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>
      <p:cViewPr varScale="1">
        <p:scale>
          <a:sx n="115" d="100"/>
          <a:sy n="115" d="100"/>
        </p:scale>
        <p:origin x="15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opi</a:t>
            </a:r>
            <a:r>
              <a:rPr sz="3600" b="1" spc="-154" dirty="0">
                <a:latin typeface="Arial"/>
                <a:cs typeface="Arial"/>
              </a:rPr>
              <a:t>c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91920"/>
            <a:ext cx="229006" cy="1603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sz="32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sz="32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591920"/>
            <a:ext cx="5416524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Constructors</a:t>
            </a:r>
            <a:r>
              <a:rPr sz="3200" spc="-4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 Ja</a:t>
            </a:r>
            <a:r>
              <a:rPr sz="3200" spc="4" dirty="0">
                <a:latin typeface="Arial"/>
                <a:cs typeface="Arial"/>
              </a:rPr>
              <a:t>v</a:t>
            </a:r>
            <a:r>
              <a:rPr sz="3200" spc="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1"/>
              </a:spcBef>
            </a:pPr>
            <a:r>
              <a:rPr sz="3200" spc="0" dirty="0">
                <a:latin typeface="Arial"/>
                <a:cs typeface="Arial"/>
              </a:rPr>
              <a:t>Creatin</a:t>
            </a:r>
            <a:r>
              <a:rPr sz="3200" spc="-1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/Instan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iat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ng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Objects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2762853"/>
            <a:ext cx="117165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17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342" y="2762853"/>
            <a:ext cx="42579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4824" y="2762853"/>
            <a:ext cx="239279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Constructors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21202" y="5662422"/>
            <a:ext cx="1699260" cy="214884"/>
          </a:xfrm>
          <a:custGeom>
            <a:avLst/>
            <a:gdLst/>
            <a:ahLst/>
            <a:cxnLst/>
            <a:rect l="l" t="t" r="r" b="b"/>
            <a:pathLst>
              <a:path w="1699260" h="214884">
                <a:moveTo>
                  <a:pt x="1591818" y="161162"/>
                </a:moveTo>
                <a:lnTo>
                  <a:pt x="1591818" y="214883"/>
                </a:lnTo>
                <a:lnTo>
                  <a:pt x="1699260" y="107441"/>
                </a:lnTo>
                <a:lnTo>
                  <a:pt x="1591818" y="0"/>
                </a:lnTo>
                <a:lnTo>
                  <a:pt x="1591818" y="53720"/>
                </a:lnTo>
                <a:lnTo>
                  <a:pt x="0" y="53720"/>
                </a:lnTo>
                <a:lnTo>
                  <a:pt x="0" y="161162"/>
                </a:lnTo>
                <a:lnTo>
                  <a:pt x="1591818" y="16116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21202" y="5662422"/>
            <a:ext cx="1699260" cy="214884"/>
          </a:xfrm>
          <a:custGeom>
            <a:avLst/>
            <a:gdLst/>
            <a:ahLst/>
            <a:cxnLst/>
            <a:rect l="l" t="t" r="r" b="b"/>
            <a:pathLst>
              <a:path w="1699260" h="214884">
                <a:moveTo>
                  <a:pt x="0" y="53720"/>
                </a:moveTo>
                <a:lnTo>
                  <a:pt x="1591818" y="53720"/>
                </a:lnTo>
                <a:lnTo>
                  <a:pt x="1591818" y="0"/>
                </a:lnTo>
                <a:lnTo>
                  <a:pt x="1699260" y="107441"/>
                </a:lnTo>
                <a:lnTo>
                  <a:pt x="1591818" y="214883"/>
                </a:lnTo>
                <a:lnTo>
                  <a:pt x="1591818" y="161162"/>
                </a:lnTo>
                <a:lnTo>
                  <a:pt x="0" y="161162"/>
                </a:lnTo>
                <a:lnTo>
                  <a:pt x="0" y="537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93614" y="2154174"/>
            <a:ext cx="978408" cy="216408"/>
          </a:xfrm>
          <a:custGeom>
            <a:avLst/>
            <a:gdLst/>
            <a:ahLst/>
            <a:cxnLst/>
            <a:rect l="l" t="t" r="r" b="b"/>
            <a:pathLst>
              <a:path w="978408" h="216408">
                <a:moveTo>
                  <a:pt x="870203" y="162305"/>
                </a:moveTo>
                <a:lnTo>
                  <a:pt x="870203" y="216408"/>
                </a:lnTo>
                <a:lnTo>
                  <a:pt x="978408" y="108203"/>
                </a:lnTo>
                <a:lnTo>
                  <a:pt x="870203" y="0"/>
                </a:lnTo>
                <a:lnTo>
                  <a:pt x="870203" y="54101"/>
                </a:lnTo>
                <a:lnTo>
                  <a:pt x="0" y="54101"/>
                </a:lnTo>
                <a:lnTo>
                  <a:pt x="0" y="162305"/>
                </a:lnTo>
                <a:lnTo>
                  <a:pt x="870203" y="16230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93614" y="2154174"/>
            <a:ext cx="978408" cy="216408"/>
          </a:xfrm>
          <a:custGeom>
            <a:avLst/>
            <a:gdLst/>
            <a:ahLst/>
            <a:cxnLst/>
            <a:rect l="l" t="t" r="r" b="b"/>
            <a:pathLst>
              <a:path w="978408" h="216408">
                <a:moveTo>
                  <a:pt x="0" y="54101"/>
                </a:moveTo>
                <a:lnTo>
                  <a:pt x="870203" y="54101"/>
                </a:lnTo>
                <a:lnTo>
                  <a:pt x="870203" y="0"/>
                </a:lnTo>
                <a:lnTo>
                  <a:pt x="978408" y="108203"/>
                </a:lnTo>
                <a:lnTo>
                  <a:pt x="870203" y="216408"/>
                </a:lnTo>
                <a:lnTo>
                  <a:pt x="870203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5410" y="2370582"/>
            <a:ext cx="179831" cy="3400043"/>
          </a:xfrm>
          <a:custGeom>
            <a:avLst/>
            <a:gdLst/>
            <a:ahLst/>
            <a:cxnLst/>
            <a:rect l="l" t="t" r="r" b="b"/>
            <a:pathLst>
              <a:path w="179831" h="3400043">
                <a:moveTo>
                  <a:pt x="134874" y="89915"/>
                </a:moveTo>
                <a:lnTo>
                  <a:pt x="179831" y="89915"/>
                </a:lnTo>
                <a:lnTo>
                  <a:pt x="89915" y="0"/>
                </a:lnTo>
                <a:lnTo>
                  <a:pt x="0" y="89915"/>
                </a:lnTo>
                <a:lnTo>
                  <a:pt x="44957" y="89915"/>
                </a:lnTo>
                <a:lnTo>
                  <a:pt x="44957" y="3400043"/>
                </a:lnTo>
                <a:lnTo>
                  <a:pt x="134874" y="3400043"/>
                </a:lnTo>
                <a:lnTo>
                  <a:pt x="134874" y="899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85410" y="2370582"/>
            <a:ext cx="179831" cy="3400043"/>
          </a:xfrm>
          <a:custGeom>
            <a:avLst/>
            <a:gdLst/>
            <a:ahLst/>
            <a:cxnLst/>
            <a:rect l="l" t="t" r="r" b="b"/>
            <a:pathLst>
              <a:path w="179831" h="3400043">
                <a:moveTo>
                  <a:pt x="179831" y="89915"/>
                </a:moveTo>
                <a:lnTo>
                  <a:pt x="89915" y="0"/>
                </a:lnTo>
                <a:lnTo>
                  <a:pt x="0" y="89915"/>
                </a:lnTo>
                <a:lnTo>
                  <a:pt x="44957" y="89915"/>
                </a:lnTo>
                <a:lnTo>
                  <a:pt x="44957" y="3400043"/>
                </a:lnTo>
              </a:path>
              <a:path w="179831" h="3400043">
                <a:moveTo>
                  <a:pt x="44957" y="3400043"/>
                </a:moveTo>
                <a:lnTo>
                  <a:pt x="134874" y="3400043"/>
                </a:lnTo>
                <a:lnTo>
                  <a:pt x="134874" y="1193291"/>
                </a:lnTo>
              </a:path>
              <a:path w="179831" h="3400043">
                <a:moveTo>
                  <a:pt x="179831" y="89915"/>
                </a:moveTo>
                <a:lnTo>
                  <a:pt x="134874" y="89915"/>
                </a:lnTo>
                <a:lnTo>
                  <a:pt x="134874" y="119329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99326" y="2223516"/>
            <a:ext cx="437515" cy="77724"/>
          </a:xfrm>
          <a:custGeom>
            <a:avLst/>
            <a:gdLst/>
            <a:ahLst/>
            <a:cxnLst/>
            <a:rect l="l" t="t" r="r" b="b"/>
            <a:pathLst>
              <a:path w="437515" h="77724">
                <a:moveTo>
                  <a:pt x="372745" y="51816"/>
                </a:moveTo>
                <a:lnTo>
                  <a:pt x="359791" y="51815"/>
                </a:lnTo>
                <a:lnTo>
                  <a:pt x="359791" y="77724"/>
                </a:lnTo>
                <a:lnTo>
                  <a:pt x="437515" y="38862"/>
                </a:lnTo>
                <a:lnTo>
                  <a:pt x="372745" y="51816"/>
                </a:lnTo>
                <a:close/>
              </a:path>
              <a:path w="437515" h="77724">
                <a:moveTo>
                  <a:pt x="372745" y="25908"/>
                </a:moveTo>
                <a:lnTo>
                  <a:pt x="359791" y="0"/>
                </a:lnTo>
                <a:lnTo>
                  <a:pt x="359791" y="25907"/>
                </a:lnTo>
                <a:lnTo>
                  <a:pt x="372745" y="25908"/>
                </a:lnTo>
                <a:close/>
              </a:path>
              <a:path w="437515" h="77724">
                <a:moveTo>
                  <a:pt x="0" y="25908"/>
                </a:moveTo>
                <a:lnTo>
                  <a:pt x="0" y="51816"/>
                </a:lnTo>
                <a:lnTo>
                  <a:pt x="372745" y="51816"/>
                </a:lnTo>
                <a:lnTo>
                  <a:pt x="437515" y="38862"/>
                </a:lnTo>
                <a:lnTo>
                  <a:pt x="359791" y="0"/>
                </a:lnTo>
                <a:lnTo>
                  <a:pt x="372745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430" y="2029206"/>
            <a:ext cx="647700" cy="475488"/>
          </a:xfrm>
          <a:custGeom>
            <a:avLst/>
            <a:gdLst/>
            <a:ahLst/>
            <a:cxnLst/>
            <a:rect l="l" t="t" r="r" b="b"/>
            <a:pathLst>
              <a:path w="647700" h="475488">
                <a:moveTo>
                  <a:pt x="0" y="475488"/>
                </a:moveTo>
                <a:lnTo>
                  <a:pt x="647700" y="475488"/>
                </a:lnTo>
                <a:lnTo>
                  <a:pt x="647700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50430" y="2029206"/>
            <a:ext cx="647700" cy="475488"/>
          </a:xfrm>
          <a:custGeom>
            <a:avLst/>
            <a:gdLst/>
            <a:ahLst/>
            <a:cxnLst/>
            <a:rect l="l" t="t" r="r" b="b"/>
            <a:pathLst>
              <a:path w="647700" h="475488">
                <a:moveTo>
                  <a:pt x="0" y="475488"/>
                </a:moveTo>
                <a:lnTo>
                  <a:pt x="647700" y="475488"/>
                </a:lnTo>
                <a:lnTo>
                  <a:pt x="647700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84414" y="2029206"/>
            <a:ext cx="649224" cy="475488"/>
          </a:xfrm>
          <a:custGeom>
            <a:avLst/>
            <a:gdLst/>
            <a:ahLst/>
            <a:cxnLst/>
            <a:rect l="l" t="t" r="r" b="b"/>
            <a:pathLst>
              <a:path w="649224" h="475488">
                <a:moveTo>
                  <a:pt x="0" y="475488"/>
                </a:moveTo>
                <a:lnTo>
                  <a:pt x="649224" y="475488"/>
                </a:lnTo>
                <a:lnTo>
                  <a:pt x="649224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84414" y="2029206"/>
            <a:ext cx="649224" cy="475488"/>
          </a:xfrm>
          <a:custGeom>
            <a:avLst/>
            <a:gdLst/>
            <a:ahLst/>
            <a:cxnLst/>
            <a:rect l="l" t="t" r="r" b="b"/>
            <a:pathLst>
              <a:path w="649224" h="475488">
                <a:moveTo>
                  <a:pt x="0" y="475488"/>
                </a:moveTo>
                <a:lnTo>
                  <a:pt x="649224" y="475488"/>
                </a:lnTo>
                <a:lnTo>
                  <a:pt x="649224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9678" y="5947410"/>
            <a:ext cx="2205228" cy="217932"/>
          </a:xfrm>
          <a:custGeom>
            <a:avLst/>
            <a:gdLst/>
            <a:ahLst/>
            <a:cxnLst/>
            <a:rect l="l" t="t" r="r" b="b"/>
            <a:pathLst>
              <a:path w="2205228" h="217932">
                <a:moveTo>
                  <a:pt x="2096262" y="163448"/>
                </a:moveTo>
                <a:lnTo>
                  <a:pt x="2096262" y="217931"/>
                </a:lnTo>
                <a:lnTo>
                  <a:pt x="2205228" y="108965"/>
                </a:lnTo>
                <a:lnTo>
                  <a:pt x="2096262" y="0"/>
                </a:lnTo>
                <a:lnTo>
                  <a:pt x="2096262" y="54482"/>
                </a:lnTo>
                <a:lnTo>
                  <a:pt x="0" y="54482"/>
                </a:lnTo>
                <a:lnTo>
                  <a:pt x="0" y="163448"/>
                </a:lnTo>
                <a:lnTo>
                  <a:pt x="2096262" y="1634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9678" y="5947410"/>
            <a:ext cx="2205228" cy="217932"/>
          </a:xfrm>
          <a:custGeom>
            <a:avLst/>
            <a:gdLst/>
            <a:ahLst/>
            <a:cxnLst/>
            <a:rect l="l" t="t" r="r" b="b"/>
            <a:pathLst>
              <a:path w="2205228" h="217932">
                <a:moveTo>
                  <a:pt x="0" y="54482"/>
                </a:moveTo>
                <a:lnTo>
                  <a:pt x="2096262" y="54482"/>
                </a:lnTo>
                <a:lnTo>
                  <a:pt x="2096262" y="0"/>
                </a:lnTo>
                <a:lnTo>
                  <a:pt x="2205228" y="108965"/>
                </a:lnTo>
                <a:lnTo>
                  <a:pt x="2096262" y="217931"/>
                </a:lnTo>
                <a:lnTo>
                  <a:pt x="2096262" y="163448"/>
                </a:lnTo>
                <a:lnTo>
                  <a:pt x="0" y="163448"/>
                </a:lnTo>
                <a:lnTo>
                  <a:pt x="0" y="544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83758" y="3374898"/>
            <a:ext cx="184403" cy="2647188"/>
          </a:xfrm>
          <a:custGeom>
            <a:avLst/>
            <a:gdLst/>
            <a:ahLst/>
            <a:cxnLst/>
            <a:rect l="l" t="t" r="r" b="b"/>
            <a:pathLst>
              <a:path w="184403" h="2647188">
                <a:moveTo>
                  <a:pt x="92201" y="0"/>
                </a:moveTo>
                <a:lnTo>
                  <a:pt x="0" y="92201"/>
                </a:lnTo>
                <a:lnTo>
                  <a:pt x="46100" y="92201"/>
                </a:lnTo>
                <a:lnTo>
                  <a:pt x="46100" y="2647188"/>
                </a:lnTo>
                <a:lnTo>
                  <a:pt x="138302" y="2647188"/>
                </a:lnTo>
                <a:lnTo>
                  <a:pt x="138302" y="92201"/>
                </a:lnTo>
                <a:lnTo>
                  <a:pt x="184403" y="92201"/>
                </a:lnTo>
                <a:lnTo>
                  <a:pt x="9220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83758" y="3374898"/>
            <a:ext cx="184403" cy="2647188"/>
          </a:xfrm>
          <a:custGeom>
            <a:avLst/>
            <a:gdLst/>
            <a:ahLst/>
            <a:cxnLst/>
            <a:rect l="l" t="t" r="r" b="b"/>
            <a:pathLst>
              <a:path w="184403" h="2647188">
                <a:moveTo>
                  <a:pt x="46100" y="2647188"/>
                </a:moveTo>
                <a:lnTo>
                  <a:pt x="46100" y="92201"/>
                </a:lnTo>
                <a:lnTo>
                  <a:pt x="0" y="92201"/>
                </a:lnTo>
                <a:lnTo>
                  <a:pt x="92201" y="0"/>
                </a:lnTo>
                <a:lnTo>
                  <a:pt x="184403" y="92201"/>
                </a:lnTo>
                <a:lnTo>
                  <a:pt x="138302" y="92201"/>
                </a:lnTo>
                <a:lnTo>
                  <a:pt x="138302" y="2647188"/>
                </a:lnTo>
                <a:lnTo>
                  <a:pt x="46100" y="26471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4822" y="3201162"/>
            <a:ext cx="458724" cy="219455"/>
          </a:xfrm>
          <a:custGeom>
            <a:avLst/>
            <a:gdLst/>
            <a:ahLst/>
            <a:cxnLst/>
            <a:rect l="l" t="t" r="r" b="b"/>
            <a:pathLst>
              <a:path w="458724" h="219455">
                <a:moveTo>
                  <a:pt x="348995" y="164591"/>
                </a:moveTo>
                <a:lnTo>
                  <a:pt x="348995" y="219455"/>
                </a:lnTo>
                <a:lnTo>
                  <a:pt x="458724" y="109727"/>
                </a:lnTo>
                <a:lnTo>
                  <a:pt x="348995" y="0"/>
                </a:lnTo>
                <a:lnTo>
                  <a:pt x="348995" y="54863"/>
                </a:lnTo>
                <a:lnTo>
                  <a:pt x="0" y="54863"/>
                </a:lnTo>
                <a:lnTo>
                  <a:pt x="0" y="164591"/>
                </a:lnTo>
                <a:lnTo>
                  <a:pt x="348995" y="16459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14822" y="3201162"/>
            <a:ext cx="458724" cy="219455"/>
          </a:xfrm>
          <a:custGeom>
            <a:avLst/>
            <a:gdLst/>
            <a:ahLst/>
            <a:cxnLst/>
            <a:rect l="l" t="t" r="r" b="b"/>
            <a:pathLst>
              <a:path w="458724" h="219455">
                <a:moveTo>
                  <a:pt x="0" y="54863"/>
                </a:moveTo>
                <a:lnTo>
                  <a:pt x="348995" y="54863"/>
                </a:lnTo>
                <a:lnTo>
                  <a:pt x="348995" y="0"/>
                </a:lnTo>
                <a:lnTo>
                  <a:pt x="458724" y="109727"/>
                </a:lnTo>
                <a:lnTo>
                  <a:pt x="348995" y="219455"/>
                </a:lnTo>
                <a:lnTo>
                  <a:pt x="348995" y="164591"/>
                </a:lnTo>
                <a:lnTo>
                  <a:pt x="0" y="164591"/>
                </a:lnTo>
                <a:lnTo>
                  <a:pt x="0" y="5486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6654" y="3220212"/>
            <a:ext cx="437515" cy="77724"/>
          </a:xfrm>
          <a:custGeom>
            <a:avLst/>
            <a:gdLst/>
            <a:ahLst/>
            <a:cxnLst/>
            <a:rect l="l" t="t" r="r" b="b"/>
            <a:pathLst>
              <a:path w="437515" h="77724">
                <a:moveTo>
                  <a:pt x="372745" y="51815"/>
                </a:moveTo>
                <a:lnTo>
                  <a:pt x="359791" y="51815"/>
                </a:lnTo>
                <a:lnTo>
                  <a:pt x="359791" y="77724"/>
                </a:lnTo>
                <a:lnTo>
                  <a:pt x="437515" y="38862"/>
                </a:lnTo>
                <a:lnTo>
                  <a:pt x="372745" y="51815"/>
                </a:lnTo>
                <a:close/>
              </a:path>
              <a:path w="437515" h="77724">
                <a:moveTo>
                  <a:pt x="372745" y="25908"/>
                </a:moveTo>
                <a:lnTo>
                  <a:pt x="359791" y="0"/>
                </a:lnTo>
                <a:lnTo>
                  <a:pt x="359791" y="25907"/>
                </a:lnTo>
                <a:lnTo>
                  <a:pt x="372745" y="25908"/>
                </a:lnTo>
                <a:close/>
              </a:path>
              <a:path w="437515" h="77724">
                <a:moveTo>
                  <a:pt x="0" y="25908"/>
                </a:moveTo>
                <a:lnTo>
                  <a:pt x="0" y="51815"/>
                </a:lnTo>
                <a:lnTo>
                  <a:pt x="372745" y="51815"/>
                </a:lnTo>
                <a:lnTo>
                  <a:pt x="437515" y="38862"/>
                </a:lnTo>
                <a:lnTo>
                  <a:pt x="359791" y="0"/>
                </a:lnTo>
                <a:lnTo>
                  <a:pt x="372745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7758" y="3024378"/>
            <a:ext cx="647700" cy="475488"/>
          </a:xfrm>
          <a:custGeom>
            <a:avLst/>
            <a:gdLst/>
            <a:ahLst/>
            <a:cxnLst/>
            <a:rect l="l" t="t" r="r" b="b"/>
            <a:pathLst>
              <a:path w="647700" h="475488">
                <a:moveTo>
                  <a:pt x="0" y="475488"/>
                </a:moveTo>
                <a:lnTo>
                  <a:pt x="647700" y="475488"/>
                </a:lnTo>
                <a:lnTo>
                  <a:pt x="647700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7758" y="3024378"/>
            <a:ext cx="647700" cy="475488"/>
          </a:xfrm>
          <a:custGeom>
            <a:avLst/>
            <a:gdLst/>
            <a:ahLst/>
            <a:cxnLst/>
            <a:rect l="l" t="t" r="r" b="b"/>
            <a:pathLst>
              <a:path w="647700" h="475488">
                <a:moveTo>
                  <a:pt x="0" y="475488"/>
                </a:moveTo>
                <a:lnTo>
                  <a:pt x="647700" y="475488"/>
                </a:lnTo>
                <a:lnTo>
                  <a:pt x="647700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1742" y="3024378"/>
            <a:ext cx="649224" cy="475488"/>
          </a:xfrm>
          <a:custGeom>
            <a:avLst/>
            <a:gdLst/>
            <a:ahLst/>
            <a:cxnLst/>
            <a:rect l="l" t="t" r="r" b="b"/>
            <a:pathLst>
              <a:path w="649224" h="475488">
                <a:moveTo>
                  <a:pt x="0" y="475488"/>
                </a:moveTo>
                <a:lnTo>
                  <a:pt x="649224" y="475488"/>
                </a:lnTo>
                <a:lnTo>
                  <a:pt x="649224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41742" y="3024378"/>
            <a:ext cx="649224" cy="475488"/>
          </a:xfrm>
          <a:custGeom>
            <a:avLst/>
            <a:gdLst/>
            <a:ahLst/>
            <a:cxnLst/>
            <a:rect l="l" t="t" r="r" b="b"/>
            <a:pathLst>
              <a:path w="649224" h="475488">
                <a:moveTo>
                  <a:pt x="0" y="475488"/>
                </a:moveTo>
                <a:lnTo>
                  <a:pt x="649224" y="475488"/>
                </a:lnTo>
                <a:lnTo>
                  <a:pt x="649224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540" y="236845"/>
            <a:ext cx="524478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l</a:t>
            </a:r>
            <a:r>
              <a:rPr sz="3600" b="1" spc="-154" dirty="0">
                <a:latin typeface="Arial"/>
                <a:cs typeface="Arial"/>
              </a:rPr>
              <a:t>as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200" dirty="0">
                <a:latin typeface="Arial"/>
                <a:cs typeface="Arial"/>
              </a:rPr>
              <a:t>W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</a:t>
            </a:r>
            <a:r>
              <a:rPr sz="3600" b="1" spc="-25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arameter</a:t>
            </a:r>
            <a:r>
              <a:rPr sz="3600" b="1" spc="-159" dirty="0">
                <a:latin typeface="Arial"/>
                <a:cs typeface="Arial"/>
              </a:rPr>
              <a:t>iz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267" y="1434009"/>
            <a:ext cx="1796056" cy="83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ame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emo.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927404" marR="5108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a;</a:t>
            </a:r>
            <a:endParaRPr sz="11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b;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98994" y="1712372"/>
            <a:ext cx="3939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>
                <a:latin typeface="Arial"/>
                <a:cs typeface="Arial"/>
              </a:rPr>
              <a:t>:A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0635" y="2113572"/>
            <a:ext cx="4094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2972" y="2440103"/>
            <a:ext cx="895946" cy="333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-3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(i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2370" y="2489200"/>
            <a:ext cx="1691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8442" y="2498725"/>
            <a:ext cx="1797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6068" y="2709068"/>
            <a:ext cx="3939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>
                <a:latin typeface="Arial"/>
                <a:cs typeface="Arial"/>
              </a:rPr>
              <a:t>:A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2972" y="2775383"/>
            <a:ext cx="2062482" cy="66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21031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a;</a:t>
            </a:r>
            <a:endParaRPr sz="1100">
              <a:latin typeface="Arial"/>
              <a:cs typeface="Arial"/>
            </a:endParaRPr>
          </a:p>
          <a:p>
            <a:pPr marL="927100" marR="21031">
              <a:lnSpc>
                <a:spcPct val="95825"/>
              </a:lnSpc>
            </a:pP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b="1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b;</a:t>
            </a:r>
            <a:endParaRPr sz="1100">
              <a:latin typeface="Arial"/>
              <a:cs typeface="Arial"/>
            </a:endParaRPr>
          </a:p>
          <a:p>
            <a:pPr marL="927100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displa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alue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C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7963" y="3110769"/>
            <a:ext cx="4094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9317" y="3485667"/>
            <a:ext cx="16938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5389" y="3495421"/>
            <a:ext cx="17979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3613583"/>
            <a:ext cx="3903447" cy="1171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21031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100" b="1" spc="-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ay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3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 Values</a:t>
            </a:r>
            <a:r>
              <a:rPr sz="1100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*/</a:t>
            </a:r>
            <a:endParaRPr sz="1100">
              <a:latin typeface="Arial"/>
              <a:cs typeface="Arial"/>
            </a:endParaRPr>
          </a:p>
          <a:p>
            <a:pPr marL="927404" marR="21031">
              <a:lnSpc>
                <a:spcPct val="95825"/>
              </a:lnSpc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bl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oid displa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alue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100">
              <a:latin typeface="Arial"/>
              <a:cs typeface="Arial"/>
            </a:endParaRPr>
          </a:p>
          <a:p>
            <a:pPr marL="927404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41804" marR="21031">
              <a:lnSpc>
                <a:spcPct val="95825"/>
              </a:lnSpc>
              <a:spcBef>
                <a:spcPts val="55"/>
              </a:spcBef>
            </a:pP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sz="1100" b="1" spc="9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-9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100" b="1" spc="-3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a);</a:t>
            </a:r>
            <a:endParaRPr sz="1100">
              <a:latin typeface="Arial"/>
              <a:cs typeface="Arial"/>
            </a:endParaRPr>
          </a:p>
          <a:p>
            <a:pPr marL="1841804">
              <a:lnSpc>
                <a:spcPct val="95825"/>
              </a:lnSpc>
              <a:spcBef>
                <a:spcPts val="55"/>
              </a:spcBef>
            </a:pP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sz="1100" b="1" spc="9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-9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100" b="1" spc="-3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= “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+ b);</a:t>
            </a:r>
            <a:endParaRPr sz="1100">
              <a:latin typeface="Arial"/>
              <a:cs typeface="Arial"/>
            </a:endParaRPr>
          </a:p>
          <a:p>
            <a:pPr marL="927404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7963" y="4585081"/>
            <a:ext cx="2503438" cy="190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9395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F:\&gt;</a:t>
            </a:r>
            <a:r>
              <a:rPr sz="2700" spc="4" baseline="1517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700" spc="-19" baseline="1517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ac </a:t>
            </a:r>
            <a:r>
              <a:rPr sz="2700" spc="-4" baseline="1517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emo</a:t>
            </a:r>
            <a:r>
              <a:rPr sz="2700" spc="4" baseline="1517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700" spc="-19" baseline="1517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F:\&gt;</a:t>
            </a:r>
            <a:r>
              <a:rPr sz="2700" spc="4" baseline="1517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700" spc="-19" baseline="1517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-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2700" spc="-19" baseline="151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-4" baseline="1517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uc</a:t>
            </a:r>
            <a:r>
              <a:rPr sz="2700" spc="-19" baseline="1517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700" spc="-9" baseline="1517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emo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a =</a:t>
            </a:r>
            <a:r>
              <a:rPr sz="2700" spc="1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spc="1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= 40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a =</a:t>
            </a:r>
            <a:r>
              <a:rPr sz="2700" spc="1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spc="1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>
                <a:solidFill>
                  <a:srgbClr val="FF0000"/>
                </a:solidFill>
                <a:latin typeface="Calibri"/>
                <a:cs typeface="Calibri"/>
              </a:rPr>
              <a:t>= 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4954957"/>
            <a:ext cx="3221745" cy="1552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7000" marR="26730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bl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-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n(St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1100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[])</a:t>
            </a:r>
            <a:endParaRPr sz="1100">
              <a:latin typeface="Arial"/>
              <a:cs typeface="Arial"/>
            </a:endParaRPr>
          </a:p>
          <a:p>
            <a:pPr marL="127000" marR="26730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927404">
              <a:lnSpc>
                <a:spcPct val="100041"/>
              </a:lnSpc>
              <a:spcBef>
                <a:spcPts val="85"/>
              </a:spcBef>
            </a:pP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a1  =</a:t>
            </a:r>
            <a:r>
              <a:rPr sz="18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b="1" spc="-6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(2</a:t>
            </a:r>
            <a:r>
              <a:rPr sz="1800" b="1" spc="-9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9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0); A</a:t>
            </a:r>
            <a:r>
              <a:rPr sz="1800" b="1" spc="-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a2</a:t>
            </a:r>
            <a:r>
              <a:rPr sz="18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= new</a:t>
            </a:r>
            <a:r>
              <a:rPr sz="1800" b="1" spc="-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(1</a:t>
            </a:r>
            <a:r>
              <a:rPr sz="1800" b="1" spc="-9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,6);</a:t>
            </a:r>
            <a:endParaRPr sz="1800">
              <a:latin typeface="Arial"/>
              <a:cs typeface="Arial"/>
            </a:endParaRPr>
          </a:p>
          <a:p>
            <a:pPr marL="219608" marR="1779080" algn="ctr">
              <a:lnSpc>
                <a:spcPts val="1240"/>
              </a:lnSpc>
              <a:spcBef>
                <a:spcPts val="62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-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7758" y="3024378"/>
            <a:ext cx="640842" cy="475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12"/>
              </a:spcBef>
            </a:pPr>
            <a:endParaRPr sz="750"/>
          </a:p>
          <a:p>
            <a:pPr marL="207391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8600" y="3024378"/>
            <a:ext cx="642366" cy="475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12"/>
              </a:spcBef>
            </a:pPr>
            <a:endParaRPr sz="750"/>
          </a:p>
          <a:p>
            <a:pPr marL="229488" marR="237324" algn="ctr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0430" y="2029205"/>
            <a:ext cx="640842" cy="475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/>
          </a:p>
          <a:p>
            <a:pPr marL="207391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91272" y="2029205"/>
            <a:ext cx="642366" cy="475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/>
          </a:p>
          <a:p>
            <a:pPr marL="201802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" y="1846326"/>
            <a:ext cx="4411980" cy="4681728"/>
          </a:xfrm>
          <a:custGeom>
            <a:avLst/>
            <a:gdLst/>
            <a:ahLst/>
            <a:cxnLst/>
            <a:rect l="l" t="t" r="r" b="b"/>
            <a:pathLst>
              <a:path w="4411980" h="4681728">
                <a:moveTo>
                  <a:pt x="0" y="4681728"/>
                </a:moveTo>
                <a:lnTo>
                  <a:pt x="4411980" y="4681728"/>
                </a:lnTo>
                <a:lnTo>
                  <a:pt x="4411980" y="0"/>
                </a:lnTo>
                <a:lnTo>
                  <a:pt x="0" y="0"/>
                </a:lnTo>
                <a:lnTo>
                  <a:pt x="0" y="468172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4014" y="1818894"/>
            <a:ext cx="4411980" cy="4681728"/>
          </a:xfrm>
          <a:custGeom>
            <a:avLst/>
            <a:gdLst/>
            <a:ahLst/>
            <a:cxnLst/>
            <a:rect l="l" t="t" r="r" b="b"/>
            <a:pathLst>
              <a:path w="4411980" h="4681728">
                <a:moveTo>
                  <a:pt x="0" y="4681728"/>
                </a:moveTo>
                <a:lnTo>
                  <a:pt x="4411980" y="4681728"/>
                </a:lnTo>
                <a:lnTo>
                  <a:pt x="4411980" y="0"/>
                </a:lnTo>
                <a:lnTo>
                  <a:pt x="0" y="0"/>
                </a:lnTo>
                <a:lnTo>
                  <a:pt x="0" y="468172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236845"/>
            <a:ext cx="461891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l</a:t>
            </a:r>
            <a:r>
              <a:rPr sz="3600" b="1" spc="-154" dirty="0">
                <a:latin typeface="Arial"/>
                <a:cs typeface="Arial"/>
              </a:rPr>
              <a:t>as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wi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</a:t>
            </a:r>
            <a:r>
              <a:rPr sz="3600" b="1" spc="-26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-154" dirty="0">
                <a:latin typeface="Arial"/>
                <a:cs typeface="Arial"/>
              </a:rPr>
              <a:t>ver</a:t>
            </a:r>
            <a:r>
              <a:rPr sz="3600" b="1" spc="-159" dirty="0">
                <a:latin typeface="Arial"/>
                <a:cs typeface="Arial"/>
              </a:rPr>
              <a:t>lo</a:t>
            </a:r>
            <a:r>
              <a:rPr sz="3600" b="1" spc="-154" dirty="0">
                <a:latin typeface="Arial"/>
                <a:cs typeface="Arial"/>
              </a:rPr>
              <a:t>a</a:t>
            </a:r>
            <a:r>
              <a:rPr sz="3600" b="1" spc="-159" dirty="0">
                <a:latin typeface="Arial"/>
                <a:cs typeface="Arial"/>
              </a:rPr>
              <a:t>d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81" y="1561050"/>
            <a:ext cx="12674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386" y="1561050"/>
            <a:ext cx="363858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struc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600" b="1" spc="-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600" b="1"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3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erloaded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0031" y="1561050"/>
            <a:ext cx="46621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ey</a:t>
            </a:r>
            <a:r>
              <a:rPr sz="1600" b="1" spc="-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1600" b="1" spc="-3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ferent</a:t>
            </a:r>
            <a:r>
              <a:rPr sz="1600" b="1" spc="-2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sig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1364" y="5121402"/>
            <a:ext cx="293629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79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riangle</a:t>
            </a:r>
            <a:r>
              <a:rPr sz="2400" b="1" spc="-53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T3</a:t>
            </a:r>
            <a:r>
              <a:rPr sz="2400" b="1" spc="-11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-23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79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riangle(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4014" y="1818894"/>
            <a:ext cx="4411980" cy="4681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4310" marR="1562279" indent="-70103">
              <a:lnSpc>
                <a:spcPts val="1440"/>
              </a:lnSpc>
              <a:spcBef>
                <a:spcPts val="401"/>
              </a:spcBef>
            </a:pPr>
            <a:r>
              <a:rPr sz="1200" b="1" spc="0" dirty="0">
                <a:latin typeface="Calibri"/>
                <a:cs typeface="Calibri"/>
              </a:rPr>
              <a:t>//</a:t>
            </a:r>
            <a:r>
              <a:rPr sz="1200" b="1" spc="-4" dirty="0">
                <a:latin typeface="Calibri"/>
                <a:cs typeface="Calibri"/>
              </a:rPr>
              <a:t> M</a:t>
            </a:r>
            <a:r>
              <a:rPr sz="1200" b="1" spc="-14" dirty="0">
                <a:latin typeface="Calibri"/>
                <a:cs typeface="Calibri"/>
              </a:rPr>
              <a:t>e</a:t>
            </a:r>
            <a:r>
              <a:rPr sz="1200" b="1" spc="0" dirty="0">
                <a:latin typeface="Calibri"/>
                <a:cs typeface="Calibri"/>
              </a:rPr>
              <a:t>t</a:t>
            </a:r>
            <a:r>
              <a:rPr sz="1200" b="1" spc="4" dirty="0">
                <a:latin typeface="Calibri"/>
                <a:cs typeface="Calibri"/>
              </a:rPr>
              <a:t>h</a:t>
            </a:r>
            <a:r>
              <a:rPr sz="1200" b="1" spc="0" dirty="0">
                <a:latin typeface="Calibri"/>
                <a:cs typeface="Calibri"/>
              </a:rPr>
              <a:t>od</a:t>
            </a:r>
            <a:r>
              <a:rPr sz="1200" b="1" spc="19" dirty="0">
                <a:latin typeface="Calibri"/>
                <a:cs typeface="Calibri"/>
              </a:rPr>
              <a:t> </a:t>
            </a:r>
            <a:r>
              <a:rPr sz="1200" b="1" spc="-9" dirty="0">
                <a:latin typeface="Calibri"/>
                <a:cs typeface="Calibri"/>
              </a:rPr>
              <a:t>t</a:t>
            </a:r>
            <a:r>
              <a:rPr sz="1200" b="1" spc="0" dirty="0">
                <a:latin typeface="Calibri"/>
                <a:cs typeface="Calibri"/>
              </a:rPr>
              <a:t>o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4" dirty="0">
                <a:latin typeface="Calibri"/>
                <a:cs typeface="Calibri"/>
              </a:rPr>
              <a:t>pri</a:t>
            </a:r>
            <a:r>
              <a:rPr sz="1200" b="1" spc="-9" dirty="0">
                <a:latin typeface="Calibri"/>
                <a:cs typeface="Calibri"/>
              </a:rPr>
              <a:t>n</a:t>
            </a:r>
            <a:r>
              <a:rPr sz="1200" b="1" spc="0" dirty="0">
                <a:latin typeface="Calibri"/>
                <a:cs typeface="Calibri"/>
              </a:rPr>
              <a:t>t</a:t>
            </a:r>
            <a:r>
              <a:rPr sz="1200" b="1" spc="9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t</a:t>
            </a:r>
            <a:r>
              <a:rPr sz="1200" b="1" spc="4" dirty="0">
                <a:latin typeface="Calibri"/>
                <a:cs typeface="Calibri"/>
              </a:rPr>
              <a:t>h</a:t>
            </a:r>
            <a:r>
              <a:rPr sz="1200" b="1" spc="0" dirty="0">
                <a:latin typeface="Calibri"/>
                <a:cs typeface="Calibri"/>
              </a:rPr>
              <a:t>e</a:t>
            </a:r>
            <a:r>
              <a:rPr sz="1200" b="1" spc="-9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s</a:t>
            </a:r>
            <a:r>
              <a:rPr sz="1200" b="1" spc="4" dirty="0">
                <a:latin typeface="Calibri"/>
                <a:cs typeface="Calibri"/>
              </a:rPr>
              <a:t>id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0" dirty="0">
                <a:latin typeface="Calibri"/>
                <a:cs typeface="Calibri"/>
              </a:rPr>
              <a:t>s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of</a:t>
            </a:r>
            <a:r>
              <a:rPr sz="1200" b="1" spc="9" dirty="0">
                <a:latin typeface="Calibri"/>
                <a:cs typeface="Calibri"/>
              </a:rPr>
              <a:t> </a:t>
            </a:r>
            <a:r>
              <a:rPr sz="1200" b="1" spc="-54" dirty="0">
                <a:latin typeface="Calibri"/>
                <a:cs typeface="Calibri"/>
              </a:rPr>
              <a:t>T</a:t>
            </a:r>
            <a:r>
              <a:rPr sz="1200" b="1" spc="4" dirty="0">
                <a:latin typeface="Calibri"/>
                <a:cs typeface="Calibri"/>
              </a:rPr>
              <a:t>ri</a:t>
            </a:r>
            <a:r>
              <a:rPr sz="1200" b="1" spc="-4" dirty="0">
                <a:latin typeface="Calibri"/>
                <a:cs typeface="Calibri"/>
              </a:rPr>
              <a:t>a</a:t>
            </a:r>
            <a:r>
              <a:rPr sz="1200" b="1" spc="4" dirty="0">
                <a:latin typeface="Calibri"/>
                <a:cs typeface="Calibri"/>
              </a:rPr>
              <a:t>n</a:t>
            </a:r>
            <a:r>
              <a:rPr sz="1200" b="1" spc="-4" dirty="0">
                <a:latin typeface="Calibri"/>
                <a:cs typeface="Calibri"/>
              </a:rPr>
              <a:t>g</a:t>
            </a:r>
            <a:r>
              <a:rPr sz="1200" b="1" spc="4" dirty="0">
                <a:latin typeface="Calibri"/>
                <a:cs typeface="Calibri"/>
              </a:rPr>
              <a:t>l</a:t>
            </a:r>
            <a:r>
              <a:rPr sz="1200" b="1" spc="0" dirty="0">
                <a:latin typeface="Calibri"/>
                <a:cs typeface="Calibri"/>
              </a:rPr>
              <a:t>e </a:t>
            </a:r>
            <a:r>
              <a:rPr sz="1200" b="1" spc="4" dirty="0">
                <a:latin typeface="Calibri"/>
                <a:cs typeface="Calibri"/>
              </a:rPr>
              <a:t>publi</a:t>
            </a:r>
            <a:r>
              <a:rPr sz="1200" b="1" spc="0" dirty="0">
                <a:latin typeface="Calibri"/>
                <a:cs typeface="Calibri"/>
              </a:rPr>
              <a:t>c            </a:t>
            </a:r>
            <a:r>
              <a:rPr sz="1200" b="1" spc="79" dirty="0">
                <a:latin typeface="Calibri"/>
                <a:cs typeface="Calibri"/>
              </a:rPr>
              <a:t> </a:t>
            </a:r>
            <a:r>
              <a:rPr sz="1200" b="1" spc="-14" dirty="0">
                <a:latin typeface="Calibri"/>
                <a:cs typeface="Calibri"/>
              </a:rPr>
              <a:t>v</a:t>
            </a:r>
            <a:r>
              <a:rPr sz="1200" b="1" spc="0" dirty="0">
                <a:latin typeface="Calibri"/>
                <a:cs typeface="Calibri"/>
              </a:rPr>
              <a:t>o</a:t>
            </a:r>
            <a:r>
              <a:rPr sz="1200" b="1" spc="4" dirty="0">
                <a:latin typeface="Calibri"/>
                <a:cs typeface="Calibri"/>
              </a:rPr>
              <a:t>i</a:t>
            </a:r>
            <a:r>
              <a:rPr sz="1200" b="1" spc="0" dirty="0">
                <a:latin typeface="Calibri"/>
                <a:cs typeface="Calibri"/>
              </a:rPr>
              <a:t>d                 </a:t>
            </a:r>
            <a:r>
              <a:rPr sz="1200" b="1" spc="176" dirty="0">
                <a:latin typeface="Calibri"/>
                <a:cs typeface="Calibri"/>
              </a:rPr>
              <a:t> </a:t>
            </a:r>
            <a:r>
              <a:rPr sz="1200" b="1" spc="4" dirty="0">
                <a:latin typeface="Calibri"/>
                <a:cs typeface="Calibri"/>
              </a:rPr>
              <a:t>di</a:t>
            </a:r>
            <a:r>
              <a:rPr sz="1200" b="1" spc="0" dirty="0">
                <a:latin typeface="Calibri"/>
                <a:cs typeface="Calibri"/>
              </a:rPr>
              <a:t>s</a:t>
            </a:r>
            <a:r>
              <a:rPr sz="1200" b="1" spc="4" dirty="0">
                <a:latin typeface="Calibri"/>
                <a:cs typeface="Calibri"/>
              </a:rPr>
              <a:t>pl</a:t>
            </a:r>
            <a:r>
              <a:rPr sz="1200" b="1" spc="-29" dirty="0">
                <a:latin typeface="Calibri"/>
                <a:cs typeface="Calibri"/>
              </a:rPr>
              <a:t>a</a:t>
            </a:r>
            <a:r>
              <a:rPr sz="1200" b="1" spc="-4" dirty="0">
                <a:latin typeface="Calibri"/>
                <a:cs typeface="Calibri"/>
              </a:rPr>
              <a:t>y</a:t>
            </a:r>
            <a:r>
              <a:rPr sz="1200" b="1" spc="0" dirty="0">
                <a:latin typeface="Calibri"/>
                <a:cs typeface="Calibri"/>
              </a:rPr>
              <a:t>Si</a:t>
            </a:r>
            <a:r>
              <a:rPr sz="1200" b="1" spc="4" dirty="0">
                <a:latin typeface="Calibri"/>
                <a:cs typeface="Calibri"/>
              </a:rPr>
              <a:t>d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4" dirty="0">
                <a:latin typeface="Calibri"/>
                <a:cs typeface="Calibri"/>
              </a:rPr>
              <a:t>s</a:t>
            </a:r>
            <a:r>
              <a:rPr sz="1200" b="1" spc="0" dirty="0">
                <a:latin typeface="Calibri"/>
                <a:cs typeface="Calibri"/>
              </a:rPr>
              <a:t>()</a:t>
            </a:r>
            <a:endParaRPr sz="1200">
              <a:latin typeface="Calibri"/>
              <a:cs typeface="Calibri"/>
            </a:endParaRPr>
          </a:p>
          <a:p>
            <a:pPr marL="194310">
              <a:lnSpc>
                <a:spcPct val="101725"/>
              </a:lnSpc>
            </a:pPr>
            <a:r>
              <a:rPr sz="1200" b="1" spc="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64413">
              <a:lnSpc>
                <a:spcPts val="1445"/>
              </a:lnSpc>
              <a:spcBef>
                <a:spcPts val="72"/>
              </a:spcBef>
            </a:pPr>
            <a:r>
              <a:rPr sz="1800" b="1" spc="-14" baseline="2275" dirty="0">
                <a:latin typeface="Calibri"/>
                <a:cs typeface="Calibri"/>
              </a:rPr>
              <a:t>Sy</a:t>
            </a:r>
            <a:r>
              <a:rPr sz="1800" b="1" spc="-9" baseline="2275" dirty="0">
                <a:latin typeface="Calibri"/>
                <a:cs typeface="Calibri"/>
              </a:rPr>
              <a:t>st</a:t>
            </a:r>
            <a:r>
              <a:rPr sz="1800" b="1" spc="-4" baseline="2275" dirty="0">
                <a:latin typeface="Calibri"/>
                <a:cs typeface="Calibri"/>
              </a:rPr>
              <a:t>em</a:t>
            </a:r>
            <a:r>
              <a:rPr sz="1800" b="1" spc="0" baseline="2275" dirty="0">
                <a:latin typeface="Calibri"/>
                <a:cs typeface="Calibri"/>
              </a:rPr>
              <a:t>.o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.pri</a:t>
            </a:r>
            <a:r>
              <a:rPr sz="1800" b="1" spc="-9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l</a:t>
            </a:r>
            <a:r>
              <a:rPr sz="1800" b="1" spc="1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("</a:t>
            </a:r>
            <a:r>
              <a:rPr sz="1800" b="1" spc="-4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3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1</a:t>
            </a:r>
            <a:r>
              <a:rPr sz="1800" b="1" spc="9" baseline="2275" dirty="0">
                <a:latin typeface="Calibri"/>
                <a:cs typeface="Calibri"/>
              </a:rPr>
              <a:t>:</a:t>
            </a:r>
            <a:r>
              <a:rPr sz="1800" b="1" spc="0" baseline="2275" dirty="0">
                <a:latin typeface="Calibri"/>
                <a:cs typeface="Calibri"/>
              </a:rPr>
              <a:t>"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+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);</a:t>
            </a:r>
            <a:endParaRPr sz="1200">
              <a:latin typeface="Calibri"/>
              <a:cs typeface="Calibri"/>
            </a:endParaRPr>
          </a:p>
          <a:p>
            <a:pPr marL="264413">
              <a:lnSpc>
                <a:spcPts val="1440"/>
              </a:lnSpc>
            </a:pPr>
            <a:r>
              <a:rPr sz="1800" b="1" spc="-14" baseline="2275" dirty="0">
                <a:latin typeface="Calibri"/>
                <a:cs typeface="Calibri"/>
              </a:rPr>
              <a:t>Sy</a:t>
            </a:r>
            <a:r>
              <a:rPr sz="1800" b="1" spc="-9" baseline="2275" dirty="0">
                <a:latin typeface="Calibri"/>
                <a:cs typeface="Calibri"/>
              </a:rPr>
              <a:t>st</a:t>
            </a:r>
            <a:r>
              <a:rPr sz="1800" b="1" spc="-4" baseline="2275" dirty="0">
                <a:latin typeface="Calibri"/>
                <a:cs typeface="Calibri"/>
              </a:rPr>
              <a:t>em</a:t>
            </a:r>
            <a:r>
              <a:rPr sz="1800" b="1" spc="0" baseline="2275" dirty="0">
                <a:latin typeface="Calibri"/>
                <a:cs typeface="Calibri"/>
              </a:rPr>
              <a:t>.o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.pri</a:t>
            </a:r>
            <a:r>
              <a:rPr sz="1800" b="1" spc="-9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l</a:t>
            </a:r>
            <a:r>
              <a:rPr sz="1800" b="1" spc="1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("</a:t>
            </a:r>
            <a:r>
              <a:rPr sz="1800" b="1" spc="-4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3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2</a:t>
            </a:r>
            <a:r>
              <a:rPr sz="1800" b="1" spc="9" baseline="2275" dirty="0">
                <a:latin typeface="Calibri"/>
                <a:cs typeface="Calibri"/>
              </a:rPr>
              <a:t>:</a:t>
            </a:r>
            <a:r>
              <a:rPr sz="1800" b="1" spc="0" baseline="2275" dirty="0">
                <a:latin typeface="Calibri"/>
                <a:cs typeface="Calibri"/>
              </a:rPr>
              <a:t>"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+</a:t>
            </a:r>
            <a:r>
              <a:rPr sz="1800" b="1" spc="4" baseline="2275" dirty="0">
                <a:latin typeface="Calibri"/>
                <a:cs typeface="Calibri"/>
              </a:rPr>
              <a:t> b</a:t>
            </a:r>
            <a:r>
              <a:rPr sz="1800" b="1" spc="0" baseline="2275" dirty="0">
                <a:latin typeface="Calibri"/>
                <a:cs typeface="Calibri"/>
              </a:rPr>
              <a:t>);</a:t>
            </a:r>
            <a:endParaRPr sz="1200">
              <a:latin typeface="Calibri"/>
              <a:cs typeface="Calibri"/>
            </a:endParaRPr>
          </a:p>
          <a:p>
            <a:pPr marL="275336" marR="2009110" algn="ctr">
              <a:lnSpc>
                <a:spcPts val="1440"/>
              </a:lnSpc>
            </a:pPr>
            <a:r>
              <a:rPr sz="1800" b="1" spc="-14" baseline="2275" dirty="0">
                <a:latin typeface="Calibri"/>
                <a:cs typeface="Calibri"/>
              </a:rPr>
              <a:t>Sy</a:t>
            </a:r>
            <a:r>
              <a:rPr sz="1800" b="1" spc="-9" baseline="2275" dirty="0">
                <a:latin typeface="Calibri"/>
                <a:cs typeface="Calibri"/>
              </a:rPr>
              <a:t>st</a:t>
            </a:r>
            <a:r>
              <a:rPr sz="1800" b="1" spc="-4" baseline="2275" dirty="0">
                <a:latin typeface="Calibri"/>
                <a:cs typeface="Calibri"/>
              </a:rPr>
              <a:t>em</a:t>
            </a:r>
            <a:r>
              <a:rPr sz="1800" b="1" spc="0" baseline="2275" dirty="0">
                <a:latin typeface="Calibri"/>
                <a:cs typeface="Calibri"/>
              </a:rPr>
              <a:t>.o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.pri</a:t>
            </a:r>
            <a:r>
              <a:rPr sz="1800" b="1" spc="-9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l</a:t>
            </a:r>
            <a:r>
              <a:rPr sz="1800" b="1" spc="1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("</a:t>
            </a:r>
            <a:r>
              <a:rPr sz="1800" b="1" spc="-4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3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3</a:t>
            </a:r>
            <a:r>
              <a:rPr sz="1800" b="1" spc="9" baseline="2275" dirty="0">
                <a:latin typeface="Calibri"/>
                <a:cs typeface="Calibri"/>
              </a:rPr>
              <a:t>:</a:t>
            </a:r>
            <a:r>
              <a:rPr sz="1800" b="1" spc="0" baseline="2275" dirty="0">
                <a:latin typeface="Calibri"/>
                <a:cs typeface="Calibri"/>
              </a:rPr>
              <a:t>"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+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c);</a:t>
            </a:r>
            <a:endParaRPr sz="1200">
              <a:latin typeface="Calibri"/>
              <a:cs typeface="Calibri"/>
            </a:endParaRPr>
          </a:p>
          <a:p>
            <a:pPr marL="229362">
              <a:lnSpc>
                <a:spcPts val="1440"/>
              </a:lnSpc>
            </a:pPr>
            <a:r>
              <a:rPr sz="1800" b="1" spc="-4" baseline="2275" dirty="0">
                <a:latin typeface="Calibri"/>
                <a:cs typeface="Calibri"/>
              </a:rPr>
              <a:t>}</a:t>
            </a: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1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of </a:t>
            </a:r>
            <a:r>
              <a:rPr sz="1800" b="1" spc="-4" baseline="2275" dirty="0">
                <a:latin typeface="Calibri"/>
                <a:cs typeface="Calibri"/>
              </a:rPr>
              <a:t>M</a:t>
            </a:r>
            <a:r>
              <a:rPr sz="1800" b="1" spc="-1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h</a:t>
            </a:r>
            <a:r>
              <a:rPr sz="1800" b="1" spc="0" baseline="2275" dirty="0">
                <a:latin typeface="Calibri"/>
                <a:cs typeface="Calibri"/>
              </a:rPr>
              <a:t>od</a:t>
            </a:r>
            <a:endParaRPr sz="1200">
              <a:latin typeface="Calibri"/>
              <a:cs typeface="Calibri"/>
            </a:endParaRPr>
          </a:p>
          <a:p>
            <a:pPr marL="124206">
              <a:lnSpc>
                <a:spcPts val="1440"/>
              </a:lnSpc>
            </a:pPr>
            <a:r>
              <a:rPr sz="1800" b="1" spc="-4" baseline="2275" dirty="0">
                <a:latin typeface="Calibri"/>
                <a:cs typeface="Calibri"/>
              </a:rPr>
              <a:t>}</a:t>
            </a: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of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ss</a:t>
            </a:r>
            <a:endParaRPr sz="1200">
              <a:latin typeface="Calibri"/>
              <a:cs typeface="Calibri"/>
            </a:endParaRPr>
          </a:p>
          <a:p>
            <a:pPr marL="124206">
              <a:lnSpc>
                <a:spcPct val="101725"/>
              </a:lnSpc>
              <a:spcBef>
                <a:spcPts val="1343"/>
              </a:spcBef>
            </a:pPr>
            <a:r>
              <a:rPr sz="1200" b="1" spc="0" dirty="0">
                <a:latin typeface="Calibri"/>
                <a:cs typeface="Calibri"/>
              </a:rPr>
              <a:t>/*</a:t>
            </a:r>
            <a:r>
              <a:rPr sz="1200" b="1" spc="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D</a:t>
            </a:r>
            <a:r>
              <a:rPr sz="1200" b="1" spc="4" dirty="0">
                <a:latin typeface="Calibri"/>
                <a:cs typeface="Calibri"/>
              </a:rPr>
              <a:t>ri</a:t>
            </a:r>
            <a:r>
              <a:rPr sz="1200" b="1" spc="-14" dirty="0">
                <a:latin typeface="Calibri"/>
                <a:cs typeface="Calibri"/>
              </a:rPr>
              <a:t>v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0" dirty="0">
                <a:latin typeface="Calibri"/>
                <a:cs typeface="Calibri"/>
              </a:rPr>
              <a:t>r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C</a:t>
            </a:r>
            <a:r>
              <a:rPr sz="1200" b="1" spc="4" dirty="0">
                <a:latin typeface="Calibri"/>
                <a:cs typeface="Calibri"/>
              </a:rPr>
              <a:t>l</a:t>
            </a:r>
            <a:r>
              <a:rPr sz="1200" b="1" spc="-4" dirty="0">
                <a:latin typeface="Calibri"/>
                <a:cs typeface="Calibri"/>
              </a:rPr>
              <a:t>a</a:t>
            </a:r>
            <a:r>
              <a:rPr sz="1200" b="1" spc="0" dirty="0">
                <a:latin typeface="Calibri"/>
                <a:cs typeface="Calibri"/>
              </a:rPr>
              <a:t>ss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*/</a:t>
            </a:r>
            <a:endParaRPr sz="1200">
              <a:latin typeface="Calibri"/>
              <a:cs typeface="Calibri"/>
            </a:endParaRPr>
          </a:p>
          <a:p>
            <a:pPr marL="124206">
              <a:lnSpc>
                <a:spcPts val="1440"/>
              </a:lnSpc>
              <a:spcBef>
                <a:spcPts val="72"/>
              </a:spcBef>
            </a:pP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ss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Con</a:t>
            </a:r>
            <a:r>
              <a:rPr sz="1800" b="1" spc="-9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uc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4" baseline="2275" dirty="0">
                <a:latin typeface="Calibri"/>
                <a:cs typeface="Calibri"/>
              </a:rPr>
              <a:t>em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  <a:p>
            <a:pPr marL="124206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29362">
              <a:lnSpc>
                <a:spcPts val="1440"/>
              </a:lnSpc>
            </a:pPr>
            <a:r>
              <a:rPr sz="1800" b="1" spc="4" baseline="2275" dirty="0">
                <a:latin typeface="Calibri"/>
                <a:cs typeface="Calibri"/>
              </a:rPr>
              <a:t>publi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-9" baseline="2275" dirty="0">
                <a:latin typeface="Calibri"/>
                <a:cs typeface="Calibri"/>
              </a:rPr>
              <a:t>st</a:t>
            </a:r>
            <a:r>
              <a:rPr sz="1800" b="1" spc="-1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14" baseline="2275" dirty="0">
                <a:latin typeface="Calibri"/>
                <a:cs typeface="Calibri"/>
              </a:rPr>
              <a:t> v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ma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(</a:t>
            </a:r>
            <a:r>
              <a:rPr sz="1800" b="1" spc="-4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19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arg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-4" baseline="2275" dirty="0">
                <a:latin typeface="Calibri"/>
                <a:cs typeface="Calibri"/>
              </a:rPr>
              <a:t>[])</a:t>
            </a:r>
            <a:endParaRPr sz="1200">
              <a:latin typeface="Calibri"/>
              <a:cs typeface="Calibri"/>
            </a:endParaRPr>
          </a:p>
          <a:p>
            <a:pPr marL="229362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00050" marR="1095646" indent="3048">
              <a:lnSpc>
                <a:spcPts val="1920"/>
              </a:lnSpc>
              <a:spcBef>
                <a:spcPts val="1417"/>
              </a:spcBef>
            </a:pPr>
            <a:r>
              <a:rPr sz="1600" b="1" spc="-7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riangle</a:t>
            </a:r>
            <a:r>
              <a:rPr sz="1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T1</a:t>
            </a:r>
            <a:r>
              <a:rPr sz="1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600" b="1" spc="-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600" b="1" spc="-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7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riangle(</a:t>
            </a:r>
            <a:r>
              <a:rPr sz="1600" b="1" spc="-4" dirty="0">
                <a:solidFill>
                  <a:srgbClr val="FF0000"/>
                </a:solidFill>
                <a:latin typeface="Calibri"/>
                <a:cs typeface="Calibri"/>
              </a:rPr>
              <a:t>10)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; </a:t>
            </a:r>
            <a:r>
              <a:rPr sz="1600" b="1" spc="-7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riangle</a:t>
            </a:r>
            <a:r>
              <a:rPr sz="1600"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T2</a:t>
            </a:r>
            <a:r>
              <a:rPr sz="1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600" b="1" spc="-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600" b="1" spc="-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7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riangle(</a:t>
            </a:r>
            <a:r>
              <a:rPr sz="1600" b="1" spc="-4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600" b="1" spc="-4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FF0000"/>
                </a:solidFill>
                <a:latin typeface="Calibri"/>
                <a:cs typeface="Calibri"/>
              </a:rPr>
              <a:t>30)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229362">
              <a:lnSpc>
                <a:spcPct val="101725"/>
              </a:lnSpc>
              <a:spcBef>
                <a:spcPts val="3288"/>
              </a:spcBef>
            </a:pPr>
            <a:r>
              <a:rPr sz="1200" b="1" spc="0" dirty="0">
                <a:latin typeface="Calibri"/>
                <a:cs typeface="Calibri"/>
              </a:rPr>
              <a:t>} //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E</a:t>
            </a:r>
            <a:r>
              <a:rPr sz="1200" b="1" spc="4" dirty="0">
                <a:latin typeface="Calibri"/>
                <a:cs typeface="Calibri"/>
              </a:rPr>
              <a:t>n</a:t>
            </a:r>
            <a:r>
              <a:rPr sz="1200" b="1" spc="0" dirty="0">
                <a:latin typeface="Calibri"/>
                <a:cs typeface="Calibri"/>
              </a:rPr>
              <a:t>d</a:t>
            </a:r>
            <a:r>
              <a:rPr sz="1200" b="1" spc="19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of </a:t>
            </a:r>
            <a:r>
              <a:rPr sz="1200" b="1" spc="-4" dirty="0">
                <a:latin typeface="Calibri"/>
                <a:cs typeface="Calibri"/>
              </a:rPr>
              <a:t>M</a:t>
            </a:r>
            <a:r>
              <a:rPr sz="1200" b="1" spc="-14" dirty="0">
                <a:latin typeface="Calibri"/>
                <a:cs typeface="Calibri"/>
              </a:rPr>
              <a:t>e</a:t>
            </a:r>
            <a:r>
              <a:rPr sz="1200" b="1" spc="0" dirty="0">
                <a:latin typeface="Calibri"/>
                <a:cs typeface="Calibri"/>
              </a:rPr>
              <a:t>t</a:t>
            </a:r>
            <a:r>
              <a:rPr sz="1200" b="1" spc="4" dirty="0">
                <a:latin typeface="Calibri"/>
                <a:cs typeface="Calibri"/>
              </a:rPr>
              <a:t>h</a:t>
            </a:r>
            <a:r>
              <a:rPr sz="1200" b="1" spc="0" dirty="0">
                <a:latin typeface="Calibri"/>
                <a:cs typeface="Calibri"/>
              </a:rPr>
              <a:t>od</a:t>
            </a:r>
            <a:endParaRPr sz="1200">
              <a:latin typeface="Calibri"/>
              <a:cs typeface="Calibri"/>
            </a:endParaRPr>
          </a:p>
          <a:p>
            <a:pPr marL="124206">
              <a:lnSpc>
                <a:spcPts val="1440"/>
              </a:lnSpc>
              <a:spcBef>
                <a:spcPts val="72"/>
              </a:spcBef>
            </a:pPr>
            <a:r>
              <a:rPr sz="1800" b="1" spc="-4" baseline="2275" dirty="0">
                <a:latin typeface="Calibri"/>
                <a:cs typeface="Calibri"/>
              </a:rPr>
              <a:t>}</a:t>
            </a: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of c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ss C</a:t>
            </a:r>
            <a:r>
              <a:rPr sz="1800" b="1" spc="4" baseline="2275" dirty="0">
                <a:latin typeface="Calibri"/>
                <a:cs typeface="Calibri"/>
              </a:rPr>
              <a:t>on</a:t>
            </a:r>
            <a:r>
              <a:rPr sz="1800" b="1" spc="-9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4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4" baseline="2275" dirty="0">
                <a:latin typeface="Calibri"/>
                <a:cs typeface="Calibri"/>
              </a:rPr>
              <a:t>em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526" y="1846326"/>
            <a:ext cx="4411980" cy="4681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678" marR="2708946">
              <a:lnSpc>
                <a:spcPts val="1440"/>
              </a:lnSpc>
              <a:spcBef>
                <a:spcPts val="187"/>
              </a:spcBef>
            </a:pPr>
            <a:r>
              <a:rPr sz="1200" b="1" spc="0" dirty="0">
                <a:latin typeface="Calibri"/>
                <a:cs typeface="Calibri"/>
              </a:rPr>
              <a:t>//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F</a:t>
            </a:r>
            <a:r>
              <a:rPr sz="1200" b="1" spc="4" dirty="0">
                <a:latin typeface="Calibri"/>
                <a:cs typeface="Calibri"/>
              </a:rPr>
              <a:t>il</a:t>
            </a:r>
            <a:r>
              <a:rPr sz="1200" b="1" spc="0" dirty="0">
                <a:latin typeface="Calibri"/>
                <a:cs typeface="Calibri"/>
              </a:rPr>
              <a:t>e N</a:t>
            </a:r>
            <a:r>
              <a:rPr sz="1200" b="1" spc="-4" dirty="0">
                <a:latin typeface="Calibri"/>
                <a:cs typeface="Calibri"/>
              </a:rPr>
              <a:t>am</a:t>
            </a:r>
            <a:r>
              <a:rPr sz="1200" b="1" spc="0" dirty="0">
                <a:latin typeface="Calibri"/>
                <a:cs typeface="Calibri"/>
              </a:rPr>
              <a:t>e :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D</a:t>
            </a:r>
            <a:r>
              <a:rPr sz="1200" b="1" spc="-4" dirty="0">
                <a:latin typeface="Calibri"/>
                <a:cs typeface="Calibri"/>
              </a:rPr>
              <a:t>em</a:t>
            </a:r>
            <a:r>
              <a:rPr sz="1200" b="1" spc="0" dirty="0">
                <a:latin typeface="Calibri"/>
                <a:cs typeface="Calibri"/>
              </a:rPr>
              <a:t>o</a:t>
            </a:r>
            <a:r>
              <a:rPr sz="1200" b="1" spc="4" dirty="0">
                <a:latin typeface="Calibri"/>
                <a:cs typeface="Calibri"/>
              </a:rPr>
              <a:t>.j</a:t>
            </a:r>
            <a:r>
              <a:rPr sz="1200" b="1" spc="-14" dirty="0">
                <a:latin typeface="Calibri"/>
                <a:cs typeface="Calibri"/>
              </a:rPr>
              <a:t>av</a:t>
            </a:r>
            <a:r>
              <a:rPr sz="1200" b="1" spc="0" dirty="0">
                <a:latin typeface="Calibri"/>
                <a:cs typeface="Calibri"/>
              </a:rPr>
              <a:t>a c</a:t>
            </a:r>
            <a:r>
              <a:rPr sz="1200" b="1" spc="4" dirty="0">
                <a:latin typeface="Calibri"/>
                <a:cs typeface="Calibri"/>
              </a:rPr>
              <a:t>l</a:t>
            </a:r>
            <a:r>
              <a:rPr sz="1200" b="1" spc="-4" dirty="0">
                <a:latin typeface="Calibri"/>
                <a:cs typeface="Calibri"/>
              </a:rPr>
              <a:t>a</a:t>
            </a:r>
            <a:r>
              <a:rPr sz="1200" b="1" spc="0" dirty="0">
                <a:latin typeface="Calibri"/>
                <a:cs typeface="Calibri"/>
              </a:rPr>
              <a:t>ss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-54" dirty="0">
                <a:latin typeface="Calibri"/>
                <a:cs typeface="Calibri"/>
              </a:rPr>
              <a:t>T</a:t>
            </a:r>
            <a:r>
              <a:rPr sz="1200" b="1" spc="4" dirty="0">
                <a:latin typeface="Calibri"/>
                <a:cs typeface="Calibri"/>
              </a:rPr>
              <a:t>ri</a:t>
            </a:r>
            <a:r>
              <a:rPr sz="1200" b="1" spc="-4" dirty="0">
                <a:latin typeface="Calibri"/>
                <a:cs typeface="Calibri"/>
              </a:rPr>
              <a:t>a</a:t>
            </a:r>
            <a:r>
              <a:rPr sz="1200" b="1" spc="4" dirty="0">
                <a:latin typeface="Calibri"/>
                <a:cs typeface="Calibri"/>
              </a:rPr>
              <a:t>n</a:t>
            </a:r>
            <a:r>
              <a:rPr sz="1200" b="1" spc="-4" dirty="0">
                <a:latin typeface="Calibri"/>
                <a:cs typeface="Calibri"/>
              </a:rPr>
              <a:t>g</a:t>
            </a:r>
            <a:r>
              <a:rPr sz="1200" b="1" spc="4" dirty="0">
                <a:latin typeface="Calibri"/>
                <a:cs typeface="Calibri"/>
              </a:rPr>
              <a:t>l</a:t>
            </a:r>
            <a:r>
              <a:rPr sz="1200" b="1" spc="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90678">
              <a:lnSpc>
                <a:spcPct val="101725"/>
              </a:lnSpc>
            </a:pPr>
            <a:r>
              <a:rPr sz="1200" b="1" spc="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5"/>
              </a:lnSpc>
              <a:spcBef>
                <a:spcPts val="72"/>
              </a:spcBef>
            </a:pPr>
            <a:r>
              <a:rPr sz="1800" b="1" spc="4" baseline="2275" dirty="0">
                <a:latin typeface="Calibri"/>
                <a:cs typeface="Calibri"/>
              </a:rPr>
              <a:t>pri</a:t>
            </a:r>
            <a:r>
              <a:rPr sz="1800" b="1" spc="-14" baseline="2275" dirty="0">
                <a:latin typeface="Calibri"/>
                <a:cs typeface="Calibri"/>
              </a:rPr>
              <a:t>va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1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ubl</a:t>
            </a:r>
            <a:r>
              <a:rPr sz="1800" b="1" spc="0" baseline="2275" dirty="0">
                <a:latin typeface="Calibri"/>
                <a:cs typeface="Calibri"/>
              </a:rPr>
              <a:t>e                       </a:t>
            </a:r>
            <a:r>
              <a:rPr sz="1800" b="1" spc="79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;                      </a:t>
            </a:r>
            <a:r>
              <a:rPr sz="1800" b="1" spc="4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Si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0" baseline="2275" dirty="0">
                <a:latin typeface="Calibri"/>
                <a:cs typeface="Calibri"/>
              </a:rPr>
              <a:t>e 1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of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-5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ri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4" baseline="2275" dirty="0">
                <a:latin typeface="Calibri"/>
                <a:cs typeface="Calibri"/>
              </a:rPr>
              <a:t>g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0"/>
              </a:lnSpc>
            </a:pPr>
            <a:r>
              <a:rPr sz="1800" b="1" spc="4" baseline="2275" dirty="0">
                <a:latin typeface="Calibri"/>
                <a:cs typeface="Calibri"/>
              </a:rPr>
              <a:t>pri</a:t>
            </a:r>
            <a:r>
              <a:rPr sz="1800" b="1" spc="-14" baseline="2275" dirty="0">
                <a:latin typeface="Calibri"/>
                <a:cs typeface="Calibri"/>
              </a:rPr>
              <a:t>va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1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ubl</a:t>
            </a:r>
            <a:r>
              <a:rPr sz="1800" b="1" spc="0" baseline="2275" dirty="0">
                <a:latin typeface="Calibri"/>
                <a:cs typeface="Calibri"/>
              </a:rPr>
              <a:t>e                       </a:t>
            </a:r>
            <a:r>
              <a:rPr sz="1800" b="1" spc="7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b</a:t>
            </a:r>
            <a:r>
              <a:rPr sz="1800" b="1" spc="0" baseline="2275" dirty="0">
                <a:latin typeface="Calibri"/>
                <a:cs typeface="Calibri"/>
              </a:rPr>
              <a:t>;                     </a:t>
            </a:r>
            <a:r>
              <a:rPr sz="1800" b="1" spc="256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Si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0" baseline="2275" dirty="0">
                <a:latin typeface="Calibri"/>
                <a:cs typeface="Calibri"/>
              </a:rPr>
              <a:t>e 2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of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-5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ri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4" baseline="2275" dirty="0">
                <a:latin typeface="Calibri"/>
                <a:cs typeface="Calibri"/>
              </a:rPr>
              <a:t>g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0"/>
              </a:lnSpc>
            </a:pPr>
            <a:r>
              <a:rPr sz="1800" b="1" spc="4" baseline="2275" dirty="0">
                <a:latin typeface="Calibri"/>
                <a:cs typeface="Calibri"/>
              </a:rPr>
              <a:t>pri</a:t>
            </a:r>
            <a:r>
              <a:rPr sz="1800" b="1" spc="-14" baseline="2275" dirty="0">
                <a:latin typeface="Calibri"/>
                <a:cs typeface="Calibri"/>
              </a:rPr>
              <a:t>va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1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ubl</a:t>
            </a:r>
            <a:r>
              <a:rPr sz="1800" b="1" spc="0" baseline="2275" dirty="0">
                <a:latin typeface="Calibri"/>
                <a:cs typeface="Calibri"/>
              </a:rPr>
              <a:t>e                       </a:t>
            </a:r>
            <a:r>
              <a:rPr sz="1800" b="1" spc="7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c;                      </a:t>
            </a:r>
            <a:r>
              <a:rPr sz="1800" b="1" spc="12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Si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0" baseline="2275" dirty="0">
                <a:latin typeface="Calibri"/>
                <a:cs typeface="Calibri"/>
              </a:rPr>
              <a:t>e 2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of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-5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ri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4" baseline="2275" dirty="0">
                <a:latin typeface="Calibri"/>
                <a:cs typeface="Calibri"/>
              </a:rPr>
              <a:t>g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ct val="101725"/>
              </a:lnSpc>
              <a:spcBef>
                <a:spcPts val="1343"/>
              </a:spcBef>
            </a:pPr>
            <a:r>
              <a:rPr sz="1200" b="1" spc="0" dirty="0">
                <a:latin typeface="Calibri"/>
                <a:cs typeface="Calibri"/>
              </a:rPr>
              <a:t>//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C</a:t>
            </a:r>
            <a:r>
              <a:rPr sz="1200" b="1" spc="4" dirty="0">
                <a:latin typeface="Calibri"/>
                <a:cs typeface="Calibri"/>
              </a:rPr>
              <a:t>on</a:t>
            </a:r>
            <a:r>
              <a:rPr sz="1200" b="1" spc="-9" dirty="0">
                <a:latin typeface="Calibri"/>
                <a:cs typeface="Calibri"/>
              </a:rPr>
              <a:t>s</a:t>
            </a:r>
            <a:r>
              <a:rPr sz="1200" b="1" spc="0" dirty="0">
                <a:latin typeface="Calibri"/>
                <a:cs typeface="Calibri"/>
              </a:rPr>
              <a:t>t</a:t>
            </a:r>
            <a:r>
              <a:rPr sz="1200" b="1" spc="9" dirty="0">
                <a:latin typeface="Calibri"/>
                <a:cs typeface="Calibri"/>
              </a:rPr>
              <a:t>r</a:t>
            </a:r>
            <a:r>
              <a:rPr sz="1200" b="1" spc="4" dirty="0">
                <a:latin typeface="Calibri"/>
                <a:cs typeface="Calibri"/>
              </a:rPr>
              <a:t>u</a:t>
            </a:r>
            <a:r>
              <a:rPr sz="1200" b="1" spc="0" dirty="0">
                <a:latin typeface="Calibri"/>
                <a:cs typeface="Calibri"/>
              </a:rPr>
              <a:t>c</a:t>
            </a:r>
            <a:r>
              <a:rPr sz="1200" b="1" spc="-4" dirty="0">
                <a:latin typeface="Calibri"/>
                <a:cs typeface="Calibri"/>
              </a:rPr>
              <a:t>t</a:t>
            </a:r>
            <a:r>
              <a:rPr sz="1200" b="1" spc="0" dirty="0">
                <a:latin typeface="Calibri"/>
                <a:cs typeface="Calibri"/>
              </a:rPr>
              <a:t>or</a:t>
            </a:r>
            <a:r>
              <a:rPr sz="1200" b="1" spc="-9" dirty="0">
                <a:latin typeface="Calibri"/>
                <a:cs typeface="Calibri"/>
              </a:rPr>
              <a:t> </a:t>
            </a:r>
            <a:r>
              <a:rPr sz="1200" b="1" spc="-4" dirty="0">
                <a:latin typeface="Calibri"/>
                <a:cs typeface="Calibri"/>
              </a:rPr>
              <a:t>M</a:t>
            </a:r>
            <a:r>
              <a:rPr sz="1200" b="1" spc="-14" dirty="0">
                <a:latin typeface="Calibri"/>
                <a:cs typeface="Calibri"/>
              </a:rPr>
              <a:t>e</a:t>
            </a:r>
            <a:r>
              <a:rPr sz="1200" b="1" spc="0" dirty="0">
                <a:latin typeface="Calibri"/>
                <a:cs typeface="Calibri"/>
              </a:rPr>
              <a:t>t</a:t>
            </a:r>
            <a:r>
              <a:rPr sz="1200" b="1" spc="4" dirty="0">
                <a:latin typeface="Calibri"/>
                <a:cs typeface="Calibri"/>
              </a:rPr>
              <a:t>h</a:t>
            </a:r>
            <a:r>
              <a:rPr sz="1200" b="1" spc="0" dirty="0">
                <a:latin typeface="Calibri"/>
                <a:cs typeface="Calibri"/>
              </a:rPr>
              <a:t>od</a:t>
            </a:r>
            <a:r>
              <a:rPr sz="1200" b="1" spc="19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- 1</a:t>
            </a:r>
            <a:r>
              <a:rPr sz="1200" b="1" spc="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Us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0" dirty="0">
                <a:latin typeface="Calibri"/>
                <a:cs typeface="Calibri"/>
              </a:rPr>
              <a:t>d</a:t>
            </a:r>
            <a:r>
              <a:rPr sz="1200" b="1" spc="19" dirty="0">
                <a:latin typeface="Calibri"/>
                <a:cs typeface="Calibri"/>
              </a:rPr>
              <a:t> </a:t>
            </a:r>
            <a:r>
              <a:rPr sz="1200" b="1" spc="-9" dirty="0">
                <a:latin typeface="Calibri"/>
                <a:cs typeface="Calibri"/>
              </a:rPr>
              <a:t>t</a:t>
            </a:r>
            <a:r>
              <a:rPr sz="1200" b="1" spc="0" dirty="0">
                <a:latin typeface="Calibri"/>
                <a:cs typeface="Calibri"/>
              </a:rPr>
              <a:t>o</a:t>
            </a:r>
            <a:r>
              <a:rPr sz="1200" b="1" spc="-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C</a:t>
            </a:r>
            <a:r>
              <a:rPr sz="1200" b="1" spc="-4" dirty="0">
                <a:latin typeface="Calibri"/>
                <a:cs typeface="Calibri"/>
              </a:rPr>
              <a:t>re</a:t>
            </a:r>
            <a:r>
              <a:rPr sz="1200" b="1" spc="-14" dirty="0">
                <a:latin typeface="Calibri"/>
                <a:cs typeface="Calibri"/>
              </a:rPr>
              <a:t>a</a:t>
            </a:r>
            <a:r>
              <a:rPr sz="1200" b="1" spc="-9" dirty="0">
                <a:latin typeface="Calibri"/>
                <a:cs typeface="Calibri"/>
              </a:rPr>
              <a:t>t</a:t>
            </a:r>
            <a:r>
              <a:rPr sz="1200" b="1" spc="0" dirty="0">
                <a:latin typeface="Calibri"/>
                <a:cs typeface="Calibri"/>
              </a:rPr>
              <a:t>e</a:t>
            </a:r>
            <a:r>
              <a:rPr sz="1200" b="1" spc="-9" dirty="0">
                <a:latin typeface="Calibri"/>
                <a:cs typeface="Calibri"/>
              </a:rPr>
              <a:t> E</a:t>
            </a:r>
            <a:r>
              <a:rPr sz="1200" b="1" spc="4" dirty="0">
                <a:latin typeface="Calibri"/>
                <a:cs typeface="Calibri"/>
              </a:rPr>
              <a:t>quil</a:t>
            </a:r>
            <a:r>
              <a:rPr sz="1200" b="1" spc="-14" dirty="0">
                <a:latin typeface="Calibri"/>
                <a:cs typeface="Calibri"/>
              </a:rPr>
              <a:t>a</a:t>
            </a:r>
            <a:r>
              <a:rPr sz="1200" b="1" spc="-9" dirty="0">
                <a:latin typeface="Calibri"/>
                <a:cs typeface="Calibri"/>
              </a:rPr>
              <a:t>t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-19" dirty="0">
                <a:latin typeface="Calibri"/>
                <a:cs typeface="Calibri"/>
              </a:rPr>
              <a:t>r</a:t>
            </a:r>
            <a:r>
              <a:rPr sz="1200" b="1" spc="-4" dirty="0">
                <a:latin typeface="Calibri"/>
                <a:cs typeface="Calibri"/>
              </a:rPr>
              <a:t>a</a:t>
            </a:r>
            <a:r>
              <a:rPr sz="1200" b="1" spc="0" dirty="0">
                <a:latin typeface="Calibri"/>
                <a:cs typeface="Calibri"/>
              </a:rPr>
              <a:t>l</a:t>
            </a:r>
            <a:r>
              <a:rPr sz="1200" b="1" spc="-14" dirty="0">
                <a:latin typeface="Calibri"/>
                <a:cs typeface="Calibri"/>
              </a:rPr>
              <a:t> </a:t>
            </a:r>
            <a:r>
              <a:rPr sz="1200" b="1" spc="-54" dirty="0">
                <a:latin typeface="Calibri"/>
                <a:cs typeface="Calibri"/>
              </a:rPr>
              <a:t>T</a:t>
            </a:r>
            <a:r>
              <a:rPr sz="1200" b="1" spc="4" dirty="0">
                <a:latin typeface="Calibri"/>
                <a:cs typeface="Calibri"/>
              </a:rPr>
              <a:t>ri</a:t>
            </a:r>
            <a:r>
              <a:rPr sz="1200" b="1" spc="-4" dirty="0">
                <a:latin typeface="Calibri"/>
                <a:cs typeface="Calibri"/>
              </a:rPr>
              <a:t>a</a:t>
            </a:r>
            <a:r>
              <a:rPr sz="1200" b="1" spc="4" dirty="0">
                <a:latin typeface="Calibri"/>
                <a:cs typeface="Calibri"/>
              </a:rPr>
              <a:t>n</a:t>
            </a:r>
            <a:r>
              <a:rPr sz="1200" b="1" spc="-4" dirty="0">
                <a:latin typeface="Calibri"/>
                <a:cs typeface="Calibri"/>
              </a:rPr>
              <a:t>g</a:t>
            </a:r>
            <a:r>
              <a:rPr sz="1200" b="1" spc="4" dirty="0">
                <a:latin typeface="Calibri"/>
                <a:cs typeface="Calibri"/>
              </a:rPr>
              <a:t>l</a:t>
            </a:r>
            <a:r>
              <a:rPr sz="1200" b="1" spc="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0"/>
              </a:lnSpc>
              <a:spcBef>
                <a:spcPts val="72"/>
              </a:spcBef>
            </a:pPr>
            <a:r>
              <a:rPr sz="1800" b="1" spc="-5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ri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4" baseline="2275" dirty="0">
                <a:latin typeface="Calibri"/>
                <a:cs typeface="Calibri"/>
              </a:rPr>
              <a:t>g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(d</a:t>
            </a:r>
            <a:r>
              <a:rPr sz="1800" b="1" spc="4" baseline="2275" dirty="0">
                <a:latin typeface="Calibri"/>
                <a:cs typeface="Calibri"/>
              </a:rPr>
              <a:t>oubl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25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005382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a =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b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=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=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de;</a:t>
            </a:r>
            <a:endParaRPr sz="1200">
              <a:latin typeface="Calibri"/>
              <a:cs typeface="Calibri"/>
            </a:endParaRPr>
          </a:p>
          <a:p>
            <a:pPr marL="1005382">
              <a:lnSpc>
                <a:spcPts val="1440"/>
              </a:lnSpc>
            </a:pPr>
            <a:r>
              <a:rPr sz="1800" b="1" spc="4" baseline="2275" dirty="0">
                <a:latin typeface="Calibri"/>
                <a:cs typeface="Calibri"/>
              </a:rPr>
              <a:t>di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pl</a:t>
            </a:r>
            <a:r>
              <a:rPr sz="1800" b="1" spc="-29" baseline="2275" dirty="0">
                <a:latin typeface="Calibri"/>
                <a:cs typeface="Calibri"/>
              </a:rPr>
              <a:t>a</a:t>
            </a:r>
            <a:r>
              <a:rPr sz="1800" b="1" spc="-4" baseline="2275" dirty="0">
                <a:latin typeface="Calibri"/>
                <a:cs typeface="Calibri"/>
              </a:rPr>
              <a:t>y</a:t>
            </a:r>
            <a:r>
              <a:rPr sz="1800" b="1" spc="0" baseline="2275" dirty="0">
                <a:latin typeface="Calibri"/>
                <a:cs typeface="Calibri"/>
              </a:rPr>
              <a:t>Si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();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0"/>
              </a:lnSpc>
            </a:pPr>
            <a:r>
              <a:rPr sz="1800" b="1" spc="-4" baseline="2275" dirty="0">
                <a:latin typeface="Calibri"/>
                <a:cs typeface="Calibri"/>
              </a:rPr>
              <a:t>}</a:t>
            </a: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of C</a:t>
            </a:r>
            <a:r>
              <a:rPr sz="1800" b="1" spc="4" baseline="2275" dirty="0">
                <a:latin typeface="Calibri"/>
                <a:cs typeface="Calibri"/>
              </a:rPr>
              <a:t>on</a:t>
            </a:r>
            <a:r>
              <a:rPr sz="1800" b="1" spc="-9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4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or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4" baseline="2275" dirty="0">
                <a:latin typeface="Calibri"/>
                <a:cs typeface="Calibri"/>
              </a:rPr>
              <a:t>on</a:t>
            </a:r>
            <a:r>
              <a:rPr sz="1800" b="1" spc="-9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4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or</a:t>
            </a:r>
            <a:r>
              <a:rPr sz="1800" b="1" spc="-9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M</a:t>
            </a:r>
            <a:r>
              <a:rPr sz="1800" b="1" spc="-1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h</a:t>
            </a:r>
            <a:r>
              <a:rPr sz="1800" b="1" spc="0" baseline="2275" dirty="0">
                <a:latin typeface="Calibri"/>
                <a:cs typeface="Calibri"/>
              </a:rPr>
              <a:t>od</a:t>
            </a:r>
            <a:r>
              <a:rPr sz="1800" b="1" spc="1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- 1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19" baseline="2275" dirty="0">
                <a:latin typeface="Calibri"/>
                <a:cs typeface="Calibri"/>
              </a:rPr>
              <a:t> 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4" baseline="2275" dirty="0">
                <a:latin typeface="Calibri"/>
                <a:cs typeface="Calibri"/>
              </a:rPr>
              <a:t>re</a:t>
            </a:r>
            <a:r>
              <a:rPr sz="1800" b="1" spc="-14" baseline="2275" dirty="0">
                <a:latin typeface="Calibri"/>
                <a:cs typeface="Calibri"/>
              </a:rPr>
              <a:t>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o</a:t>
            </a:r>
            <a:r>
              <a:rPr sz="1800" b="1" spc="0" baseline="2275" dirty="0">
                <a:latin typeface="Calibri"/>
                <a:cs typeface="Calibri"/>
              </a:rPr>
              <a:t>sce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-9" baseline="2275" dirty="0">
                <a:latin typeface="Calibri"/>
                <a:cs typeface="Calibri"/>
              </a:rPr>
              <a:t> </a:t>
            </a:r>
            <a:r>
              <a:rPr sz="1800" b="1" spc="-5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ri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4" baseline="2275" dirty="0">
                <a:latin typeface="Calibri"/>
                <a:cs typeface="Calibri"/>
              </a:rPr>
              <a:t>g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0"/>
              </a:lnSpc>
            </a:pPr>
            <a:r>
              <a:rPr sz="1800" b="1" spc="-5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ri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4" baseline="2275" dirty="0">
                <a:latin typeface="Calibri"/>
                <a:cs typeface="Calibri"/>
              </a:rPr>
              <a:t>g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(d</a:t>
            </a:r>
            <a:r>
              <a:rPr sz="1800" b="1" spc="4" baseline="2275" dirty="0">
                <a:latin typeface="Calibri"/>
                <a:cs typeface="Calibri"/>
              </a:rPr>
              <a:t>oubl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25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1,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ubl</a:t>
            </a:r>
            <a:r>
              <a:rPr sz="1800" b="1" spc="0" baseline="2275" dirty="0">
                <a:latin typeface="Calibri"/>
                <a:cs typeface="Calibri"/>
              </a:rPr>
              <a:t>e 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2)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040434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a =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b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=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9" baseline="2275" dirty="0">
                <a:latin typeface="Calibri"/>
                <a:cs typeface="Calibri"/>
              </a:rPr>
              <a:t>1</a:t>
            </a:r>
            <a:r>
              <a:rPr sz="1800" b="1" spc="0" baseline="2275" dirty="0">
                <a:latin typeface="Calibri"/>
                <a:cs typeface="Calibri"/>
              </a:rPr>
              <a:t>;     c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=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2</a:t>
            </a:r>
            <a:r>
              <a:rPr sz="1800" b="1" spc="0" baseline="2275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 marL="1005382">
              <a:lnSpc>
                <a:spcPts val="1440"/>
              </a:lnSpc>
            </a:pPr>
            <a:r>
              <a:rPr sz="1800" b="1" spc="4" baseline="2275" dirty="0">
                <a:latin typeface="Calibri"/>
                <a:cs typeface="Calibri"/>
              </a:rPr>
              <a:t>di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pl</a:t>
            </a:r>
            <a:r>
              <a:rPr sz="1800" b="1" spc="-29" baseline="2275" dirty="0">
                <a:latin typeface="Calibri"/>
                <a:cs typeface="Calibri"/>
              </a:rPr>
              <a:t>a</a:t>
            </a:r>
            <a:r>
              <a:rPr sz="1800" b="1" spc="-4" baseline="2275" dirty="0">
                <a:latin typeface="Calibri"/>
                <a:cs typeface="Calibri"/>
              </a:rPr>
              <a:t>y</a:t>
            </a:r>
            <a:r>
              <a:rPr sz="1800" b="1" spc="0" baseline="2275" dirty="0">
                <a:latin typeface="Calibri"/>
                <a:cs typeface="Calibri"/>
              </a:rPr>
              <a:t>Si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();</a:t>
            </a:r>
            <a:endParaRPr sz="1200">
              <a:latin typeface="Calibri"/>
              <a:cs typeface="Calibri"/>
            </a:endParaRPr>
          </a:p>
          <a:p>
            <a:pPr marL="160782">
              <a:lnSpc>
                <a:spcPts val="1440"/>
              </a:lnSpc>
            </a:pPr>
            <a:r>
              <a:rPr sz="1800" b="1" spc="-4" baseline="2275" dirty="0">
                <a:latin typeface="Calibri"/>
                <a:cs typeface="Calibri"/>
              </a:rPr>
              <a:t>}</a:t>
            </a: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of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4" baseline="2275" dirty="0">
                <a:latin typeface="Calibri"/>
                <a:cs typeface="Calibri"/>
              </a:rPr>
              <a:t>on</a:t>
            </a:r>
            <a:r>
              <a:rPr sz="1800" b="1" spc="-9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o</a:t>
            </a:r>
            <a:r>
              <a:rPr sz="1800" b="1" spc="0" baseline="2275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  <a:p>
            <a:pPr marL="195834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Con</a:t>
            </a:r>
            <a:r>
              <a:rPr sz="1800" b="1" spc="-9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uc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or</a:t>
            </a:r>
            <a:r>
              <a:rPr sz="1800" b="1" spc="-14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M</a:t>
            </a:r>
            <a:r>
              <a:rPr sz="1800" b="1" spc="-1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h</a:t>
            </a:r>
            <a:r>
              <a:rPr sz="1800" b="1" spc="0" baseline="2275" dirty="0">
                <a:latin typeface="Calibri"/>
                <a:cs typeface="Calibri"/>
              </a:rPr>
              <a:t>od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-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3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19" baseline="2275" dirty="0">
                <a:latin typeface="Calibri"/>
                <a:cs typeface="Calibri"/>
              </a:rPr>
              <a:t> 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S</a:t>
            </a:r>
            <a:r>
              <a:rPr sz="1800" b="1" spc="-9" baseline="2275" dirty="0">
                <a:latin typeface="Calibri"/>
                <a:cs typeface="Calibri"/>
              </a:rPr>
              <a:t>c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ne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-5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ri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n</a:t>
            </a:r>
            <a:r>
              <a:rPr sz="1800" b="1" spc="-4" baseline="2275" dirty="0">
                <a:latin typeface="Calibri"/>
                <a:cs typeface="Calibri"/>
              </a:rPr>
              <a:t>g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95834">
              <a:lnSpc>
                <a:spcPts val="1445"/>
              </a:lnSpc>
              <a:spcBef>
                <a:spcPts val="0"/>
              </a:spcBef>
            </a:pPr>
            <a:r>
              <a:rPr sz="1800" b="1" spc="-5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ri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4" baseline="2275" dirty="0">
                <a:latin typeface="Calibri"/>
                <a:cs typeface="Calibri"/>
              </a:rPr>
              <a:t>g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(d</a:t>
            </a:r>
            <a:r>
              <a:rPr sz="1800" b="1" spc="4" baseline="2275" dirty="0">
                <a:latin typeface="Calibri"/>
                <a:cs typeface="Calibri"/>
              </a:rPr>
              <a:t>oubl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25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1,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ubl</a:t>
            </a:r>
            <a:r>
              <a:rPr sz="1800" b="1" spc="0" baseline="2275" dirty="0">
                <a:latin typeface="Calibri"/>
                <a:cs typeface="Calibri"/>
              </a:rPr>
              <a:t>e 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2,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ubl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3)</a:t>
            </a:r>
            <a:endParaRPr sz="1200">
              <a:latin typeface="Calibri"/>
              <a:cs typeface="Calibri"/>
            </a:endParaRPr>
          </a:p>
          <a:p>
            <a:pPr marL="230886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005382">
              <a:lnSpc>
                <a:spcPts val="1440"/>
              </a:lnSpc>
            </a:pPr>
            <a:r>
              <a:rPr sz="1800" b="1" spc="0" baseline="2275" dirty="0">
                <a:latin typeface="Calibri"/>
                <a:cs typeface="Calibri"/>
              </a:rPr>
              <a:t>a =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1</a:t>
            </a:r>
            <a:r>
              <a:rPr sz="1800" b="1" spc="0" baseline="2275" dirty="0">
                <a:latin typeface="Calibri"/>
                <a:cs typeface="Calibri"/>
              </a:rPr>
              <a:t>;    b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=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9" baseline="2275" dirty="0">
                <a:latin typeface="Calibri"/>
                <a:cs typeface="Calibri"/>
              </a:rPr>
              <a:t>2</a:t>
            </a:r>
            <a:r>
              <a:rPr sz="1800" b="1" spc="0" baseline="2275" dirty="0">
                <a:latin typeface="Calibri"/>
                <a:cs typeface="Calibri"/>
              </a:rPr>
              <a:t>;   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=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id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9" baseline="2275" dirty="0">
                <a:latin typeface="Calibri"/>
                <a:cs typeface="Calibri"/>
              </a:rPr>
              <a:t>3</a:t>
            </a:r>
            <a:r>
              <a:rPr sz="1800" b="1" spc="0" baseline="2275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 marL="1005382">
              <a:lnSpc>
                <a:spcPts val="1440"/>
              </a:lnSpc>
            </a:pPr>
            <a:r>
              <a:rPr sz="1800" b="1" spc="4" baseline="2275" dirty="0">
                <a:latin typeface="Calibri"/>
                <a:cs typeface="Calibri"/>
              </a:rPr>
              <a:t>di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pl</a:t>
            </a:r>
            <a:r>
              <a:rPr sz="1800" b="1" spc="-29" baseline="2275" dirty="0">
                <a:latin typeface="Calibri"/>
                <a:cs typeface="Calibri"/>
              </a:rPr>
              <a:t>a</a:t>
            </a:r>
            <a:r>
              <a:rPr sz="1800" b="1" spc="-4" baseline="2275" dirty="0">
                <a:latin typeface="Calibri"/>
                <a:cs typeface="Calibri"/>
              </a:rPr>
              <a:t>y</a:t>
            </a:r>
            <a:r>
              <a:rPr sz="1800" b="1" spc="0" baseline="2275" dirty="0">
                <a:latin typeface="Calibri"/>
                <a:cs typeface="Calibri"/>
              </a:rPr>
              <a:t>Si</a:t>
            </a:r>
            <a:r>
              <a:rPr sz="1800" b="1" spc="4" baseline="2275" dirty="0">
                <a:latin typeface="Calibri"/>
                <a:cs typeface="Calibri"/>
              </a:rPr>
              <a:t>d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();</a:t>
            </a:r>
            <a:endParaRPr sz="1200">
              <a:latin typeface="Calibri"/>
              <a:cs typeface="Calibri"/>
            </a:endParaRPr>
          </a:p>
          <a:p>
            <a:pPr marL="230886">
              <a:lnSpc>
                <a:spcPts val="1440"/>
              </a:lnSpc>
            </a:pPr>
            <a:r>
              <a:rPr sz="1800" b="1" spc="-4" baseline="2275" dirty="0">
                <a:latin typeface="Calibri"/>
                <a:cs typeface="Calibri"/>
              </a:rPr>
              <a:t>}</a:t>
            </a:r>
            <a:r>
              <a:rPr sz="1800" b="1" spc="0" baseline="2275" dirty="0">
                <a:latin typeface="Calibri"/>
                <a:cs typeface="Calibri"/>
              </a:rPr>
              <a:t>//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1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of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4" baseline="2275" dirty="0">
                <a:latin typeface="Calibri"/>
                <a:cs typeface="Calibri"/>
              </a:rPr>
              <a:t>on</a:t>
            </a:r>
            <a:r>
              <a:rPr sz="1800" b="1" spc="-9" baseline="2275" dirty="0">
                <a:latin typeface="Calibri"/>
                <a:cs typeface="Calibri"/>
              </a:rPr>
              <a:t>s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9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-4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o</a:t>
            </a:r>
            <a:r>
              <a:rPr sz="1800" b="1" spc="0" baseline="2275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3540" y="236845"/>
            <a:ext cx="461896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l</a:t>
            </a:r>
            <a:r>
              <a:rPr sz="3600" b="1" spc="-154" dirty="0">
                <a:latin typeface="Arial"/>
                <a:cs typeface="Arial"/>
              </a:rPr>
              <a:t>as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wi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</a:t>
            </a:r>
            <a:r>
              <a:rPr sz="3600" b="1" spc="-26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-154" dirty="0">
                <a:latin typeface="Arial"/>
                <a:cs typeface="Arial"/>
              </a:rPr>
              <a:t>ver</a:t>
            </a:r>
            <a:r>
              <a:rPr sz="3600" b="1" spc="-159" dirty="0">
                <a:latin typeface="Arial"/>
                <a:cs typeface="Arial"/>
              </a:rPr>
              <a:t>lo</a:t>
            </a:r>
            <a:r>
              <a:rPr sz="3600" b="1" spc="-154" dirty="0">
                <a:latin typeface="Arial"/>
                <a:cs typeface="Arial"/>
              </a:rPr>
              <a:t>a</a:t>
            </a:r>
            <a:r>
              <a:rPr sz="3600" b="1" spc="-159" dirty="0">
                <a:latin typeface="Arial"/>
                <a:cs typeface="Arial"/>
              </a:rPr>
              <a:t>d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1577371"/>
            <a:ext cx="9870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Ou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4659" y="1577371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597" y="1577371"/>
            <a:ext cx="28146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Java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Program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-9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1836" y="1577371"/>
            <a:ext cx="12558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Prev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4072" y="1577371"/>
            <a:ext cx="7468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594" y="2550795"/>
            <a:ext cx="19899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4" baseline="3034" dirty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2700" b="1" spc="-25" baseline="3034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b="1" spc="14" baseline="30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3034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94" y="3099435"/>
            <a:ext cx="2562402" cy="2723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4" baseline="3034" dirty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2700" b="1" spc="-25" baseline="3034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14" baseline="30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2700" b="1" spc="-14" baseline="303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2700" b="1" spc="-4" baseline="30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303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rDemo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Side</a:t>
            </a:r>
            <a:r>
              <a:rPr sz="2700" b="1" spc="-1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10.0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5"/>
              </a:lnSpc>
              <a:spcBef>
                <a:spcPts val="0"/>
              </a:spcBef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10.0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10.0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20.0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20.0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30.0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Side</a:t>
            </a:r>
            <a:r>
              <a:rPr sz="2700" b="1" spc="-1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10.0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6.0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8.0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9653" y="5368925"/>
            <a:ext cx="965453" cy="456260"/>
          </a:xfrm>
          <a:custGeom>
            <a:avLst/>
            <a:gdLst/>
            <a:ahLst/>
            <a:cxnLst/>
            <a:rect l="l" t="t" r="r" b="b"/>
            <a:pathLst>
              <a:path w="965453" h="456260">
                <a:moveTo>
                  <a:pt x="712597" y="97028"/>
                </a:moveTo>
                <a:lnTo>
                  <a:pt x="600075" y="147828"/>
                </a:lnTo>
                <a:lnTo>
                  <a:pt x="616966" y="185419"/>
                </a:lnTo>
                <a:lnTo>
                  <a:pt x="729488" y="134619"/>
                </a:lnTo>
                <a:lnTo>
                  <a:pt x="712597" y="97028"/>
                </a:lnTo>
                <a:close/>
              </a:path>
              <a:path w="965453" h="456260">
                <a:moveTo>
                  <a:pt x="562610" y="164846"/>
                </a:moveTo>
                <a:lnTo>
                  <a:pt x="450088" y="215519"/>
                </a:lnTo>
                <a:lnTo>
                  <a:pt x="466979" y="253085"/>
                </a:lnTo>
                <a:lnTo>
                  <a:pt x="579501" y="202311"/>
                </a:lnTo>
                <a:lnTo>
                  <a:pt x="562610" y="164846"/>
                </a:lnTo>
                <a:close/>
              </a:path>
              <a:path w="965453" h="456260">
                <a:moveTo>
                  <a:pt x="412623" y="232511"/>
                </a:moveTo>
                <a:lnTo>
                  <a:pt x="300100" y="283311"/>
                </a:lnTo>
                <a:lnTo>
                  <a:pt x="316992" y="320814"/>
                </a:lnTo>
                <a:lnTo>
                  <a:pt x="429513" y="270014"/>
                </a:lnTo>
                <a:lnTo>
                  <a:pt x="412623" y="232511"/>
                </a:lnTo>
                <a:close/>
              </a:path>
              <a:path w="965453" h="456260">
                <a:moveTo>
                  <a:pt x="262509" y="300240"/>
                </a:moveTo>
                <a:lnTo>
                  <a:pt x="150113" y="351028"/>
                </a:lnTo>
                <a:lnTo>
                  <a:pt x="167005" y="388531"/>
                </a:lnTo>
                <a:lnTo>
                  <a:pt x="279526" y="337743"/>
                </a:lnTo>
                <a:lnTo>
                  <a:pt x="262509" y="300240"/>
                </a:lnTo>
                <a:close/>
              </a:path>
              <a:path w="965453" h="456260">
                <a:moveTo>
                  <a:pt x="112522" y="367969"/>
                </a:moveTo>
                <a:lnTo>
                  <a:pt x="0" y="418757"/>
                </a:lnTo>
                <a:lnTo>
                  <a:pt x="17018" y="456260"/>
                </a:lnTo>
                <a:lnTo>
                  <a:pt x="129539" y="405472"/>
                </a:lnTo>
                <a:lnTo>
                  <a:pt x="112522" y="367969"/>
                </a:lnTo>
                <a:close/>
              </a:path>
              <a:path w="965453" h="456260">
                <a:moveTo>
                  <a:pt x="750062" y="80137"/>
                </a:moveTo>
                <a:lnTo>
                  <a:pt x="767079" y="117602"/>
                </a:lnTo>
                <a:lnTo>
                  <a:pt x="861400" y="75019"/>
                </a:lnTo>
                <a:lnTo>
                  <a:pt x="879601" y="66802"/>
                </a:lnTo>
                <a:lnTo>
                  <a:pt x="878331" y="112522"/>
                </a:lnTo>
                <a:lnTo>
                  <a:pt x="965453" y="5461"/>
                </a:lnTo>
                <a:lnTo>
                  <a:pt x="862583" y="29337"/>
                </a:lnTo>
                <a:lnTo>
                  <a:pt x="844469" y="37515"/>
                </a:lnTo>
                <a:lnTo>
                  <a:pt x="750062" y="80137"/>
                </a:lnTo>
                <a:close/>
              </a:path>
              <a:path w="965453" h="456260">
                <a:moveTo>
                  <a:pt x="862583" y="29337"/>
                </a:moveTo>
                <a:lnTo>
                  <a:pt x="965453" y="5461"/>
                </a:lnTo>
                <a:lnTo>
                  <a:pt x="827531" y="0"/>
                </a:lnTo>
                <a:lnTo>
                  <a:pt x="844469" y="37515"/>
                </a:lnTo>
                <a:lnTo>
                  <a:pt x="862583" y="29337"/>
                </a:lnTo>
                <a:close/>
              </a:path>
              <a:path w="965453" h="456260">
                <a:moveTo>
                  <a:pt x="878331" y="112522"/>
                </a:moveTo>
                <a:lnTo>
                  <a:pt x="879601" y="66802"/>
                </a:lnTo>
                <a:lnTo>
                  <a:pt x="861400" y="75019"/>
                </a:lnTo>
                <a:lnTo>
                  <a:pt x="878331" y="112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3540" y="236845"/>
            <a:ext cx="2756873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-15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odi</a:t>
            </a:r>
            <a:r>
              <a:rPr sz="3600" b="1" spc="-154" dirty="0">
                <a:latin typeface="Arial"/>
                <a:cs typeface="Arial"/>
              </a:rPr>
              <a:t>f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32228" y="236845"/>
            <a:ext cx="101955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200" dirty="0">
                <a:latin typeface="Arial"/>
                <a:cs typeface="Arial"/>
              </a:rPr>
              <a:t>W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3249" y="236845"/>
            <a:ext cx="159830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>
                <a:latin typeface="Arial"/>
                <a:cs typeface="Arial"/>
              </a:rPr>
              <a:t>A</a:t>
            </a:r>
            <a:r>
              <a:rPr sz="3600" b="1" spc="-154" dirty="0">
                <a:latin typeface="Arial"/>
                <a:cs typeface="Arial"/>
              </a:rPr>
              <a:t>cces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267" y="1398476"/>
            <a:ext cx="2189784" cy="726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Arial"/>
                <a:cs typeface="Arial"/>
              </a:rPr>
              <a:t>//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Fi</a:t>
            </a:r>
            <a:r>
              <a:rPr sz="1200" b="1" spc="4" dirty="0">
                <a:latin typeface="Arial"/>
                <a:cs typeface="Arial"/>
              </a:rPr>
              <a:t>l</a:t>
            </a:r>
            <a:r>
              <a:rPr sz="1200" b="1" spc="0" dirty="0">
                <a:latin typeface="Arial"/>
                <a:cs typeface="Arial"/>
              </a:rPr>
              <a:t>e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N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me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: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D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mo.</a:t>
            </a:r>
            <a:r>
              <a:rPr sz="1200" b="1" spc="-4" dirty="0">
                <a:latin typeface="Arial"/>
                <a:cs typeface="Arial"/>
              </a:rPr>
              <a:t>j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spc="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4" dirty="0">
                <a:latin typeface="Arial"/>
                <a:cs typeface="Arial"/>
              </a:rPr>
              <a:t>c</a:t>
            </a:r>
            <a:r>
              <a:rPr sz="1200" b="1" spc="0" dirty="0">
                <a:latin typeface="Arial"/>
                <a:cs typeface="Arial"/>
              </a:rPr>
              <a:t>l</a:t>
            </a:r>
            <a:r>
              <a:rPr sz="1200" b="1" spc="4" dirty="0">
                <a:latin typeface="Arial"/>
                <a:cs typeface="Arial"/>
              </a:rPr>
              <a:t>as</a:t>
            </a:r>
            <a:r>
              <a:rPr sz="1200" b="1" spc="0" dirty="0">
                <a:latin typeface="Arial"/>
                <a:cs typeface="Arial"/>
              </a:rPr>
              <a:t>s</a:t>
            </a:r>
            <a:r>
              <a:rPr sz="1200" b="1" spc="-2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X</a:t>
            </a:r>
            <a:r>
              <a:rPr sz="1200" b="1" spc="-9" dirty="0">
                <a:latin typeface="Arial"/>
                <a:cs typeface="Arial"/>
              </a:rPr>
              <a:t>Y</a:t>
            </a:r>
            <a:r>
              <a:rPr sz="1200" b="1" spc="0" dirty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pri</a:t>
            </a:r>
            <a:r>
              <a:rPr sz="1200" b="1" spc="-14" dirty="0">
                <a:latin typeface="Arial"/>
                <a:cs typeface="Arial"/>
              </a:rPr>
              <a:t>v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te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int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spc="4" dirty="0">
                <a:latin typeface="Arial"/>
                <a:cs typeface="Arial"/>
              </a:rPr>
              <a:t>x</a:t>
            </a:r>
            <a:r>
              <a:rPr sz="1200" b="1" spc="0" dirty="0">
                <a:latin typeface="Arial"/>
                <a:cs typeface="Arial"/>
              </a:rPr>
              <a:t>,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114" dirty="0">
                <a:latin typeface="Arial"/>
                <a:cs typeface="Arial"/>
              </a:rPr>
              <a:t>y</a:t>
            </a:r>
            <a:r>
              <a:rPr sz="1200" b="1" spc="0" dirty="0">
                <a:latin typeface="Arial"/>
                <a:cs typeface="Arial"/>
              </a:rPr>
              <a:t>,</a:t>
            </a:r>
            <a:r>
              <a:rPr sz="1200" b="1" spc="2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z;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0858" y="1424076"/>
            <a:ext cx="74171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9" baseline="303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8862" y="1973199"/>
            <a:ext cx="3298404" cy="1077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4" baseline="3034" dirty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2700" b="1" spc="-25" baseline="3034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b="1" spc="14" baseline="30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3034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1517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25:</a:t>
            </a:r>
            <a:r>
              <a:rPr sz="2700" b="1" spc="-1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1517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9" baseline="151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find 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ymb</a:t>
            </a:r>
            <a:r>
              <a:rPr sz="2700" b="1" spc="9" baseline="1517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ymb</a:t>
            </a:r>
            <a:r>
              <a:rPr sz="2700" b="1" spc="9" baseline="1517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371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1517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9" baseline="151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14" baseline="1517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14" baseline="1517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-2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2972" y="2312629"/>
            <a:ext cx="2652380" cy="909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>
                <a:latin typeface="Arial"/>
                <a:cs typeface="Arial"/>
              </a:rPr>
              <a:t>//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C</a:t>
            </a:r>
            <a:r>
              <a:rPr sz="1200" b="1" spc="0" dirty="0">
                <a:latin typeface="Arial"/>
                <a:cs typeface="Arial"/>
              </a:rPr>
              <a:t>o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spc="0" dirty="0">
                <a:latin typeface="Arial"/>
                <a:cs typeface="Arial"/>
              </a:rPr>
              <a:t>struc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spc="0" dirty="0">
                <a:latin typeface="Arial"/>
                <a:cs typeface="Arial"/>
              </a:rPr>
              <a:t>or </a:t>
            </a:r>
            <a:r>
              <a:rPr sz="1200" b="1" spc="25" dirty="0">
                <a:latin typeface="Arial"/>
                <a:cs typeface="Arial"/>
              </a:rPr>
              <a:t>w</a:t>
            </a:r>
            <a:r>
              <a:rPr sz="1200" b="1" spc="0" dirty="0">
                <a:latin typeface="Arial"/>
                <a:cs typeface="Arial"/>
              </a:rPr>
              <a:t>ith ‘pri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spc="0" dirty="0">
                <a:latin typeface="Arial"/>
                <a:cs typeface="Arial"/>
              </a:rPr>
              <a:t>ate’</a:t>
            </a:r>
            <a:r>
              <a:rPr sz="1200" b="1" spc="-5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0" dirty="0">
                <a:latin typeface="Arial"/>
                <a:cs typeface="Arial"/>
              </a:rPr>
              <a:t>o</a:t>
            </a:r>
            <a:r>
              <a:rPr sz="1200" b="1" spc="-4" dirty="0">
                <a:latin typeface="Arial"/>
                <a:cs typeface="Arial"/>
              </a:rPr>
              <a:t>d</a:t>
            </a:r>
            <a:r>
              <a:rPr sz="1200" b="1" spc="0" dirty="0">
                <a:latin typeface="Arial"/>
                <a:cs typeface="Arial"/>
              </a:rPr>
              <a:t>ifier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sz="1200" b="1" spc="0" dirty="0">
                <a:latin typeface="Arial"/>
                <a:cs typeface="Arial"/>
              </a:rPr>
              <a:t>pri</a:t>
            </a:r>
            <a:r>
              <a:rPr sz="1200" b="1" spc="-14" dirty="0">
                <a:latin typeface="Arial"/>
                <a:cs typeface="Arial"/>
              </a:rPr>
              <a:t>v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te </a:t>
            </a:r>
            <a:r>
              <a:rPr sz="1200" b="1" spc="4" dirty="0">
                <a:latin typeface="Arial"/>
                <a:cs typeface="Arial"/>
              </a:rPr>
              <a:t>X</a:t>
            </a:r>
            <a:r>
              <a:rPr sz="1200" b="1" spc="-9" dirty="0">
                <a:latin typeface="Arial"/>
                <a:cs typeface="Arial"/>
              </a:rPr>
              <a:t>Y</a:t>
            </a:r>
            <a:r>
              <a:rPr sz="1200" b="1" spc="0" dirty="0">
                <a:latin typeface="Arial"/>
                <a:cs typeface="Arial"/>
              </a:rPr>
              <a:t>Z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(int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spc="4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02970" marR="1306434" algn="ctr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x</a:t>
            </a:r>
            <a:r>
              <a:rPr sz="1200" b="1" spc="-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=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spc="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57062" y="3070860"/>
            <a:ext cx="198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0896" y="3070860"/>
            <a:ext cx="2884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4507" y="3070860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3652" y="3070860"/>
            <a:ext cx="4677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4" baseline="303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0478" y="3070860"/>
            <a:ext cx="6361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A(10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4743" y="3345179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267" y="3410410"/>
            <a:ext cx="3618072" cy="2373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22905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Arial"/>
                <a:cs typeface="Arial"/>
              </a:rPr>
              <a:t>//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Construct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spc="0" dirty="0">
                <a:latin typeface="Arial"/>
                <a:cs typeface="Arial"/>
              </a:rPr>
              <a:t>r </a:t>
            </a:r>
            <a:r>
              <a:rPr sz="1200" b="1" spc="29" dirty="0">
                <a:latin typeface="Arial"/>
                <a:cs typeface="Arial"/>
              </a:rPr>
              <a:t>w</a:t>
            </a:r>
            <a:r>
              <a:rPr sz="1200" b="1" spc="0" dirty="0">
                <a:latin typeface="Arial"/>
                <a:cs typeface="Arial"/>
              </a:rPr>
              <a:t>ith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public</a:t>
            </a:r>
            <a:r>
              <a:rPr sz="1200" b="1" spc="1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Modifi</a:t>
            </a:r>
            <a:r>
              <a:rPr sz="1200" b="1" spc="9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927404" marR="22905">
              <a:lnSpc>
                <a:spcPct val="95825"/>
              </a:lnSpc>
            </a:pPr>
            <a:r>
              <a:rPr sz="1200" b="1" spc="0" dirty="0">
                <a:latin typeface="Arial"/>
                <a:cs typeface="Arial"/>
              </a:rPr>
              <a:t>public</a:t>
            </a:r>
            <a:r>
              <a:rPr sz="1200" b="1" spc="1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X</a:t>
            </a:r>
            <a:r>
              <a:rPr sz="1200" b="1" spc="-9" dirty="0">
                <a:latin typeface="Arial"/>
                <a:cs typeface="Arial"/>
              </a:rPr>
              <a:t>Y</a:t>
            </a:r>
            <a:r>
              <a:rPr sz="1200" b="1" spc="0" dirty="0">
                <a:latin typeface="Arial"/>
                <a:cs typeface="Arial"/>
              </a:rPr>
              <a:t>Z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(int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spc="-114" dirty="0">
                <a:latin typeface="Arial"/>
                <a:cs typeface="Arial"/>
              </a:rPr>
              <a:t>y</a:t>
            </a:r>
            <a:r>
              <a:rPr sz="1200" b="1" spc="0" dirty="0">
                <a:latin typeface="Arial"/>
                <a:cs typeface="Arial"/>
              </a:rPr>
              <a:t>,</a:t>
            </a:r>
            <a:r>
              <a:rPr sz="1200" b="1" spc="2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int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z)</a:t>
            </a:r>
            <a:endParaRPr sz="1200">
              <a:latin typeface="Arial"/>
              <a:cs typeface="Arial"/>
            </a:endParaRPr>
          </a:p>
          <a:p>
            <a:pPr marL="927404" marR="22905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15961" marR="1049841" algn="ctr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h</a:t>
            </a:r>
            <a:r>
              <a:rPr sz="1200" b="1" spc="0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s</a:t>
            </a:r>
            <a:r>
              <a:rPr sz="1200" b="1" spc="0" dirty="0">
                <a:latin typeface="Arial"/>
                <a:cs typeface="Arial"/>
              </a:rPr>
              <a:t>.y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= </a:t>
            </a:r>
            <a:r>
              <a:rPr sz="1200" b="1" spc="-29" dirty="0">
                <a:latin typeface="Arial"/>
                <a:cs typeface="Arial"/>
              </a:rPr>
              <a:t>y;</a:t>
            </a:r>
            <a:endParaRPr sz="1200">
              <a:latin typeface="Arial"/>
              <a:cs typeface="Arial"/>
            </a:endParaRPr>
          </a:p>
          <a:p>
            <a:pPr marL="1817674" marR="1059936" algn="ctr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h</a:t>
            </a:r>
            <a:r>
              <a:rPr sz="1200" b="1" spc="0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s</a:t>
            </a:r>
            <a:r>
              <a:rPr sz="1200" b="1" spc="0" dirty="0">
                <a:latin typeface="Arial"/>
                <a:cs typeface="Arial"/>
              </a:rPr>
              <a:t>.z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=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z;</a:t>
            </a:r>
            <a:endParaRPr sz="1200">
              <a:latin typeface="Arial"/>
              <a:cs typeface="Arial"/>
            </a:endParaRPr>
          </a:p>
          <a:p>
            <a:pPr marL="927404" marR="22905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}//</a:t>
            </a:r>
            <a:r>
              <a:rPr sz="1200" b="1" spc="4" dirty="0">
                <a:latin typeface="Arial"/>
                <a:cs typeface="Arial"/>
              </a:rPr>
              <a:t> E</a:t>
            </a:r>
            <a:r>
              <a:rPr sz="1200" b="1" spc="0" dirty="0">
                <a:latin typeface="Arial"/>
                <a:cs typeface="Arial"/>
              </a:rPr>
              <a:t>nd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of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4" dirty="0">
                <a:latin typeface="Arial"/>
                <a:cs typeface="Arial"/>
              </a:rPr>
              <a:t>c</a:t>
            </a:r>
            <a:r>
              <a:rPr sz="1200" b="1" spc="0" dirty="0">
                <a:latin typeface="Arial"/>
                <a:cs typeface="Arial"/>
              </a:rPr>
              <a:t>l</a:t>
            </a:r>
            <a:r>
              <a:rPr sz="1200" b="1" spc="4" dirty="0">
                <a:latin typeface="Arial"/>
                <a:cs typeface="Arial"/>
              </a:rPr>
              <a:t>as</a:t>
            </a:r>
            <a:r>
              <a:rPr sz="1200" b="1" spc="0" dirty="0">
                <a:latin typeface="Arial"/>
                <a:cs typeface="Arial"/>
              </a:rPr>
              <a:t>s</a:t>
            </a:r>
            <a:r>
              <a:rPr sz="1200" b="1" spc="-4" dirty="0">
                <a:latin typeface="Arial"/>
                <a:cs typeface="Arial"/>
              </a:rPr>
              <a:t> </a:t>
            </a:r>
            <a:r>
              <a:rPr sz="1200" b="1" spc="4" dirty="0">
                <a:latin typeface="Arial"/>
                <a:cs typeface="Arial"/>
              </a:rPr>
              <a:t>X</a:t>
            </a:r>
            <a:r>
              <a:rPr sz="1200" b="1" spc="-9" dirty="0">
                <a:latin typeface="Arial"/>
                <a:cs typeface="Arial"/>
              </a:rPr>
              <a:t>Y</a:t>
            </a:r>
            <a:r>
              <a:rPr sz="1200" b="1" spc="0" dirty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  <a:p>
            <a:pPr marL="12700" marR="2562425">
              <a:lnSpc>
                <a:spcPct val="100041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//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Dri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r Cl</a:t>
            </a:r>
            <a:r>
              <a:rPr sz="1200" b="1" spc="4" dirty="0">
                <a:latin typeface="Arial"/>
                <a:cs typeface="Arial"/>
              </a:rPr>
              <a:t>as</a:t>
            </a:r>
            <a:r>
              <a:rPr sz="1200" b="1" spc="0" dirty="0">
                <a:latin typeface="Arial"/>
                <a:cs typeface="Arial"/>
              </a:rPr>
              <a:t>s </a:t>
            </a:r>
            <a:r>
              <a:rPr sz="1200" b="1" spc="4" dirty="0">
                <a:latin typeface="Arial"/>
                <a:cs typeface="Arial"/>
              </a:rPr>
              <a:t>c</a:t>
            </a:r>
            <a:r>
              <a:rPr sz="1200" b="1" spc="0" dirty="0">
                <a:latin typeface="Arial"/>
                <a:cs typeface="Arial"/>
              </a:rPr>
              <a:t>l</a:t>
            </a:r>
            <a:r>
              <a:rPr sz="1200" b="1" spc="4" dirty="0">
                <a:latin typeface="Arial"/>
                <a:cs typeface="Arial"/>
              </a:rPr>
              <a:t>as</a:t>
            </a:r>
            <a:r>
              <a:rPr sz="1200" b="1" spc="0" dirty="0">
                <a:latin typeface="Arial"/>
                <a:cs typeface="Arial"/>
              </a:rPr>
              <a:t>s</a:t>
            </a:r>
            <a:r>
              <a:rPr sz="1200" b="1" spc="-29" dirty="0">
                <a:latin typeface="Arial"/>
                <a:cs typeface="Arial"/>
              </a:rPr>
              <a:t> </a:t>
            </a:r>
            <a:r>
              <a:rPr sz="1200" b="1" spc="-84" dirty="0">
                <a:latin typeface="Arial"/>
                <a:cs typeface="Arial"/>
              </a:rPr>
              <a:t>T</a:t>
            </a:r>
            <a:r>
              <a:rPr sz="1200" b="1" spc="4" dirty="0">
                <a:latin typeface="Arial"/>
                <a:cs typeface="Arial"/>
              </a:rPr>
              <a:t>es</a:t>
            </a:r>
            <a:r>
              <a:rPr sz="1200" b="1" spc="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12700" marR="22905">
              <a:lnSpc>
                <a:spcPct val="95825"/>
              </a:lnSpc>
            </a:pPr>
            <a:r>
              <a:rPr sz="1200" b="1" spc="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927404" marR="22905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//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Dri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r 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h</a:t>
            </a:r>
            <a:r>
              <a:rPr sz="1200" b="1" spc="0" dirty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p</a:t>
            </a:r>
            <a:r>
              <a:rPr sz="1200" b="1" spc="-4" dirty="0">
                <a:latin typeface="Arial"/>
                <a:cs typeface="Arial"/>
              </a:rPr>
              <a:t>u</a:t>
            </a:r>
            <a:r>
              <a:rPr sz="1200" b="1" spc="0" dirty="0">
                <a:latin typeface="Arial"/>
                <a:cs typeface="Arial"/>
              </a:rPr>
              <a:t>blic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static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spc="0" dirty="0">
                <a:latin typeface="Arial"/>
                <a:cs typeface="Arial"/>
              </a:rPr>
              <a:t>oid</a:t>
            </a:r>
            <a:r>
              <a:rPr sz="1200" b="1" spc="3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ma</a:t>
            </a:r>
            <a:r>
              <a:rPr sz="1200" b="1" spc="4" dirty="0">
                <a:latin typeface="Arial"/>
                <a:cs typeface="Arial"/>
              </a:rPr>
              <a:t>i</a:t>
            </a:r>
            <a:r>
              <a:rPr sz="1200" b="1" spc="0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(</a:t>
            </a:r>
            <a:r>
              <a:rPr sz="1200" b="1" spc="0" dirty="0">
                <a:latin typeface="Arial"/>
                <a:cs typeface="Arial"/>
              </a:rPr>
              <a:t>String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args</a:t>
            </a:r>
            <a:r>
              <a:rPr sz="1200" b="1" spc="-4" dirty="0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  <a:p>
            <a:pPr marL="927404" marR="22905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8862" y="3619500"/>
            <a:ext cx="7055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9" baseline="30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8671" y="4995703"/>
            <a:ext cx="2058720" cy="695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mpi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609599" marR="632764" algn="ctr">
              <a:lnSpc>
                <a:spcPct val="95825"/>
              </a:lnSpc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972" y="5798050"/>
            <a:ext cx="1338478" cy="655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65034" algn="r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R="265034" algn="r">
              <a:lnSpc>
                <a:spcPct val="95825"/>
              </a:lnSpc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1200" b="1" spc="0" dirty="0">
                <a:latin typeface="Arial"/>
                <a:cs typeface="Arial"/>
              </a:rPr>
              <a:t>} </a:t>
            </a:r>
            <a:r>
              <a:rPr sz="1200" b="1" spc="4" dirty="0">
                <a:latin typeface="Arial"/>
                <a:cs typeface="Arial"/>
              </a:rPr>
              <a:t>/</a:t>
            </a:r>
            <a:r>
              <a:rPr sz="1200" b="1" spc="0" dirty="0">
                <a:latin typeface="Arial"/>
                <a:cs typeface="Arial"/>
              </a:rPr>
              <a:t>/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End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of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spc="0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h</a:t>
            </a:r>
            <a:r>
              <a:rPr sz="1200" b="1" spc="0" dirty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1772" y="5798050"/>
            <a:ext cx="281964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a2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6426" y="5798050"/>
            <a:ext cx="174175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0826" y="5798050"/>
            <a:ext cx="450039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5607" y="5798050"/>
            <a:ext cx="907718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(10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(10,4</a:t>
            </a:r>
            <a:r>
              <a:rPr sz="1600" b="1" spc="9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6459070"/>
            <a:ext cx="152227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latin typeface="Arial"/>
                <a:cs typeface="Arial"/>
              </a:rPr>
              <a:t>} </a:t>
            </a:r>
            <a:r>
              <a:rPr sz="1200" b="1" spc="4" dirty="0">
                <a:latin typeface="Arial"/>
                <a:cs typeface="Arial"/>
              </a:rPr>
              <a:t>/</a:t>
            </a:r>
            <a:r>
              <a:rPr sz="1200" b="1" spc="0" dirty="0">
                <a:latin typeface="Arial"/>
                <a:cs typeface="Arial"/>
              </a:rPr>
              <a:t>/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End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0" dirty="0">
                <a:latin typeface="Arial"/>
                <a:cs typeface="Arial"/>
              </a:rPr>
              <a:t>of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spc="4" dirty="0">
                <a:latin typeface="Arial"/>
                <a:cs typeface="Arial"/>
              </a:rPr>
              <a:t>c</a:t>
            </a:r>
            <a:r>
              <a:rPr sz="1200" b="1" spc="0" dirty="0">
                <a:latin typeface="Arial"/>
                <a:cs typeface="Arial"/>
              </a:rPr>
              <a:t>l</a:t>
            </a:r>
            <a:r>
              <a:rPr sz="1200" b="1" spc="4" dirty="0">
                <a:latin typeface="Arial"/>
                <a:cs typeface="Arial"/>
              </a:rPr>
              <a:t>as</a:t>
            </a:r>
            <a:r>
              <a:rPr sz="1200" b="1" spc="0" dirty="0">
                <a:latin typeface="Arial"/>
                <a:cs typeface="Arial"/>
              </a:rPr>
              <a:t>s</a:t>
            </a:r>
            <a:r>
              <a:rPr sz="1200" b="1" spc="-29" dirty="0">
                <a:latin typeface="Arial"/>
                <a:cs typeface="Arial"/>
              </a:rPr>
              <a:t> </a:t>
            </a:r>
            <a:r>
              <a:rPr sz="1200" b="1" spc="-84" dirty="0">
                <a:latin typeface="Arial"/>
                <a:cs typeface="Arial"/>
              </a:rPr>
              <a:t>T</a:t>
            </a:r>
            <a:r>
              <a:rPr sz="1200" b="1" spc="4" dirty="0">
                <a:latin typeface="Arial"/>
                <a:cs typeface="Arial"/>
              </a:rPr>
              <a:t>es</a:t>
            </a:r>
            <a:r>
              <a:rPr sz="1200" b="1" spc="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465946"/>
            <a:ext cx="457499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r</a:t>
            </a:r>
            <a:r>
              <a:rPr sz="3600" b="1" spc="-23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Su</a:t>
            </a:r>
            <a:r>
              <a:rPr sz="3600" b="1" spc="-150" dirty="0">
                <a:latin typeface="Arial"/>
                <a:cs typeface="Arial"/>
              </a:rPr>
              <a:t>mm</a:t>
            </a:r>
            <a:r>
              <a:rPr sz="3600" b="1" spc="-154" dirty="0">
                <a:latin typeface="Arial"/>
                <a:cs typeface="Arial"/>
              </a:rPr>
              <a:t>a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577371"/>
            <a:ext cx="177800" cy="120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1577371"/>
            <a:ext cx="72366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ethod of a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hav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same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name as that </a:t>
            </a:r>
            <a:r>
              <a:rPr sz="2400" spc="-9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f cl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2016537"/>
            <a:ext cx="62030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No re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urn 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ype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(not ev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voi</a:t>
            </a:r>
            <a:r>
              <a:rPr sz="2400" spc="-9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)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-9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onstructor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4055" y="2016537"/>
            <a:ext cx="1240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2455449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092" y="2455449"/>
            <a:ext cx="731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5718" y="2455449"/>
            <a:ext cx="10196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0819" y="2455449"/>
            <a:ext cx="14082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Sp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cifiers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235" y="2455449"/>
            <a:ext cx="15103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(</a:t>
            </a:r>
            <a:r>
              <a:rPr sz="2400" spc="9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od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fiers)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56590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ol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r</a:t>
            </a:r>
            <a:r>
              <a:rPr sz="3600" b="1" spc="-239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Met</a:t>
            </a:r>
            <a:r>
              <a:rPr sz="3600" b="1" spc="-159" dirty="0">
                <a:latin typeface="Arial"/>
                <a:cs typeface="Arial"/>
              </a:rPr>
              <a:t>ho</a:t>
            </a:r>
            <a:r>
              <a:rPr sz="3600" b="1" spc="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377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539466"/>
            <a:ext cx="7769753" cy="4829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682" algn="just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Const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tor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Method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of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cl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having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-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ar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 marR="5984646" algn="just">
              <a:lnSpc>
                <a:spcPts val="2590"/>
              </a:lnSpc>
              <a:spcBef>
                <a:spcPts val="1"/>
              </a:spcBef>
            </a:pPr>
            <a:r>
              <a:rPr sz="2400" spc="0" dirty="0">
                <a:latin typeface="Times New Roman"/>
                <a:cs typeface="Times New Roman"/>
              </a:rPr>
              <a:t>the cla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self</a:t>
            </a:r>
            <a:endParaRPr sz="2400">
              <a:latin typeface="Times New Roman"/>
              <a:cs typeface="Times New Roman"/>
            </a:endParaRPr>
          </a:p>
          <a:p>
            <a:pPr marL="12700" marR="2689423" algn="just">
              <a:lnSpc>
                <a:spcPct val="95825"/>
              </a:lnSpc>
              <a:spcBef>
                <a:spcPts val="424"/>
              </a:spcBef>
            </a:pPr>
            <a:r>
              <a:rPr sz="2400" spc="0" dirty="0">
                <a:latin typeface="Times New Roman"/>
                <a:cs typeface="Times New Roman"/>
              </a:rPr>
              <a:t>Helps</a:t>
            </a:r>
            <a:r>
              <a:rPr sz="2400" spc="4" dirty="0">
                <a:latin typeface="Times New Roman"/>
                <a:cs typeface="Times New Roman"/>
              </a:rPr>
              <a:t> 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Crea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and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-9" dirty="0">
                <a:latin typeface="Times New Roman"/>
                <a:cs typeface="Times New Roman"/>
              </a:rPr>
              <a:t>z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the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Objec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1219" algn="just">
              <a:lnSpc>
                <a:spcPts val="2590"/>
              </a:lnSpc>
              <a:spcBef>
                <a:spcPts val="850"/>
              </a:spcBef>
            </a:pP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f no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cons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ruct</a:t>
            </a:r>
            <a:r>
              <a:rPr sz="2400" spc="-9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de</a:t>
            </a:r>
            <a:r>
              <a:rPr sz="2400" spc="-14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ined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cl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ss then 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def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ult 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- pa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ete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ized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con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ctor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wi</a:t>
            </a:r>
            <a:r>
              <a:rPr sz="2400" spc="-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rov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by Java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Run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 Environ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en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1170579" algn="just">
              <a:lnSpc>
                <a:spcPct val="95825"/>
              </a:lnSpc>
              <a:spcBef>
                <a:spcPts val="426"/>
              </a:spcBef>
            </a:pPr>
            <a:r>
              <a:rPr sz="2400" spc="0" dirty="0">
                <a:latin typeface="Times New Roman"/>
                <a:cs typeface="Times New Roman"/>
              </a:rPr>
              <a:t>Const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uctor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Me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hod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has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no re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urn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type not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even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voi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990">
              <a:lnSpc>
                <a:spcPts val="2590"/>
              </a:lnSpc>
              <a:spcBef>
                <a:spcPts val="850"/>
              </a:spcBef>
            </a:pPr>
            <a:r>
              <a:rPr sz="2400" spc="0" dirty="0">
                <a:latin typeface="Times New Roman"/>
                <a:cs typeface="Times New Roman"/>
              </a:rPr>
              <a:t>Code 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writ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en 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ins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cons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ru</a:t>
            </a:r>
            <a:r>
              <a:rPr sz="2400" spc="-1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tor 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ethod 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auto</a:t>
            </a:r>
            <a:r>
              <a:rPr sz="2400" spc="-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ati</a:t>
            </a:r>
            <a:r>
              <a:rPr sz="2400" spc="-9" dirty="0">
                <a:latin typeface="Times New Roman"/>
                <a:cs typeface="Times New Roman"/>
              </a:rPr>
              <a:t>ca</a:t>
            </a:r>
            <a:r>
              <a:rPr sz="2400" spc="0" dirty="0">
                <a:latin typeface="Times New Roman"/>
                <a:cs typeface="Times New Roman"/>
              </a:rPr>
              <a:t>lly execu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ed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for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eve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obje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on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that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cl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1357" algn="just">
              <a:lnSpc>
                <a:spcPct val="95825"/>
              </a:lnSpc>
              <a:spcBef>
                <a:spcPts val="423"/>
              </a:spcBef>
            </a:pP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1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6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lass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ha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6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ts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own</a:t>
            </a:r>
            <a:r>
              <a:rPr sz="2400" spc="1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nst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6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th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6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de</a:t>
            </a:r>
            <a:r>
              <a:rPr sz="2400" spc="-4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au</a:t>
            </a:r>
            <a:r>
              <a:rPr sz="2400" spc="-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1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nst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7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-14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marL="12700" marR="5780781" algn="just">
              <a:lnSpc>
                <a:spcPts val="2595"/>
              </a:lnSpc>
              <a:spcBef>
                <a:spcPts val="129"/>
              </a:spcBef>
            </a:pPr>
            <a:r>
              <a:rPr sz="2400" spc="0" dirty="0">
                <a:latin typeface="Times New Roman"/>
                <a:cs typeface="Times New Roman"/>
              </a:rPr>
              <a:t>not be ava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lable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95825"/>
              </a:lnSpc>
              <a:spcBef>
                <a:spcPts val="422"/>
              </a:spcBef>
            </a:pPr>
            <a:r>
              <a:rPr sz="2400" spc="0" dirty="0">
                <a:latin typeface="Times New Roman"/>
                <a:cs typeface="Times New Roman"/>
              </a:rPr>
              <a:t>Const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tor 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Me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hod 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an 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have </a:t>
            </a:r>
            <a:r>
              <a:rPr sz="2400" spc="2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its </a:t>
            </a:r>
            <a:r>
              <a:rPr sz="2400" spc="23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own </a:t>
            </a:r>
            <a:r>
              <a:rPr sz="2400" spc="2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Acc</a:t>
            </a:r>
            <a:r>
              <a:rPr sz="2400" spc="-9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 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fier </a:t>
            </a:r>
            <a:r>
              <a:rPr sz="2400" spc="2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2131080" algn="just">
              <a:lnSpc>
                <a:spcPts val="2590"/>
              </a:lnSpc>
              <a:spcBef>
                <a:spcPts val="129"/>
              </a:spcBef>
            </a:pPr>
            <a:r>
              <a:rPr sz="2400" spc="0" dirty="0">
                <a:latin typeface="Times New Roman"/>
                <a:cs typeface="Times New Roman"/>
              </a:rPr>
              <a:t>publ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c,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pro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ec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ed,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pa</a:t>
            </a:r>
            <a:r>
              <a:rPr sz="2400" spc="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ka</a:t>
            </a:r>
            <a:r>
              <a:rPr sz="2400" spc="4" dirty="0">
                <a:latin typeface="Times New Roman"/>
                <a:cs typeface="Times New Roman"/>
              </a:rPr>
              <a:t>g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-</a:t>
            </a:r>
            <a:r>
              <a:rPr sz="2400" spc="0" dirty="0">
                <a:latin typeface="Times New Roman"/>
                <a:cs typeface="Times New Roman"/>
              </a:rPr>
              <a:t>priva</a:t>
            </a: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and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pr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vate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287809"/>
            <a:ext cx="177800" cy="7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4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787806"/>
            <a:ext cx="177800" cy="7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4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957991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708300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1849" y="3573017"/>
            <a:ext cx="468160" cy="1302131"/>
          </a:xfrm>
          <a:custGeom>
            <a:avLst/>
            <a:gdLst/>
            <a:ahLst/>
            <a:cxnLst/>
            <a:rect l="l" t="t" r="r" b="b"/>
            <a:pathLst>
              <a:path w="468160" h="1302131">
                <a:moveTo>
                  <a:pt x="385546" y="133477"/>
                </a:moveTo>
                <a:lnTo>
                  <a:pt x="421678" y="145542"/>
                </a:lnTo>
                <a:lnTo>
                  <a:pt x="432034" y="114472"/>
                </a:lnTo>
                <a:lnTo>
                  <a:pt x="438061" y="96393"/>
                </a:lnTo>
                <a:lnTo>
                  <a:pt x="468160" y="126492"/>
                </a:lnTo>
                <a:lnTo>
                  <a:pt x="450126" y="0"/>
                </a:lnTo>
                <a:lnTo>
                  <a:pt x="401866" y="84328"/>
                </a:lnTo>
                <a:lnTo>
                  <a:pt x="395853" y="102435"/>
                </a:lnTo>
                <a:lnTo>
                  <a:pt x="385546" y="133477"/>
                </a:lnTo>
                <a:close/>
              </a:path>
              <a:path w="468160" h="1302131">
                <a:moveTo>
                  <a:pt x="401866" y="84328"/>
                </a:moveTo>
                <a:lnTo>
                  <a:pt x="450126" y="0"/>
                </a:lnTo>
                <a:lnTo>
                  <a:pt x="359752" y="90424"/>
                </a:lnTo>
                <a:lnTo>
                  <a:pt x="395853" y="102435"/>
                </a:lnTo>
                <a:lnTo>
                  <a:pt x="401866" y="84328"/>
                </a:lnTo>
                <a:close/>
              </a:path>
              <a:path w="468160" h="1302131">
                <a:moveTo>
                  <a:pt x="36144" y="1181735"/>
                </a:moveTo>
                <a:lnTo>
                  <a:pt x="0" y="1290066"/>
                </a:lnTo>
                <a:lnTo>
                  <a:pt x="36144" y="1302131"/>
                </a:lnTo>
                <a:lnTo>
                  <a:pt x="72288" y="1193673"/>
                </a:lnTo>
                <a:lnTo>
                  <a:pt x="36144" y="1181735"/>
                </a:lnTo>
                <a:close/>
              </a:path>
              <a:path w="468160" h="1302131">
                <a:moveTo>
                  <a:pt x="84340" y="1037082"/>
                </a:moveTo>
                <a:lnTo>
                  <a:pt x="48196" y="1145540"/>
                </a:lnTo>
                <a:lnTo>
                  <a:pt x="84340" y="1157605"/>
                </a:lnTo>
                <a:lnTo>
                  <a:pt x="120484" y="1049147"/>
                </a:lnTo>
                <a:lnTo>
                  <a:pt x="84340" y="1037082"/>
                </a:lnTo>
                <a:close/>
              </a:path>
              <a:path w="468160" h="1302131">
                <a:moveTo>
                  <a:pt x="132524" y="892556"/>
                </a:moveTo>
                <a:lnTo>
                  <a:pt x="96380" y="1001014"/>
                </a:lnTo>
                <a:lnTo>
                  <a:pt x="132524" y="1012952"/>
                </a:lnTo>
                <a:lnTo>
                  <a:pt x="168668" y="904621"/>
                </a:lnTo>
                <a:lnTo>
                  <a:pt x="132524" y="892556"/>
                </a:lnTo>
                <a:close/>
              </a:path>
              <a:path w="468160" h="1302131">
                <a:moveTo>
                  <a:pt x="180721" y="747903"/>
                </a:moveTo>
                <a:lnTo>
                  <a:pt x="144576" y="856361"/>
                </a:lnTo>
                <a:lnTo>
                  <a:pt x="180721" y="868426"/>
                </a:lnTo>
                <a:lnTo>
                  <a:pt x="216865" y="759968"/>
                </a:lnTo>
                <a:lnTo>
                  <a:pt x="180721" y="747903"/>
                </a:lnTo>
                <a:close/>
              </a:path>
              <a:path w="468160" h="1302131">
                <a:moveTo>
                  <a:pt x="228917" y="603377"/>
                </a:moveTo>
                <a:lnTo>
                  <a:pt x="192773" y="711835"/>
                </a:lnTo>
                <a:lnTo>
                  <a:pt x="228917" y="723900"/>
                </a:lnTo>
                <a:lnTo>
                  <a:pt x="265061" y="615442"/>
                </a:lnTo>
                <a:lnTo>
                  <a:pt x="228917" y="603377"/>
                </a:lnTo>
                <a:close/>
              </a:path>
              <a:path w="468160" h="1302131">
                <a:moveTo>
                  <a:pt x="277114" y="458851"/>
                </a:moveTo>
                <a:lnTo>
                  <a:pt x="240969" y="567182"/>
                </a:lnTo>
                <a:lnTo>
                  <a:pt x="277114" y="579247"/>
                </a:lnTo>
                <a:lnTo>
                  <a:pt x="313258" y="470789"/>
                </a:lnTo>
                <a:lnTo>
                  <a:pt x="277114" y="458851"/>
                </a:lnTo>
                <a:close/>
              </a:path>
              <a:path w="468160" h="1302131">
                <a:moveTo>
                  <a:pt x="325297" y="314198"/>
                </a:moveTo>
                <a:lnTo>
                  <a:pt x="289153" y="422656"/>
                </a:lnTo>
                <a:lnTo>
                  <a:pt x="325297" y="434721"/>
                </a:lnTo>
                <a:lnTo>
                  <a:pt x="361442" y="326263"/>
                </a:lnTo>
                <a:lnTo>
                  <a:pt x="325297" y="314198"/>
                </a:lnTo>
                <a:close/>
              </a:path>
              <a:path w="468160" h="1302131">
                <a:moveTo>
                  <a:pt x="373494" y="169672"/>
                </a:moveTo>
                <a:lnTo>
                  <a:pt x="337350" y="278003"/>
                </a:lnTo>
                <a:lnTo>
                  <a:pt x="373494" y="290068"/>
                </a:lnTo>
                <a:lnTo>
                  <a:pt x="409613" y="181737"/>
                </a:lnTo>
                <a:lnTo>
                  <a:pt x="373494" y="169672"/>
                </a:lnTo>
                <a:close/>
              </a:path>
              <a:path w="468160" h="1302131">
                <a:moveTo>
                  <a:pt x="468160" y="126492"/>
                </a:moveTo>
                <a:lnTo>
                  <a:pt x="438061" y="96393"/>
                </a:lnTo>
                <a:lnTo>
                  <a:pt x="432034" y="114472"/>
                </a:lnTo>
                <a:lnTo>
                  <a:pt x="468160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6993" y="4473702"/>
            <a:ext cx="498195" cy="462406"/>
          </a:xfrm>
          <a:custGeom>
            <a:avLst/>
            <a:gdLst/>
            <a:ahLst/>
            <a:cxnLst/>
            <a:rect l="l" t="t" r="r" b="b"/>
            <a:pathLst>
              <a:path w="498195" h="462406">
                <a:moveTo>
                  <a:pt x="307822" y="149987"/>
                </a:moveTo>
                <a:lnTo>
                  <a:pt x="223875" y="227584"/>
                </a:lnTo>
                <a:lnTo>
                  <a:pt x="249732" y="255524"/>
                </a:lnTo>
                <a:lnTo>
                  <a:pt x="333679" y="177927"/>
                </a:lnTo>
                <a:lnTo>
                  <a:pt x="307822" y="149987"/>
                </a:lnTo>
                <a:close/>
              </a:path>
              <a:path w="498195" h="462406">
                <a:moveTo>
                  <a:pt x="195884" y="253365"/>
                </a:moveTo>
                <a:lnTo>
                  <a:pt x="111937" y="330962"/>
                </a:lnTo>
                <a:lnTo>
                  <a:pt x="137794" y="359029"/>
                </a:lnTo>
                <a:lnTo>
                  <a:pt x="221742" y="281431"/>
                </a:lnTo>
                <a:lnTo>
                  <a:pt x="195884" y="253365"/>
                </a:lnTo>
                <a:close/>
              </a:path>
              <a:path w="498195" h="462406">
                <a:moveTo>
                  <a:pt x="83959" y="356870"/>
                </a:moveTo>
                <a:lnTo>
                  <a:pt x="0" y="434467"/>
                </a:lnTo>
                <a:lnTo>
                  <a:pt x="25857" y="462406"/>
                </a:lnTo>
                <a:lnTo>
                  <a:pt x="109804" y="384810"/>
                </a:lnTo>
                <a:lnTo>
                  <a:pt x="83959" y="356870"/>
                </a:lnTo>
                <a:close/>
              </a:path>
              <a:path w="498195" h="462406">
                <a:moveTo>
                  <a:pt x="335813" y="124206"/>
                </a:moveTo>
                <a:lnTo>
                  <a:pt x="361670" y="152146"/>
                </a:lnTo>
                <a:lnTo>
                  <a:pt x="427232" y="91506"/>
                </a:lnTo>
                <a:lnTo>
                  <a:pt x="441172" y="78612"/>
                </a:lnTo>
                <a:lnTo>
                  <a:pt x="453110" y="119506"/>
                </a:lnTo>
                <a:lnTo>
                  <a:pt x="498195" y="0"/>
                </a:lnTo>
                <a:lnTo>
                  <a:pt x="415391" y="50673"/>
                </a:lnTo>
                <a:lnTo>
                  <a:pt x="401422" y="63580"/>
                </a:lnTo>
                <a:lnTo>
                  <a:pt x="335813" y="124206"/>
                </a:lnTo>
                <a:close/>
              </a:path>
              <a:path w="498195" h="462406">
                <a:moveTo>
                  <a:pt x="415391" y="50673"/>
                </a:moveTo>
                <a:lnTo>
                  <a:pt x="498195" y="0"/>
                </a:lnTo>
                <a:lnTo>
                  <a:pt x="375526" y="35560"/>
                </a:lnTo>
                <a:lnTo>
                  <a:pt x="401422" y="63580"/>
                </a:lnTo>
                <a:lnTo>
                  <a:pt x="415391" y="50673"/>
                </a:lnTo>
                <a:close/>
              </a:path>
              <a:path w="498195" h="462406">
                <a:moveTo>
                  <a:pt x="453110" y="119506"/>
                </a:moveTo>
                <a:lnTo>
                  <a:pt x="441172" y="78612"/>
                </a:lnTo>
                <a:lnTo>
                  <a:pt x="427232" y="91506"/>
                </a:lnTo>
                <a:lnTo>
                  <a:pt x="453110" y="11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03271" y="3569970"/>
            <a:ext cx="421767" cy="1373250"/>
          </a:xfrm>
          <a:custGeom>
            <a:avLst/>
            <a:gdLst/>
            <a:ahLst/>
            <a:cxnLst/>
            <a:rect l="l" t="t" r="r" b="b"/>
            <a:pathLst>
              <a:path w="421767" h="1373251">
                <a:moveTo>
                  <a:pt x="325374" y="188086"/>
                </a:moveTo>
                <a:lnTo>
                  <a:pt x="362077" y="198246"/>
                </a:lnTo>
                <a:lnTo>
                  <a:pt x="385078" y="115192"/>
                </a:lnTo>
                <a:lnTo>
                  <a:pt x="390144" y="96900"/>
                </a:lnTo>
                <a:lnTo>
                  <a:pt x="421767" y="125348"/>
                </a:lnTo>
                <a:lnTo>
                  <a:pt x="397129" y="0"/>
                </a:lnTo>
                <a:lnTo>
                  <a:pt x="353441" y="86740"/>
                </a:lnTo>
                <a:lnTo>
                  <a:pt x="348375" y="105032"/>
                </a:lnTo>
                <a:lnTo>
                  <a:pt x="325374" y="188086"/>
                </a:lnTo>
                <a:close/>
              </a:path>
              <a:path w="421767" h="1373251">
                <a:moveTo>
                  <a:pt x="353441" y="86740"/>
                </a:moveTo>
                <a:lnTo>
                  <a:pt x="397129" y="0"/>
                </a:lnTo>
                <a:lnTo>
                  <a:pt x="311658" y="94868"/>
                </a:lnTo>
                <a:lnTo>
                  <a:pt x="348375" y="105032"/>
                </a:lnTo>
                <a:lnTo>
                  <a:pt x="353441" y="86740"/>
                </a:lnTo>
                <a:close/>
              </a:path>
              <a:path w="421767" h="1373251">
                <a:moveTo>
                  <a:pt x="30606" y="1252854"/>
                </a:moveTo>
                <a:lnTo>
                  <a:pt x="0" y="1363090"/>
                </a:lnTo>
                <a:lnTo>
                  <a:pt x="36830" y="1373250"/>
                </a:lnTo>
                <a:lnTo>
                  <a:pt x="67310" y="1263141"/>
                </a:lnTo>
                <a:lnTo>
                  <a:pt x="30606" y="1252854"/>
                </a:lnTo>
                <a:close/>
              </a:path>
              <a:path w="421767" h="1373251">
                <a:moveTo>
                  <a:pt x="71247" y="1106042"/>
                </a:moveTo>
                <a:lnTo>
                  <a:pt x="40767" y="1216152"/>
                </a:lnTo>
                <a:lnTo>
                  <a:pt x="77470" y="1226311"/>
                </a:lnTo>
                <a:lnTo>
                  <a:pt x="107950" y="1116202"/>
                </a:lnTo>
                <a:lnTo>
                  <a:pt x="71247" y="1106042"/>
                </a:lnTo>
                <a:close/>
              </a:path>
              <a:path w="421767" h="1373251">
                <a:moveTo>
                  <a:pt x="111887" y="959103"/>
                </a:moveTo>
                <a:lnTo>
                  <a:pt x="81406" y="1069339"/>
                </a:lnTo>
                <a:lnTo>
                  <a:pt x="118110" y="1079499"/>
                </a:lnTo>
                <a:lnTo>
                  <a:pt x="148590" y="969390"/>
                </a:lnTo>
                <a:lnTo>
                  <a:pt x="111887" y="959103"/>
                </a:lnTo>
                <a:close/>
              </a:path>
              <a:path w="421767" h="1373251">
                <a:moveTo>
                  <a:pt x="152527" y="812291"/>
                </a:moveTo>
                <a:lnTo>
                  <a:pt x="122047" y="922400"/>
                </a:lnTo>
                <a:lnTo>
                  <a:pt x="158750" y="932560"/>
                </a:lnTo>
                <a:lnTo>
                  <a:pt x="189230" y="822451"/>
                </a:lnTo>
                <a:lnTo>
                  <a:pt x="152527" y="812291"/>
                </a:lnTo>
                <a:close/>
              </a:path>
              <a:path w="421767" h="1373251">
                <a:moveTo>
                  <a:pt x="193167" y="665352"/>
                </a:moveTo>
                <a:lnTo>
                  <a:pt x="162687" y="775588"/>
                </a:lnTo>
                <a:lnTo>
                  <a:pt x="199390" y="785748"/>
                </a:lnTo>
                <a:lnTo>
                  <a:pt x="229870" y="675639"/>
                </a:lnTo>
                <a:lnTo>
                  <a:pt x="193167" y="665352"/>
                </a:lnTo>
                <a:close/>
              </a:path>
              <a:path w="421767" h="1373251">
                <a:moveTo>
                  <a:pt x="233806" y="518540"/>
                </a:moveTo>
                <a:lnTo>
                  <a:pt x="203327" y="628649"/>
                </a:lnTo>
                <a:lnTo>
                  <a:pt x="240030" y="638809"/>
                </a:lnTo>
                <a:lnTo>
                  <a:pt x="270637" y="528700"/>
                </a:lnTo>
                <a:lnTo>
                  <a:pt x="233806" y="518540"/>
                </a:lnTo>
                <a:close/>
              </a:path>
              <a:path w="421767" h="1373251">
                <a:moveTo>
                  <a:pt x="274574" y="371601"/>
                </a:moveTo>
                <a:lnTo>
                  <a:pt x="243967" y="481837"/>
                </a:lnTo>
                <a:lnTo>
                  <a:pt x="280797" y="491997"/>
                </a:lnTo>
                <a:lnTo>
                  <a:pt x="311277" y="381888"/>
                </a:lnTo>
                <a:lnTo>
                  <a:pt x="274574" y="371601"/>
                </a:lnTo>
                <a:close/>
              </a:path>
              <a:path w="421767" h="1373251">
                <a:moveTo>
                  <a:pt x="315214" y="224789"/>
                </a:moveTo>
                <a:lnTo>
                  <a:pt x="284734" y="334898"/>
                </a:lnTo>
                <a:lnTo>
                  <a:pt x="321437" y="345058"/>
                </a:lnTo>
                <a:lnTo>
                  <a:pt x="351917" y="234949"/>
                </a:lnTo>
                <a:lnTo>
                  <a:pt x="315214" y="224789"/>
                </a:lnTo>
                <a:close/>
              </a:path>
              <a:path w="421767" h="1373251">
                <a:moveTo>
                  <a:pt x="421767" y="125348"/>
                </a:moveTo>
                <a:lnTo>
                  <a:pt x="390144" y="96900"/>
                </a:lnTo>
                <a:lnTo>
                  <a:pt x="385078" y="115192"/>
                </a:lnTo>
                <a:lnTo>
                  <a:pt x="421767" y="125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8732" y="4490466"/>
            <a:ext cx="498220" cy="462406"/>
          </a:xfrm>
          <a:custGeom>
            <a:avLst/>
            <a:gdLst/>
            <a:ahLst/>
            <a:cxnLst/>
            <a:rect l="l" t="t" r="r" b="b"/>
            <a:pathLst>
              <a:path w="498220" h="462406">
                <a:moveTo>
                  <a:pt x="307848" y="149986"/>
                </a:moveTo>
                <a:lnTo>
                  <a:pt x="223900" y="227583"/>
                </a:lnTo>
                <a:lnTo>
                  <a:pt x="249809" y="255523"/>
                </a:lnTo>
                <a:lnTo>
                  <a:pt x="333756" y="177926"/>
                </a:lnTo>
                <a:lnTo>
                  <a:pt x="307848" y="149986"/>
                </a:lnTo>
                <a:close/>
              </a:path>
              <a:path w="498220" h="462406">
                <a:moveTo>
                  <a:pt x="195961" y="253364"/>
                </a:moveTo>
                <a:lnTo>
                  <a:pt x="112013" y="330961"/>
                </a:lnTo>
                <a:lnTo>
                  <a:pt x="137794" y="359028"/>
                </a:lnTo>
                <a:lnTo>
                  <a:pt x="221742" y="281431"/>
                </a:lnTo>
                <a:lnTo>
                  <a:pt x="195961" y="253364"/>
                </a:lnTo>
                <a:close/>
              </a:path>
              <a:path w="498220" h="462406">
                <a:moveTo>
                  <a:pt x="83947" y="356869"/>
                </a:moveTo>
                <a:lnTo>
                  <a:pt x="0" y="434466"/>
                </a:lnTo>
                <a:lnTo>
                  <a:pt x="25907" y="462406"/>
                </a:lnTo>
                <a:lnTo>
                  <a:pt x="109855" y="384809"/>
                </a:lnTo>
                <a:lnTo>
                  <a:pt x="83947" y="356869"/>
                </a:lnTo>
                <a:close/>
              </a:path>
              <a:path w="498220" h="462406">
                <a:moveTo>
                  <a:pt x="335788" y="124205"/>
                </a:moveTo>
                <a:lnTo>
                  <a:pt x="361695" y="152145"/>
                </a:lnTo>
                <a:lnTo>
                  <a:pt x="427255" y="91508"/>
                </a:lnTo>
                <a:lnTo>
                  <a:pt x="441198" y="78612"/>
                </a:lnTo>
                <a:lnTo>
                  <a:pt x="453135" y="119506"/>
                </a:lnTo>
                <a:lnTo>
                  <a:pt x="498220" y="0"/>
                </a:lnTo>
                <a:lnTo>
                  <a:pt x="415417" y="50672"/>
                </a:lnTo>
                <a:lnTo>
                  <a:pt x="401439" y="63580"/>
                </a:lnTo>
                <a:lnTo>
                  <a:pt x="335788" y="124205"/>
                </a:lnTo>
                <a:close/>
              </a:path>
              <a:path w="498220" h="462406">
                <a:moveTo>
                  <a:pt x="415417" y="50672"/>
                </a:moveTo>
                <a:lnTo>
                  <a:pt x="498220" y="0"/>
                </a:lnTo>
                <a:lnTo>
                  <a:pt x="375538" y="35559"/>
                </a:lnTo>
                <a:lnTo>
                  <a:pt x="401439" y="63580"/>
                </a:lnTo>
                <a:lnTo>
                  <a:pt x="415417" y="50672"/>
                </a:lnTo>
                <a:close/>
              </a:path>
              <a:path w="498220" h="462406">
                <a:moveTo>
                  <a:pt x="453135" y="119506"/>
                </a:moveTo>
                <a:lnTo>
                  <a:pt x="441198" y="78612"/>
                </a:lnTo>
                <a:lnTo>
                  <a:pt x="427255" y="91508"/>
                </a:lnTo>
                <a:lnTo>
                  <a:pt x="453135" y="11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8458" y="2627122"/>
            <a:ext cx="651001" cy="829310"/>
          </a:xfrm>
          <a:custGeom>
            <a:avLst/>
            <a:gdLst/>
            <a:ahLst/>
            <a:cxnLst/>
            <a:rect l="l" t="t" r="r" b="b"/>
            <a:pathLst>
              <a:path w="651001" h="829310">
                <a:moveTo>
                  <a:pt x="620902" y="0"/>
                </a:moveTo>
                <a:lnTo>
                  <a:pt x="550799" y="90169"/>
                </a:lnTo>
                <a:lnTo>
                  <a:pt x="580770" y="113537"/>
                </a:lnTo>
                <a:lnTo>
                  <a:pt x="651001" y="23367"/>
                </a:lnTo>
                <a:lnTo>
                  <a:pt x="620902" y="0"/>
                </a:lnTo>
                <a:close/>
              </a:path>
              <a:path w="651001" h="829310">
                <a:moveTo>
                  <a:pt x="527303" y="120268"/>
                </a:moveTo>
                <a:lnTo>
                  <a:pt x="457200" y="210565"/>
                </a:lnTo>
                <a:lnTo>
                  <a:pt x="487299" y="233933"/>
                </a:lnTo>
                <a:lnTo>
                  <a:pt x="557402" y="143637"/>
                </a:lnTo>
                <a:lnTo>
                  <a:pt x="527303" y="120268"/>
                </a:lnTo>
                <a:close/>
              </a:path>
              <a:path w="651001" h="829310">
                <a:moveTo>
                  <a:pt x="433831" y="240537"/>
                </a:moveTo>
                <a:lnTo>
                  <a:pt x="363600" y="330835"/>
                </a:lnTo>
                <a:lnTo>
                  <a:pt x="393700" y="354202"/>
                </a:lnTo>
                <a:lnTo>
                  <a:pt x="463803" y="264032"/>
                </a:lnTo>
                <a:lnTo>
                  <a:pt x="433831" y="240537"/>
                </a:lnTo>
                <a:close/>
              </a:path>
              <a:path w="651001" h="829310">
                <a:moveTo>
                  <a:pt x="340232" y="360933"/>
                </a:moveTo>
                <a:lnTo>
                  <a:pt x="270001" y="451103"/>
                </a:lnTo>
                <a:lnTo>
                  <a:pt x="300100" y="474472"/>
                </a:lnTo>
                <a:lnTo>
                  <a:pt x="370331" y="384301"/>
                </a:lnTo>
                <a:lnTo>
                  <a:pt x="340232" y="360933"/>
                </a:lnTo>
                <a:close/>
              </a:path>
              <a:path w="651001" h="829310">
                <a:moveTo>
                  <a:pt x="246633" y="481202"/>
                </a:moveTo>
                <a:lnTo>
                  <a:pt x="176529" y="571373"/>
                </a:lnTo>
                <a:lnTo>
                  <a:pt x="206501" y="594740"/>
                </a:lnTo>
                <a:lnTo>
                  <a:pt x="276732" y="504570"/>
                </a:lnTo>
                <a:lnTo>
                  <a:pt x="246633" y="481202"/>
                </a:lnTo>
                <a:close/>
              </a:path>
              <a:path w="651001" h="829310">
                <a:moveTo>
                  <a:pt x="153162" y="601472"/>
                </a:moveTo>
                <a:lnTo>
                  <a:pt x="82930" y="691641"/>
                </a:lnTo>
                <a:lnTo>
                  <a:pt x="113029" y="715137"/>
                </a:lnTo>
                <a:lnTo>
                  <a:pt x="183133" y="624839"/>
                </a:lnTo>
                <a:lnTo>
                  <a:pt x="153162" y="601472"/>
                </a:lnTo>
                <a:close/>
              </a:path>
              <a:path w="651001" h="829310">
                <a:moveTo>
                  <a:pt x="55113" y="727452"/>
                </a:moveTo>
                <a:lnTo>
                  <a:pt x="25018" y="704088"/>
                </a:lnTo>
                <a:lnTo>
                  <a:pt x="0" y="829310"/>
                </a:lnTo>
                <a:lnTo>
                  <a:pt x="115315" y="774191"/>
                </a:lnTo>
                <a:lnTo>
                  <a:pt x="85212" y="750820"/>
                </a:lnTo>
                <a:lnTo>
                  <a:pt x="73532" y="765810"/>
                </a:lnTo>
                <a:lnTo>
                  <a:pt x="43433" y="742441"/>
                </a:lnTo>
                <a:lnTo>
                  <a:pt x="55113" y="727452"/>
                </a:lnTo>
                <a:close/>
              </a:path>
              <a:path w="651001" h="829310">
                <a:moveTo>
                  <a:pt x="43433" y="742441"/>
                </a:moveTo>
                <a:lnTo>
                  <a:pt x="73532" y="765810"/>
                </a:lnTo>
                <a:lnTo>
                  <a:pt x="85212" y="750820"/>
                </a:lnTo>
                <a:lnTo>
                  <a:pt x="89662" y="745108"/>
                </a:lnTo>
                <a:lnTo>
                  <a:pt x="59562" y="721740"/>
                </a:lnTo>
                <a:lnTo>
                  <a:pt x="55113" y="727452"/>
                </a:lnTo>
                <a:lnTo>
                  <a:pt x="43433" y="742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77282" y="2644013"/>
            <a:ext cx="664844" cy="1617980"/>
          </a:xfrm>
          <a:custGeom>
            <a:avLst/>
            <a:gdLst/>
            <a:ahLst/>
            <a:cxnLst/>
            <a:rect l="l" t="t" r="r" b="b"/>
            <a:pathLst>
              <a:path w="664844" h="1617980">
                <a:moveTo>
                  <a:pt x="629412" y="0"/>
                </a:moveTo>
                <a:lnTo>
                  <a:pt x="587501" y="106299"/>
                </a:lnTo>
                <a:lnTo>
                  <a:pt x="622934" y="120269"/>
                </a:lnTo>
                <a:lnTo>
                  <a:pt x="664844" y="13970"/>
                </a:lnTo>
                <a:lnTo>
                  <a:pt x="629412" y="0"/>
                </a:lnTo>
                <a:close/>
              </a:path>
              <a:path w="664844" h="1617980">
                <a:moveTo>
                  <a:pt x="573404" y="141732"/>
                </a:moveTo>
                <a:lnTo>
                  <a:pt x="531494" y="248031"/>
                </a:lnTo>
                <a:lnTo>
                  <a:pt x="566927" y="262000"/>
                </a:lnTo>
                <a:lnTo>
                  <a:pt x="608838" y="155701"/>
                </a:lnTo>
                <a:lnTo>
                  <a:pt x="573404" y="141732"/>
                </a:lnTo>
                <a:close/>
              </a:path>
              <a:path w="664844" h="1617980">
                <a:moveTo>
                  <a:pt x="517525" y="283463"/>
                </a:moveTo>
                <a:lnTo>
                  <a:pt x="475488" y="389763"/>
                </a:lnTo>
                <a:lnTo>
                  <a:pt x="510920" y="403860"/>
                </a:lnTo>
                <a:lnTo>
                  <a:pt x="552957" y="297434"/>
                </a:lnTo>
                <a:lnTo>
                  <a:pt x="517525" y="283463"/>
                </a:lnTo>
                <a:close/>
              </a:path>
              <a:path w="664844" h="1617980">
                <a:moveTo>
                  <a:pt x="461517" y="425196"/>
                </a:moveTo>
                <a:lnTo>
                  <a:pt x="419607" y="531622"/>
                </a:lnTo>
                <a:lnTo>
                  <a:pt x="455040" y="545591"/>
                </a:lnTo>
                <a:lnTo>
                  <a:pt x="496950" y="439292"/>
                </a:lnTo>
                <a:lnTo>
                  <a:pt x="461517" y="425196"/>
                </a:lnTo>
                <a:close/>
              </a:path>
              <a:path w="664844" h="1617980">
                <a:moveTo>
                  <a:pt x="405510" y="567054"/>
                </a:moveTo>
                <a:lnTo>
                  <a:pt x="363600" y="673353"/>
                </a:lnTo>
                <a:lnTo>
                  <a:pt x="399033" y="687324"/>
                </a:lnTo>
                <a:lnTo>
                  <a:pt x="441070" y="581025"/>
                </a:lnTo>
                <a:lnTo>
                  <a:pt x="405510" y="567054"/>
                </a:lnTo>
                <a:close/>
              </a:path>
              <a:path w="664844" h="1617980">
                <a:moveTo>
                  <a:pt x="349630" y="708787"/>
                </a:moveTo>
                <a:lnTo>
                  <a:pt x="307593" y="815086"/>
                </a:lnTo>
                <a:lnTo>
                  <a:pt x="343026" y="829056"/>
                </a:lnTo>
                <a:lnTo>
                  <a:pt x="385063" y="722757"/>
                </a:lnTo>
                <a:lnTo>
                  <a:pt x="349630" y="708787"/>
                </a:lnTo>
                <a:close/>
              </a:path>
              <a:path w="664844" h="1617980">
                <a:moveTo>
                  <a:pt x="293623" y="850519"/>
                </a:moveTo>
                <a:lnTo>
                  <a:pt x="251713" y="956817"/>
                </a:lnTo>
                <a:lnTo>
                  <a:pt x="287146" y="970788"/>
                </a:lnTo>
                <a:lnTo>
                  <a:pt x="329056" y="864488"/>
                </a:lnTo>
                <a:lnTo>
                  <a:pt x="293623" y="850519"/>
                </a:lnTo>
                <a:close/>
              </a:path>
              <a:path w="664844" h="1617980">
                <a:moveTo>
                  <a:pt x="237743" y="992251"/>
                </a:moveTo>
                <a:lnTo>
                  <a:pt x="195706" y="1098550"/>
                </a:lnTo>
                <a:lnTo>
                  <a:pt x="231139" y="1112520"/>
                </a:lnTo>
                <a:lnTo>
                  <a:pt x="273176" y="1006220"/>
                </a:lnTo>
                <a:lnTo>
                  <a:pt x="237743" y="992251"/>
                </a:lnTo>
                <a:close/>
              </a:path>
              <a:path w="664844" h="1617980">
                <a:moveTo>
                  <a:pt x="181737" y="1133983"/>
                </a:moveTo>
                <a:lnTo>
                  <a:pt x="139700" y="1240282"/>
                </a:lnTo>
                <a:lnTo>
                  <a:pt x="175259" y="1254379"/>
                </a:lnTo>
                <a:lnTo>
                  <a:pt x="217169" y="1147953"/>
                </a:lnTo>
                <a:lnTo>
                  <a:pt x="181737" y="1133983"/>
                </a:lnTo>
                <a:close/>
              </a:path>
              <a:path w="664844" h="1617980">
                <a:moveTo>
                  <a:pt x="125729" y="1275714"/>
                </a:moveTo>
                <a:lnTo>
                  <a:pt x="83819" y="1382141"/>
                </a:lnTo>
                <a:lnTo>
                  <a:pt x="119252" y="1396111"/>
                </a:lnTo>
                <a:lnTo>
                  <a:pt x="161162" y="1289812"/>
                </a:lnTo>
                <a:lnTo>
                  <a:pt x="125729" y="1275714"/>
                </a:lnTo>
                <a:close/>
              </a:path>
              <a:path w="664844" h="1617980">
                <a:moveTo>
                  <a:pt x="0" y="1490599"/>
                </a:moveTo>
                <a:lnTo>
                  <a:pt x="11175" y="1617980"/>
                </a:lnTo>
                <a:lnTo>
                  <a:pt x="63880" y="1536319"/>
                </a:lnTo>
                <a:lnTo>
                  <a:pt x="70872" y="1518626"/>
                </a:lnTo>
                <a:lnTo>
                  <a:pt x="105282" y="1431544"/>
                </a:lnTo>
                <a:lnTo>
                  <a:pt x="69850" y="1417574"/>
                </a:lnTo>
                <a:lnTo>
                  <a:pt x="35453" y="1504619"/>
                </a:lnTo>
                <a:lnTo>
                  <a:pt x="28447" y="1522349"/>
                </a:lnTo>
                <a:lnTo>
                  <a:pt x="0" y="1490599"/>
                </a:lnTo>
                <a:close/>
              </a:path>
              <a:path w="664844" h="1617980">
                <a:moveTo>
                  <a:pt x="63880" y="1536319"/>
                </a:moveTo>
                <a:lnTo>
                  <a:pt x="11175" y="1617980"/>
                </a:lnTo>
                <a:lnTo>
                  <a:pt x="106298" y="1532636"/>
                </a:lnTo>
                <a:lnTo>
                  <a:pt x="70872" y="1518626"/>
                </a:lnTo>
                <a:lnTo>
                  <a:pt x="63880" y="1536319"/>
                </a:lnTo>
                <a:close/>
              </a:path>
              <a:path w="664844" h="1617980">
                <a:moveTo>
                  <a:pt x="0" y="1490599"/>
                </a:moveTo>
                <a:lnTo>
                  <a:pt x="28447" y="1522349"/>
                </a:lnTo>
                <a:lnTo>
                  <a:pt x="35453" y="1504619"/>
                </a:lnTo>
                <a:lnTo>
                  <a:pt x="0" y="149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2547" y="3605022"/>
            <a:ext cx="421766" cy="1373251"/>
          </a:xfrm>
          <a:custGeom>
            <a:avLst/>
            <a:gdLst/>
            <a:ahLst/>
            <a:cxnLst/>
            <a:rect l="l" t="t" r="r" b="b"/>
            <a:pathLst>
              <a:path w="421766" h="1373251">
                <a:moveTo>
                  <a:pt x="325374" y="188086"/>
                </a:moveTo>
                <a:lnTo>
                  <a:pt x="362076" y="198246"/>
                </a:lnTo>
                <a:lnTo>
                  <a:pt x="385078" y="115192"/>
                </a:lnTo>
                <a:lnTo>
                  <a:pt x="390143" y="96900"/>
                </a:lnTo>
                <a:lnTo>
                  <a:pt x="421766" y="125348"/>
                </a:lnTo>
                <a:lnTo>
                  <a:pt x="397128" y="0"/>
                </a:lnTo>
                <a:lnTo>
                  <a:pt x="353440" y="86740"/>
                </a:lnTo>
                <a:lnTo>
                  <a:pt x="348375" y="105032"/>
                </a:lnTo>
                <a:lnTo>
                  <a:pt x="325374" y="188086"/>
                </a:lnTo>
                <a:close/>
              </a:path>
              <a:path w="421766" h="1373251">
                <a:moveTo>
                  <a:pt x="353440" y="86740"/>
                </a:moveTo>
                <a:lnTo>
                  <a:pt x="397128" y="0"/>
                </a:lnTo>
                <a:lnTo>
                  <a:pt x="311657" y="94868"/>
                </a:lnTo>
                <a:lnTo>
                  <a:pt x="348375" y="105032"/>
                </a:lnTo>
                <a:lnTo>
                  <a:pt x="353440" y="86740"/>
                </a:lnTo>
                <a:close/>
              </a:path>
              <a:path w="421766" h="1373251">
                <a:moveTo>
                  <a:pt x="30606" y="1252854"/>
                </a:moveTo>
                <a:lnTo>
                  <a:pt x="0" y="1363090"/>
                </a:lnTo>
                <a:lnTo>
                  <a:pt x="36829" y="1373251"/>
                </a:lnTo>
                <a:lnTo>
                  <a:pt x="67310" y="1263141"/>
                </a:lnTo>
                <a:lnTo>
                  <a:pt x="30606" y="1252854"/>
                </a:lnTo>
                <a:close/>
              </a:path>
              <a:path w="421766" h="1373251">
                <a:moveTo>
                  <a:pt x="71247" y="1106042"/>
                </a:moveTo>
                <a:lnTo>
                  <a:pt x="40766" y="1216152"/>
                </a:lnTo>
                <a:lnTo>
                  <a:pt x="77469" y="1226311"/>
                </a:lnTo>
                <a:lnTo>
                  <a:pt x="107950" y="1116202"/>
                </a:lnTo>
                <a:lnTo>
                  <a:pt x="71247" y="1106042"/>
                </a:lnTo>
                <a:close/>
              </a:path>
              <a:path w="421766" h="1373251">
                <a:moveTo>
                  <a:pt x="111887" y="959103"/>
                </a:moveTo>
                <a:lnTo>
                  <a:pt x="81406" y="1069339"/>
                </a:lnTo>
                <a:lnTo>
                  <a:pt x="118110" y="1079500"/>
                </a:lnTo>
                <a:lnTo>
                  <a:pt x="148589" y="969390"/>
                </a:lnTo>
                <a:lnTo>
                  <a:pt x="111887" y="959103"/>
                </a:lnTo>
                <a:close/>
              </a:path>
              <a:path w="421766" h="1373251">
                <a:moveTo>
                  <a:pt x="152526" y="812291"/>
                </a:moveTo>
                <a:lnTo>
                  <a:pt x="122047" y="922401"/>
                </a:lnTo>
                <a:lnTo>
                  <a:pt x="158750" y="932560"/>
                </a:lnTo>
                <a:lnTo>
                  <a:pt x="189229" y="822451"/>
                </a:lnTo>
                <a:lnTo>
                  <a:pt x="152526" y="812291"/>
                </a:lnTo>
                <a:close/>
              </a:path>
              <a:path w="421766" h="1373251">
                <a:moveTo>
                  <a:pt x="193166" y="665352"/>
                </a:moveTo>
                <a:lnTo>
                  <a:pt x="162687" y="775588"/>
                </a:lnTo>
                <a:lnTo>
                  <a:pt x="199389" y="785748"/>
                </a:lnTo>
                <a:lnTo>
                  <a:pt x="229869" y="675639"/>
                </a:lnTo>
                <a:lnTo>
                  <a:pt x="193166" y="665352"/>
                </a:lnTo>
                <a:close/>
              </a:path>
              <a:path w="421766" h="1373251">
                <a:moveTo>
                  <a:pt x="233806" y="518540"/>
                </a:moveTo>
                <a:lnTo>
                  <a:pt x="203326" y="628650"/>
                </a:lnTo>
                <a:lnTo>
                  <a:pt x="240029" y="638809"/>
                </a:lnTo>
                <a:lnTo>
                  <a:pt x="270637" y="528701"/>
                </a:lnTo>
                <a:lnTo>
                  <a:pt x="233806" y="518540"/>
                </a:lnTo>
                <a:close/>
              </a:path>
              <a:path w="421766" h="1373251">
                <a:moveTo>
                  <a:pt x="274574" y="371601"/>
                </a:moveTo>
                <a:lnTo>
                  <a:pt x="243966" y="481838"/>
                </a:lnTo>
                <a:lnTo>
                  <a:pt x="280797" y="491997"/>
                </a:lnTo>
                <a:lnTo>
                  <a:pt x="311276" y="381888"/>
                </a:lnTo>
                <a:lnTo>
                  <a:pt x="274574" y="371601"/>
                </a:lnTo>
                <a:close/>
              </a:path>
              <a:path w="421766" h="1373251">
                <a:moveTo>
                  <a:pt x="315213" y="224789"/>
                </a:moveTo>
                <a:lnTo>
                  <a:pt x="284733" y="334898"/>
                </a:lnTo>
                <a:lnTo>
                  <a:pt x="321437" y="345058"/>
                </a:lnTo>
                <a:lnTo>
                  <a:pt x="351916" y="234950"/>
                </a:lnTo>
                <a:lnTo>
                  <a:pt x="315213" y="224789"/>
                </a:lnTo>
                <a:close/>
              </a:path>
              <a:path w="421766" h="1373251">
                <a:moveTo>
                  <a:pt x="421766" y="125348"/>
                </a:moveTo>
                <a:lnTo>
                  <a:pt x="390143" y="96900"/>
                </a:lnTo>
                <a:lnTo>
                  <a:pt x="385078" y="115192"/>
                </a:lnTo>
                <a:lnTo>
                  <a:pt x="421766" y="125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8008" y="4525518"/>
            <a:ext cx="498220" cy="462406"/>
          </a:xfrm>
          <a:custGeom>
            <a:avLst/>
            <a:gdLst/>
            <a:ahLst/>
            <a:cxnLst/>
            <a:rect l="l" t="t" r="r" b="b"/>
            <a:pathLst>
              <a:path w="498220" h="462406">
                <a:moveTo>
                  <a:pt x="307847" y="149986"/>
                </a:moveTo>
                <a:lnTo>
                  <a:pt x="223900" y="227583"/>
                </a:lnTo>
                <a:lnTo>
                  <a:pt x="249808" y="255523"/>
                </a:lnTo>
                <a:lnTo>
                  <a:pt x="333755" y="177926"/>
                </a:lnTo>
                <a:lnTo>
                  <a:pt x="307847" y="149986"/>
                </a:lnTo>
                <a:close/>
              </a:path>
              <a:path w="498220" h="462406">
                <a:moveTo>
                  <a:pt x="195961" y="253364"/>
                </a:moveTo>
                <a:lnTo>
                  <a:pt x="112013" y="330961"/>
                </a:lnTo>
                <a:lnTo>
                  <a:pt x="137794" y="359028"/>
                </a:lnTo>
                <a:lnTo>
                  <a:pt x="221741" y="281431"/>
                </a:lnTo>
                <a:lnTo>
                  <a:pt x="195961" y="253364"/>
                </a:lnTo>
                <a:close/>
              </a:path>
              <a:path w="498220" h="462406">
                <a:moveTo>
                  <a:pt x="83946" y="356869"/>
                </a:moveTo>
                <a:lnTo>
                  <a:pt x="0" y="434466"/>
                </a:lnTo>
                <a:lnTo>
                  <a:pt x="25907" y="462406"/>
                </a:lnTo>
                <a:lnTo>
                  <a:pt x="109854" y="384809"/>
                </a:lnTo>
                <a:lnTo>
                  <a:pt x="83946" y="356869"/>
                </a:lnTo>
                <a:close/>
              </a:path>
              <a:path w="498220" h="462406">
                <a:moveTo>
                  <a:pt x="335788" y="124205"/>
                </a:moveTo>
                <a:lnTo>
                  <a:pt x="361695" y="152145"/>
                </a:lnTo>
                <a:lnTo>
                  <a:pt x="427255" y="91508"/>
                </a:lnTo>
                <a:lnTo>
                  <a:pt x="441197" y="78612"/>
                </a:lnTo>
                <a:lnTo>
                  <a:pt x="453136" y="119506"/>
                </a:lnTo>
                <a:lnTo>
                  <a:pt x="498220" y="0"/>
                </a:lnTo>
                <a:lnTo>
                  <a:pt x="415416" y="50672"/>
                </a:lnTo>
                <a:lnTo>
                  <a:pt x="401439" y="63580"/>
                </a:lnTo>
                <a:lnTo>
                  <a:pt x="335788" y="124205"/>
                </a:lnTo>
                <a:close/>
              </a:path>
              <a:path w="498220" h="462406">
                <a:moveTo>
                  <a:pt x="415416" y="50672"/>
                </a:moveTo>
                <a:lnTo>
                  <a:pt x="498220" y="0"/>
                </a:lnTo>
                <a:lnTo>
                  <a:pt x="375538" y="35559"/>
                </a:lnTo>
                <a:lnTo>
                  <a:pt x="401439" y="63580"/>
                </a:lnTo>
                <a:lnTo>
                  <a:pt x="415416" y="50672"/>
                </a:lnTo>
                <a:close/>
              </a:path>
              <a:path w="498220" h="462406">
                <a:moveTo>
                  <a:pt x="453136" y="119506"/>
                </a:moveTo>
                <a:lnTo>
                  <a:pt x="441197" y="78612"/>
                </a:lnTo>
                <a:lnTo>
                  <a:pt x="427255" y="91508"/>
                </a:lnTo>
                <a:lnTo>
                  <a:pt x="453136" y="11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540" y="465946"/>
            <a:ext cx="47199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Obj</a:t>
            </a:r>
            <a:r>
              <a:rPr sz="3600" b="1" spc="-154" dirty="0">
                <a:latin typeface="Arial"/>
                <a:cs typeface="Arial"/>
              </a:rPr>
              <a:t>ec</a:t>
            </a: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-264" dirty="0">
                <a:latin typeface="Arial"/>
                <a:cs typeface="Arial"/>
              </a:rPr>
              <a:t> </a:t>
            </a:r>
            <a:r>
              <a:rPr sz="3600" b="1" spc="-150" dirty="0">
                <a:latin typeface="Arial"/>
                <a:cs typeface="Arial"/>
              </a:rPr>
              <a:t>Cr</a:t>
            </a:r>
            <a:r>
              <a:rPr sz="3600" b="1" spc="-154" dirty="0">
                <a:latin typeface="Arial"/>
                <a:cs typeface="Arial"/>
              </a:rPr>
              <a:t>eat</a:t>
            </a:r>
            <a:r>
              <a:rPr sz="3600" b="1" spc="-159" dirty="0">
                <a:latin typeface="Arial"/>
                <a:cs typeface="Arial"/>
              </a:rPr>
              <a:t>io</a:t>
            </a:r>
            <a:r>
              <a:rPr sz="3600" b="1" spc="0" dirty="0">
                <a:latin typeface="Arial"/>
                <a:cs typeface="Arial"/>
              </a:rPr>
              <a:t>n</a:t>
            </a:r>
            <a:r>
              <a:rPr sz="3600" b="1" spc="-25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S</a:t>
            </a:r>
            <a:r>
              <a:rPr sz="3600" b="1" spc="-154" dirty="0">
                <a:latin typeface="Arial"/>
                <a:cs typeface="Arial"/>
              </a:rPr>
              <a:t>y</a:t>
            </a:r>
            <a:r>
              <a:rPr sz="3600" b="1" spc="-159" dirty="0">
                <a:latin typeface="Arial"/>
                <a:cs typeface="Arial"/>
              </a:rPr>
              <a:t>n</a:t>
            </a:r>
            <a:r>
              <a:rPr sz="3600" b="1" spc="-154" dirty="0">
                <a:latin typeface="Arial"/>
                <a:cs typeface="Arial"/>
              </a:rPr>
              <a:t>ta</a:t>
            </a:r>
            <a:r>
              <a:rPr sz="3600" b="1" spc="0" dirty="0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6440" y="1577371"/>
            <a:ext cx="29502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Creatin</a:t>
            </a:r>
            <a:r>
              <a:rPr sz="2400" spc="-4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/</a:t>
            </a:r>
            <a:r>
              <a:rPr sz="2400" spc="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nstantiati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8097" y="1577371"/>
            <a:ext cx="1105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Objec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1680" y="2016537"/>
            <a:ext cx="21022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&lt;Cl</a:t>
            </a:r>
            <a:r>
              <a:rPr sz="2400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400" spc="4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me&gt;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61513" y="2016537"/>
            <a:ext cx="22761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objec</a:t>
            </a:r>
            <a:r>
              <a:rPr sz="2400" spc="9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4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refe</a:t>
            </a:r>
            <a:r>
              <a:rPr sz="24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50332" y="2016537"/>
            <a:ext cx="3505980" cy="954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57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24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nst</a:t>
            </a:r>
            <a:r>
              <a:rPr sz="24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uctor</a:t>
            </a:r>
            <a:r>
              <a:rPr sz="2400" spc="4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717956">
              <a:lnSpc>
                <a:spcPct val="101725"/>
              </a:lnSpc>
              <a:spcBef>
                <a:spcPts val="412"/>
              </a:spcBef>
            </a:pPr>
            <a:r>
              <a:rPr sz="1800" b="1" spc="4" dirty="0">
                <a:latin typeface="Calibri"/>
                <a:cs typeface="Calibri"/>
              </a:rPr>
              <a:t>n</a:t>
            </a:r>
            <a:r>
              <a:rPr sz="1800" b="1" spc="-4" dirty="0">
                <a:latin typeface="Calibri"/>
                <a:cs typeface="Calibri"/>
              </a:rPr>
              <a:t>e</a:t>
            </a:r>
            <a:r>
              <a:rPr sz="1800" b="1" spc="0" dirty="0">
                <a:latin typeface="Calibri"/>
                <a:cs typeface="Calibri"/>
              </a:rPr>
              <a:t>w</a:t>
            </a:r>
            <a:r>
              <a:rPr sz="1800" b="1" spc="401" dirty="0">
                <a:latin typeface="Calibri"/>
                <a:cs typeface="Calibri"/>
              </a:rPr>
              <a:t> </a:t>
            </a:r>
            <a:r>
              <a:rPr sz="1800" b="1" spc="0" dirty="0">
                <a:latin typeface="Calibri"/>
                <a:cs typeface="Calibri"/>
              </a:rPr>
              <a:t>o</a:t>
            </a:r>
            <a:r>
              <a:rPr sz="1800" b="1" spc="9" dirty="0">
                <a:latin typeface="Calibri"/>
                <a:cs typeface="Calibri"/>
              </a:rPr>
              <a:t>p</a:t>
            </a:r>
            <a:r>
              <a:rPr sz="1800" b="1" spc="4" dirty="0">
                <a:latin typeface="Calibri"/>
                <a:cs typeface="Calibri"/>
              </a:rPr>
              <a:t>e</a:t>
            </a:r>
            <a:r>
              <a:rPr sz="1800" b="1" spc="-39" dirty="0">
                <a:latin typeface="Calibri"/>
                <a:cs typeface="Calibri"/>
              </a:rPr>
              <a:t>r</a:t>
            </a:r>
            <a:r>
              <a:rPr sz="1800" b="1" spc="-9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0" dirty="0">
                <a:latin typeface="Calibri"/>
                <a:cs typeface="Calibri"/>
              </a:rPr>
              <a:t>or</a:t>
            </a:r>
            <a:r>
              <a:rPr sz="1800" b="1" spc="-34" dirty="0">
                <a:latin typeface="Calibri"/>
                <a:cs typeface="Calibri"/>
              </a:rPr>
              <a:t> </a:t>
            </a:r>
            <a:r>
              <a:rPr sz="1800" b="1" spc="4" dirty="0">
                <a:latin typeface="Calibri"/>
                <a:cs typeface="Calibri"/>
              </a:rPr>
              <a:t>u</a:t>
            </a:r>
            <a:r>
              <a:rPr sz="1800" b="1" spc="0" dirty="0">
                <a:latin typeface="Calibri"/>
                <a:cs typeface="Calibri"/>
              </a:rPr>
              <a:t>s</a:t>
            </a:r>
            <a:r>
              <a:rPr sz="1800" b="1" spc="4" dirty="0">
                <a:latin typeface="Calibri"/>
                <a:cs typeface="Calibri"/>
              </a:rPr>
              <a:t>e</a:t>
            </a:r>
            <a:r>
              <a:rPr sz="1800" b="1" spc="0" dirty="0">
                <a:latin typeface="Calibri"/>
                <a:cs typeface="Calibri"/>
              </a:rPr>
              <a:t>d</a:t>
            </a:r>
            <a:r>
              <a:rPr sz="1800" b="1" spc="-29" dirty="0">
                <a:latin typeface="Calibri"/>
                <a:cs typeface="Calibri"/>
              </a:rPr>
              <a:t> </a:t>
            </a:r>
            <a:r>
              <a:rPr sz="1800" b="1" spc="-9" dirty="0">
                <a:latin typeface="Calibri"/>
                <a:cs typeface="Calibri"/>
              </a:rPr>
              <a:t>t</a:t>
            </a:r>
            <a:r>
              <a:rPr sz="1800" b="1" spc="0" dirty="0">
                <a:latin typeface="Calibri"/>
                <a:cs typeface="Calibri"/>
              </a:rPr>
              <a:t>o </a:t>
            </a:r>
            <a:r>
              <a:rPr sz="1800" b="1" spc="4" dirty="0">
                <a:latin typeface="Calibri"/>
                <a:cs typeface="Calibri"/>
              </a:rPr>
              <a:t>c</a:t>
            </a:r>
            <a:r>
              <a:rPr sz="1800" b="1" spc="-29" dirty="0">
                <a:latin typeface="Calibri"/>
                <a:cs typeface="Calibri"/>
              </a:rPr>
              <a:t>r</a:t>
            </a:r>
            <a:r>
              <a:rPr sz="1800" b="1" spc="4" dirty="0">
                <a:latin typeface="Calibri"/>
                <a:cs typeface="Calibri"/>
              </a:rPr>
              <a:t>e</a:t>
            </a:r>
            <a:r>
              <a:rPr sz="1800" b="1" spc="-9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717956" marR="41857">
              <a:lnSpc>
                <a:spcPts val="2160"/>
              </a:lnSpc>
              <a:spcBef>
                <a:spcPts val="108"/>
              </a:spcBef>
            </a:pPr>
            <a:r>
              <a:rPr sz="2700" b="1" spc="0" baseline="1517" dirty="0">
                <a:latin typeface="Calibri"/>
                <a:cs typeface="Calibri"/>
              </a:rPr>
              <a:t>o</a:t>
            </a:r>
            <a:r>
              <a:rPr sz="2700" b="1" spc="4" baseline="1517" dirty="0">
                <a:latin typeface="Calibri"/>
                <a:cs typeface="Calibri"/>
              </a:rPr>
              <a:t>b</a:t>
            </a:r>
            <a:r>
              <a:rPr sz="2700" b="1" spc="0" baseline="1517" dirty="0">
                <a:latin typeface="Calibri"/>
                <a:cs typeface="Calibri"/>
              </a:rPr>
              <a:t>jects</a:t>
            </a:r>
            <a:r>
              <a:rPr sz="2700" b="1" spc="-19" baseline="1517" dirty="0">
                <a:latin typeface="Calibri"/>
                <a:cs typeface="Calibri"/>
              </a:rPr>
              <a:t> </a:t>
            </a:r>
            <a:r>
              <a:rPr sz="2700" b="1" spc="-14" baseline="1517" dirty="0">
                <a:latin typeface="Calibri"/>
                <a:cs typeface="Calibri"/>
              </a:rPr>
              <a:t>a</a:t>
            </a:r>
            <a:r>
              <a:rPr sz="2700" b="1" spc="0" baseline="1517" dirty="0">
                <a:latin typeface="Calibri"/>
                <a:cs typeface="Calibri"/>
              </a:rPr>
              <a:t>t ru</a:t>
            </a:r>
            <a:r>
              <a:rPr sz="2700" b="1" spc="-9" baseline="1517" dirty="0">
                <a:latin typeface="Calibri"/>
                <a:cs typeface="Calibri"/>
              </a:rPr>
              <a:t>n</a:t>
            </a:r>
            <a:r>
              <a:rPr sz="2700" b="1" spc="0" baseline="1517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2894361"/>
            <a:ext cx="1510294" cy="769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14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amples</a:t>
            </a:r>
            <a:endParaRPr sz="2400">
              <a:latin typeface="Arial"/>
              <a:cs typeface="Arial"/>
            </a:endParaRPr>
          </a:p>
          <a:p>
            <a:pPr marL="927354">
              <a:lnSpc>
                <a:spcPct val="95825"/>
              </a:lnSpc>
              <a:spcBef>
                <a:spcPts val="568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7375" y="3333026"/>
            <a:ext cx="4094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1775" y="3333026"/>
            <a:ext cx="2493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6175" y="3333026"/>
            <a:ext cx="152956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2400" spc="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sz="2400" spc="-14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spc="9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194" y="4211478"/>
            <a:ext cx="867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4211478"/>
            <a:ext cx="3929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775" y="4211478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6175" y="4211478"/>
            <a:ext cx="18029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2400" spc="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400" spc="9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ing(</a:t>
            </a:r>
            <a:r>
              <a:rPr sz="2400" spc="9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9259" y="5012944"/>
            <a:ext cx="24075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latin typeface="Calibri"/>
                <a:cs typeface="Calibri"/>
              </a:rPr>
              <a:t>Obje</a:t>
            </a:r>
            <a:r>
              <a:rPr sz="2700" b="1" spc="4" baseline="3034" dirty="0">
                <a:latin typeface="Calibri"/>
                <a:cs typeface="Calibri"/>
              </a:rPr>
              <a:t>ct</a:t>
            </a:r>
            <a:r>
              <a:rPr sz="2700" b="1" spc="0" baseline="3034" dirty="0">
                <a:latin typeface="Calibri"/>
                <a:cs typeface="Calibri"/>
              </a:rPr>
              <a:t>-</a:t>
            </a:r>
            <a:r>
              <a:rPr sz="2700" b="1" spc="-29" baseline="3034" dirty="0">
                <a:latin typeface="Calibri"/>
                <a:cs typeface="Calibri"/>
              </a:rPr>
              <a:t>R</a:t>
            </a:r>
            <a:r>
              <a:rPr sz="2700" b="1" spc="-4" baseline="3034" dirty="0">
                <a:latin typeface="Calibri"/>
                <a:cs typeface="Calibri"/>
              </a:rPr>
              <a:t>e</a:t>
            </a:r>
            <a:r>
              <a:rPr sz="2700" b="1" spc="-39" baseline="3034" dirty="0">
                <a:latin typeface="Calibri"/>
                <a:cs typeface="Calibri"/>
              </a:rPr>
              <a:t>f</a:t>
            </a:r>
            <a:r>
              <a:rPr sz="2700" b="1" spc="4" baseline="3034" dirty="0">
                <a:latin typeface="Calibri"/>
                <a:cs typeface="Calibri"/>
              </a:rPr>
              <a:t>e</a:t>
            </a:r>
            <a:r>
              <a:rPr sz="2700" b="1" spc="-29" baseline="3034" dirty="0">
                <a:latin typeface="Calibri"/>
                <a:cs typeface="Calibri"/>
              </a:rPr>
              <a:t>r</a:t>
            </a:r>
            <a:r>
              <a:rPr sz="2700" b="1" spc="4" baseline="3034" dirty="0">
                <a:latin typeface="Calibri"/>
                <a:cs typeface="Calibri"/>
              </a:rPr>
              <a:t>e</a:t>
            </a:r>
            <a:r>
              <a:rPr sz="2700" b="1" spc="-4" baseline="3034" dirty="0">
                <a:latin typeface="Calibri"/>
                <a:cs typeface="Calibri"/>
              </a:rPr>
              <a:t>n</a:t>
            </a:r>
            <a:r>
              <a:rPr sz="2700" b="1" spc="0" baseline="3034" dirty="0">
                <a:latin typeface="Calibri"/>
                <a:cs typeface="Calibri"/>
              </a:rPr>
              <a:t>ce</a:t>
            </a:r>
            <a:r>
              <a:rPr sz="2700" b="1" spc="-39" baseline="3034" dirty="0">
                <a:latin typeface="Calibri"/>
                <a:cs typeface="Calibri"/>
              </a:rPr>
              <a:t> </a:t>
            </a:r>
            <a:r>
              <a:rPr sz="2700" b="1" spc="0" baseline="3034" dirty="0">
                <a:latin typeface="Calibri"/>
                <a:cs typeface="Calibri"/>
              </a:rPr>
              <a:t>Nam</a:t>
            </a:r>
            <a:r>
              <a:rPr sz="2700" b="1" spc="4" baseline="3034" dirty="0">
                <a:latin typeface="Calibri"/>
                <a:cs typeface="Calibri"/>
              </a:rPr>
              <a:t>e</a:t>
            </a:r>
            <a:r>
              <a:rPr sz="2700" b="1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200" y="5017262"/>
            <a:ext cx="11469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latin typeface="Calibri"/>
                <a:cs typeface="Calibri"/>
              </a:rPr>
              <a:t>Class</a:t>
            </a:r>
            <a:r>
              <a:rPr sz="2700" b="1" spc="-9" baseline="3034" dirty="0">
                <a:latin typeface="Calibri"/>
                <a:cs typeface="Calibri"/>
              </a:rPr>
              <a:t> </a:t>
            </a:r>
            <a:r>
              <a:rPr sz="2700" b="1" spc="0" baseline="3034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7900" y="5049012"/>
            <a:ext cx="30323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latin typeface="Calibri"/>
                <a:cs typeface="Calibri"/>
              </a:rPr>
              <a:t>Nam</a:t>
            </a:r>
            <a:r>
              <a:rPr sz="2700" b="1" spc="4" baseline="3034" dirty="0">
                <a:latin typeface="Calibri"/>
                <a:cs typeface="Calibri"/>
              </a:rPr>
              <a:t>e</a:t>
            </a:r>
            <a:r>
              <a:rPr sz="2700" b="1" spc="0" baseline="3034" dirty="0">
                <a:latin typeface="Calibri"/>
                <a:cs typeface="Calibri"/>
              </a:rPr>
              <a:t>s</a:t>
            </a:r>
            <a:r>
              <a:rPr sz="2700" b="1" spc="-9" baseline="3034" dirty="0">
                <a:latin typeface="Calibri"/>
                <a:cs typeface="Calibri"/>
              </a:rPr>
              <a:t> </a:t>
            </a:r>
            <a:r>
              <a:rPr sz="2700" b="1" spc="0" baseline="3034" dirty="0">
                <a:latin typeface="Calibri"/>
                <a:cs typeface="Calibri"/>
              </a:rPr>
              <a:t>of Con</a:t>
            </a:r>
            <a:r>
              <a:rPr sz="2700" b="1" spc="-14" baseline="3034" dirty="0">
                <a:latin typeface="Calibri"/>
                <a:cs typeface="Calibri"/>
              </a:rPr>
              <a:t>s</a:t>
            </a:r>
            <a:r>
              <a:rPr sz="2700" b="1" spc="0" baseline="3034" dirty="0">
                <a:latin typeface="Calibri"/>
                <a:cs typeface="Calibri"/>
              </a:rPr>
              <a:t>truc</a:t>
            </a:r>
            <a:r>
              <a:rPr sz="2700" b="1" spc="-4" baseline="3034" dirty="0">
                <a:latin typeface="Calibri"/>
                <a:cs typeface="Calibri"/>
              </a:rPr>
              <a:t>t</a:t>
            </a:r>
            <a:r>
              <a:rPr sz="2700" b="1" spc="-9" baseline="3034" dirty="0">
                <a:latin typeface="Calibri"/>
                <a:cs typeface="Calibri"/>
              </a:rPr>
              <a:t>o</a:t>
            </a:r>
            <a:r>
              <a:rPr sz="2700" b="1" spc="0" baseline="3034" dirty="0">
                <a:latin typeface="Calibri"/>
                <a:cs typeface="Calibri"/>
              </a:rPr>
              <a:t>r</a:t>
            </a:r>
            <a:r>
              <a:rPr sz="2700" b="1" spc="-24" baseline="3034" dirty="0">
                <a:latin typeface="Calibri"/>
                <a:cs typeface="Calibri"/>
              </a:rPr>
              <a:t> </a:t>
            </a:r>
            <a:r>
              <a:rPr sz="2700" b="1" spc="0" baseline="3034" dirty="0">
                <a:latin typeface="Calibri"/>
                <a:cs typeface="Calibri"/>
              </a:rPr>
              <a:t>Metho</a:t>
            </a:r>
            <a:r>
              <a:rPr sz="2700" b="1" spc="9" baseline="3034" dirty="0">
                <a:latin typeface="Calibri"/>
                <a:cs typeface="Calibri"/>
              </a:rPr>
              <a:t>d</a:t>
            </a:r>
            <a:r>
              <a:rPr sz="2700" b="1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984" y="5860090"/>
            <a:ext cx="830864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u="heavy" spc="0" dirty="0">
                <a:latin typeface="Arial"/>
                <a:cs typeface="Arial"/>
              </a:rPr>
              <a:t>Note :</a:t>
            </a:r>
            <a:r>
              <a:rPr sz="2400" b="1" u="heavy" spc="-100" dirty="0">
                <a:latin typeface="Arial"/>
                <a:cs typeface="Arial"/>
              </a:rPr>
              <a:t> </a:t>
            </a:r>
            <a:r>
              <a:rPr sz="2400" b="1" u="heavy" spc="0" dirty="0">
                <a:latin typeface="Arial"/>
                <a:cs typeface="Arial"/>
              </a:rPr>
              <a:t>Abo</a:t>
            </a:r>
            <a:r>
              <a:rPr sz="2400" b="1" u="heavy" spc="-9" dirty="0">
                <a:latin typeface="Arial"/>
                <a:cs typeface="Arial"/>
              </a:rPr>
              <a:t>v</a:t>
            </a:r>
            <a:r>
              <a:rPr sz="2400" b="1" u="heavy" spc="0" dirty="0">
                <a:latin typeface="Arial"/>
                <a:cs typeface="Arial"/>
              </a:rPr>
              <a:t>e</a:t>
            </a:r>
            <a:r>
              <a:rPr sz="2400" b="1" u="heavy" spc="9" dirty="0">
                <a:latin typeface="Arial"/>
                <a:cs typeface="Arial"/>
              </a:rPr>
              <a:t> </a:t>
            </a:r>
            <a:r>
              <a:rPr sz="2400" b="1" u="heavy" spc="0" dirty="0">
                <a:latin typeface="Arial"/>
                <a:cs typeface="Arial"/>
              </a:rPr>
              <a:t>Ex</a:t>
            </a:r>
            <a:r>
              <a:rPr sz="2400" b="1" u="heavy" spc="-4" dirty="0">
                <a:latin typeface="Arial"/>
                <a:cs typeface="Arial"/>
              </a:rPr>
              <a:t>a</a:t>
            </a:r>
            <a:r>
              <a:rPr sz="2400" b="1" u="heavy" spc="0" dirty="0">
                <a:latin typeface="Arial"/>
                <a:cs typeface="Arial"/>
              </a:rPr>
              <a:t>mples</a:t>
            </a:r>
            <a:r>
              <a:rPr sz="2400" b="1" u="heavy" spc="14" dirty="0">
                <a:latin typeface="Arial"/>
                <a:cs typeface="Arial"/>
              </a:rPr>
              <a:t> </a:t>
            </a:r>
            <a:r>
              <a:rPr sz="2400" b="1" u="heavy" spc="0" dirty="0">
                <a:latin typeface="Arial"/>
                <a:cs typeface="Arial"/>
              </a:rPr>
              <a:t>Use</a:t>
            </a:r>
            <a:r>
              <a:rPr sz="2400" b="1" u="heavy" spc="4" dirty="0">
                <a:latin typeface="Arial"/>
                <a:cs typeface="Arial"/>
              </a:rPr>
              <a:t> </a:t>
            </a:r>
            <a:r>
              <a:rPr sz="2400" b="1" u="heavy" spc="0" dirty="0">
                <a:latin typeface="Arial"/>
                <a:cs typeface="Arial"/>
              </a:rPr>
              <a:t>Unp</a:t>
            </a:r>
            <a:r>
              <a:rPr sz="2400" b="1" u="heavy" spc="-9" dirty="0">
                <a:latin typeface="Arial"/>
                <a:cs typeface="Arial"/>
              </a:rPr>
              <a:t>a</a:t>
            </a:r>
            <a:r>
              <a:rPr sz="2400" b="1" u="heavy" spc="0" dirty="0">
                <a:latin typeface="Arial"/>
                <a:cs typeface="Arial"/>
              </a:rPr>
              <a:t>rame</a:t>
            </a:r>
            <a:r>
              <a:rPr sz="2400" b="1" u="heavy" spc="4" dirty="0">
                <a:latin typeface="Arial"/>
                <a:cs typeface="Arial"/>
              </a:rPr>
              <a:t>t</a:t>
            </a:r>
            <a:r>
              <a:rPr sz="2400" b="1" u="heavy" spc="0" dirty="0">
                <a:latin typeface="Arial"/>
                <a:cs typeface="Arial"/>
              </a:rPr>
              <a:t>rized</a:t>
            </a:r>
            <a:r>
              <a:rPr sz="2400" b="1" u="heavy" spc="4" dirty="0">
                <a:latin typeface="Arial"/>
                <a:cs typeface="Arial"/>
              </a:rPr>
              <a:t> </a:t>
            </a:r>
            <a:r>
              <a:rPr sz="2400" b="1" u="heavy" spc="0" dirty="0">
                <a:latin typeface="Arial"/>
                <a:cs typeface="Arial"/>
              </a:rPr>
              <a:t>Con</a:t>
            </a:r>
            <a:r>
              <a:rPr sz="2400" b="1" u="heavy" spc="-9" dirty="0">
                <a:latin typeface="Arial"/>
                <a:cs typeface="Arial"/>
              </a:rPr>
              <a:t>s</a:t>
            </a:r>
            <a:r>
              <a:rPr sz="2400" b="1" u="heavy" spc="0" dirty="0">
                <a:latin typeface="Arial"/>
                <a:cs typeface="Arial"/>
              </a:rPr>
              <a:t>t</a:t>
            </a:r>
            <a:r>
              <a:rPr sz="2400" b="1" u="heavy" spc="4" dirty="0">
                <a:latin typeface="Arial"/>
                <a:cs typeface="Arial"/>
              </a:rPr>
              <a:t>r</a:t>
            </a:r>
            <a:r>
              <a:rPr sz="2400" b="1" u="heavy" spc="0" dirty="0">
                <a:latin typeface="Arial"/>
                <a:cs typeface="Arial"/>
              </a:rPr>
              <a:t>uctor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950" y="5980074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37183" y="5980074"/>
            <a:ext cx="722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239670" y="5980074"/>
            <a:ext cx="862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748125" y="5980074"/>
            <a:ext cx="86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93996" y="5980074"/>
            <a:ext cx="85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782409" y="5980074"/>
            <a:ext cx="853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28182" y="5514594"/>
            <a:ext cx="647699" cy="431292"/>
          </a:xfrm>
          <a:custGeom>
            <a:avLst/>
            <a:gdLst/>
            <a:ahLst/>
            <a:cxnLst/>
            <a:rect l="l" t="t" r="r" b="b"/>
            <a:pathLst>
              <a:path w="647699" h="431292">
                <a:moveTo>
                  <a:pt x="0" y="0"/>
                </a:moveTo>
                <a:lnTo>
                  <a:pt x="26555" y="119"/>
                </a:lnTo>
                <a:lnTo>
                  <a:pt x="52520" y="471"/>
                </a:lnTo>
                <a:lnTo>
                  <a:pt x="77811" y="1046"/>
                </a:lnTo>
                <a:lnTo>
                  <a:pt x="102345" y="1835"/>
                </a:lnTo>
                <a:lnTo>
                  <a:pt x="126039" y="2829"/>
                </a:lnTo>
                <a:lnTo>
                  <a:pt x="148809" y="4018"/>
                </a:lnTo>
                <a:lnTo>
                  <a:pt x="170571" y="5393"/>
                </a:lnTo>
                <a:lnTo>
                  <a:pt x="191243" y="6945"/>
                </a:lnTo>
                <a:lnTo>
                  <a:pt x="210741" y="8664"/>
                </a:lnTo>
                <a:lnTo>
                  <a:pt x="228980" y="10540"/>
                </a:lnTo>
                <a:lnTo>
                  <a:pt x="245879" y="12566"/>
                </a:lnTo>
                <a:lnTo>
                  <a:pt x="261353" y="14730"/>
                </a:lnTo>
                <a:lnTo>
                  <a:pt x="275319" y="17025"/>
                </a:lnTo>
                <a:lnTo>
                  <a:pt x="287694" y="19440"/>
                </a:lnTo>
                <a:lnTo>
                  <a:pt x="298394" y="21967"/>
                </a:lnTo>
                <a:lnTo>
                  <a:pt x="314435" y="27316"/>
                </a:lnTo>
                <a:lnTo>
                  <a:pt x="323850" y="35940"/>
                </a:lnTo>
                <a:lnTo>
                  <a:pt x="323850" y="179704"/>
                </a:lnTo>
                <a:lnTo>
                  <a:pt x="324923" y="182652"/>
                </a:lnTo>
                <a:lnTo>
                  <a:pt x="340364" y="191065"/>
                </a:lnTo>
                <a:lnTo>
                  <a:pt x="360005" y="196222"/>
                </a:lnTo>
                <a:lnTo>
                  <a:pt x="372380" y="198637"/>
                </a:lnTo>
                <a:lnTo>
                  <a:pt x="386346" y="200931"/>
                </a:lnTo>
                <a:lnTo>
                  <a:pt x="401820" y="203095"/>
                </a:lnTo>
                <a:lnTo>
                  <a:pt x="418718" y="205119"/>
                </a:lnTo>
                <a:lnTo>
                  <a:pt x="436958" y="206994"/>
                </a:lnTo>
                <a:lnTo>
                  <a:pt x="456456" y="208711"/>
                </a:lnTo>
                <a:lnTo>
                  <a:pt x="477128" y="210261"/>
                </a:lnTo>
                <a:lnTo>
                  <a:pt x="498890" y="211634"/>
                </a:lnTo>
                <a:lnTo>
                  <a:pt x="521660" y="212821"/>
                </a:lnTo>
                <a:lnTo>
                  <a:pt x="545354" y="213813"/>
                </a:lnTo>
                <a:lnTo>
                  <a:pt x="569888" y="214601"/>
                </a:lnTo>
                <a:lnTo>
                  <a:pt x="595179" y="215175"/>
                </a:lnTo>
                <a:lnTo>
                  <a:pt x="621144" y="215526"/>
                </a:lnTo>
                <a:lnTo>
                  <a:pt x="647699" y="215645"/>
                </a:lnTo>
                <a:lnTo>
                  <a:pt x="621144" y="215765"/>
                </a:lnTo>
                <a:lnTo>
                  <a:pt x="595179" y="216116"/>
                </a:lnTo>
                <a:lnTo>
                  <a:pt x="569888" y="216690"/>
                </a:lnTo>
                <a:lnTo>
                  <a:pt x="545354" y="217478"/>
                </a:lnTo>
                <a:lnTo>
                  <a:pt x="521660" y="218470"/>
                </a:lnTo>
                <a:lnTo>
                  <a:pt x="498890" y="219657"/>
                </a:lnTo>
                <a:lnTo>
                  <a:pt x="477128" y="221030"/>
                </a:lnTo>
                <a:lnTo>
                  <a:pt x="456456" y="222580"/>
                </a:lnTo>
                <a:lnTo>
                  <a:pt x="436958" y="224297"/>
                </a:lnTo>
                <a:lnTo>
                  <a:pt x="418718" y="226172"/>
                </a:lnTo>
                <a:lnTo>
                  <a:pt x="401820" y="228196"/>
                </a:lnTo>
                <a:lnTo>
                  <a:pt x="386346" y="230360"/>
                </a:lnTo>
                <a:lnTo>
                  <a:pt x="372380" y="232654"/>
                </a:lnTo>
                <a:lnTo>
                  <a:pt x="360005" y="235069"/>
                </a:lnTo>
                <a:lnTo>
                  <a:pt x="349305" y="237596"/>
                </a:lnTo>
                <a:lnTo>
                  <a:pt x="333264" y="242949"/>
                </a:lnTo>
                <a:lnTo>
                  <a:pt x="324923" y="248639"/>
                </a:lnTo>
                <a:lnTo>
                  <a:pt x="323850" y="251586"/>
                </a:lnTo>
                <a:lnTo>
                  <a:pt x="323850" y="395350"/>
                </a:lnTo>
                <a:lnTo>
                  <a:pt x="322776" y="398298"/>
                </a:lnTo>
                <a:lnTo>
                  <a:pt x="314435" y="403988"/>
                </a:lnTo>
                <a:lnTo>
                  <a:pt x="298394" y="409341"/>
                </a:lnTo>
                <a:lnTo>
                  <a:pt x="287694" y="411868"/>
                </a:lnTo>
                <a:lnTo>
                  <a:pt x="275319" y="414283"/>
                </a:lnTo>
                <a:lnTo>
                  <a:pt x="261353" y="416577"/>
                </a:lnTo>
                <a:lnTo>
                  <a:pt x="245879" y="418741"/>
                </a:lnTo>
                <a:lnTo>
                  <a:pt x="228980" y="420765"/>
                </a:lnTo>
                <a:lnTo>
                  <a:pt x="210741" y="422640"/>
                </a:lnTo>
                <a:lnTo>
                  <a:pt x="191243" y="424357"/>
                </a:lnTo>
                <a:lnTo>
                  <a:pt x="170571" y="425907"/>
                </a:lnTo>
                <a:lnTo>
                  <a:pt x="148809" y="427280"/>
                </a:lnTo>
                <a:lnTo>
                  <a:pt x="126039" y="428467"/>
                </a:lnTo>
                <a:lnTo>
                  <a:pt x="102345" y="429459"/>
                </a:lnTo>
                <a:lnTo>
                  <a:pt x="77811" y="430247"/>
                </a:lnTo>
                <a:lnTo>
                  <a:pt x="52520" y="430821"/>
                </a:lnTo>
                <a:lnTo>
                  <a:pt x="26555" y="431172"/>
                </a:lnTo>
                <a:lnTo>
                  <a:pt x="0" y="431291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3540" y="465946"/>
            <a:ext cx="14162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Obj</a:t>
            </a:r>
            <a:r>
              <a:rPr sz="3600" b="1" spc="-154" dirty="0">
                <a:latin typeface="Arial"/>
                <a:cs typeface="Arial"/>
              </a:rPr>
              <a:t>ec</a:t>
            </a:r>
            <a:r>
              <a:rPr sz="3600" b="1" spc="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9031" y="465946"/>
            <a:ext cx="181030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>
                <a:latin typeface="Arial"/>
                <a:cs typeface="Arial"/>
              </a:rPr>
              <a:t>Cr</a:t>
            </a:r>
            <a:r>
              <a:rPr sz="3600" b="1" spc="-154" dirty="0">
                <a:latin typeface="Arial"/>
                <a:cs typeface="Arial"/>
              </a:rPr>
              <a:t>eat</a:t>
            </a:r>
            <a:r>
              <a:rPr sz="3600" b="1" spc="-159" dirty="0">
                <a:latin typeface="Arial"/>
                <a:cs typeface="Arial"/>
              </a:rPr>
              <a:t>io</a:t>
            </a:r>
            <a:r>
              <a:rPr sz="3600" b="1" spc="0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09543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xa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401" y="1485825"/>
            <a:ext cx="1663590" cy="100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*</a:t>
            </a:r>
            <a:r>
              <a:rPr sz="1100" b="1" spc="-2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Fi</a:t>
            </a: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N</a:t>
            </a:r>
            <a:r>
              <a:rPr sz="1100" b="1" spc="0" dirty="0">
                <a:latin typeface="Arial"/>
                <a:cs typeface="Arial"/>
              </a:rPr>
              <a:t>ame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: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0" dirty="0">
                <a:latin typeface="Arial"/>
                <a:cs typeface="Arial"/>
              </a:rPr>
              <a:t>o</a:t>
            </a:r>
            <a:r>
              <a:rPr sz="1100" b="1" spc="-4" dirty="0">
                <a:latin typeface="Arial"/>
                <a:cs typeface="Arial"/>
              </a:rPr>
              <a:t>x</a:t>
            </a:r>
            <a:r>
              <a:rPr sz="1100" b="1" spc="4" dirty="0">
                <a:latin typeface="Arial"/>
                <a:cs typeface="Arial"/>
              </a:rPr>
              <a:t>.</a:t>
            </a:r>
            <a:r>
              <a:rPr sz="1100" b="1" spc="-4" dirty="0">
                <a:latin typeface="Arial"/>
                <a:cs typeface="Arial"/>
              </a:rPr>
              <a:t>j</a:t>
            </a:r>
            <a:r>
              <a:rPr sz="1100" b="1" spc="0" dirty="0">
                <a:latin typeface="Arial"/>
                <a:cs typeface="Arial"/>
              </a:rPr>
              <a:t>a</a:t>
            </a:r>
            <a:r>
              <a:rPr sz="1100" b="1" spc="-14" dirty="0">
                <a:latin typeface="Arial"/>
                <a:cs typeface="Arial"/>
              </a:rPr>
              <a:t>v</a:t>
            </a:r>
            <a:r>
              <a:rPr sz="1100" b="1" spc="0" dirty="0">
                <a:latin typeface="Arial"/>
                <a:cs typeface="Arial"/>
              </a:rPr>
              <a:t>a </a:t>
            </a:r>
            <a:r>
              <a:rPr sz="1100" b="1" spc="4" dirty="0">
                <a:latin typeface="Arial"/>
                <a:cs typeface="Arial"/>
              </a:rPr>
              <a:t>*</a:t>
            </a:r>
            <a:r>
              <a:rPr sz="1100" b="1" spc="0" dirty="0">
                <a:latin typeface="Arial"/>
                <a:cs typeface="Arial"/>
              </a:rPr>
              <a:t>/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0" dirty="0">
                <a:latin typeface="Arial"/>
                <a:cs typeface="Arial"/>
              </a:rPr>
              <a:t>class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0" dirty="0">
                <a:latin typeface="Arial"/>
                <a:cs typeface="Arial"/>
              </a:rPr>
              <a:t>ox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927100" marR="253913" algn="just">
              <a:lnSpc>
                <a:spcPct val="100041"/>
              </a:lnSpc>
              <a:spcBef>
                <a:spcPts val="55"/>
              </a:spcBef>
            </a:pPr>
            <a:r>
              <a:rPr sz="1100" b="1" spc="0" dirty="0">
                <a:latin typeface="Arial"/>
                <a:cs typeface="Arial"/>
              </a:rPr>
              <a:t>pr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-14" dirty="0">
                <a:latin typeface="Arial"/>
                <a:cs typeface="Arial"/>
              </a:rPr>
              <a:t>v</a:t>
            </a:r>
            <a:r>
              <a:rPr sz="1100" b="1" spc="0" dirty="0">
                <a:latin typeface="Arial"/>
                <a:cs typeface="Arial"/>
              </a:rPr>
              <a:t>ate pr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-14" dirty="0">
                <a:latin typeface="Arial"/>
                <a:cs typeface="Arial"/>
              </a:rPr>
              <a:t>v</a:t>
            </a:r>
            <a:r>
              <a:rPr sz="1100" b="1" spc="0" dirty="0">
                <a:latin typeface="Arial"/>
                <a:cs typeface="Arial"/>
              </a:rPr>
              <a:t>ate pr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-14" dirty="0">
                <a:latin typeface="Arial"/>
                <a:cs typeface="Arial"/>
              </a:rPr>
              <a:t>v</a:t>
            </a:r>
            <a:r>
              <a:rPr sz="1100" b="1" spc="0" dirty="0">
                <a:latin typeface="Arial"/>
                <a:cs typeface="Arial"/>
              </a:rPr>
              <a:t>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43227" y="1988999"/>
            <a:ext cx="506453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doub</a:t>
            </a: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12700" marR="9634">
              <a:lnSpc>
                <a:spcPct val="100041"/>
              </a:lnSpc>
            </a:pPr>
            <a:r>
              <a:rPr sz="1100" b="1" spc="0" dirty="0">
                <a:latin typeface="Arial"/>
                <a:cs typeface="Arial"/>
              </a:rPr>
              <a:t>doub</a:t>
            </a: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 doub</a:t>
            </a: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7881" y="1988999"/>
            <a:ext cx="513744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n</a:t>
            </a:r>
            <a:r>
              <a:rPr sz="1100" b="1" spc="0" dirty="0">
                <a:latin typeface="Arial"/>
                <a:cs typeface="Arial"/>
              </a:rPr>
              <a:t>gth;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29" dirty="0">
                <a:latin typeface="Arial"/>
                <a:cs typeface="Arial"/>
              </a:rPr>
              <a:t>w</a:t>
            </a:r>
            <a:r>
              <a:rPr sz="1100" b="1" spc="-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d</a:t>
            </a:r>
            <a:r>
              <a:rPr sz="1100" b="1" spc="-9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h;</a:t>
            </a:r>
            <a:endParaRPr sz="1100">
              <a:latin typeface="Arial"/>
              <a:cs typeface="Arial"/>
            </a:endParaRPr>
          </a:p>
          <a:p>
            <a:pPr marL="12700" marR="280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latin typeface="Arial"/>
                <a:cs typeface="Arial"/>
              </a:rPr>
              <a:t>h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g</a:t>
            </a:r>
            <a:r>
              <a:rPr sz="1100" b="1" spc="-4" dirty="0">
                <a:latin typeface="Arial"/>
                <a:cs typeface="Arial"/>
              </a:rPr>
              <a:t>h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2280" y="1988999"/>
            <a:ext cx="1166833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/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n</a:t>
            </a:r>
            <a:r>
              <a:rPr sz="1100" b="1" spc="0" dirty="0">
                <a:latin typeface="Arial"/>
                <a:cs typeface="Arial"/>
              </a:rPr>
              <a:t>gth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of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a</a:t>
            </a:r>
            <a:r>
              <a:rPr sz="1100" b="1" spc="-4" dirty="0">
                <a:latin typeface="Arial"/>
                <a:cs typeface="Arial"/>
              </a:rPr>
              <a:t> B</a:t>
            </a:r>
            <a:r>
              <a:rPr sz="1100" b="1" spc="0" dirty="0">
                <a:latin typeface="Arial"/>
                <a:cs typeface="Arial"/>
              </a:rPr>
              <a:t>ox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/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29" dirty="0">
                <a:latin typeface="Arial"/>
                <a:cs typeface="Arial"/>
              </a:rPr>
              <a:t>w</a:t>
            </a:r>
            <a:r>
              <a:rPr sz="1100" b="1" spc="-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d</a:t>
            </a:r>
            <a:r>
              <a:rPr sz="1100" b="1" spc="-9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h</a:t>
            </a:r>
            <a:r>
              <a:rPr sz="1100" b="1" spc="-29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of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a</a:t>
            </a:r>
            <a:r>
              <a:rPr sz="1100" b="1" spc="-4" dirty="0">
                <a:latin typeface="Arial"/>
                <a:cs typeface="Arial"/>
              </a:rPr>
              <a:t> B</a:t>
            </a:r>
            <a:r>
              <a:rPr sz="1100" b="1" spc="0" dirty="0">
                <a:latin typeface="Arial"/>
                <a:cs typeface="Arial"/>
              </a:rPr>
              <a:t>ox</a:t>
            </a:r>
            <a:endParaRPr sz="1100">
              <a:latin typeface="Arial"/>
              <a:cs typeface="Arial"/>
            </a:endParaRPr>
          </a:p>
          <a:p>
            <a:pPr marL="12700" marR="140">
              <a:lnSpc>
                <a:spcPct val="95825"/>
              </a:lnSpc>
              <a:spcBef>
                <a:spcPts val="55"/>
              </a:spcBef>
            </a:pP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/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h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g</a:t>
            </a:r>
            <a:r>
              <a:rPr sz="1100" b="1" spc="-4" dirty="0">
                <a:latin typeface="Arial"/>
                <a:cs typeface="Arial"/>
              </a:rPr>
              <a:t>h</a:t>
            </a:r>
            <a:r>
              <a:rPr sz="1100" b="1" spc="0" dirty="0">
                <a:latin typeface="Arial"/>
                <a:cs typeface="Arial"/>
              </a:rPr>
              <a:t>t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of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a</a:t>
            </a:r>
            <a:r>
              <a:rPr sz="1100" b="1" spc="-4" dirty="0">
                <a:latin typeface="Arial"/>
                <a:cs typeface="Arial"/>
              </a:rPr>
              <a:t> B</a:t>
            </a:r>
            <a:r>
              <a:rPr sz="1100" b="1" spc="0" dirty="0">
                <a:latin typeface="Arial"/>
                <a:cs typeface="Arial"/>
              </a:rPr>
              <a:t>ox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5700" y="2432589"/>
            <a:ext cx="219130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400" b="1" spc="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Box Has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Const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uc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43061" y="2432589"/>
            <a:ext cx="4774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801" y="2659559"/>
            <a:ext cx="2688510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*</a:t>
            </a:r>
            <a:r>
              <a:rPr sz="1100" b="1" spc="-2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M</a:t>
            </a:r>
            <a:r>
              <a:rPr sz="1100" b="1" spc="0" dirty="0">
                <a:latin typeface="Arial"/>
                <a:cs typeface="Arial"/>
              </a:rPr>
              <a:t>ethod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o</a:t>
            </a:r>
            <a:r>
              <a:rPr sz="1100" b="1" spc="-9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C</a:t>
            </a:r>
            <a:r>
              <a:rPr sz="1100" b="1" spc="0" dirty="0">
                <a:latin typeface="Arial"/>
                <a:cs typeface="Arial"/>
              </a:rPr>
              <a:t>omp</a:t>
            </a:r>
            <a:r>
              <a:rPr sz="1100" b="1" spc="-4" dirty="0">
                <a:latin typeface="Arial"/>
                <a:cs typeface="Arial"/>
              </a:rPr>
              <a:t>u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he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-39" dirty="0">
                <a:latin typeface="Arial"/>
                <a:cs typeface="Arial"/>
              </a:rPr>
              <a:t>A</a:t>
            </a:r>
            <a:r>
              <a:rPr sz="1100" b="1" spc="0" dirty="0">
                <a:latin typeface="Arial"/>
                <a:cs typeface="Arial"/>
              </a:rPr>
              <a:t>rea</a:t>
            </a:r>
            <a:r>
              <a:rPr sz="1100" b="1" spc="39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of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0" dirty="0">
                <a:latin typeface="Arial"/>
                <a:cs typeface="Arial"/>
              </a:rPr>
              <a:t>ox */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8801" y="2827199"/>
            <a:ext cx="459483" cy="333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p</a:t>
            </a:r>
            <a:r>
              <a:rPr sz="1100" b="1" spc="-4" dirty="0">
                <a:latin typeface="Arial"/>
                <a:cs typeface="Arial"/>
              </a:rPr>
              <a:t>u</a:t>
            </a:r>
            <a:r>
              <a:rPr sz="1100" b="1" spc="0" dirty="0">
                <a:latin typeface="Arial"/>
                <a:cs typeface="Arial"/>
              </a:rPr>
              <a:t>bl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3227" y="2827199"/>
            <a:ext cx="506453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doub</a:t>
            </a: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7881" y="2827199"/>
            <a:ext cx="428217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area()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8801" y="3162479"/>
            <a:ext cx="4828774" cy="333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25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re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urn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2*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(l</a:t>
            </a:r>
            <a:r>
              <a:rPr sz="1100" b="1" spc="0" dirty="0">
                <a:latin typeface="Arial"/>
                <a:cs typeface="Arial"/>
              </a:rPr>
              <a:t>eng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h</a:t>
            </a:r>
            <a:r>
              <a:rPr sz="1100" b="1" spc="-29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* </a:t>
            </a:r>
            <a:r>
              <a:rPr sz="1100" b="1" spc="19" dirty="0">
                <a:latin typeface="Arial"/>
                <a:cs typeface="Arial"/>
              </a:rPr>
              <a:t>w</a:t>
            </a:r>
            <a:r>
              <a:rPr sz="1100" b="1" spc="-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d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h</a:t>
            </a:r>
            <a:r>
              <a:rPr sz="1100" b="1" spc="-39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+</a:t>
            </a:r>
            <a:r>
              <a:rPr sz="1100" b="1" spc="-9" dirty="0">
                <a:latin typeface="Arial"/>
                <a:cs typeface="Arial"/>
              </a:rPr>
              <a:t> </a:t>
            </a:r>
            <a:r>
              <a:rPr sz="1100" b="1" spc="29" dirty="0">
                <a:latin typeface="Arial"/>
                <a:cs typeface="Arial"/>
              </a:rPr>
              <a:t>w</a:t>
            </a:r>
            <a:r>
              <a:rPr sz="1100" b="1" spc="-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d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h</a:t>
            </a:r>
            <a:r>
              <a:rPr sz="1100" b="1" spc="-39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*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he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ght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+</a:t>
            </a:r>
            <a:r>
              <a:rPr sz="1100" b="1" spc="-9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he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ght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* </a:t>
            </a: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eng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h</a:t>
            </a:r>
            <a:r>
              <a:rPr sz="1100" b="1" spc="4" dirty="0">
                <a:latin typeface="Arial"/>
                <a:cs typeface="Arial"/>
              </a:rPr>
              <a:t>)</a:t>
            </a:r>
            <a:r>
              <a:rPr sz="1100" b="1" spc="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0" dirty="0">
                <a:latin typeface="Arial"/>
                <a:cs typeface="Arial"/>
              </a:rPr>
              <a:t>}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/</a:t>
            </a:r>
            <a:r>
              <a:rPr sz="1100" b="1" spc="-2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nd of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M</a:t>
            </a:r>
            <a:r>
              <a:rPr sz="1100" b="1" spc="0" dirty="0"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8801" y="3665653"/>
            <a:ext cx="288335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*</a:t>
            </a:r>
            <a:r>
              <a:rPr sz="1100" b="1" spc="-2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M</a:t>
            </a:r>
            <a:r>
              <a:rPr sz="1100" b="1" spc="0" dirty="0">
                <a:latin typeface="Arial"/>
                <a:cs typeface="Arial"/>
              </a:rPr>
              <a:t>ethod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o</a:t>
            </a:r>
            <a:r>
              <a:rPr sz="1100" b="1" spc="-9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C</a:t>
            </a:r>
            <a:r>
              <a:rPr sz="1100" b="1" spc="0" dirty="0">
                <a:latin typeface="Arial"/>
                <a:cs typeface="Arial"/>
              </a:rPr>
              <a:t>omp</a:t>
            </a:r>
            <a:r>
              <a:rPr sz="1100" b="1" spc="-4" dirty="0">
                <a:latin typeface="Arial"/>
                <a:cs typeface="Arial"/>
              </a:rPr>
              <a:t>u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he</a:t>
            </a:r>
            <a:r>
              <a:rPr sz="1100" b="1" spc="-9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V</a:t>
            </a:r>
            <a:r>
              <a:rPr sz="1100" b="1" spc="0" dirty="0">
                <a:latin typeface="Arial"/>
                <a:cs typeface="Arial"/>
              </a:rPr>
              <a:t>olume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of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0" dirty="0">
                <a:latin typeface="Arial"/>
                <a:cs typeface="Arial"/>
              </a:rPr>
              <a:t>ox */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801" y="3833293"/>
            <a:ext cx="459483" cy="333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p</a:t>
            </a:r>
            <a:r>
              <a:rPr sz="1100" b="1" spc="-4" dirty="0">
                <a:latin typeface="Arial"/>
                <a:cs typeface="Arial"/>
              </a:rPr>
              <a:t>u</a:t>
            </a:r>
            <a:r>
              <a:rPr sz="1100" b="1" spc="0" dirty="0">
                <a:latin typeface="Arial"/>
                <a:cs typeface="Arial"/>
              </a:rPr>
              <a:t>bl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3227" y="3833293"/>
            <a:ext cx="50645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doub</a:t>
            </a: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7881" y="3833293"/>
            <a:ext cx="62941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-14" dirty="0">
                <a:latin typeface="Arial"/>
                <a:cs typeface="Arial"/>
              </a:rPr>
              <a:t>v</a:t>
            </a:r>
            <a:r>
              <a:rPr sz="1100" b="1" spc="0" dirty="0">
                <a:latin typeface="Arial"/>
                <a:cs typeface="Arial"/>
              </a:rPr>
              <a:t>olume</a:t>
            </a:r>
            <a:r>
              <a:rPr sz="1100" b="1" spc="4" dirty="0">
                <a:latin typeface="Arial"/>
                <a:cs typeface="Arial"/>
              </a:rPr>
              <a:t>(</a:t>
            </a:r>
            <a:r>
              <a:rPr sz="1100" b="1" spc="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01" y="4168573"/>
            <a:ext cx="3826895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25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re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urn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l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n</a:t>
            </a:r>
            <a:r>
              <a:rPr sz="1100" b="1" spc="0" dirty="0">
                <a:latin typeface="Arial"/>
                <a:cs typeface="Arial"/>
              </a:rPr>
              <a:t>gth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*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29" dirty="0">
                <a:latin typeface="Arial"/>
                <a:cs typeface="Arial"/>
              </a:rPr>
              <a:t>w</a:t>
            </a:r>
            <a:r>
              <a:rPr sz="1100" b="1" spc="-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d</a:t>
            </a:r>
            <a:r>
              <a:rPr sz="1100" b="1" spc="-9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h</a:t>
            </a:r>
            <a:r>
              <a:rPr sz="1100" b="1" spc="-29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*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h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g</a:t>
            </a:r>
            <a:r>
              <a:rPr sz="1100" b="1" spc="-4" dirty="0">
                <a:latin typeface="Arial"/>
                <a:cs typeface="Arial"/>
              </a:rPr>
              <a:t>h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927100" marR="21031">
              <a:lnSpc>
                <a:spcPct val="95825"/>
              </a:lnSpc>
            </a:pPr>
            <a:r>
              <a:rPr sz="1100" b="1" spc="0" dirty="0">
                <a:latin typeface="Arial"/>
                <a:cs typeface="Arial"/>
              </a:rPr>
              <a:t>}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/</a:t>
            </a:r>
            <a:r>
              <a:rPr sz="1100" b="1" spc="-2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nd of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M</a:t>
            </a:r>
            <a:r>
              <a:rPr sz="1100" b="1" spc="0" dirty="0"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latin typeface="Arial"/>
                <a:cs typeface="Arial"/>
              </a:rPr>
              <a:t>}</a:t>
            </a: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/</a:t>
            </a:r>
            <a:r>
              <a:rPr sz="1100" b="1" spc="-3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nd of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class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0" dirty="0">
                <a:latin typeface="Arial"/>
                <a:cs typeface="Arial"/>
              </a:rPr>
              <a:t>ox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401" y="4839133"/>
            <a:ext cx="1352852" cy="668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03441" algn="r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class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0" dirty="0">
                <a:latin typeface="Arial"/>
                <a:cs typeface="Arial"/>
              </a:rPr>
              <a:t>o</a:t>
            </a:r>
            <a:r>
              <a:rPr sz="1100" b="1" spc="-4" dirty="0">
                <a:latin typeface="Arial"/>
                <a:cs typeface="Arial"/>
              </a:rPr>
              <a:t>x</a:t>
            </a:r>
            <a:r>
              <a:rPr sz="1100" b="1" spc="-1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s</a:t>
            </a:r>
            <a:r>
              <a:rPr sz="1100" b="1" spc="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100" b="1" spc="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latin typeface="Arial"/>
                <a:cs typeface="Arial"/>
              </a:rPr>
              <a:t>p</a:t>
            </a:r>
            <a:r>
              <a:rPr sz="1100" b="1" spc="-4" dirty="0">
                <a:latin typeface="Arial"/>
                <a:cs typeface="Arial"/>
              </a:rPr>
              <a:t>u</a:t>
            </a:r>
            <a:r>
              <a:rPr sz="1100" b="1" spc="0" dirty="0">
                <a:latin typeface="Arial"/>
                <a:cs typeface="Arial"/>
              </a:rPr>
              <a:t>bl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R="371211" algn="r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3227" y="5174794"/>
            <a:ext cx="41405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s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a</a:t>
            </a:r>
            <a:r>
              <a:rPr sz="1100" b="1" spc="4" dirty="0">
                <a:latin typeface="Arial"/>
                <a:cs typeface="Arial"/>
              </a:rPr>
              <a:t>ti</a:t>
            </a:r>
            <a:r>
              <a:rPr sz="1100" b="1" spc="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7881" y="5174794"/>
            <a:ext cx="33287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-14" dirty="0">
                <a:latin typeface="Arial"/>
                <a:cs typeface="Arial"/>
              </a:rPr>
              <a:t>v</a:t>
            </a:r>
            <a:r>
              <a:rPr sz="1100" b="1" spc="0" dirty="0">
                <a:latin typeface="Arial"/>
                <a:cs typeface="Arial"/>
              </a:rPr>
              <a:t>oid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2280" y="5174794"/>
            <a:ext cx="1408713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latin typeface="Arial"/>
                <a:cs typeface="Arial"/>
              </a:rPr>
              <a:t>ma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n</a:t>
            </a:r>
            <a:r>
              <a:rPr sz="1100" b="1" spc="-19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(</a:t>
            </a:r>
            <a:r>
              <a:rPr sz="1100" b="1" spc="-4" dirty="0">
                <a:latin typeface="Arial"/>
                <a:cs typeface="Arial"/>
              </a:rPr>
              <a:t>S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r</a:t>
            </a:r>
            <a:r>
              <a:rPr sz="1100" b="1" spc="4" dirty="0">
                <a:latin typeface="Arial"/>
                <a:cs typeface="Arial"/>
              </a:rPr>
              <a:t>i</a:t>
            </a:r>
            <a:r>
              <a:rPr sz="1100" b="1" spc="0" dirty="0">
                <a:latin typeface="Arial"/>
                <a:cs typeface="Arial"/>
              </a:rPr>
              <a:t>ng</a:t>
            </a:r>
            <a:r>
              <a:rPr sz="1100" b="1" spc="-4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[ ]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arg</a:t>
            </a:r>
            <a:r>
              <a:rPr sz="1100" b="1" spc="-4" dirty="0">
                <a:latin typeface="Arial"/>
                <a:cs typeface="Arial"/>
              </a:rPr>
              <a:t>s</a:t>
            </a:r>
            <a:r>
              <a:rPr sz="1100" b="1" spc="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2026" y="5192941"/>
            <a:ext cx="1819905" cy="106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65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tructor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ided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12700" marR="50831">
              <a:lnSpc>
                <a:spcPct val="95825"/>
              </a:lnSpc>
              <a:spcBef>
                <a:spcPts val="120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01" y="5512361"/>
            <a:ext cx="2142109" cy="696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Box</a:t>
            </a:r>
            <a:endParaRPr sz="12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Box</a:t>
            </a:r>
            <a:endParaRPr sz="1200">
              <a:latin typeface="Arial"/>
              <a:cs typeface="Arial"/>
            </a:endParaRPr>
          </a:p>
          <a:p>
            <a:pPr marR="74977" algn="r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latin typeface="Arial"/>
                <a:cs typeface="Arial"/>
              </a:rPr>
              <a:t>}</a:t>
            </a: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/</a:t>
            </a:r>
            <a:r>
              <a:rPr sz="1100" b="1" spc="-3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nd of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4" dirty="0">
                <a:latin typeface="Arial"/>
                <a:cs typeface="Arial"/>
              </a:rPr>
              <a:t>M</a:t>
            </a:r>
            <a:r>
              <a:rPr sz="1100" b="1" spc="0" dirty="0"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latin typeface="Arial"/>
                <a:cs typeface="Arial"/>
              </a:rPr>
              <a:t>}</a:t>
            </a:r>
            <a:r>
              <a:rPr sz="1100" b="1" spc="4" dirty="0">
                <a:latin typeface="Arial"/>
                <a:cs typeface="Arial"/>
              </a:rPr>
              <a:t>/</a:t>
            </a:r>
            <a:r>
              <a:rPr sz="1100" b="1" spc="0" dirty="0">
                <a:latin typeface="Arial"/>
                <a:cs typeface="Arial"/>
              </a:rPr>
              <a:t>/</a:t>
            </a:r>
            <a:r>
              <a:rPr sz="1100" b="1" spc="-3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nd of</a:t>
            </a:r>
            <a:r>
              <a:rPr sz="1100" b="1" spc="-4" dirty="0">
                <a:latin typeface="Arial"/>
                <a:cs typeface="Arial"/>
              </a:rPr>
              <a:t> </a:t>
            </a:r>
            <a:r>
              <a:rPr sz="1100" b="1" spc="0" dirty="0">
                <a:latin typeface="Arial"/>
                <a:cs typeface="Arial"/>
              </a:rPr>
              <a:t>class</a:t>
            </a:r>
            <a:r>
              <a:rPr sz="1100" b="1" spc="-1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0" dirty="0">
                <a:latin typeface="Arial"/>
                <a:cs typeface="Arial"/>
              </a:rPr>
              <a:t>o</a:t>
            </a:r>
            <a:r>
              <a:rPr sz="1100" b="1" spc="-4" dirty="0">
                <a:latin typeface="Arial"/>
                <a:cs typeface="Arial"/>
              </a:rPr>
              <a:t>x</a:t>
            </a:r>
            <a:r>
              <a:rPr sz="1100" b="1" spc="-14" dirty="0">
                <a:latin typeface="Arial"/>
                <a:cs typeface="Arial"/>
              </a:rPr>
              <a:t>T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s</a:t>
            </a:r>
            <a:r>
              <a:rPr sz="1100" b="1" spc="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7881" y="5512361"/>
            <a:ext cx="225806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b2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2280" y="5512361"/>
            <a:ext cx="137261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7062" y="5512361"/>
            <a:ext cx="344982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1462" y="5512361"/>
            <a:ext cx="487476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4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200" b="1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4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45484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>
                <a:latin typeface="Arial"/>
                <a:cs typeface="Arial"/>
              </a:rPr>
              <a:t>T</a:t>
            </a:r>
            <a:r>
              <a:rPr sz="3600" b="1" spc="-154" dirty="0">
                <a:latin typeface="Arial"/>
                <a:cs typeface="Arial"/>
              </a:rPr>
              <a:t>y</a:t>
            </a: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75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77371"/>
            <a:ext cx="324713" cy="120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" y="1577371"/>
            <a:ext cx="4172762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Un</a:t>
            </a:r>
            <a:r>
              <a:rPr sz="2400" spc="4" dirty="0">
                <a:latin typeface="Arial"/>
                <a:cs typeface="Arial"/>
              </a:rPr>
              <a:t>-</a:t>
            </a:r>
            <a:r>
              <a:rPr sz="2400" spc="0" dirty="0">
                <a:latin typeface="Arial"/>
                <a:cs typeface="Arial"/>
              </a:rPr>
              <a:t>parameterized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uctor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70"/>
              </a:spcBef>
            </a:pPr>
            <a:r>
              <a:rPr sz="2400" spc="0" dirty="0">
                <a:latin typeface="Arial"/>
                <a:cs typeface="Arial"/>
              </a:rPr>
              <a:t>Para</a:t>
            </a:r>
            <a:r>
              <a:rPr sz="2400" spc="9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erized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Const</a:t>
            </a:r>
            <a:r>
              <a:rPr sz="2400" spc="9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uc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40" y="2455449"/>
            <a:ext cx="16475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O</a:t>
            </a:r>
            <a:r>
              <a:rPr sz="2400" spc="4" dirty="0">
                <a:latin typeface="Arial"/>
                <a:cs typeface="Arial"/>
              </a:rPr>
              <a:t>v</a:t>
            </a:r>
            <a:r>
              <a:rPr sz="2400" spc="0" dirty="0">
                <a:latin typeface="Arial"/>
                <a:cs typeface="Arial"/>
              </a:rPr>
              <a:t>erloaded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6167" y="2455449"/>
            <a:ext cx="18011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Const</a:t>
            </a:r>
            <a:r>
              <a:rPr sz="2400" spc="9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uc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8294" y="2652522"/>
            <a:ext cx="5472683" cy="993647"/>
          </a:xfrm>
          <a:custGeom>
            <a:avLst/>
            <a:gdLst/>
            <a:ahLst/>
            <a:cxnLst/>
            <a:rect l="l" t="t" r="r" b="b"/>
            <a:pathLst>
              <a:path w="5472683" h="993648">
                <a:moveTo>
                  <a:pt x="0" y="993647"/>
                </a:moveTo>
                <a:lnTo>
                  <a:pt x="5472683" y="993647"/>
                </a:lnTo>
                <a:lnTo>
                  <a:pt x="5472683" y="0"/>
                </a:lnTo>
                <a:lnTo>
                  <a:pt x="0" y="0"/>
                </a:lnTo>
                <a:lnTo>
                  <a:pt x="0" y="99364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4318" y="2686050"/>
            <a:ext cx="275843" cy="935736"/>
          </a:xfrm>
          <a:custGeom>
            <a:avLst/>
            <a:gdLst/>
            <a:ahLst/>
            <a:cxnLst/>
            <a:rect l="l" t="t" r="r" b="b"/>
            <a:pathLst>
              <a:path w="275843" h="935736">
                <a:moveTo>
                  <a:pt x="0" y="0"/>
                </a:moveTo>
                <a:lnTo>
                  <a:pt x="16538" y="740"/>
                </a:lnTo>
                <a:lnTo>
                  <a:pt x="32495" y="2904"/>
                </a:lnTo>
                <a:lnTo>
                  <a:pt x="47759" y="6409"/>
                </a:lnTo>
                <a:lnTo>
                  <a:pt x="62217" y="11168"/>
                </a:lnTo>
                <a:lnTo>
                  <a:pt x="75758" y="17098"/>
                </a:lnTo>
                <a:lnTo>
                  <a:pt x="88267" y="24115"/>
                </a:lnTo>
                <a:lnTo>
                  <a:pt x="99635" y="32132"/>
                </a:lnTo>
                <a:lnTo>
                  <a:pt x="109747" y="41067"/>
                </a:lnTo>
                <a:lnTo>
                  <a:pt x="118491" y="50834"/>
                </a:lnTo>
                <a:lnTo>
                  <a:pt x="125756" y="61349"/>
                </a:lnTo>
                <a:lnTo>
                  <a:pt x="131429" y="72527"/>
                </a:lnTo>
                <a:lnTo>
                  <a:pt x="135397" y="84284"/>
                </a:lnTo>
                <a:lnTo>
                  <a:pt x="137549" y="96535"/>
                </a:lnTo>
                <a:lnTo>
                  <a:pt x="137922" y="104266"/>
                </a:lnTo>
                <a:lnTo>
                  <a:pt x="137922" y="363600"/>
                </a:lnTo>
                <a:lnTo>
                  <a:pt x="138902" y="376113"/>
                </a:lnTo>
                <a:lnTo>
                  <a:pt x="141768" y="388183"/>
                </a:lnTo>
                <a:lnTo>
                  <a:pt x="146407" y="399727"/>
                </a:lnTo>
                <a:lnTo>
                  <a:pt x="152708" y="410659"/>
                </a:lnTo>
                <a:lnTo>
                  <a:pt x="160557" y="420895"/>
                </a:lnTo>
                <a:lnTo>
                  <a:pt x="169843" y="430351"/>
                </a:lnTo>
                <a:lnTo>
                  <a:pt x="180452" y="438942"/>
                </a:lnTo>
                <a:lnTo>
                  <a:pt x="192274" y="446583"/>
                </a:lnTo>
                <a:lnTo>
                  <a:pt x="205195" y="453190"/>
                </a:lnTo>
                <a:lnTo>
                  <a:pt x="219102" y="458679"/>
                </a:lnTo>
                <a:lnTo>
                  <a:pt x="233885" y="462964"/>
                </a:lnTo>
                <a:lnTo>
                  <a:pt x="249430" y="465961"/>
                </a:lnTo>
                <a:lnTo>
                  <a:pt x="265625" y="467586"/>
                </a:lnTo>
                <a:lnTo>
                  <a:pt x="275843" y="467867"/>
                </a:lnTo>
                <a:lnTo>
                  <a:pt x="259305" y="468608"/>
                </a:lnTo>
                <a:lnTo>
                  <a:pt x="243348" y="470772"/>
                </a:lnTo>
                <a:lnTo>
                  <a:pt x="228084" y="474277"/>
                </a:lnTo>
                <a:lnTo>
                  <a:pt x="213626" y="479036"/>
                </a:lnTo>
                <a:lnTo>
                  <a:pt x="200085" y="484966"/>
                </a:lnTo>
                <a:lnTo>
                  <a:pt x="187576" y="491983"/>
                </a:lnTo>
                <a:lnTo>
                  <a:pt x="176208" y="500000"/>
                </a:lnTo>
                <a:lnTo>
                  <a:pt x="166096" y="508935"/>
                </a:lnTo>
                <a:lnTo>
                  <a:pt x="157352" y="518702"/>
                </a:lnTo>
                <a:lnTo>
                  <a:pt x="150087" y="529217"/>
                </a:lnTo>
                <a:lnTo>
                  <a:pt x="144414" y="540395"/>
                </a:lnTo>
                <a:lnTo>
                  <a:pt x="140446" y="552152"/>
                </a:lnTo>
                <a:lnTo>
                  <a:pt x="138294" y="564403"/>
                </a:lnTo>
                <a:lnTo>
                  <a:pt x="137922" y="572135"/>
                </a:lnTo>
                <a:lnTo>
                  <a:pt x="137922" y="831469"/>
                </a:lnTo>
                <a:lnTo>
                  <a:pt x="136941" y="843981"/>
                </a:lnTo>
                <a:lnTo>
                  <a:pt x="134075" y="856051"/>
                </a:lnTo>
                <a:lnTo>
                  <a:pt x="129436" y="867595"/>
                </a:lnTo>
                <a:lnTo>
                  <a:pt x="123135" y="878527"/>
                </a:lnTo>
                <a:lnTo>
                  <a:pt x="115286" y="888763"/>
                </a:lnTo>
                <a:lnTo>
                  <a:pt x="106000" y="898219"/>
                </a:lnTo>
                <a:lnTo>
                  <a:pt x="95391" y="906810"/>
                </a:lnTo>
                <a:lnTo>
                  <a:pt x="83569" y="914451"/>
                </a:lnTo>
                <a:lnTo>
                  <a:pt x="70648" y="921058"/>
                </a:lnTo>
                <a:lnTo>
                  <a:pt x="56741" y="926547"/>
                </a:lnTo>
                <a:lnTo>
                  <a:pt x="41958" y="930832"/>
                </a:lnTo>
                <a:lnTo>
                  <a:pt x="26413" y="933829"/>
                </a:lnTo>
                <a:lnTo>
                  <a:pt x="10218" y="935454"/>
                </a:lnTo>
                <a:lnTo>
                  <a:pt x="0" y="935736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7946" y="3947922"/>
            <a:ext cx="576072" cy="440436"/>
          </a:xfrm>
          <a:custGeom>
            <a:avLst/>
            <a:gdLst/>
            <a:ahLst/>
            <a:cxnLst/>
            <a:rect l="l" t="t" r="r" b="b"/>
            <a:pathLst>
              <a:path w="576072" h="440436">
                <a:moveTo>
                  <a:pt x="0" y="440435"/>
                </a:moveTo>
                <a:lnTo>
                  <a:pt x="576072" y="440435"/>
                </a:lnTo>
                <a:lnTo>
                  <a:pt x="576072" y="0"/>
                </a:lnTo>
                <a:lnTo>
                  <a:pt x="0" y="0"/>
                </a:lnTo>
                <a:lnTo>
                  <a:pt x="0" y="44043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18098" y="4120896"/>
            <a:ext cx="470916" cy="77724"/>
          </a:xfrm>
          <a:custGeom>
            <a:avLst/>
            <a:gdLst/>
            <a:ahLst/>
            <a:cxnLst/>
            <a:rect l="l" t="t" r="r" b="b"/>
            <a:pathLst>
              <a:path w="470916" h="77724">
                <a:moveTo>
                  <a:pt x="406146" y="51815"/>
                </a:moveTo>
                <a:lnTo>
                  <a:pt x="393192" y="51815"/>
                </a:lnTo>
                <a:lnTo>
                  <a:pt x="393192" y="77723"/>
                </a:lnTo>
                <a:lnTo>
                  <a:pt x="470916" y="38861"/>
                </a:lnTo>
                <a:lnTo>
                  <a:pt x="406146" y="51815"/>
                </a:lnTo>
                <a:close/>
              </a:path>
              <a:path w="470916" h="77724">
                <a:moveTo>
                  <a:pt x="406146" y="25907"/>
                </a:moveTo>
                <a:lnTo>
                  <a:pt x="393192" y="0"/>
                </a:lnTo>
                <a:lnTo>
                  <a:pt x="393192" y="25907"/>
                </a:lnTo>
                <a:lnTo>
                  <a:pt x="406146" y="25907"/>
                </a:lnTo>
                <a:close/>
              </a:path>
              <a:path w="470916" h="77724">
                <a:moveTo>
                  <a:pt x="0" y="25907"/>
                </a:moveTo>
                <a:lnTo>
                  <a:pt x="0" y="51815"/>
                </a:lnTo>
                <a:lnTo>
                  <a:pt x="406146" y="51815"/>
                </a:lnTo>
                <a:lnTo>
                  <a:pt x="470916" y="38861"/>
                </a:lnTo>
                <a:lnTo>
                  <a:pt x="393192" y="0"/>
                </a:lnTo>
                <a:lnTo>
                  <a:pt x="406146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11874" y="3944874"/>
            <a:ext cx="576072" cy="441959"/>
          </a:xfrm>
          <a:custGeom>
            <a:avLst/>
            <a:gdLst/>
            <a:ahLst/>
            <a:cxnLst/>
            <a:rect l="l" t="t" r="r" b="b"/>
            <a:pathLst>
              <a:path w="576072" h="441959">
                <a:moveTo>
                  <a:pt x="0" y="441959"/>
                </a:moveTo>
                <a:lnTo>
                  <a:pt x="576072" y="441959"/>
                </a:lnTo>
                <a:lnTo>
                  <a:pt x="576072" y="0"/>
                </a:lnTo>
                <a:lnTo>
                  <a:pt x="0" y="0"/>
                </a:lnTo>
                <a:lnTo>
                  <a:pt x="0" y="44195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0041" y="4165854"/>
            <a:ext cx="441579" cy="428116"/>
          </a:xfrm>
          <a:custGeom>
            <a:avLst/>
            <a:gdLst/>
            <a:ahLst/>
            <a:cxnLst/>
            <a:rect l="l" t="t" r="r" b="b"/>
            <a:pathLst>
              <a:path w="441579" h="428116">
                <a:moveTo>
                  <a:pt x="0" y="409448"/>
                </a:moveTo>
                <a:lnTo>
                  <a:pt x="18034" y="428117"/>
                </a:lnTo>
                <a:lnTo>
                  <a:pt x="394757" y="63414"/>
                </a:lnTo>
                <a:lnTo>
                  <a:pt x="404113" y="54356"/>
                </a:lnTo>
                <a:lnTo>
                  <a:pt x="412750" y="82042"/>
                </a:lnTo>
                <a:lnTo>
                  <a:pt x="441579" y="0"/>
                </a:lnTo>
                <a:lnTo>
                  <a:pt x="386080" y="35687"/>
                </a:lnTo>
                <a:lnTo>
                  <a:pt x="376724" y="44744"/>
                </a:lnTo>
                <a:lnTo>
                  <a:pt x="0" y="409448"/>
                </a:lnTo>
                <a:close/>
              </a:path>
              <a:path w="441579" h="428116">
                <a:moveTo>
                  <a:pt x="386080" y="35687"/>
                </a:moveTo>
                <a:lnTo>
                  <a:pt x="441579" y="0"/>
                </a:lnTo>
                <a:lnTo>
                  <a:pt x="358775" y="26162"/>
                </a:lnTo>
                <a:lnTo>
                  <a:pt x="376724" y="44744"/>
                </a:lnTo>
                <a:lnTo>
                  <a:pt x="386080" y="35687"/>
                </a:lnTo>
                <a:close/>
              </a:path>
              <a:path w="441579" h="428116">
                <a:moveTo>
                  <a:pt x="412750" y="82042"/>
                </a:moveTo>
                <a:lnTo>
                  <a:pt x="404113" y="54356"/>
                </a:lnTo>
                <a:lnTo>
                  <a:pt x="394757" y="63414"/>
                </a:lnTo>
                <a:lnTo>
                  <a:pt x="412750" y="820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52166" y="4100449"/>
            <a:ext cx="2845561" cy="985646"/>
          </a:xfrm>
          <a:custGeom>
            <a:avLst/>
            <a:gdLst/>
            <a:ahLst/>
            <a:cxnLst/>
            <a:rect l="l" t="t" r="r" b="b"/>
            <a:pathLst>
              <a:path w="2845561" h="985647">
                <a:moveTo>
                  <a:pt x="0" y="916432"/>
                </a:moveTo>
                <a:lnTo>
                  <a:pt x="21970" y="985646"/>
                </a:lnTo>
                <a:lnTo>
                  <a:pt x="2787396" y="103758"/>
                </a:lnTo>
                <a:lnTo>
                  <a:pt x="2798445" y="138302"/>
                </a:lnTo>
                <a:lnTo>
                  <a:pt x="2845561" y="47117"/>
                </a:lnTo>
                <a:lnTo>
                  <a:pt x="2754375" y="0"/>
                </a:lnTo>
                <a:lnTo>
                  <a:pt x="2765297" y="34670"/>
                </a:lnTo>
                <a:lnTo>
                  <a:pt x="0" y="91643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52166" y="4100449"/>
            <a:ext cx="2845561" cy="985646"/>
          </a:xfrm>
          <a:custGeom>
            <a:avLst/>
            <a:gdLst/>
            <a:ahLst/>
            <a:cxnLst/>
            <a:rect l="l" t="t" r="r" b="b"/>
            <a:pathLst>
              <a:path w="2845561" h="985647">
                <a:moveTo>
                  <a:pt x="21970" y="985646"/>
                </a:moveTo>
                <a:lnTo>
                  <a:pt x="2787396" y="103758"/>
                </a:lnTo>
                <a:lnTo>
                  <a:pt x="2798445" y="138302"/>
                </a:lnTo>
                <a:lnTo>
                  <a:pt x="2845561" y="47117"/>
                </a:lnTo>
                <a:lnTo>
                  <a:pt x="2754375" y="0"/>
                </a:lnTo>
                <a:lnTo>
                  <a:pt x="2765297" y="34670"/>
                </a:lnTo>
                <a:lnTo>
                  <a:pt x="0" y="916432"/>
                </a:lnTo>
                <a:lnTo>
                  <a:pt x="21970" y="98564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9786" y="5238750"/>
            <a:ext cx="2708148" cy="135636"/>
          </a:xfrm>
          <a:custGeom>
            <a:avLst/>
            <a:gdLst/>
            <a:ahLst/>
            <a:cxnLst/>
            <a:rect l="l" t="t" r="r" b="b"/>
            <a:pathLst>
              <a:path w="2708148" h="135636">
                <a:moveTo>
                  <a:pt x="2640329" y="101727"/>
                </a:moveTo>
                <a:lnTo>
                  <a:pt x="2640329" y="135636"/>
                </a:lnTo>
                <a:lnTo>
                  <a:pt x="2708148" y="67818"/>
                </a:lnTo>
                <a:lnTo>
                  <a:pt x="2640329" y="0"/>
                </a:lnTo>
                <a:lnTo>
                  <a:pt x="2640329" y="33909"/>
                </a:lnTo>
                <a:lnTo>
                  <a:pt x="0" y="33909"/>
                </a:lnTo>
                <a:lnTo>
                  <a:pt x="0" y="101727"/>
                </a:lnTo>
                <a:lnTo>
                  <a:pt x="2640329" y="1017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59786" y="5238750"/>
            <a:ext cx="2708148" cy="135636"/>
          </a:xfrm>
          <a:custGeom>
            <a:avLst/>
            <a:gdLst/>
            <a:ahLst/>
            <a:cxnLst/>
            <a:rect l="l" t="t" r="r" b="b"/>
            <a:pathLst>
              <a:path w="2708148" h="135636">
                <a:moveTo>
                  <a:pt x="0" y="101727"/>
                </a:moveTo>
                <a:lnTo>
                  <a:pt x="2640329" y="101727"/>
                </a:lnTo>
                <a:lnTo>
                  <a:pt x="2640329" y="135636"/>
                </a:lnTo>
                <a:lnTo>
                  <a:pt x="2708148" y="67818"/>
                </a:lnTo>
                <a:lnTo>
                  <a:pt x="2640329" y="0"/>
                </a:lnTo>
                <a:lnTo>
                  <a:pt x="2640329" y="33909"/>
                </a:lnTo>
                <a:lnTo>
                  <a:pt x="0" y="33909"/>
                </a:lnTo>
                <a:lnTo>
                  <a:pt x="0" y="10172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38578" y="4560697"/>
            <a:ext cx="3359785" cy="1147114"/>
          </a:xfrm>
          <a:custGeom>
            <a:avLst/>
            <a:gdLst/>
            <a:ahLst/>
            <a:cxnLst/>
            <a:rect l="l" t="t" r="r" b="b"/>
            <a:pathLst>
              <a:path w="3359785" h="1147114">
                <a:moveTo>
                  <a:pt x="0" y="1080160"/>
                </a:moveTo>
                <a:lnTo>
                  <a:pt x="21336" y="1147114"/>
                </a:lnTo>
                <a:lnTo>
                  <a:pt x="3303524" y="100456"/>
                </a:lnTo>
                <a:lnTo>
                  <a:pt x="3314192" y="133984"/>
                </a:lnTo>
                <a:lnTo>
                  <a:pt x="3359785" y="45592"/>
                </a:lnTo>
                <a:lnTo>
                  <a:pt x="3271520" y="0"/>
                </a:lnTo>
                <a:lnTo>
                  <a:pt x="3282188" y="33527"/>
                </a:lnTo>
                <a:lnTo>
                  <a:pt x="0" y="10801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38578" y="4560697"/>
            <a:ext cx="3359785" cy="1147114"/>
          </a:xfrm>
          <a:custGeom>
            <a:avLst/>
            <a:gdLst/>
            <a:ahLst/>
            <a:cxnLst/>
            <a:rect l="l" t="t" r="r" b="b"/>
            <a:pathLst>
              <a:path w="3359785" h="1147114">
                <a:moveTo>
                  <a:pt x="21336" y="1147114"/>
                </a:moveTo>
                <a:lnTo>
                  <a:pt x="3303524" y="100456"/>
                </a:lnTo>
                <a:lnTo>
                  <a:pt x="3314192" y="133984"/>
                </a:lnTo>
                <a:lnTo>
                  <a:pt x="3359785" y="45592"/>
                </a:lnTo>
                <a:lnTo>
                  <a:pt x="3271520" y="0"/>
                </a:lnTo>
                <a:lnTo>
                  <a:pt x="3282188" y="33527"/>
                </a:lnTo>
                <a:lnTo>
                  <a:pt x="0" y="1080160"/>
                </a:lnTo>
                <a:lnTo>
                  <a:pt x="21336" y="114711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87946" y="5100066"/>
            <a:ext cx="576072" cy="440435"/>
          </a:xfrm>
          <a:custGeom>
            <a:avLst/>
            <a:gdLst/>
            <a:ahLst/>
            <a:cxnLst/>
            <a:rect l="l" t="t" r="r" b="b"/>
            <a:pathLst>
              <a:path w="576072" h="440436">
                <a:moveTo>
                  <a:pt x="0" y="440435"/>
                </a:moveTo>
                <a:lnTo>
                  <a:pt x="576072" y="440435"/>
                </a:lnTo>
                <a:lnTo>
                  <a:pt x="576072" y="0"/>
                </a:lnTo>
                <a:lnTo>
                  <a:pt x="0" y="0"/>
                </a:lnTo>
                <a:lnTo>
                  <a:pt x="0" y="44043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1146" y="5273040"/>
            <a:ext cx="467740" cy="77723"/>
          </a:xfrm>
          <a:custGeom>
            <a:avLst/>
            <a:gdLst/>
            <a:ahLst/>
            <a:cxnLst/>
            <a:rect l="l" t="t" r="r" b="b"/>
            <a:pathLst>
              <a:path w="467740" h="77724">
                <a:moveTo>
                  <a:pt x="402971" y="51816"/>
                </a:moveTo>
                <a:lnTo>
                  <a:pt x="390017" y="51815"/>
                </a:lnTo>
                <a:lnTo>
                  <a:pt x="390017" y="77724"/>
                </a:lnTo>
                <a:lnTo>
                  <a:pt x="467740" y="38862"/>
                </a:lnTo>
                <a:lnTo>
                  <a:pt x="402971" y="51816"/>
                </a:lnTo>
                <a:close/>
              </a:path>
              <a:path w="467740" h="77724">
                <a:moveTo>
                  <a:pt x="402971" y="25908"/>
                </a:moveTo>
                <a:lnTo>
                  <a:pt x="390017" y="0"/>
                </a:lnTo>
                <a:lnTo>
                  <a:pt x="390017" y="25907"/>
                </a:lnTo>
                <a:lnTo>
                  <a:pt x="402971" y="25908"/>
                </a:lnTo>
                <a:close/>
              </a:path>
              <a:path w="467740" h="77724">
                <a:moveTo>
                  <a:pt x="0" y="25908"/>
                </a:moveTo>
                <a:lnTo>
                  <a:pt x="0" y="51816"/>
                </a:lnTo>
                <a:lnTo>
                  <a:pt x="402971" y="51816"/>
                </a:lnTo>
                <a:lnTo>
                  <a:pt x="467740" y="38862"/>
                </a:lnTo>
                <a:lnTo>
                  <a:pt x="390017" y="0"/>
                </a:lnTo>
                <a:lnTo>
                  <a:pt x="402971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11874" y="5097018"/>
            <a:ext cx="576072" cy="441959"/>
          </a:xfrm>
          <a:custGeom>
            <a:avLst/>
            <a:gdLst/>
            <a:ahLst/>
            <a:cxnLst/>
            <a:rect l="l" t="t" r="r" b="b"/>
            <a:pathLst>
              <a:path w="576072" h="441960">
                <a:moveTo>
                  <a:pt x="0" y="441959"/>
                </a:moveTo>
                <a:lnTo>
                  <a:pt x="576072" y="441959"/>
                </a:lnTo>
                <a:lnTo>
                  <a:pt x="576072" y="0"/>
                </a:lnTo>
                <a:lnTo>
                  <a:pt x="0" y="0"/>
                </a:lnTo>
                <a:lnTo>
                  <a:pt x="0" y="44195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8065" y="5317998"/>
            <a:ext cx="503809" cy="616813"/>
          </a:xfrm>
          <a:custGeom>
            <a:avLst/>
            <a:gdLst/>
            <a:ahLst/>
            <a:cxnLst/>
            <a:rect l="l" t="t" r="r" b="b"/>
            <a:pathLst>
              <a:path w="503809" h="616813">
                <a:moveTo>
                  <a:pt x="0" y="600494"/>
                </a:moveTo>
                <a:lnTo>
                  <a:pt x="20065" y="616813"/>
                </a:lnTo>
                <a:lnTo>
                  <a:pt x="464865" y="68539"/>
                </a:lnTo>
                <a:lnTo>
                  <a:pt x="473075" y="58419"/>
                </a:lnTo>
                <a:lnTo>
                  <a:pt x="485013" y="84835"/>
                </a:lnTo>
                <a:lnTo>
                  <a:pt x="503809" y="0"/>
                </a:lnTo>
                <a:lnTo>
                  <a:pt x="452882" y="42163"/>
                </a:lnTo>
                <a:lnTo>
                  <a:pt x="444710" y="52238"/>
                </a:lnTo>
                <a:lnTo>
                  <a:pt x="0" y="600494"/>
                </a:lnTo>
                <a:close/>
              </a:path>
              <a:path w="503809" h="616813">
                <a:moveTo>
                  <a:pt x="452882" y="42163"/>
                </a:moveTo>
                <a:lnTo>
                  <a:pt x="503809" y="0"/>
                </a:lnTo>
                <a:lnTo>
                  <a:pt x="424561" y="35940"/>
                </a:lnTo>
                <a:lnTo>
                  <a:pt x="444710" y="52238"/>
                </a:lnTo>
                <a:lnTo>
                  <a:pt x="452882" y="42163"/>
                </a:lnTo>
                <a:close/>
              </a:path>
              <a:path w="503809" h="616813">
                <a:moveTo>
                  <a:pt x="485013" y="84835"/>
                </a:moveTo>
                <a:lnTo>
                  <a:pt x="473075" y="58419"/>
                </a:lnTo>
                <a:lnTo>
                  <a:pt x="464865" y="68539"/>
                </a:lnTo>
                <a:lnTo>
                  <a:pt x="485013" y="848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27910" y="5859018"/>
            <a:ext cx="3240024" cy="156972"/>
          </a:xfrm>
          <a:custGeom>
            <a:avLst/>
            <a:gdLst/>
            <a:ahLst/>
            <a:cxnLst/>
            <a:rect l="l" t="t" r="r" b="b"/>
            <a:pathLst>
              <a:path w="3240024" h="156972">
                <a:moveTo>
                  <a:pt x="3161538" y="117728"/>
                </a:moveTo>
                <a:lnTo>
                  <a:pt x="3161538" y="156971"/>
                </a:lnTo>
                <a:lnTo>
                  <a:pt x="3240024" y="78485"/>
                </a:lnTo>
                <a:lnTo>
                  <a:pt x="3161538" y="0"/>
                </a:lnTo>
                <a:lnTo>
                  <a:pt x="3161538" y="39242"/>
                </a:lnTo>
                <a:lnTo>
                  <a:pt x="0" y="39242"/>
                </a:lnTo>
                <a:lnTo>
                  <a:pt x="0" y="117728"/>
                </a:lnTo>
                <a:lnTo>
                  <a:pt x="3161538" y="1177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27910" y="5859018"/>
            <a:ext cx="3240024" cy="156972"/>
          </a:xfrm>
          <a:custGeom>
            <a:avLst/>
            <a:gdLst/>
            <a:ahLst/>
            <a:cxnLst/>
            <a:rect l="l" t="t" r="r" b="b"/>
            <a:pathLst>
              <a:path w="3240024" h="156972">
                <a:moveTo>
                  <a:pt x="0" y="117728"/>
                </a:moveTo>
                <a:lnTo>
                  <a:pt x="3161538" y="117728"/>
                </a:lnTo>
                <a:lnTo>
                  <a:pt x="3161538" y="156971"/>
                </a:lnTo>
                <a:lnTo>
                  <a:pt x="3240024" y="78485"/>
                </a:lnTo>
                <a:lnTo>
                  <a:pt x="3161538" y="0"/>
                </a:lnTo>
                <a:lnTo>
                  <a:pt x="3161538" y="39242"/>
                </a:lnTo>
                <a:lnTo>
                  <a:pt x="0" y="39242"/>
                </a:lnTo>
                <a:lnTo>
                  <a:pt x="0" y="1177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3540" y="236845"/>
            <a:ext cx="555405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l</a:t>
            </a:r>
            <a:r>
              <a:rPr sz="3600" b="1" spc="-154" dirty="0">
                <a:latin typeface="Arial"/>
                <a:cs typeface="Arial"/>
              </a:rPr>
              <a:t>as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200" dirty="0">
                <a:latin typeface="Arial"/>
                <a:cs typeface="Arial"/>
              </a:rPr>
              <a:t>W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</a:t>
            </a:r>
            <a:r>
              <a:rPr sz="3600" b="1" spc="-259" dirty="0">
                <a:latin typeface="Arial"/>
                <a:cs typeface="Arial"/>
              </a:rPr>
              <a:t> </a:t>
            </a:r>
            <a:r>
              <a:rPr sz="3600" b="1" spc="-150" dirty="0">
                <a:latin typeface="Arial"/>
                <a:cs typeface="Arial"/>
              </a:rPr>
              <a:t>U</a:t>
            </a:r>
            <a:r>
              <a:rPr sz="3600" b="1" spc="-159" dirty="0">
                <a:latin typeface="Arial"/>
                <a:cs typeface="Arial"/>
              </a:rPr>
              <a:t>np</a:t>
            </a:r>
            <a:r>
              <a:rPr sz="3600" b="1" spc="-154" dirty="0">
                <a:latin typeface="Arial"/>
                <a:cs typeface="Arial"/>
              </a:rPr>
              <a:t>arametr</a:t>
            </a:r>
            <a:r>
              <a:rPr sz="3600" b="1" spc="-159" dirty="0">
                <a:latin typeface="Arial"/>
                <a:cs typeface="Arial"/>
              </a:rPr>
              <a:t>iz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770" y="1435734"/>
            <a:ext cx="2164946" cy="12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400" b="1" spc="-8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8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2400" b="1" spc="-54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emo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5"/>
              </a:lnSpc>
              <a:spcBef>
                <a:spcPts val="0"/>
              </a:spcBef>
            </a:pP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7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7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9029" y="2840253"/>
            <a:ext cx="2367321" cy="1057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4" baseline="3413" dirty="0">
                <a:latin typeface="Calibri"/>
                <a:cs typeface="Calibri"/>
              </a:rPr>
              <a:t>U</a:t>
            </a:r>
            <a:r>
              <a:rPr sz="3600" b="1" spc="-4" baseline="3413" dirty="0">
                <a:latin typeface="Calibri"/>
                <a:cs typeface="Calibri"/>
              </a:rPr>
              <a:t>n</a:t>
            </a:r>
            <a:r>
              <a:rPr sz="3600" b="1" spc="0" baseline="3413" dirty="0">
                <a:latin typeface="Calibri"/>
                <a:cs typeface="Calibri"/>
              </a:rPr>
              <a:t>-pa</a:t>
            </a:r>
            <a:r>
              <a:rPr sz="3600" b="1" spc="-50" baseline="3413" dirty="0">
                <a:latin typeface="Calibri"/>
                <a:cs typeface="Calibri"/>
              </a:rPr>
              <a:t>r</a:t>
            </a:r>
            <a:r>
              <a:rPr sz="3600" b="1" spc="0" baseline="3413" dirty="0">
                <a:latin typeface="Calibri"/>
                <a:cs typeface="Calibri"/>
              </a:rPr>
              <a:t>ame</a:t>
            </a:r>
            <a:r>
              <a:rPr sz="3600" b="1" spc="-34" baseline="3413" dirty="0">
                <a:latin typeface="Calibri"/>
                <a:cs typeface="Calibri"/>
              </a:rPr>
              <a:t>t</a:t>
            </a:r>
            <a:r>
              <a:rPr sz="3600" b="1" spc="0" baseline="3413" dirty="0">
                <a:latin typeface="Calibri"/>
                <a:cs typeface="Calibri"/>
              </a:rPr>
              <a:t>eri</a:t>
            </a:r>
            <a:r>
              <a:rPr sz="3600" b="1" spc="-44" baseline="3413" dirty="0">
                <a:latin typeface="Calibri"/>
                <a:cs typeface="Calibri"/>
              </a:rPr>
              <a:t>z</a:t>
            </a:r>
            <a:r>
              <a:rPr sz="3600" b="1" spc="0" baseline="3413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5"/>
              </a:lnSpc>
              <a:spcBef>
                <a:spcPts val="17"/>
              </a:spcBef>
            </a:pPr>
            <a:r>
              <a:rPr sz="3600" b="1" spc="0" baseline="1137" dirty="0">
                <a:latin typeface="Calibri"/>
                <a:cs typeface="Calibri"/>
              </a:rPr>
              <a:t>C</a:t>
            </a:r>
            <a:r>
              <a:rPr sz="3600" b="1" spc="4" baseline="1137" dirty="0">
                <a:latin typeface="Calibri"/>
                <a:cs typeface="Calibri"/>
              </a:rPr>
              <a:t>o</a:t>
            </a:r>
            <a:r>
              <a:rPr sz="3600" b="1" spc="0" baseline="1137" dirty="0">
                <a:latin typeface="Calibri"/>
                <a:cs typeface="Calibri"/>
              </a:rPr>
              <a:t>n</a:t>
            </a:r>
            <a:r>
              <a:rPr sz="3600" b="1" spc="-25" baseline="1137" dirty="0">
                <a:latin typeface="Calibri"/>
                <a:cs typeface="Calibri"/>
              </a:rPr>
              <a:t>s</a:t>
            </a:r>
            <a:r>
              <a:rPr sz="3600" b="1" spc="0" baseline="1137" dirty="0">
                <a:latin typeface="Calibri"/>
                <a:cs typeface="Calibri"/>
              </a:rPr>
              <a:t>tr</a:t>
            </a:r>
            <a:r>
              <a:rPr sz="3600" b="1" spc="-9" baseline="1137" dirty="0">
                <a:latin typeface="Calibri"/>
                <a:cs typeface="Calibri"/>
              </a:rPr>
              <a:t>u</a:t>
            </a:r>
            <a:r>
              <a:rPr sz="3600" b="1" spc="0" baseline="1137" dirty="0">
                <a:latin typeface="Calibri"/>
                <a:cs typeface="Calibri"/>
              </a:rPr>
              <a:t>c</a:t>
            </a:r>
            <a:r>
              <a:rPr sz="3600" b="1" spc="-25" baseline="1137" dirty="0">
                <a:latin typeface="Calibri"/>
                <a:cs typeface="Calibri"/>
              </a:rPr>
              <a:t>t</a:t>
            </a:r>
            <a:r>
              <a:rPr sz="3600" b="1" spc="0" baseline="1137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347725" marR="45765">
              <a:lnSpc>
                <a:spcPct val="95825"/>
              </a:lnSpc>
              <a:spcBef>
                <a:spcPts val="625"/>
              </a:spcBef>
            </a:pPr>
            <a:r>
              <a:rPr sz="1800" b="1" spc="0" dirty="0">
                <a:latin typeface="Arial"/>
                <a:cs typeface="Arial"/>
              </a:rPr>
              <a:t>:A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770" y="3630929"/>
            <a:ext cx="14957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400" b="1" spc="-24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3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770" y="3874770"/>
            <a:ext cx="1991776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rDemo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1891" y="4049928"/>
            <a:ext cx="346008" cy="67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endParaRPr sz="1800">
              <a:latin typeface="Calibri"/>
              <a:cs typeface="Calibri"/>
            </a:endParaRPr>
          </a:p>
          <a:p>
            <a:pPr marL="70612">
              <a:lnSpc>
                <a:spcPct val="101725"/>
              </a:lnSpc>
              <a:spcBef>
                <a:spcPts val="1050"/>
              </a:spcBef>
            </a:pP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454" y="4362450"/>
            <a:ext cx="1470639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30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2400" b="1" spc="-55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4926" y="4362450"/>
            <a:ext cx="162419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n(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spc="-42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gs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[])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4055" y="4796464"/>
            <a:ext cx="3010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:A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0170" y="4858283"/>
            <a:ext cx="529959" cy="1194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6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000" b="1" spc="-4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5"/>
              </a:lnSpc>
              <a:spcBef>
                <a:spcPts val="13"/>
              </a:spcBef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 a2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 a3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 a4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0448" y="4858283"/>
            <a:ext cx="1140871" cy="1194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85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-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="1" spc="-9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="1" spc="-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A();</a:t>
            </a:r>
            <a:endParaRPr sz="2000">
              <a:latin typeface="Calibri"/>
              <a:cs typeface="Calibri"/>
            </a:endParaRPr>
          </a:p>
          <a:p>
            <a:pPr marL="12700" marR="756">
              <a:lnSpc>
                <a:spcPts val="2405"/>
              </a:lnSpc>
              <a:spcBef>
                <a:spcPts val="13"/>
              </a:spcBef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-4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="1" spc="-9" baseline="13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w A(</a:t>
            </a:r>
            <a:r>
              <a:rPr sz="3000" b="1" spc="-4" baseline="136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400"/>
              </a:lnSpc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-4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a1;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400"/>
              </a:lnSpc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-4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a2;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1891" y="5202555"/>
            <a:ext cx="2880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0225" y="5817362"/>
            <a:ext cx="3466965" cy="759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1091" marR="1407777" algn="ctr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a4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965"/>
              </a:spcBef>
            </a:pP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o Objects</a:t>
            </a:r>
            <a:r>
              <a:rPr sz="2400" b="1" spc="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ed 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770" y="6069660"/>
            <a:ext cx="2866526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383" marR="30403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sz="2400" b="1" spc="-5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400" b="1" spc="-13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3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400" b="1" spc="-24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2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rDemo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3077" y="6246672"/>
            <a:ext cx="6591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3972" y="6246672"/>
            <a:ext cx="17263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600" b="1" spc="9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b="1" spc="-29" baseline="3413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1874" y="5098542"/>
            <a:ext cx="576072" cy="441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8"/>
              </a:spcBef>
            </a:pPr>
            <a:endParaRPr sz="600"/>
          </a:p>
          <a:p>
            <a:pPr marL="201040" marR="202492" algn="ctr">
              <a:lnSpc>
                <a:spcPct val="101725"/>
              </a:lnSpc>
            </a:pP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7946" y="5098542"/>
            <a:ext cx="576072" cy="441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196468" marR="197241" algn="ctr">
              <a:lnSpc>
                <a:spcPct val="101725"/>
              </a:lnSpc>
            </a:pP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1874" y="3946398"/>
            <a:ext cx="576072" cy="441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5"/>
              </a:spcBef>
            </a:pPr>
            <a:endParaRPr sz="600"/>
          </a:p>
          <a:p>
            <a:pPr marL="201040" marR="202492" algn="ctr">
              <a:lnSpc>
                <a:spcPct val="101725"/>
              </a:lnSpc>
            </a:pP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7946" y="3946398"/>
            <a:ext cx="576072" cy="441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196468" marR="197241" algn="ctr">
              <a:lnSpc>
                <a:spcPct val="101725"/>
              </a:lnSpc>
            </a:pP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8294" y="2652522"/>
            <a:ext cx="5472683" cy="993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576">
              <a:lnSpc>
                <a:spcPts val="1750"/>
              </a:lnSpc>
              <a:spcBef>
                <a:spcPts val="87"/>
              </a:spcBef>
            </a:pP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344576">
              <a:lnSpc>
                <a:spcPts val="1920"/>
              </a:lnSpc>
              <a:spcBef>
                <a:spcPts val="8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59332">
              <a:lnSpc>
                <a:spcPts val="1920"/>
              </a:lnSpc>
            </a:pPr>
            <a:r>
              <a:rPr sz="2400" b="1" spc="-19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em.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t.pri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tln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“He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2400" b="1" spc="-12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4" baseline="1706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elcome”);</a:t>
            </a:r>
            <a:endParaRPr sz="1600">
              <a:latin typeface="Calibri"/>
              <a:cs typeface="Calibri"/>
            </a:endParaRPr>
          </a:p>
          <a:p>
            <a:pPr marL="344576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236845"/>
            <a:ext cx="555405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l</a:t>
            </a:r>
            <a:r>
              <a:rPr sz="3600" b="1" spc="-154" dirty="0">
                <a:latin typeface="Arial"/>
                <a:cs typeface="Arial"/>
              </a:rPr>
              <a:t>as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200" dirty="0">
                <a:latin typeface="Arial"/>
                <a:cs typeface="Arial"/>
              </a:rPr>
              <a:t>W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</a:t>
            </a:r>
            <a:r>
              <a:rPr sz="3600" b="1" spc="-259" dirty="0">
                <a:latin typeface="Arial"/>
                <a:cs typeface="Arial"/>
              </a:rPr>
              <a:t> </a:t>
            </a:r>
            <a:r>
              <a:rPr sz="3600" b="1" spc="-150" dirty="0">
                <a:latin typeface="Arial"/>
                <a:cs typeface="Arial"/>
              </a:rPr>
              <a:t>U</a:t>
            </a:r>
            <a:r>
              <a:rPr sz="3600" b="1" spc="-159" dirty="0">
                <a:latin typeface="Arial"/>
                <a:cs typeface="Arial"/>
              </a:rPr>
              <a:t>np</a:t>
            </a:r>
            <a:r>
              <a:rPr sz="3600" b="1" spc="-154" dirty="0">
                <a:latin typeface="Arial"/>
                <a:cs typeface="Arial"/>
              </a:rPr>
              <a:t>arametr</a:t>
            </a:r>
            <a:r>
              <a:rPr sz="3600" b="1" spc="-159" dirty="0">
                <a:latin typeface="Arial"/>
                <a:cs typeface="Arial"/>
              </a:rPr>
              <a:t>iz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770" y="1435734"/>
            <a:ext cx="5084510" cy="2910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400" b="1" spc="-8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8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2400" b="1" spc="-54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emo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5"/>
              </a:lnSpc>
              <a:spcBef>
                <a:spcPts val="0"/>
              </a:spcBef>
            </a:pP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7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7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841855">
              <a:lnSpc>
                <a:spcPts val="1920"/>
              </a:lnSpc>
            </a:pPr>
            <a:r>
              <a:rPr sz="2400" b="1" spc="-19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em.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t.pri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tln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“He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2400" b="1" spc="-12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4" baseline="1706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elcome”);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400" b="1" spc="-24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rDemo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8610" y="2297334"/>
            <a:ext cx="11043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Predict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6616" y="2297334"/>
            <a:ext cx="111597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the O</a:t>
            </a:r>
            <a:r>
              <a:rPr sz="2400" b="1" spc="4" dirty="0">
                <a:latin typeface="Arial"/>
                <a:cs typeface="Arial"/>
              </a:rPr>
              <a:t>/</a:t>
            </a:r>
            <a:r>
              <a:rPr sz="2400" b="1" spc="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149961" marR="134112" algn="ctr">
              <a:lnSpc>
                <a:spcPct val="95825"/>
              </a:lnSpc>
            </a:pPr>
            <a:r>
              <a:rPr sz="2400" b="1" spc="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9921" y="2297334"/>
            <a:ext cx="3588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2386" y="2297334"/>
            <a:ext cx="6965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T</a:t>
            </a:r>
            <a:r>
              <a:rPr sz="2400" b="1" spc="-9" dirty="0">
                <a:latin typeface="Arial"/>
                <a:cs typeface="Arial"/>
              </a:rPr>
              <a:t>h</a:t>
            </a:r>
            <a:r>
              <a:rPr sz="2400" b="1" spc="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454" y="4362450"/>
            <a:ext cx="1470639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30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2400" b="1" spc="-55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4926" y="4362450"/>
            <a:ext cx="162419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n(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spc="-42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gs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[])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5520" y="4801108"/>
            <a:ext cx="2559611" cy="1351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latin typeface="Calibri"/>
                <a:cs typeface="Calibri"/>
              </a:rPr>
              <a:t>Out</a:t>
            </a:r>
            <a:r>
              <a:rPr sz="2700" b="1" spc="4" baseline="3034" dirty="0">
                <a:latin typeface="Calibri"/>
                <a:cs typeface="Calibri"/>
              </a:rPr>
              <a:t>pu</a:t>
            </a:r>
            <a:r>
              <a:rPr sz="2700" b="1" spc="0" baseline="3034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>
                <a:latin typeface="Calibri"/>
                <a:cs typeface="Calibri"/>
              </a:rPr>
              <a:t>F</a:t>
            </a:r>
            <a:r>
              <a:rPr sz="2700" b="1" spc="-4" baseline="1517" dirty="0">
                <a:latin typeface="Calibri"/>
                <a:cs typeface="Calibri"/>
              </a:rPr>
              <a:t>:\</a:t>
            </a:r>
            <a:r>
              <a:rPr sz="2700" b="1" spc="0" baseline="1517" dirty="0">
                <a:latin typeface="Calibri"/>
                <a:cs typeface="Calibri"/>
              </a:rPr>
              <a:t>&gt;j</a:t>
            </a:r>
            <a:r>
              <a:rPr sz="2700" b="1" spc="-25" baseline="1517" dirty="0">
                <a:latin typeface="Calibri"/>
                <a:cs typeface="Calibri"/>
              </a:rPr>
              <a:t>av</a:t>
            </a:r>
            <a:r>
              <a:rPr sz="2700" b="1" spc="0" baseline="1517" dirty="0">
                <a:latin typeface="Calibri"/>
                <a:cs typeface="Calibri"/>
              </a:rPr>
              <a:t>ac</a:t>
            </a:r>
            <a:r>
              <a:rPr sz="2700" b="1" spc="14" baseline="1517" dirty="0">
                <a:latin typeface="Calibri"/>
                <a:cs typeface="Calibri"/>
              </a:rPr>
              <a:t> </a:t>
            </a:r>
            <a:r>
              <a:rPr sz="2700" b="1" spc="4" baseline="1517" dirty="0">
                <a:latin typeface="Calibri"/>
                <a:cs typeface="Calibri"/>
              </a:rPr>
              <a:t>De</a:t>
            </a:r>
            <a:r>
              <a:rPr sz="2700" b="1" spc="0" baseline="1517" dirty="0">
                <a:latin typeface="Calibri"/>
                <a:cs typeface="Calibri"/>
              </a:rPr>
              <a:t>mo.j</a:t>
            </a:r>
            <a:r>
              <a:rPr sz="2700" b="1" spc="-25" baseline="1517" dirty="0">
                <a:latin typeface="Calibri"/>
                <a:cs typeface="Calibri"/>
              </a:rPr>
              <a:t>av</a:t>
            </a:r>
            <a:r>
              <a:rPr sz="2700" b="1" spc="0" baseline="1517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0" baseline="1517" dirty="0">
                <a:latin typeface="Calibri"/>
                <a:cs typeface="Calibri"/>
              </a:rPr>
              <a:t>F</a:t>
            </a:r>
            <a:r>
              <a:rPr sz="2700" b="1" spc="-4" baseline="1517" dirty="0">
                <a:latin typeface="Calibri"/>
                <a:cs typeface="Calibri"/>
              </a:rPr>
              <a:t>:\</a:t>
            </a:r>
            <a:r>
              <a:rPr sz="2700" b="1" spc="0" baseline="1517" dirty="0">
                <a:latin typeface="Calibri"/>
                <a:cs typeface="Calibri"/>
              </a:rPr>
              <a:t>&gt;j</a:t>
            </a:r>
            <a:r>
              <a:rPr sz="2700" b="1" spc="-25" baseline="1517" dirty="0">
                <a:latin typeface="Calibri"/>
                <a:cs typeface="Calibri"/>
              </a:rPr>
              <a:t>av</a:t>
            </a:r>
            <a:r>
              <a:rPr sz="2700" b="1" spc="0" baseline="1517" dirty="0">
                <a:latin typeface="Calibri"/>
                <a:cs typeface="Calibri"/>
              </a:rPr>
              <a:t>a</a:t>
            </a:r>
            <a:r>
              <a:rPr sz="2700" b="1" spc="14" baseline="1517" dirty="0">
                <a:latin typeface="Calibri"/>
                <a:cs typeface="Calibri"/>
              </a:rPr>
              <a:t> </a:t>
            </a:r>
            <a:r>
              <a:rPr sz="2700" b="1" spc="0" baseline="1517" dirty="0">
                <a:latin typeface="Calibri"/>
                <a:cs typeface="Calibri"/>
              </a:rPr>
              <a:t>Con</a:t>
            </a:r>
            <a:r>
              <a:rPr sz="2700" b="1" spc="-14" baseline="1517" dirty="0">
                <a:latin typeface="Calibri"/>
                <a:cs typeface="Calibri"/>
              </a:rPr>
              <a:t>s</a:t>
            </a:r>
            <a:r>
              <a:rPr sz="2700" b="1" spc="0" baseline="1517" dirty="0">
                <a:latin typeface="Calibri"/>
                <a:cs typeface="Calibri"/>
              </a:rPr>
              <a:t>truc</a:t>
            </a:r>
            <a:r>
              <a:rPr sz="2700" b="1" spc="-4" baseline="1517" dirty="0">
                <a:latin typeface="Calibri"/>
                <a:cs typeface="Calibri"/>
              </a:rPr>
              <a:t>t</a:t>
            </a:r>
            <a:r>
              <a:rPr sz="2700" b="1" spc="-9" baseline="1517" dirty="0">
                <a:latin typeface="Calibri"/>
                <a:cs typeface="Calibri"/>
              </a:rPr>
              <a:t>o</a:t>
            </a:r>
            <a:r>
              <a:rPr sz="2700" b="1" spc="0" baseline="1517" dirty="0">
                <a:latin typeface="Calibri"/>
                <a:cs typeface="Calibri"/>
              </a:rPr>
              <a:t>rDemo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0" baseline="1517" dirty="0">
                <a:latin typeface="Calibri"/>
                <a:cs typeface="Calibri"/>
              </a:rPr>
              <a:t>H</a:t>
            </a:r>
            <a:r>
              <a:rPr sz="2700" b="1" spc="9" baseline="1517" dirty="0">
                <a:latin typeface="Calibri"/>
                <a:cs typeface="Calibri"/>
              </a:rPr>
              <a:t>e</a:t>
            </a:r>
            <a:r>
              <a:rPr sz="2700" b="1" spc="0" baseline="1517" dirty="0">
                <a:latin typeface="Calibri"/>
                <a:cs typeface="Calibri"/>
              </a:rPr>
              <a:t>llo</a:t>
            </a:r>
            <a:r>
              <a:rPr sz="2700" b="1" spc="-29" baseline="1517" dirty="0">
                <a:latin typeface="Calibri"/>
                <a:cs typeface="Calibri"/>
              </a:rPr>
              <a:t> </a:t>
            </a:r>
            <a:r>
              <a:rPr sz="2700" b="1" spc="-59" baseline="1517" dirty="0">
                <a:latin typeface="Calibri"/>
                <a:cs typeface="Calibri"/>
              </a:rPr>
              <a:t>W</a:t>
            </a:r>
            <a:r>
              <a:rPr sz="2700" b="1" spc="4" baseline="1517" dirty="0">
                <a:latin typeface="Calibri"/>
                <a:cs typeface="Calibri"/>
              </a:rPr>
              <a:t>e</a:t>
            </a:r>
            <a:r>
              <a:rPr sz="2700" b="1" spc="0" baseline="1517" dirty="0">
                <a:latin typeface="Calibri"/>
                <a:cs typeface="Calibri"/>
              </a:rPr>
              <a:t>l</a:t>
            </a:r>
            <a:r>
              <a:rPr sz="2700" b="1" spc="-4" baseline="1517" dirty="0">
                <a:latin typeface="Calibri"/>
                <a:cs typeface="Calibri"/>
              </a:rPr>
              <a:t>c</a:t>
            </a:r>
            <a:r>
              <a:rPr sz="2700" b="1" spc="0" baseline="1517" dirty="0">
                <a:latin typeface="Calibri"/>
                <a:cs typeface="Calibri"/>
              </a:rPr>
              <a:t>ome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0" baseline="1517" dirty="0">
                <a:latin typeface="Calibri"/>
                <a:cs typeface="Calibri"/>
              </a:rPr>
              <a:t>H</a:t>
            </a:r>
            <a:r>
              <a:rPr sz="2700" b="1" spc="4" baseline="1517" dirty="0">
                <a:latin typeface="Calibri"/>
                <a:cs typeface="Calibri"/>
              </a:rPr>
              <a:t>e</a:t>
            </a:r>
            <a:r>
              <a:rPr sz="2700" b="1" spc="0" baseline="1517" dirty="0">
                <a:latin typeface="Calibri"/>
                <a:cs typeface="Calibri"/>
              </a:rPr>
              <a:t>llo</a:t>
            </a:r>
            <a:r>
              <a:rPr sz="2700" b="1" spc="-29" baseline="1517" dirty="0">
                <a:latin typeface="Calibri"/>
                <a:cs typeface="Calibri"/>
              </a:rPr>
              <a:t> </a:t>
            </a:r>
            <a:r>
              <a:rPr sz="2700" b="1" spc="-59" baseline="1517" dirty="0">
                <a:latin typeface="Calibri"/>
                <a:cs typeface="Calibri"/>
              </a:rPr>
              <a:t>W</a:t>
            </a:r>
            <a:r>
              <a:rPr sz="2700" b="1" spc="0" baseline="1517" dirty="0">
                <a:latin typeface="Calibri"/>
                <a:cs typeface="Calibri"/>
              </a:rPr>
              <a:t>e</a:t>
            </a:r>
            <a:r>
              <a:rPr sz="2700" b="1" spc="4" baseline="1517" dirty="0">
                <a:latin typeface="Calibri"/>
                <a:cs typeface="Calibri"/>
              </a:rPr>
              <a:t>l</a:t>
            </a:r>
            <a:r>
              <a:rPr sz="2700" b="1" spc="-9" baseline="1517" dirty="0">
                <a:latin typeface="Calibri"/>
                <a:cs typeface="Calibri"/>
              </a:rPr>
              <a:t>c</a:t>
            </a:r>
            <a:r>
              <a:rPr sz="2700" b="1" spc="0" baseline="1517" dirty="0">
                <a:latin typeface="Calibri"/>
                <a:cs typeface="Calibri"/>
              </a:rPr>
              <a:t>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170" y="4858283"/>
            <a:ext cx="529959" cy="1194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6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000" b="1" spc="-4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5"/>
              </a:lnSpc>
              <a:spcBef>
                <a:spcPts val="13"/>
              </a:spcBef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 a2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 a3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 a4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0448" y="4858283"/>
            <a:ext cx="1140871" cy="1194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85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-9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="1" spc="-9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b="1" spc="-4" baseline="27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A();</a:t>
            </a:r>
            <a:endParaRPr sz="2000">
              <a:latin typeface="Calibri"/>
              <a:cs typeface="Calibri"/>
            </a:endParaRPr>
          </a:p>
          <a:p>
            <a:pPr marL="12700" marR="756">
              <a:lnSpc>
                <a:spcPts val="2405"/>
              </a:lnSpc>
              <a:spcBef>
                <a:spcPts val="13"/>
              </a:spcBef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-4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="1" spc="-9" baseline="13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w A(</a:t>
            </a:r>
            <a:r>
              <a:rPr sz="3000" b="1" spc="-4" baseline="136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400"/>
              </a:lnSpc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-4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a1;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400"/>
              </a:lnSpc>
            </a:pP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00" b="1" spc="-4" baseline="1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>
                <a:solidFill>
                  <a:srgbClr val="FF0000"/>
                </a:solidFill>
                <a:latin typeface="Calibri"/>
                <a:cs typeface="Calibri"/>
              </a:rPr>
              <a:t>a2;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770" y="6069660"/>
            <a:ext cx="2866526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383" marR="30403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sz="2400" b="1" spc="-5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400" b="1" spc="-13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3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400" b="1" spc="-24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2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rDemo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236845"/>
            <a:ext cx="555405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l</a:t>
            </a:r>
            <a:r>
              <a:rPr sz="3600" b="1" spc="-154" dirty="0">
                <a:latin typeface="Arial"/>
                <a:cs typeface="Arial"/>
              </a:rPr>
              <a:t>as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200" dirty="0">
                <a:latin typeface="Arial"/>
                <a:cs typeface="Arial"/>
              </a:rPr>
              <a:t>W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</a:t>
            </a:r>
            <a:r>
              <a:rPr sz="3600" b="1" spc="-259" dirty="0">
                <a:latin typeface="Arial"/>
                <a:cs typeface="Arial"/>
              </a:rPr>
              <a:t> </a:t>
            </a:r>
            <a:r>
              <a:rPr sz="3600" b="1" spc="-150" dirty="0">
                <a:latin typeface="Arial"/>
                <a:cs typeface="Arial"/>
              </a:rPr>
              <a:t>U</a:t>
            </a:r>
            <a:r>
              <a:rPr sz="3600" b="1" spc="-159" dirty="0">
                <a:latin typeface="Arial"/>
                <a:cs typeface="Arial"/>
              </a:rPr>
              <a:t>np</a:t>
            </a:r>
            <a:r>
              <a:rPr sz="3600" b="1" spc="-154" dirty="0">
                <a:latin typeface="Arial"/>
                <a:cs typeface="Arial"/>
              </a:rPr>
              <a:t>arametr</a:t>
            </a:r>
            <a:r>
              <a:rPr sz="3600" b="1" spc="-159" dirty="0">
                <a:latin typeface="Arial"/>
                <a:cs typeface="Arial"/>
              </a:rPr>
              <a:t>iz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770" y="1435734"/>
            <a:ext cx="5211730" cy="3154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400" b="1" spc="-8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8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2400" b="1" spc="-54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emo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b="1" spc="-19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5"/>
              </a:lnSpc>
              <a:spcBef>
                <a:spcPts val="0"/>
              </a:spcBef>
            </a:pP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7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7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841855" marR="30403">
              <a:lnSpc>
                <a:spcPts val="1920"/>
              </a:lnSpc>
            </a:pP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2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b="1" spc="-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b="1" spc="-1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19" baseline="1706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+)</a:t>
            </a:r>
            <a:endParaRPr sz="1600">
              <a:latin typeface="Calibri"/>
              <a:cs typeface="Calibri"/>
            </a:endParaRPr>
          </a:p>
          <a:p>
            <a:pPr marL="2756255">
              <a:lnSpc>
                <a:spcPts val="1920"/>
              </a:lnSpc>
            </a:pPr>
            <a:r>
              <a:rPr sz="2400" b="1" spc="-19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25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em.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t.pri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tln</a:t>
            </a:r>
            <a:r>
              <a:rPr sz="2400" b="1" spc="-84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“He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”);</a:t>
            </a:r>
            <a:endParaRPr sz="1600">
              <a:latin typeface="Calibri"/>
              <a:cs typeface="Calibri"/>
            </a:endParaRPr>
          </a:p>
          <a:p>
            <a:pPr marL="9271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400" b="1" spc="-24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3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rDemo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8863" y="3339369"/>
            <a:ext cx="110439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Predict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6869" y="3339369"/>
            <a:ext cx="6118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9" dirty="0">
                <a:latin typeface="Arial"/>
                <a:cs typeface="Arial"/>
              </a:rPr>
              <a:t>T</a:t>
            </a:r>
            <a:r>
              <a:rPr sz="2400" b="1" spc="0" dirty="0"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319" y="3339369"/>
            <a:ext cx="107055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Ou</a:t>
            </a:r>
            <a:r>
              <a:rPr sz="2400" b="1" spc="4" dirty="0">
                <a:latin typeface="Arial"/>
                <a:cs typeface="Arial"/>
              </a:rPr>
              <a:t>t</a:t>
            </a:r>
            <a:r>
              <a:rPr sz="2400" b="1" spc="0" dirty="0"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454" y="4606290"/>
            <a:ext cx="1470639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30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2400" b="1" spc="-55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4926" y="4606290"/>
            <a:ext cx="162419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n(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spc="-42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baseline="341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gs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[])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170" y="5093741"/>
            <a:ext cx="427838" cy="960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 a1</a:t>
            </a:r>
            <a:endParaRPr sz="1600">
              <a:latin typeface="Calibri"/>
              <a:cs typeface="Calibri"/>
            </a:endParaRPr>
          </a:p>
          <a:p>
            <a:pPr marL="12700" marR="198">
              <a:lnSpc>
                <a:spcPts val="1925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a2</a:t>
            </a:r>
            <a:endParaRPr sz="1600">
              <a:latin typeface="Calibri"/>
              <a:cs typeface="Calibri"/>
            </a:endParaRPr>
          </a:p>
          <a:p>
            <a:pPr marL="12700" marR="198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a3</a:t>
            </a:r>
            <a:endParaRPr sz="1600">
              <a:latin typeface="Calibri"/>
              <a:cs typeface="Calibri"/>
            </a:endParaRPr>
          </a:p>
          <a:p>
            <a:pPr marL="12700" marR="198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a4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4740" y="5093741"/>
            <a:ext cx="914794" cy="960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92">
              <a:lnSpc>
                <a:spcPts val="1730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A(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2700" marR="816">
              <a:lnSpc>
                <a:spcPts val="1925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-2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2700" marR="816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-2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2700" marR="816">
              <a:lnSpc>
                <a:spcPts val="1920"/>
              </a:lnSpc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-2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1706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770" y="6069660"/>
            <a:ext cx="2866526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383" marR="30403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sz="2400" b="1" spc="-5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400" b="1" spc="-13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9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3" baseline="34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14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4" baseline="3413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spc="4" baseline="34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34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400" b="1" spc="-24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3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-21" baseline="170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4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4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>
                <a:solidFill>
                  <a:srgbClr val="FF0000"/>
                </a:solidFill>
                <a:latin typeface="Calibri"/>
                <a:cs typeface="Calibri"/>
              </a:rPr>
              <a:t>rDemo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6330" y="2398014"/>
            <a:ext cx="4463796" cy="1080515"/>
          </a:xfrm>
          <a:custGeom>
            <a:avLst/>
            <a:gdLst/>
            <a:ahLst/>
            <a:cxnLst/>
            <a:rect l="l" t="t" r="r" b="b"/>
            <a:pathLst>
              <a:path w="4463796" h="1080515">
                <a:moveTo>
                  <a:pt x="0" y="1080515"/>
                </a:moveTo>
                <a:lnTo>
                  <a:pt x="4463796" y="1080515"/>
                </a:lnTo>
                <a:lnTo>
                  <a:pt x="4463796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8132" y="2407920"/>
            <a:ext cx="563879" cy="1080515"/>
          </a:xfrm>
          <a:custGeom>
            <a:avLst/>
            <a:gdLst/>
            <a:ahLst/>
            <a:cxnLst/>
            <a:rect l="l" t="t" r="r" b="b"/>
            <a:pathLst>
              <a:path w="563879" h="1080515">
                <a:moveTo>
                  <a:pt x="0" y="0"/>
                </a:moveTo>
                <a:lnTo>
                  <a:pt x="23122" y="641"/>
                </a:lnTo>
                <a:lnTo>
                  <a:pt x="45729" y="2531"/>
                </a:lnTo>
                <a:lnTo>
                  <a:pt x="67750" y="5622"/>
                </a:lnTo>
                <a:lnTo>
                  <a:pt x="89111" y="9862"/>
                </a:lnTo>
                <a:lnTo>
                  <a:pt x="109739" y="15202"/>
                </a:lnTo>
                <a:lnTo>
                  <a:pt x="129563" y="21592"/>
                </a:lnTo>
                <a:lnTo>
                  <a:pt x="148509" y="28982"/>
                </a:lnTo>
                <a:lnTo>
                  <a:pt x="166506" y="37323"/>
                </a:lnTo>
                <a:lnTo>
                  <a:pt x="183479" y="46565"/>
                </a:lnTo>
                <a:lnTo>
                  <a:pt x="199358" y="56657"/>
                </a:lnTo>
                <a:lnTo>
                  <a:pt x="214068" y="67551"/>
                </a:lnTo>
                <a:lnTo>
                  <a:pt x="227539" y="79196"/>
                </a:lnTo>
                <a:lnTo>
                  <a:pt x="239696" y="91542"/>
                </a:lnTo>
                <a:lnTo>
                  <a:pt x="250468" y="104540"/>
                </a:lnTo>
                <a:lnTo>
                  <a:pt x="259782" y="118139"/>
                </a:lnTo>
                <a:lnTo>
                  <a:pt x="267565" y="132291"/>
                </a:lnTo>
                <a:lnTo>
                  <a:pt x="273745" y="146945"/>
                </a:lnTo>
                <a:lnTo>
                  <a:pt x="278249" y="162051"/>
                </a:lnTo>
                <a:lnTo>
                  <a:pt x="281005" y="177559"/>
                </a:lnTo>
                <a:lnTo>
                  <a:pt x="281939" y="193420"/>
                </a:lnTo>
                <a:lnTo>
                  <a:pt x="281939" y="346837"/>
                </a:lnTo>
                <a:lnTo>
                  <a:pt x="282874" y="362698"/>
                </a:lnTo>
                <a:lnTo>
                  <a:pt x="285630" y="378206"/>
                </a:lnTo>
                <a:lnTo>
                  <a:pt x="290134" y="393312"/>
                </a:lnTo>
                <a:lnTo>
                  <a:pt x="296314" y="407966"/>
                </a:lnTo>
                <a:lnTo>
                  <a:pt x="304097" y="422118"/>
                </a:lnTo>
                <a:lnTo>
                  <a:pt x="313411" y="435717"/>
                </a:lnTo>
                <a:lnTo>
                  <a:pt x="324183" y="448715"/>
                </a:lnTo>
                <a:lnTo>
                  <a:pt x="336340" y="461061"/>
                </a:lnTo>
                <a:lnTo>
                  <a:pt x="349811" y="472706"/>
                </a:lnTo>
                <a:lnTo>
                  <a:pt x="364521" y="483600"/>
                </a:lnTo>
                <a:lnTo>
                  <a:pt x="380400" y="493692"/>
                </a:lnTo>
                <a:lnTo>
                  <a:pt x="397373" y="502934"/>
                </a:lnTo>
                <a:lnTo>
                  <a:pt x="415370" y="511275"/>
                </a:lnTo>
                <a:lnTo>
                  <a:pt x="434316" y="518665"/>
                </a:lnTo>
                <a:lnTo>
                  <a:pt x="454140" y="525055"/>
                </a:lnTo>
                <a:lnTo>
                  <a:pt x="474768" y="530395"/>
                </a:lnTo>
                <a:lnTo>
                  <a:pt x="496129" y="534635"/>
                </a:lnTo>
                <a:lnTo>
                  <a:pt x="518150" y="537726"/>
                </a:lnTo>
                <a:lnTo>
                  <a:pt x="540757" y="539616"/>
                </a:lnTo>
                <a:lnTo>
                  <a:pt x="563879" y="540257"/>
                </a:lnTo>
                <a:lnTo>
                  <a:pt x="540757" y="540899"/>
                </a:lnTo>
                <a:lnTo>
                  <a:pt x="518150" y="542789"/>
                </a:lnTo>
                <a:lnTo>
                  <a:pt x="496129" y="545880"/>
                </a:lnTo>
                <a:lnTo>
                  <a:pt x="474768" y="550120"/>
                </a:lnTo>
                <a:lnTo>
                  <a:pt x="454140" y="555460"/>
                </a:lnTo>
                <a:lnTo>
                  <a:pt x="434316" y="561850"/>
                </a:lnTo>
                <a:lnTo>
                  <a:pt x="415370" y="569240"/>
                </a:lnTo>
                <a:lnTo>
                  <a:pt x="397373" y="577581"/>
                </a:lnTo>
                <a:lnTo>
                  <a:pt x="380400" y="586823"/>
                </a:lnTo>
                <a:lnTo>
                  <a:pt x="364521" y="596915"/>
                </a:lnTo>
                <a:lnTo>
                  <a:pt x="349811" y="607809"/>
                </a:lnTo>
                <a:lnTo>
                  <a:pt x="336340" y="619454"/>
                </a:lnTo>
                <a:lnTo>
                  <a:pt x="324183" y="631800"/>
                </a:lnTo>
                <a:lnTo>
                  <a:pt x="313411" y="644798"/>
                </a:lnTo>
                <a:lnTo>
                  <a:pt x="304097" y="658397"/>
                </a:lnTo>
                <a:lnTo>
                  <a:pt x="296314" y="672549"/>
                </a:lnTo>
                <a:lnTo>
                  <a:pt x="290134" y="687203"/>
                </a:lnTo>
                <a:lnTo>
                  <a:pt x="285630" y="702309"/>
                </a:lnTo>
                <a:lnTo>
                  <a:pt x="282874" y="717817"/>
                </a:lnTo>
                <a:lnTo>
                  <a:pt x="281939" y="733678"/>
                </a:lnTo>
                <a:lnTo>
                  <a:pt x="281939" y="887094"/>
                </a:lnTo>
                <a:lnTo>
                  <a:pt x="281005" y="902956"/>
                </a:lnTo>
                <a:lnTo>
                  <a:pt x="278249" y="918464"/>
                </a:lnTo>
                <a:lnTo>
                  <a:pt x="273745" y="933570"/>
                </a:lnTo>
                <a:lnTo>
                  <a:pt x="267565" y="948224"/>
                </a:lnTo>
                <a:lnTo>
                  <a:pt x="259782" y="962376"/>
                </a:lnTo>
                <a:lnTo>
                  <a:pt x="250468" y="975975"/>
                </a:lnTo>
                <a:lnTo>
                  <a:pt x="239696" y="988973"/>
                </a:lnTo>
                <a:lnTo>
                  <a:pt x="227539" y="1001319"/>
                </a:lnTo>
                <a:lnTo>
                  <a:pt x="214068" y="1012964"/>
                </a:lnTo>
                <a:lnTo>
                  <a:pt x="199358" y="1023858"/>
                </a:lnTo>
                <a:lnTo>
                  <a:pt x="183479" y="1033950"/>
                </a:lnTo>
                <a:lnTo>
                  <a:pt x="166506" y="1043192"/>
                </a:lnTo>
                <a:lnTo>
                  <a:pt x="148509" y="1051533"/>
                </a:lnTo>
                <a:lnTo>
                  <a:pt x="129563" y="1058923"/>
                </a:lnTo>
                <a:lnTo>
                  <a:pt x="109739" y="1065313"/>
                </a:lnTo>
                <a:lnTo>
                  <a:pt x="89111" y="1070653"/>
                </a:lnTo>
                <a:lnTo>
                  <a:pt x="67750" y="1074893"/>
                </a:lnTo>
                <a:lnTo>
                  <a:pt x="45729" y="1077984"/>
                </a:lnTo>
                <a:lnTo>
                  <a:pt x="23122" y="1079874"/>
                </a:lnTo>
                <a:lnTo>
                  <a:pt x="0" y="10805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2966" y="4266946"/>
            <a:ext cx="2236470" cy="1724545"/>
          </a:xfrm>
          <a:custGeom>
            <a:avLst/>
            <a:gdLst/>
            <a:ahLst/>
            <a:cxnLst/>
            <a:rect l="l" t="t" r="r" b="b"/>
            <a:pathLst>
              <a:path w="2236470" h="1724545">
                <a:moveTo>
                  <a:pt x="0" y="1664931"/>
                </a:moveTo>
                <a:lnTo>
                  <a:pt x="45338" y="1724545"/>
                </a:lnTo>
                <a:lnTo>
                  <a:pt x="2199512" y="89407"/>
                </a:lnTo>
                <a:lnTo>
                  <a:pt x="2222119" y="119252"/>
                </a:lnTo>
                <a:lnTo>
                  <a:pt x="2236470" y="14350"/>
                </a:lnTo>
                <a:lnTo>
                  <a:pt x="2131568" y="0"/>
                </a:lnTo>
                <a:lnTo>
                  <a:pt x="2154173" y="29844"/>
                </a:lnTo>
                <a:lnTo>
                  <a:pt x="0" y="166493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2966" y="4266946"/>
            <a:ext cx="2236470" cy="1724545"/>
          </a:xfrm>
          <a:custGeom>
            <a:avLst/>
            <a:gdLst/>
            <a:ahLst/>
            <a:cxnLst/>
            <a:rect l="l" t="t" r="r" b="b"/>
            <a:pathLst>
              <a:path w="2236470" h="1724545">
                <a:moveTo>
                  <a:pt x="0" y="1664931"/>
                </a:moveTo>
                <a:lnTo>
                  <a:pt x="2154173" y="29844"/>
                </a:lnTo>
                <a:lnTo>
                  <a:pt x="2131568" y="0"/>
                </a:lnTo>
                <a:lnTo>
                  <a:pt x="2236470" y="14350"/>
                </a:lnTo>
                <a:lnTo>
                  <a:pt x="2222119" y="119252"/>
                </a:lnTo>
                <a:lnTo>
                  <a:pt x="2199512" y="89407"/>
                </a:lnTo>
                <a:lnTo>
                  <a:pt x="45338" y="1724545"/>
                </a:lnTo>
                <a:lnTo>
                  <a:pt x="0" y="166493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540" y="236845"/>
            <a:ext cx="524478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l</a:t>
            </a:r>
            <a:r>
              <a:rPr sz="3600" b="1" spc="-154" dirty="0">
                <a:latin typeface="Arial"/>
                <a:cs typeface="Arial"/>
              </a:rPr>
              <a:t>as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200" dirty="0">
                <a:latin typeface="Arial"/>
                <a:cs typeface="Arial"/>
              </a:rPr>
              <a:t>W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</a:t>
            </a:r>
            <a:r>
              <a:rPr sz="3600" b="1" spc="-25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P</a:t>
            </a:r>
            <a:r>
              <a:rPr sz="3600" b="1" spc="-154" dirty="0">
                <a:latin typeface="Arial"/>
                <a:cs typeface="Arial"/>
              </a:rPr>
              <a:t>arameter</a:t>
            </a:r>
            <a:r>
              <a:rPr sz="3600" b="1" spc="-159" dirty="0">
                <a:latin typeface="Arial"/>
                <a:cs typeface="Arial"/>
              </a:rPr>
              <a:t>iz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0" dirty="0">
                <a:latin typeface="Arial"/>
                <a:cs typeface="Arial"/>
              </a:rPr>
              <a:t>C</a:t>
            </a:r>
            <a:r>
              <a:rPr sz="3600" b="1" spc="-159" dirty="0">
                <a:latin typeface="Arial"/>
                <a:cs typeface="Arial"/>
              </a:rPr>
              <a:t>on</a:t>
            </a:r>
            <a:r>
              <a:rPr sz="3600" b="1" spc="-154" dirty="0">
                <a:latin typeface="Arial"/>
                <a:cs typeface="Arial"/>
              </a:rPr>
              <a:t>st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-159" dirty="0">
                <a:latin typeface="Arial"/>
                <a:cs typeface="Arial"/>
              </a:rPr>
              <a:t>u</a:t>
            </a:r>
            <a:r>
              <a:rPr sz="3600" b="1" spc="-154" dirty="0">
                <a:latin typeface="Arial"/>
                <a:cs typeface="Arial"/>
              </a:rPr>
              <a:t>ct</a:t>
            </a: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1434009"/>
            <a:ext cx="1796056" cy="83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ame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emo.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927404" marR="5108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a;</a:t>
            </a:r>
            <a:endParaRPr sz="11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b;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5682" y="2621946"/>
            <a:ext cx="2131872" cy="696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P</a:t>
            </a:r>
            <a:r>
              <a:rPr sz="2400" b="1" spc="-4" dirty="0">
                <a:latin typeface="Arial"/>
                <a:cs typeface="Arial"/>
              </a:rPr>
              <a:t>a</a:t>
            </a:r>
            <a:r>
              <a:rPr sz="2400" b="1" spc="0" dirty="0">
                <a:latin typeface="Arial"/>
                <a:cs typeface="Arial"/>
              </a:rPr>
              <a:t>rameter</a:t>
            </a:r>
            <a:r>
              <a:rPr sz="2400" b="1" spc="4" dirty="0">
                <a:latin typeface="Arial"/>
                <a:cs typeface="Arial"/>
              </a:rPr>
              <a:t>i</a:t>
            </a:r>
            <a:r>
              <a:rPr sz="2400" b="1" spc="0" dirty="0">
                <a:latin typeface="Arial"/>
                <a:cs typeface="Arial"/>
              </a:rPr>
              <a:t>zed</a:t>
            </a:r>
            <a:endParaRPr sz="2400">
              <a:latin typeface="Arial"/>
              <a:cs typeface="Arial"/>
            </a:endParaRPr>
          </a:p>
          <a:p>
            <a:pPr marL="147828" marR="169773" algn="ctr">
              <a:lnSpc>
                <a:spcPct val="95825"/>
              </a:lnSpc>
            </a:pPr>
            <a:r>
              <a:rPr sz="2400" b="1" spc="0" dirty="0">
                <a:latin typeface="Arial"/>
                <a:cs typeface="Arial"/>
              </a:rPr>
              <a:t>C</a:t>
            </a:r>
            <a:r>
              <a:rPr sz="2400" b="1" spc="-4" dirty="0">
                <a:latin typeface="Arial"/>
                <a:cs typeface="Arial"/>
              </a:rPr>
              <a:t>o</a:t>
            </a:r>
            <a:r>
              <a:rPr sz="2400" b="1" spc="0" dirty="0">
                <a:latin typeface="Arial"/>
                <a:cs typeface="Arial"/>
              </a:rPr>
              <a:t>nstructor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3613583"/>
            <a:ext cx="3903447" cy="1171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21031">
              <a:lnSpc>
                <a:spcPts val="1230"/>
              </a:lnSpc>
              <a:spcBef>
                <a:spcPts val="61"/>
              </a:spcBef>
            </a:pP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100" b="1" spc="-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ay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3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 Values</a:t>
            </a:r>
            <a:r>
              <a:rPr sz="1100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*/</a:t>
            </a:r>
            <a:endParaRPr sz="1100">
              <a:latin typeface="Arial"/>
              <a:cs typeface="Arial"/>
            </a:endParaRPr>
          </a:p>
          <a:p>
            <a:pPr marL="927404" marR="21031">
              <a:lnSpc>
                <a:spcPct val="95825"/>
              </a:lnSpc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bl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oid displa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alue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100">
              <a:latin typeface="Arial"/>
              <a:cs typeface="Arial"/>
            </a:endParaRPr>
          </a:p>
          <a:p>
            <a:pPr marL="927404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841804" marR="21031">
              <a:lnSpc>
                <a:spcPct val="95825"/>
              </a:lnSpc>
              <a:spcBef>
                <a:spcPts val="55"/>
              </a:spcBef>
            </a:pP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sz="1100" b="1" spc="9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-9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100" b="1" spc="-3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a);</a:t>
            </a:r>
            <a:endParaRPr sz="1100">
              <a:latin typeface="Arial"/>
              <a:cs typeface="Arial"/>
            </a:endParaRPr>
          </a:p>
          <a:p>
            <a:pPr marL="1841804">
              <a:lnSpc>
                <a:spcPct val="95825"/>
              </a:lnSpc>
              <a:spcBef>
                <a:spcPts val="55"/>
              </a:spcBef>
            </a:pP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sz="1100" b="1" spc="9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-9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100" b="1" spc="-3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= “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+ b);</a:t>
            </a:r>
            <a:endParaRPr sz="1100">
              <a:latin typeface="Arial"/>
              <a:cs typeface="Arial"/>
            </a:endParaRPr>
          </a:p>
          <a:p>
            <a:pPr marL="927404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3134" y="4132230"/>
            <a:ext cx="3401730" cy="235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157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mpi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ime</a:t>
            </a:r>
            <a:r>
              <a:rPr sz="2400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  <a:p>
            <a:pPr marL="121157">
              <a:lnSpc>
                <a:spcPts val="2160"/>
              </a:lnSpc>
              <a:spcBef>
                <a:spcPts val="714"/>
              </a:spcBef>
            </a:pP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4" dirty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800" b="1" spc="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4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800" b="1" spc="4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4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27:</a:t>
            </a:r>
            <a:r>
              <a:rPr sz="1800" b="1" spc="-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9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800" b="1" spc="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1800" b="1" spc="-1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find </a:t>
            </a:r>
            <a:r>
              <a:rPr sz="1800" b="1" spc="-1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ymb</a:t>
            </a:r>
            <a:r>
              <a:rPr sz="1800" b="1" spc="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l </a:t>
            </a:r>
            <a:r>
              <a:rPr sz="1800" b="1" spc="-1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ymb</a:t>
            </a:r>
            <a:r>
              <a:rPr sz="1800" b="1" spc="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3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b="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9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1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1800" b="1"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2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A()</a:t>
            </a:r>
            <a:endParaRPr sz="1800">
              <a:latin typeface="Calibri"/>
              <a:cs typeface="Calibri"/>
            </a:endParaRPr>
          </a:p>
          <a:p>
            <a:pPr marL="121157" marR="29157">
              <a:lnSpc>
                <a:spcPct val="101725"/>
              </a:lnSpc>
            </a:pP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r>
              <a:rPr sz="1800" b="1" spc="-1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tion:</a:t>
            </a:r>
            <a:r>
              <a:rPr sz="1800" b="1" spc="-2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1800" b="1" spc="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1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540257" marR="29157">
              <a:lnSpc>
                <a:spcPts val="2160"/>
              </a:lnSpc>
              <a:spcBef>
                <a:spcPts val="108"/>
              </a:spcBef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A a1 </a:t>
            </a:r>
            <a:r>
              <a:rPr sz="2700" b="1" spc="14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700" b="1" spc="9" baseline="151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4" baseline="151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b="1" spc="-19" baseline="15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A(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59612" marR="29157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>
              <a:latin typeface="Calibri"/>
              <a:cs typeface="Calibri"/>
            </a:endParaRPr>
          </a:p>
          <a:p>
            <a:pPr marL="121157" marR="29157">
              <a:lnSpc>
                <a:spcPts val="2160"/>
              </a:lnSpc>
            </a:pP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700" b="1" spc="4" baseline="151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9" baseline="1517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4954957"/>
            <a:ext cx="2587244" cy="668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30"/>
              </a:lnSpc>
              <a:spcBef>
                <a:spcPts val="61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  <a:p>
            <a:pPr marL="12700" marR="21031">
              <a:lnSpc>
                <a:spcPct val="95825"/>
              </a:lnSpc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bl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-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n(St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1100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[])</a:t>
            </a:r>
            <a:endParaRPr sz="1100">
              <a:latin typeface="Arial"/>
              <a:cs typeface="Arial"/>
            </a:endParaRPr>
          </a:p>
          <a:p>
            <a:pPr marL="127000" marR="2103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5808755"/>
            <a:ext cx="2657347" cy="75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a1  =</a:t>
            </a:r>
            <a:r>
              <a:rPr sz="18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1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b="1" spc="-6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127000" marR="34289">
              <a:lnSpc>
                <a:spcPct val="95825"/>
              </a:lnSpc>
              <a:spcBef>
                <a:spcPts val="128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1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emo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16330" y="2398014"/>
            <a:ext cx="4463796" cy="1080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>
              <a:lnSpc>
                <a:spcPct val="95825"/>
              </a:lnSpc>
              <a:spcBef>
                <a:spcPts val="295"/>
              </a:spcBef>
            </a:pPr>
            <a:r>
              <a:rPr sz="1100" b="1" spc="-3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(i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100" dirty="0">
              <a:latin typeface="Arial"/>
              <a:cs typeface="Arial"/>
            </a:endParaRPr>
          </a:p>
          <a:p>
            <a:pPr marL="69341">
              <a:lnSpc>
                <a:spcPct val="95825"/>
              </a:lnSpc>
              <a:spcBef>
                <a:spcPts val="55"/>
              </a:spcBef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100" dirty="0">
              <a:latin typeface="Arial"/>
              <a:cs typeface="Arial"/>
            </a:endParaRPr>
          </a:p>
          <a:p>
            <a:pPr marL="983742" marR="2383061">
              <a:lnSpc>
                <a:spcPct val="100041"/>
              </a:lnSpc>
              <a:spcBef>
                <a:spcPts val="55"/>
              </a:spcBef>
            </a:pP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a;</a:t>
            </a:r>
            <a:endParaRPr lang="en-US" sz="1100" b="1" spc="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83742" marR="2383061">
              <a:lnSpc>
                <a:spcPct val="100041"/>
              </a:lnSpc>
              <a:spcBef>
                <a:spcPts val="55"/>
              </a:spcBef>
            </a:pP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b="1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b; displa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alue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100" dirty="0">
              <a:latin typeface="Arial"/>
              <a:cs typeface="Arial"/>
            </a:endParaRPr>
          </a:p>
          <a:p>
            <a:pPr marL="69341">
              <a:lnSpc>
                <a:spcPct val="95825"/>
              </a:lnSpc>
            </a:pP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100" b="1" spc="-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nd of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 C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1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100" b="1" spc="0" dirty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0ECB95-F538-406B-B922-2067DE8296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DB657E-6C52-458E-ABB8-C037821069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39153-B6A7-4983-976B-02F1652EF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ab8c2-2ecf-47d9-9f76-f1257fc91f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1570</Words>
  <Application>Microsoft Macintosh PowerPoint</Application>
  <PresentationFormat>On-screen Show (4:3)</PresentationFormat>
  <Paragraphs>468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Yash Raj Goel [CSE - 2019]</cp:lastModifiedBy>
  <cp:revision>2</cp:revision>
  <dcterms:modified xsi:type="dcterms:W3CDTF">2020-09-30T13:28:59Z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