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1591920"/>
            <a:ext cx="487611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Ac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es</a:t>
            </a:r>
            <a:r>
              <a:rPr sz="3200" spc="4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ing</a:t>
            </a:r>
            <a:r>
              <a:rPr sz="3200" spc="-3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Class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</a:t>
            </a:r>
            <a:r>
              <a:rPr sz="3200" spc="-14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bers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352" y="2138570"/>
            <a:ext cx="343014" cy="1646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7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664"/>
              </a:spcBef>
            </a:pPr>
            <a:r>
              <a:rPr sz="2400" spc="0" dirty="0" smtClean="0"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792"/>
              </a:spcBef>
            </a:pPr>
            <a:r>
              <a:rPr sz="2400" spc="0" dirty="0" smtClean="0"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92"/>
              </a:spcBef>
            </a:pPr>
            <a:r>
              <a:rPr sz="2400" spc="0" dirty="0" smtClean="0"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1856" y="2138457"/>
            <a:ext cx="4188968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Acc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ssing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Ins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ance </a:t>
            </a:r>
            <a:r>
              <a:rPr sz="2400" spc="-9" dirty="0" smtClean="0">
                <a:latin typeface="Arial"/>
                <a:cs typeface="Arial"/>
              </a:rPr>
              <a:t>F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a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Invoking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ho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 of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ic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vs 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ic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ra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3524" y="2138457"/>
            <a:ext cx="8306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9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1856" y="3454946"/>
            <a:ext cx="61272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8236" y="3454946"/>
            <a:ext cx="32562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7513" y="3454946"/>
            <a:ext cx="67984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9" dirty="0" smtClean="0">
                <a:latin typeface="Arial"/>
                <a:cs typeface="Arial"/>
              </a:rPr>
              <a:t>‘</a:t>
            </a:r>
            <a:r>
              <a:rPr sz="2400" spc="0" dirty="0" smtClean="0">
                <a:latin typeface="Arial"/>
                <a:cs typeface="Arial"/>
              </a:rPr>
              <a:t>this’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0643" y="3454946"/>
            <a:ext cx="135992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3309" y="3454946"/>
            <a:ext cx="100265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po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56733" y="3789426"/>
            <a:ext cx="1808734" cy="922655"/>
          </a:xfrm>
          <a:custGeom>
            <a:avLst/>
            <a:gdLst/>
            <a:ahLst/>
            <a:cxnLst/>
            <a:rect l="l" t="t" r="r" b="b"/>
            <a:pathLst>
              <a:path w="1808734" h="922654">
                <a:moveTo>
                  <a:pt x="1599691" y="83819"/>
                </a:moveTo>
                <a:lnTo>
                  <a:pt x="1497584" y="135255"/>
                </a:lnTo>
                <a:lnTo>
                  <a:pt x="1514601" y="169291"/>
                </a:lnTo>
                <a:lnTo>
                  <a:pt x="1616710" y="117856"/>
                </a:lnTo>
                <a:lnTo>
                  <a:pt x="1599691" y="83819"/>
                </a:lnTo>
                <a:close/>
              </a:path>
              <a:path w="1808734" h="922654">
                <a:moveTo>
                  <a:pt x="1463547" y="152400"/>
                </a:moveTo>
                <a:lnTo>
                  <a:pt x="1361439" y="203707"/>
                </a:lnTo>
                <a:lnTo>
                  <a:pt x="1378458" y="237744"/>
                </a:lnTo>
                <a:lnTo>
                  <a:pt x="1480565" y="186436"/>
                </a:lnTo>
                <a:lnTo>
                  <a:pt x="1463547" y="152400"/>
                </a:lnTo>
                <a:close/>
              </a:path>
              <a:path w="1808734" h="922654">
                <a:moveTo>
                  <a:pt x="1327403" y="220853"/>
                </a:moveTo>
                <a:lnTo>
                  <a:pt x="1225295" y="272161"/>
                </a:lnTo>
                <a:lnTo>
                  <a:pt x="1242314" y="306197"/>
                </a:lnTo>
                <a:lnTo>
                  <a:pt x="1344421" y="254888"/>
                </a:lnTo>
                <a:lnTo>
                  <a:pt x="1327403" y="220853"/>
                </a:lnTo>
                <a:close/>
              </a:path>
              <a:path w="1808734" h="922654">
                <a:moveTo>
                  <a:pt x="1191260" y="289306"/>
                </a:moveTo>
                <a:lnTo>
                  <a:pt x="1089152" y="340741"/>
                </a:lnTo>
                <a:lnTo>
                  <a:pt x="1106169" y="374776"/>
                </a:lnTo>
                <a:lnTo>
                  <a:pt x="1208277" y="323342"/>
                </a:lnTo>
                <a:lnTo>
                  <a:pt x="1191260" y="289306"/>
                </a:lnTo>
                <a:close/>
              </a:path>
              <a:path w="1808734" h="922654">
                <a:moveTo>
                  <a:pt x="1055115" y="357759"/>
                </a:moveTo>
                <a:lnTo>
                  <a:pt x="953007" y="409194"/>
                </a:lnTo>
                <a:lnTo>
                  <a:pt x="970026" y="443230"/>
                </a:lnTo>
                <a:lnTo>
                  <a:pt x="1072133" y="391794"/>
                </a:lnTo>
                <a:lnTo>
                  <a:pt x="1055115" y="357759"/>
                </a:lnTo>
                <a:close/>
              </a:path>
              <a:path w="1808734" h="922654">
                <a:moveTo>
                  <a:pt x="918971" y="426338"/>
                </a:moveTo>
                <a:lnTo>
                  <a:pt x="816863" y="477647"/>
                </a:lnTo>
                <a:lnTo>
                  <a:pt x="833881" y="511682"/>
                </a:lnTo>
                <a:lnTo>
                  <a:pt x="935989" y="460375"/>
                </a:lnTo>
                <a:lnTo>
                  <a:pt x="918971" y="426338"/>
                </a:lnTo>
                <a:close/>
              </a:path>
              <a:path w="1808734" h="922654">
                <a:moveTo>
                  <a:pt x="782827" y="494792"/>
                </a:moveTo>
                <a:lnTo>
                  <a:pt x="680719" y="546100"/>
                </a:lnTo>
                <a:lnTo>
                  <a:pt x="697738" y="580136"/>
                </a:lnTo>
                <a:lnTo>
                  <a:pt x="799845" y="528828"/>
                </a:lnTo>
                <a:lnTo>
                  <a:pt x="782827" y="494792"/>
                </a:lnTo>
                <a:close/>
              </a:path>
              <a:path w="1808734" h="922654">
                <a:moveTo>
                  <a:pt x="646683" y="563244"/>
                </a:moveTo>
                <a:lnTo>
                  <a:pt x="544576" y="614680"/>
                </a:lnTo>
                <a:lnTo>
                  <a:pt x="561593" y="648716"/>
                </a:lnTo>
                <a:lnTo>
                  <a:pt x="663701" y="597281"/>
                </a:lnTo>
                <a:lnTo>
                  <a:pt x="646683" y="563244"/>
                </a:lnTo>
                <a:close/>
              </a:path>
              <a:path w="1808734" h="922654">
                <a:moveTo>
                  <a:pt x="510539" y="631825"/>
                </a:moveTo>
                <a:lnTo>
                  <a:pt x="408431" y="683132"/>
                </a:lnTo>
                <a:lnTo>
                  <a:pt x="425450" y="717169"/>
                </a:lnTo>
                <a:lnTo>
                  <a:pt x="527557" y="665861"/>
                </a:lnTo>
                <a:lnTo>
                  <a:pt x="510539" y="631825"/>
                </a:lnTo>
                <a:close/>
              </a:path>
              <a:path w="1808734" h="922654">
                <a:moveTo>
                  <a:pt x="374395" y="700278"/>
                </a:moveTo>
                <a:lnTo>
                  <a:pt x="272288" y="751586"/>
                </a:lnTo>
                <a:lnTo>
                  <a:pt x="289305" y="785622"/>
                </a:lnTo>
                <a:lnTo>
                  <a:pt x="391413" y="734313"/>
                </a:lnTo>
                <a:lnTo>
                  <a:pt x="374395" y="700278"/>
                </a:lnTo>
                <a:close/>
              </a:path>
              <a:path w="1808734" h="922654">
                <a:moveTo>
                  <a:pt x="238251" y="768731"/>
                </a:moveTo>
                <a:lnTo>
                  <a:pt x="136143" y="820166"/>
                </a:lnTo>
                <a:lnTo>
                  <a:pt x="153162" y="854201"/>
                </a:lnTo>
                <a:lnTo>
                  <a:pt x="255269" y="802767"/>
                </a:lnTo>
                <a:lnTo>
                  <a:pt x="238251" y="768731"/>
                </a:lnTo>
                <a:close/>
              </a:path>
              <a:path w="1808734" h="922654">
                <a:moveTo>
                  <a:pt x="102107" y="837184"/>
                </a:moveTo>
                <a:lnTo>
                  <a:pt x="0" y="888619"/>
                </a:lnTo>
                <a:lnTo>
                  <a:pt x="17017" y="922655"/>
                </a:lnTo>
                <a:lnTo>
                  <a:pt x="119125" y="871219"/>
                </a:lnTo>
                <a:lnTo>
                  <a:pt x="102107" y="837184"/>
                </a:lnTo>
                <a:close/>
              </a:path>
              <a:path w="1808734" h="922654">
                <a:moveTo>
                  <a:pt x="1633727" y="66675"/>
                </a:moveTo>
                <a:lnTo>
                  <a:pt x="1650745" y="100711"/>
                </a:lnTo>
                <a:lnTo>
                  <a:pt x="1715184" y="68340"/>
                </a:lnTo>
                <a:lnTo>
                  <a:pt x="1732152" y="59817"/>
                </a:lnTo>
                <a:lnTo>
                  <a:pt x="1732280" y="102362"/>
                </a:lnTo>
                <a:lnTo>
                  <a:pt x="1808734" y="0"/>
                </a:lnTo>
                <a:lnTo>
                  <a:pt x="1715008" y="25781"/>
                </a:lnTo>
                <a:lnTo>
                  <a:pt x="1698079" y="34298"/>
                </a:lnTo>
                <a:lnTo>
                  <a:pt x="1633727" y="66675"/>
                </a:lnTo>
                <a:close/>
              </a:path>
              <a:path w="1808734" h="922654">
                <a:moveTo>
                  <a:pt x="1715008" y="25781"/>
                </a:moveTo>
                <a:lnTo>
                  <a:pt x="1808734" y="0"/>
                </a:lnTo>
                <a:lnTo>
                  <a:pt x="1680971" y="254"/>
                </a:lnTo>
                <a:lnTo>
                  <a:pt x="1698079" y="34298"/>
                </a:lnTo>
                <a:lnTo>
                  <a:pt x="1715008" y="25781"/>
                </a:lnTo>
                <a:close/>
              </a:path>
              <a:path w="1808734" h="922654">
                <a:moveTo>
                  <a:pt x="1732280" y="102362"/>
                </a:moveTo>
                <a:lnTo>
                  <a:pt x="1732152" y="59817"/>
                </a:lnTo>
                <a:lnTo>
                  <a:pt x="1715184" y="68340"/>
                </a:lnTo>
                <a:lnTo>
                  <a:pt x="1732280" y="102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16018" y="3565398"/>
            <a:ext cx="792480" cy="676656"/>
          </a:xfrm>
          <a:custGeom>
            <a:avLst/>
            <a:gdLst/>
            <a:ahLst/>
            <a:cxnLst/>
            <a:rect l="l" t="t" r="r" b="b"/>
            <a:pathLst>
              <a:path w="792480" h="676655">
                <a:moveTo>
                  <a:pt x="0" y="0"/>
                </a:moveTo>
                <a:lnTo>
                  <a:pt x="32495" y="560"/>
                </a:lnTo>
                <a:lnTo>
                  <a:pt x="64268" y="2212"/>
                </a:lnTo>
                <a:lnTo>
                  <a:pt x="95215" y="4913"/>
                </a:lnTo>
                <a:lnTo>
                  <a:pt x="125236" y="8619"/>
                </a:lnTo>
                <a:lnTo>
                  <a:pt x="154227" y="13287"/>
                </a:lnTo>
                <a:lnTo>
                  <a:pt x="182087" y="18873"/>
                </a:lnTo>
                <a:lnTo>
                  <a:pt x="208715" y="25333"/>
                </a:lnTo>
                <a:lnTo>
                  <a:pt x="234007" y="32625"/>
                </a:lnTo>
                <a:lnTo>
                  <a:pt x="257862" y="40705"/>
                </a:lnTo>
                <a:lnTo>
                  <a:pt x="280177" y="49530"/>
                </a:lnTo>
                <a:lnTo>
                  <a:pt x="300852" y="59055"/>
                </a:lnTo>
                <a:lnTo>
                  <a:pt x="319783" y="69238"/>
                </a:lnTo>
                <a:lnTo>
                  <a:pt x="336870" y="80035"/>
                </a:lnTo>
                <a:lnTo>
                  <a:pt x="352009" y="91403"/>
                </a:lnTo>
                <a:lnTo>
                  <a:pt x="365099" y="103298"/>
                </a:lnTo>
                <a:lnTo>
                  <a:pt x="376037" y="115677"/>
                </a:lnTo>
                <a:lnTo>
                  <a:pt x="384723" y="128497"/>
                </a:lnTo>
                <a:lnTo>
                  <a:pt x="391053" y="141713"/>
                </a:lnTo>
                <a:lnTo>
                  <a:pt x="394926" y="155283"/>
                </a:lnTo>
                <a:lnTo>
                  <a:pt x="396240" y="169163"/>
                </a:lnTo>
                <a:lnTo>
                  <a:pt x="397553" y="183044"/>
                </a:lnTo>
                <a:lnTo>
                  <a:pt x="401426" y="196614"/>
                </a:lnTo>
                <a:lnTo>
                  <a:pt x="407756" y="209830"/>
                </a:lnTo>
                <a:lnTo>
                  <a:pt x="416442" y="222650"/>
                </a:lnTo>
                <a:lnTo>
                  <a:pt x="427380" y="235029"/>
                </a:lnTo>
                <a:lnTo>
                  <a:pt x="440470" y="246924"/>
                </a:lnTo>
                <a:lnTo>
                  <a:pt x="455609" y="258292"/>
                </a:lnTo>
                <a:lnTo>
                  <a:pt x="472696" y="269089"/>
                </a:lnTo>
                <a:lnTo>
                  <a:pt x="491627" y="279272"/>
                </a:lnTo>
                <a:lnTo>
                  <a:pt x="512302" y="288798"/>
                </a:lnTo>
                <a:lnTo>
                  <a:pt x="534617" y="297622"/>
                </a:lnTo>
                <a:lnTo>
                  <a:pt x="558472" y="305702"/>
                </a:lnTo>
                <a:lnTo>
                  <a:pt x="583764" y="312994"/>
                </a:lnTo>
                <a:lnTo>
                  <a:pt x="610392" y="319454"/>
                </a:lnTo>
                <a:lnTo>
                  <a:pt x="638252" y="325040"/>
                </a:lnTo>
                <a:lnTo>
                  <a:pt x="667243" y="329708"/>
                </a:lnTo>
                <a:lnTo>
                  <a:pt x="697264" y="333414"/>
                </a:lnTo>
                <a:lnTo>
                  <a:pt x="728211" y="336115"/>
                </a:lnTo>
                <a:lnTo>
                  <a:pt x="759984" y="337767"/>
                </a:lnTo>
                <a:lnTo>
                  <a:pt x="792480" y="338327"/>
                </a:lnTo>
                <a:lnTo>
                  <a:pt x="759984" y="338888"/>
                </a:lnTo>
                <a:lnTo>
                  <a:pt x="728211" y="340540"/>
                </a:lnTo>
                <a:lnTo>
                  <a:pt x="697264" y="343241"/>
                </a:lnTo>
                <a:lnTo>
                  <a:pt x="667243" y="346947"/>
                </a:lnTo>
                <a:lnTo>
                  <a:pt x="638252" y="351615"/>
                </a:lnTo>
                <a:lnTo>
                  <a:pt x="610392" y="357201"/>
                </a:lnTo>
                <a:lnTo>
                  <a:pt x="583764" y="363661"/>
                </a:lnTo>
                <a:lnTo>
                  <a:pt x="558472" y="370953"/>
                </a:lnTo>
                <a:lnTo>
                  <a:pt x="534617" y="379033"/>
                </a:lnTo>
                <a:lnTo>
                  <a:pt x="512302" y="387858"/>
                </a:lnTo>
                <a:lnTo>
                  <a:pt x="491627" y="397383"/>
                </a:lnTo>
                <a:lnTo>
                  <a:pt x="472696" y="407566"/>
                </a:lnTo>
                <a:lnTo>
                  <a:pt x="455609" y="418363"/>
                </a:lnTo>
                <a:lnTo>
                  <a:pt x="440470" y="429731"/>
                </a:lnTo>
                <a:lnTo>
                  <a:pt x="427380" y="441626"/>
                </a:lnTo>
                <a:lnTo>
                  <a:pt x="416442" y="454005"/>
                </a:lnTo>
                <a:lnTo>
                  <a:pt x="407756" y="466825"/>
                </a:lnTo>
                <a:lnTo>
                  <a:pt x="401426" y="480041"/>
                </a:lnTo>
                <a:lnTo>
                  <a:pt x="397553" y="493611"/>
                </a:lnTo>
                <a:lnTo>
                  <a:pt x="396240" y="507491"/>
                </a:lnTo>
                <a:lnTo>
                  <a:pt x="394926" y="521372"/>
                </a:lnTo>
                <a:lnTo>
                  <a:pt x="391053" y="534942"/>
                </a:lnTo>
                <a:lnTo>
                  <a:pt x="384723" y="548158"/>
                </a:lnTo>
                <a:lnTo>
                  <a:pt x="376037" y="560978"/>
                </a:lnTo>
                <a:lnTo>
                  <a:pt x="365099" y="573357"/>
                </a:lnTo>
                <a:lnTo>
                  <a:pt x="352009" y="585252"/>
                </a:lnTo>
                <a:lnTo>
                  <a:pt x="336870" y="596620"/>
                </a:lnTo>
                <a:lnTo>
                  <a:pt x="319783" y="607417"/>
                </a:lnTo>
                <a:lnTo>
                  <a:pt x="300852" y="617600"/>
                </a:lnTo>
                <a:lnTo>
                  <a:pt x="280177" y="627126"/>
                </a:lnTo>
                <a:lnTo>
                  <a:pt x="257862" y="635950"/>
                </a:lnTo>
                <a:lnTo>
                  <a:pt x="234007" y="644030"/>
                </a:lnTo>
                <a:lnTo>
                  <a:pt x="208715" y="651322"/>
                </a:lnTo>
                <a:lnTo>
                  <a:pt x="182087" y="657782"/>
                </a:lnTo>
                <a:lnTo>
                  <a:pt x="154227" y="663368"/>
                </a:lnTo>
                <a:lnTo>
                  <a:pt x="125236" y="668036"/>
                </a:lnTo>
                <a:lnTo>
                  <a:pt x="95215" y="671742"/>
                </a:lnTo>
                <a:lnTo>
                  <a:pt x="64268" y="674443"/>
                </a:lnTo>
                <a:lnTo>
                  <a:pt x="32495" y="676095"/>
                </a:lnTo>
                <a:lnTo>
                  <a:pt x="0" y="676656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5577" y="3598417"/>
            <a:ext cx="1659127" cy="318262"/>
          </a:xfrm>
          <a:custGeom>
            <a:avLst/>
            <a:gdLst/>
            <a:ahLst/>
            <a:cxnLst/>
            <a:rect l="l" t="t" r="r" b="b"/>
            <a:pathLst>
              <a:path w="1659127" h="318262">
                <a:moveTo>
                  <a:pt x="1467739" y="49403"/>
                </a:moveTo>
                <a:lnTo>
                  <a:pt x="1354836" y="67310"/>
                </a:lnTo>
                <a:lnTo>
                  <a:pt x="1360804" y="104902"/>
                </a:lnTo>
                <a:lnTo>
                  <a:pt x="1473707" y="87122"/>
                </a:lnTo>
                <a:lnTo>
                  <a:pt x="1467739" y="49403"/>
                </a:lnTo>
                <a:close/>
              </a:path>
              <a:path w="1659127" h="318262">
                <a:moveTo>
                  <a:pt x="1317244" y="73152"/>
                </a:moveTo>
                <a:lnTo>
                  <a:pt x="1204341" y="90932"/>
                </a:lnTo>
                <a:lnTo>
                  <a:pt x="1210182" y="128651"/>
                </a:lnTo>
                <a:lnTo>
                  <a:pt x="1323086" y="110871"/>
                </a:lnTo>
                <a:lnTo>
                  <a:pt x="1317244" y="73152"/>
                </a:lnTo>
                <a:close/>
              </a:path>
              <a:path w="1659127" h="318262">
                <a:moveTo>
                  <a:pt x="1166622" y="96901"/>
                </a:moveTo>
                <a:lnTo>
                  <a:pt x="1053719" y="114681"/>
                </a:lnTo>
                <a:lnTo>
                  <a:pt x="1059688" y="152273"/>
                </a:lnTo>
                <a:lnTo>
                  <a:pt x="1172591" y="134493"/>
                </a:lnTo>
                <a:lnTo>
                  <a:pt x="1166622" y="96901"/>
                </a:lnTo>
                <a:close/>
              </a:path>
              <a:path w="1659127" h="318262">
                <a:moveTo>
                  <a:pt x="1016126" y="120650"/>
                </a:moveTo>
                <a:lnTo>
                  <a:pt x="903224" y="138430"/>
                </a:lnTo>
                <a:lnTo>
                  <a:pt x="909193" y="176022"/>
                </a:lnTo>
                <a:lnTo>
                  <a:pt x="1022096" y="158242"/>
                </a:lnTo>
                <a:lnTo>
                  <a:pt x="1016126" y="120650"/>
                </a:lnTo>
                <a:close/>
              </a:path>
              <a:path w="1659127" h="318262">
                <a:moveTo>
                  <a:pt x="865632" y="144272"/>
                </a:moveTo>
                <a:lnTo>
                  <a:pt x="752728" y="162052"/>
                </a:lnTo>
                <a:lnTo>
                  <a:pt x="758571" y="199771"/>
                </a:lnTo>
                <a:lnTo>
                  <a:pt x="871474" y="181991"/>
                </a:lnTo>
                <a:lnTo>
                  <a:pt x="865632" y="144272"/>
                </a:lnTo>
                <a:close/>
              </a:path>
              <a:path w="1659127" h="318262">
                <a:moveTo>
                  <a:pt x="715010" y="168021"/>
                </a:moveTo>
                <a:lnTo>
                  <a:pt x="602107" y="185801"/>
                </a:lnTo>
                <a:lnTo>
                  <a:pt x="608076" y="223520"/>
                </a:lnTo>
                <a:lnTo>
                  <a:pt x="720978" y="205613"/>
                </a:lnTo>
                <a:lnTo>
                  <a:pt x="715010" y="168021"/>
                </a:lnTo>
                <a:close/>
              </a:path>
              <a:path w="1659127" h="318262">
                <a:moveTo>
                  <a:pt x="564514" y="191770"/>
                </a:moveTo>
                <a:lnTo>
                  <a:pt x="451612" y="209550"/>
                </a:lnTo>
                <a:lnTo>
                  <a:pt x="457453" y="247142"/>
                </a:lnTo>
                <a:lnTo>
                  <a:pt x="570484" y="229362"/>
                </a:lnTo>
                <a:lnTo>
                  <a:pt x="564514" y="191770"/>
                </a:lnTo>
                <a:close/>
              </a:path>
              <a:path w="1659127" h="318262">
                <a:moveTo>
                  <a:pt x="413893" y="215519"/>
                </a:moveTo>
                <a:lnTo>
                  <a:pt x="300989" y="233299"/>
                </a:lnTo>
                <a:lnTo>
                  <a:pt x="306959" y="270891"/>
                </a:lnTo>
                <a:lnTo>
                  <a:pt x="419862" y="253111"/>
                </a:lnTo>
                <a:lnTo>
                  <a:pt x="413893" y="215519"/>
                </a:lnTo>
                <a:close/>
              </a:path>
              <a:path w="1659127" h="318262">
                <a:moveTo>
                  <a:pt x="263398" y="239141"/>
                </a:moveTo>
                <a:lnTo>
                  <a:pt x="150495" y="256921"/>
                </a:lnTo>
                <a:lnTo>
                  <a:pt x="156463" y="294640"/>
                </a:lnTo>
                <a:lnTo>
                  <a:pt x="269367" y="276860"/>
                </a:lnTo>
                <a:lnTo>
                  <a:pt x="263398" y="239141"/>
                </a:lnTo>
                <a:close/>
              </a:path>
              <a:path w="1659127" h="318262">
                <a:moveTo>
                  <a:pt x="112902" y="262890"/>
                </a:moveTo>
                <a:lnTo>
                  <a:pt x="0" y="280670"/>
                </a:lnTo>
                <a:lnTo>
                  <a:pt x="5842" y="318262"/>
                </a:lnTo>
                <a:lnTo>
                  <a:pt x="118745" y="300482"/>
                </a:lnTo>
                <a:lnTo>
                  <a:pt x="112902" y="262890"/>
                </a:lnTo>
                <a:close/>
              </a:path>
              <a:path w="1659127" h="318262">
                <a:moveTo>
                  <a:pt x="1505330" y="43561"/>
                </a:moveTo>
                <a:lnTo>
                  <a:pt x="1511300" y="81153"/>
                </a:lnTo>
                <a:lnTo>
                  <a:pt x="1549178" y="75207"/>
                </a:lnTo>
                <a:lnTo>
                  <a:pt x="1567942" y="72263"/>
                </a:lnTo>
                <a:lnTo>
                  <a:pt x="1555115" y="112903"/>
                </a:lnTo>
                <a:lnTo>
                  <a:pt x="1659127" y="38608"/>
                </a:lnTo>
                <a:lnTo>
                  <a:pt x="1562100" y="34671"/>
                </a:lnTo>
                <a:lnTo>
                  <a:pt x="1543259" y="37621"/>
                </a:lnTo>
                <a:lnTo>
                  <a:pt x="1505330" y="43561"/>
                </a:lnTo>
                <a:close/>
              </a:path>
              <a:path w="1659127" h="318262">
                <a:moveTo>
                  <a:pt x="1562100" y="34671"/>
                </a:moveTo>
                <a:lnTo>
                  <a:pt x="1659127" y="38608"/>
                </a:lnTo>
                <a:lnTo>
                  <a:pt x="1537334" y="0"/>
                </a:lnTo>
                <a:lnTo>
                  <a:pt x="1543259" y="37621"/>
                </a:lnTo>
                <a:lnTo>
                  <a:pt x="1562100" y="34671"/>
                </a:lnTo>
                <a:close/>
              </a:path>
              <a:path w="1659127" h="318262">
                <a:moveTo>
                  <a:pt x="1555115" y="112903"/>
                </a:moveTo>
                <a:lnTo>
                  <a:pt x="1567942" y="72263"/>
                </a:lnTo>
                <a:lnTo>
                  <a:pt x="1549178" y="75207"/>
                </a:lnTo>
                <a:lnTo>
                  <a:pt x="1555115" y="1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98235" y="5378958"/>
            <a:ext cx="318135" cy="240372"/>
          </a:xfrm>
          <a:custGeom>
            <a:avLst/>
            <a:gdLst/>
            <a:ahLst/>
            <a:cxnLst/>
            <a:rect l="l" t="t" r="r" b="b"/>
            <a:pathLst>
              <a:path w="318135" h="240372">
                <a:moveTo>
                  <a:pt x="92201" y="142112"/>
                </a:moveTo>
                <a:lnTo>
                  <a:pt x="0" y="209651"/>
                </a:lnTo>
                <a:lnTo>
                  <a:pt x="22605" y="240372"/>
                </a:lnTo>
                <a:lnTo>
                  <a:pt x="114680" y="172719"/>
                </a:lnTo>
                <a:lnTo>
                  <a:pt x="92201" y="142112"/>
                </a:lnTo>
                <a:close/>
              </a:path>
              <a:path w="318135" h="240372">
                <a:moveTo>
                  <a:pt x="122936" y="119506"/>
                </a:moveTo>
                <a:lnTo>
                  <a:pt x="145414" y="150240"/>
                </a:lnTo>
                <a:lnTo>
                  <a:pt x="237220" y="82967"/>
                </a:lnTo>
                <a:lnTo>
                  <a:pt x="237616" y="82676"/>
                </a:lnTo>
                <a:lnTo>
                  <a:pt x="259714" y="113664"/>
                </a:lnTo>
                <a:lnTo>
                  <a:pt x="318135" y="0"/>
                </a:lnTo>
                <a:lnTo>
                  <a:pt x="215137" y="51942"/>
                </a:lnTo>
                <a:lnTo>
                  <a:pt x="214713" y="52253"/>
                </a:lnTo>
                <a:lnTo>
                  <a:pt x="122936" y="119506"/>
                </a:lnTo>
                <a:close/>
              </a:path>
              <a:path w="318135" h="240372">
                <a:moveTo>
                  <a:pt x="215137" y="51942"/>
                </a:moveTo>
                <a:lnTo>
                  <a:pt x="318135" y="0"/>
                </a:lnTo>
                <a:lnTo>
                  <a:pt x="192150" y="21462"/>
                </a:lnTo>
                <a:lnTo>
                  <a:pt x="214713" y="52253"/>
                </a:lnTo>
                <a:lnTo>
                  <a:pt x="215137" y="51942"/>
                </a:lnTo>
                <a:close/>
              </a:path>
              <a:path w="318135" h="240372">
                <a:moveTo>
                  <a:pt x="259714" y="113664"/>
                </a:moveTo>
                <a:lnTo>
                  <a:pt x="237616" y="82676"/>
                </a:lnTo>
                <a:lnTo>
                  <a:pt x="237220" y="82967"/>
                </a:lnTo>
                <a:lnTo>
                  <a:pt x="259714" y="113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8582" y="5266182"/>
            <a:ext cx="790955" cy="676656"/>
          </a:xfrm>
          <a:custGeom>
            <a:avLst/>
            <a:gdLst/>
            <a:ahLst/>
            <a:cxnLst/>
            <a:rect l="l" t="t" r="r" b="b"/>
            <a:pathLst>
              <a:path w="790955" h="676655">
                <a:moveTo>
                  <a:pt x="0" y="0"/>
                </a:moveTo>
                <a:lnTo>
                  <a:pt x="32438" y="560"/>
                </a:lnTo>
                <a:lnTo>
                  <a:pt x="64154" y="2212"/>
                </a:lnTo>
                <a:lnTo>
                  <a:pt x="95045" y="4913"/>
                </a:lnTo>
                <a:lnTo>
                  <a:pt x="125010" y="8619"/>
                </a:lnTo>
                <a:lnTo>
                  <a:pt x="153947" y="13287"/>
                </a:lnTo>
                <a:lnTo>
                  <a:pt x="181755" y="18873"/>
                </a:lnTo>
                <a:lnTo>
                  <a:pt x="208331" y="25333"/>
                </a:lnTo>
                <a:lnTo>
                  <a:pt x="233574" y="32625"/>
                </a:lnTo>
                <a:lnTo>
                  <a:pt x="257382" y="40705"/>
                </a:lnTo>
                <a:lnTo>
                  <a:pt x="279653" y="49530"/>
                </a:lnTo>
                <a:lnTo>
                  <a:pt x="300287" y="59055"/>
                </a:lnTo>
                <a:lnTo>
                  <a:pt x="319180" y="69238"/>
                </a:lnTo>
                <a:lnTo>
                  <a:pt x="336231" y="80035"/>
                </a:lnTo>
                <a:lnTo>
                  <a:pt x="351339" y="91403"/>
                </a:lnTo>
                <a:lnTo>
                  <a:pt x="364402" y="103298"/>
                </a:lnTo>
                <a:lnTo>
                  <a:pt x="375318" y="115677"/>
                </a:lnTo>
                <a:lnTo>
                  <a:pt x="383985" y="128497"/>
                </a:lnTo>
                <a:lnTo>
                  <a:pt x="390302" y="141713"/>
                </a:lnTo>
                <a:lnTo>
                  <a:pt x="394167" y="155283"/>
                </a:lnTo>
                <a:lnTo>
                  <a:pt x="395477" y="169164"/>
                </a:lnTo>
                <a:lnTo>
                  <a:pt x="396788" y="183044"/>
                </a:lnTo>
                <a:lnTo>
                  <a:pt x="400653" y="196614"/>
                </a:lnTo>
                <a:lnTo>
                  <a:pt x="406970" y="209830"/>
                </a:lnTo>
                <a:lnTo>
                  <a:pt x="415637" y="222650"/>
                </a:lnTo>
                <a:lnTo>
                  <a:pt x="426553" y="235029"/>
                </a:lnTo>
                <a:lnTo>
                  <a:pt x="439616" y="246924"/>
                </a:lnTo>
                <a:lnTo>
                  <a:pt x="454724" y="258292"/>
                </a:lnTo>
                <a:lnTo>
                  <a:pt x="471775" y="269089"/>
                </a:lnTo>
                <a:lnTo>
                  <a:pt x="490668" y="279272"/>
                </a:lnTo>
                <a:lnTo>
                  <a:pt x="511301" y="288798"/>
                </a:lnTo>
                <a:lnTo>
                  <a:pt x="533573" y="297622"/>
                </a:lnTo>
                <a:lnTo>
                  <a:pt x="557381" y="305702"/>
                </a:lnTo>
                <a:lnTo>
                  <a:pt x="582624" y="312994"/>
                </a:lnTo>
                <a:lnTo>
                  <a:pt x="609200" y="319454"/>
                </a:lnTo>
                <a:lnTo>
                  <a:pt x="637008" y="325040"/>
                </a:lnTo>
                <a:lnTo>
                  <a:pt x="665945" y="329708"/>
                </a:lnTo>
                <a:lnTo>
                  <a:pt x="695910" y="333414"/>
                </a:lnTo>
                <a:lnTo>
                  <a:pt x="726801" y="336115"/>
                </a:lnTo>
                <a:lnTo>
                  <a:pt x="758517" y="337767"/>
                </a:lnTo>
                <a:lnTo>
                  <a:pt x="790955" y="338328"/>
                </a:lnTo>
                <a:lnTo>
                  <a:pt x="758517" y="338888"/>
                </a:lnTo>
                <a:lnTo>
                  <a:pt x="726801" y="340541"/>
                </a:lnTo>
                <a:lnTo>
                  <a:pt x="695910" y="343243"/>
                </a:lnTo>
                <a:lnTo>
                  <a:pt x="665945" y="346951"/>
                </a:lnTo>
                <a:lnTo>
                  <a:pt x="637008" y="351620"/>
                </a:lnTo>
                <a:lnTo>
                  <a:pt x="609200" y="357208"/>
                </a:lnTo>
                <a:lnTo>
                  <a:pt x="582624" y="363670"/>
                </a:lnTo>
                <a:lnTo>
                  <a:pt x="557381" y="370964"/>
                </a:lnTo>
                <a:lnTo>
                  <a:pt x="533573" y="379046"/>
                </a:lnTo>
                <a:lnTo>
                  <a:pt x="511301" y="387872"/>
                </a:lnTo>
                <a:lnTo>
                  <a:pt x="490668" y="397398"/>
                </a:lnTo>
                <a:lnTo>
                  <a:pt x="471775" y="407582"/>
                </a:lnTo>
                <a:lnTo>
                  <a:pt x="454724" y="418380"/>
                </a:lnTo>
                <a:lnTo>
                  <a:pt x="439616" y="429748"/>
                </a:lnTo>
                <a:lnTo>
                  <a:pt x="426553" y="441642"/>
                </a:lnTo>
                <a:lnTo>
                  <a:pt x="415637" y="454020"/>
                </a:lnTo>
                <a:lnTo>
                  <a:pt x="406970" y="466837"/>
                </a:lnTo>
                <a:lnTo>
                  <a:pt x="400653" y="480050"/>
                </a:lnTo>
                <a:lnTo>
                  <a:pt x="396788" y="493616"/>
                </a:lnTo>
                <a:lnTo>
                  <a:pt x="395477" y="507492"/>
                </a:lnTo>
                <a:lnTo>
                  <a:pt x="394167" y="521365"/>
                </a:lnTo>
                <a:lnTo>
                  <a:pt x="390302" y="534929"/>
                </a:lnTo>
                <a:lnTo>
                  <a:pt x="383985" y="548142"/>
                </a:lnTo>
                <a:lnTo>
                  <a:pt x="375318" y="560958"/>
                </a:lnTo>
                <a:lnTo>
                  <a:pt x="364402" y="573335"/>
                </a:lnTo>
                <a:lnTo>
                  <a:pt x="351339" y="585230"/>
                </a:lnTo>
                <a:lnTo>
                  <a:pt x="336231" y="596597"/>
                </a:lnTo>
                <a:lnTo>
                  <a:pt x="319180" y="607395"/>
                </a:lnTo>
                <a:lnTo>
                  <a:pt x="300287" y="617579"/>
                </a:lnTo>
                <a:lnTo>
                  <a:pt x="279653" y="627106"/>
                </a:lnTo>
                <a:lnTo>
                  <a:pt x="257382" y="635933"/>
                </a:lnTo>
                <a:lnTo>
                  <a:pt x="233574" y="644015"/>
                </a:lnTo>
                <a:lnTo>
                  <a:pt x="208331" y="651310"/>
                </a:lnTo>
                <a:lnTo>
                  <a:pt x="181755" y="657773"/>
                </a:lnTo>
                <a:lnTo>
                  <a:pt x="153947" y="663361"/>
                </a:lnTo>
                <a:lnTo>
                  <a:pt x="125010" y="668031"/>
                </a:lnTo>
                <a:lnTo>
                  <a:pt x="95045" y="671739"/>
                </a:lnTo>
                <a:lnTo>
                  <a:pt x="64154" y="674441"/>
                </a:lnTo>
                <a:lnTo>
                  <a:pt x="32438" y="676095"/>
                </a:lnTo>
                <a:lnTo>
                  <a:pt x="0" y="676656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3540" y="465946"/>
            <a:ext cx="375889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s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f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hi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poin</a:t>
            </a:r>
            <a:r>
              <a:rPr sz="3600" b="1" spc="-154" dirty="0" smtClean="0">
                <a:latin typeface="Arial"/>
                <a:cs typeface="Arial"/>
              </a:rPr>
              <a:t>te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1385893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440" y="1385893"/>
            <a:ext cx="7769946" cy="606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‘t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’</a:t>
            </a:r>
            <a:r>
              <a:rPr sz="2200" spc="400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50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50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J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va</a:t>
            </a:r>
            <a:r>
              <a:rPr sz="2200" spc="47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ywo</a:t>
            </a:r>
            <a:r>
              <a:rPr sz="2200" spc="9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43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whi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h</a:t>
            </a:r>
            <a:r>
              <a:rPr sz="2200" spc="46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ways</a:t>
            </a:r>
            <a:r>
              <a:rPr sz="2200" spc="45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po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nts</a:t>
            </a:r>
            <a:r>
              <a:rPr sz="2200" spc="47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to</a:t>
            </a:r>
            <a:r>
              <a:rPr sz="2200" spc="50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49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ob</a:t>
            </a:r>
            <a:r>
              <a:rPr sz="2200" spc="1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ts val="2375"/>
              </a:lnSpc>
              <a:spcBef>
                <a:spcPts val="1"/>
              </a:spcBef>
            </a:pP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vok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2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method</a:t>
            </a:r>
            <a:r>
              <a:rPr sz="2200" spc="-3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(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.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.</a:t>
            </a:r>
            <a:r>
              <a:rPr sz="2200" spc="-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imp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it</a:t>
            </a:r>
            <a:r>
              <a:rPr sz="2200" spc="-4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pa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ameter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540" y="2056206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6440" y="2056206"/>
            <a:ext cx="162332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‘th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s’</a:t>
            </a:r>
            <a:r>
              <a:rPr sz="2200" spc="50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-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int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5098" y="2056206"/>
            <a:ext cx="73511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he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6915" y="2056206"/>
            <a:ext cx="204734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to</a:t>
            </a:r>
            <a:r>
              <a:rPr sz="2200" spc="594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-29" dirty="0" smtClean="0">
                <a:latin typeface="Arial"/>
                <a:cs typeface="Arial"/>
              </a:rPr>
              <a:t>f</a:t>
            </a:r>
            <a:r>
              <a:rPr sz="2200" spc="0" dirty="0" smtClean="0">
                <a:latin typeface="Arial"/>
                <a:cs typeface="Arial"/>
              </a:rPr>
              <a:t>feren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iat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0769" y="2056206"/>
            <a:ext cx="455685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31789" y="2056206"/>
            <a:ext cx="1853661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lo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-</a:t>
            </a:r>
            <a:r>
              <a:rPr sz="2200" spc="-4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ari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bl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2222" y="2056206"/>
            <a:ext cx="62610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2358459"/>
            <a:ext cx="3145306" cy="673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8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fi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pe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257"/>
              </a:spcBef>
            </a:pP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" dirty="0" smtClean="0">
                <a:latin typeface="Arial"/>
                <a:cs typeface="Arial"/>
              </a:rPr>
              <a:t>x</a:t>
            </a:r>
            <a:r>
              <a:rPr sz="2200" spc="0" dirty="0" smtClean="0">
                <a:latin typeface="Arial"/>
                <a:cs typeface="Arial"/>
              </a:rPr>
              <a:t>amp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1754" y="2358459"/>
            <a:ext cx="73378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when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6991" y="2358459"/>
            <a:ext cx="5948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th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3797" y="2358459"/>
            <a:ext cx="6718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have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8073" y="2358459"/>
            <a:ext cx="74996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0073" y="2358459"/>
            <a:ext cx="7647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72726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2942" y="2998874"/>
            <a:ext cx="1802388" cy="1194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class</a:t>
            </a:r>
            <a:r>
              <a:rPr sz="2000" b="1" spc="-10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41"/>
              </a:lnSpc>
              <a:spcBef>
                <a:spcPts val="100"/>
              </a:spcBef>
            </a:pPr>
            <a:r>
              <a:rPr sz="2000" b="1" spc="0" dirty="0" smtClean="0">
                <a:latin typeface="Arial"/>
                <a:cs typeface="Arial"/>
              </a:rPr>
              <a:t>pri</a:t>
            </a:r>
            <a:r>
              <a:rPr sz="2000" b="1" spc="-29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a</a:t>
            </a:r>
            <a:r>
              <a:rPr sz="2000" b="1" spc="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e pri</a:t>
            </a:r>
            <a:r>
              <a:rPr sz="2000" b="1" spc="-29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a</a:t>
            </a:r>
            <a:r>
              <a:rPr sz="2000" b="1" spc="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5509" y="3125978"/>
            <a:ext cx="1605350" cy="1077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gum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9804" y="3609102"/>
            <a:ext cx="68325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489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int</a:t>
            </a:r>
            <a:r>
              <a:rPr sz="2000" b="1" spc="-1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a;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int</a:t>
            </a:r>
            <a:r>
              <a:rPr sz="2000" b="1" spc="-1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b;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7342" y="4218702"/>
            <a:ext cx="1793438" cy="1681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//</a:t>
            </a:r>
            <a:r>
              <a:rPr sz="2000" b="1" spc="-2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Cons</a:t>
            </a:r>
            <a:r>
              <a:rPr sz="2000" b="1" spc="9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ruc</a:t>
            </a:r>
            <a:r>
              <a:rPr sz="2000" b="1" spc="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2700" marR="12632">
              <a:lnSpc>
                <a:spcPct val="95825"/>
              </a:lnSpc>
              <a:spcBef>
                <a:spcPts val="12"/>
              </a:spcBef>
            </a:pP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int a, int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354">
              <a:lnSpc>
                <a:spcPct val="100041"/>
              </a:lnSpc>
              <a:spcBef>
                <a:spcPts val="120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s.a th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s.b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0795" y="4218702"/>
            <a:ext cx="968352" cy="644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71724" marR="38176">
              <a:lnSpc>
                <a:spcPct val="95825"/>
              </a:lnSpc>
              <a:spcBef>
                <a:spcPts val="12"/>
              </a:spcBef>
            </a:pP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1338" y="4691532"/>
            <a:ext cx="1615617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is.a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e-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fie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44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1344" y="5203856"/>
            <a:ext cx="635914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003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7939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1338" y="5515000"/>
            <a:ext cx="1632153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.b</a:t>
            </a:r>
            <a:r>
              <a:rPr sz="2700" b="1" spc="391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e-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fie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0790" y="5925836"/>
            <a:ext cx="2743604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9252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}//</a:t>
            </a:r>
            <a:r>
              <a:rPr sz="2000" b="1" spc="-25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End of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-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nd of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class</a:t>
            </a:r>
            <a:r>
              <a:rPr sz="2000" b="1" spc="-10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2942" y="6230389"/>
            <a:ext cx="30365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}</a:t>
            </a:r>
            <a:r>
              <a:rPr sz="2000" b="1" spc="-4" dirty="0" smtClean="0">
                <a:latin typeface="Arial"/>
                <a:cs typeface="Arial"/>
              </a:rPr>
              <a:t>/</a:t>
            </a:r>
            <a:r>
              <a:rPr sz="2000" b="1" spc="0" dirty="0" smtClean="0">
                <a:latin typeface="Arial"/>
                <a:cs typeface="Arial"/>
              </a:rPr>
              <a:t>/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2006" y="3649218"/>
            <a:ext cx="1173480" cy="685800"/>
          </a:xfrm>
          <a:custGeom>
            <a:avLst/>
            <a:gdLst/>
            <a:ahLst/>
            <a:cxnLst/>
            <a:rect l="l" t="t" r="r" b="b"/>
            <a:pathLst>
              <a:path w="1173480" h="685800">
                <a:moveTo>
                  <a:pt x="830580" y="514349"/>
                </a:moveTo>
                <a:lnTo>
                  <a:pt x="830580" y="685799"/>
                </a:lnTo>
                <a:lnTo>
                  <a:pt x="1173480" y="342899"/>
                </a:lnTo>
                <a:lnTo>
                  <a:pt x="830580" y="0"/>
                </a:lnTo>
                <a:lnTo>
                  <a:pt x="830580" y="171449"/>
                </a:lnTo>
                <a:lnTo>
                  <a:pt x="0" y="171449"/>
                </a:lnTo>
                <a:lnTo>
                  <a:pt x="0" y="514349"/>
                </a:lnTo>
                <a:lnTo>
                  <a:pt x="830580" y="51434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2006" y="3649218"/>
            <a:ext cx="1173480" cy="685800"/>
          </a:xfrm>
          <a:custGeom>
            <a:avLst/>
            <a:gdLst/>
            <a:ahLst/>
            <a:cxnLst/>
            <a:rect l="l" t="t" r="r" b="b"/>
            <a:pathLst>
              <a:path w="1173480" h="685800">
                <a:moveTo>
                  <a:pt x="0" y="171449"/>
                </a:moveTo>
                <a:lnTo>
                  <a:pt x="830580" y="171449"/>
                </a:lnTo>
                <a:lnTo>
                  <a:pt x="830580" y="0"/>
                </a:lnTo>
                <a:lnTo>
                  <a:pt x="1173480" y="342899"/>
                </a:lnTo>
                <a:lnTo>
                  <a:pt x="830580" y="685799"/>
                </a:lnTo>
                <a:lnTo>
                  <a:pt x="830580" y="514349"/>
                </a:lnTo>
                <a:lnTo>
                  <a:pt x="0" y="514349"/>
                </a:lnTo>
                <a:lnTo>
                  <a:pt x="0" y="17144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6822" y="3534917"/>
            <a:ext cx="298703" cy="914400"/>
          </a:xfrm>
          <a:custGeom>
            <a:avLst/>
            <a:gdLst/>
            <a:ahLst/>
            <a:cxnLst/>
            <a:rect l="l" t="t" r="r" b="b"/>
            <a:pathLst>
              <a:path w="298703" h="914400">
                <a:moveTo>
                  <a:pt x="298703" y="914400"/>
                </a:moveTo>
                <a:lnTo>
                  <a:pt x="286390" y="913716"/>
                </a:lnTo>
                <a:lnTo>
                  <a:pt x="274351" y="911702"/>
                </a:lnTo>
                <a:lnTo>
                  <a:pt x="262626" y="908411"/>
                </a:lnTo>
                <a:lnTo>
                  <a:pt x="251254" y="903896"/>
                </a:lnTo>
                <a:lnTo>
                  <a:pt x="240275" y="898210"/>
                </a:lnTo>
                <a:lnTo>
                  <a:pt x="229727" y="891407"/>
                </a:lnTo>
                <a:lnTo>
                  <a:pt x="219649" y="883541"/>
                </a:lnTo>
                <a:lnTo>
                  <a:pt x="210082" y="874665"/>
                </a:lnTo>
                <a:lnTo>
                  <a:pt x="201064" y="864831"/>
                </a:lnTo>
                <a:lnTo>
                  <a:pt x="192635" y="854095"/>
                </a:lnTo>
                <a:lnTo>
                  <a:pt x="184834" y="842508"/>
                </a:lnTo>
                <a:lnTo>
                  <a:pt x="177700" y="830125"/>
                </a:lnTo>
                <a:lnTo>
                  <a:pt x="171272" y="816999"/>
                </a:lnTo>
                <a:lnTo>
                  <a:pt x="165590" y="803183"/>
                </a:lnTo>
                <a:lnTo>
                  <a:pt x="160693" y="788732"/>
                </a:lnTo>
                <a:lnTo>
                  <a:pt x="156621" y="773697"/>
                </a:lnTo>
                <a:lnTo>
                  <a:pt x="153412" y="758133"/>
                </a:lnTo>
                <a:lnTo>
                  <a:pt x="151105" y="742093"/>
                </a:lnTo>
                <a:lnTo>
                  <a:pt x="149741" y="725631"/>
                </a:lnTo>
                <a:lnTo>
                  <a:pt x="149351" y="710819"/>
                </a:lnTo>
                <a:lnTo>
                  <a:pt x="149351" y="660781"/>
                </a:lnTo>
                <a:lnTo>
                  <a:pt x="148850" y="643990"/>
                </a:lnTo>
                <a:lnTo>
                  <a:pt x="147372" y="627576"/>
                </a:lnTo>
                <a:lnTo>
                  <a:pt x="144956" y="611590"/>
                </a:lnTo>
                <a:lnTo>
                  <a:pt x="141643" y="596086"/>
                </a:lnTo>
                <a:lnTo>
                  <a:pt x="137470" y="581118"/>
                </a:lnTo>
                <a:lnTo>
                  <a:pt x="132478" y="566739"/>
                </a:lnTo>
                <a:lnTo>
                  <a:pt x="126705" y="553002"/>
                </a:lnTo>
                <a:lnTo>
                  <a:pt x="120191" y="539962"/>
                </a:lnTo>
                <a:lnTo>
                  <a:pt x="112976" y="527671"/>
                </a:lnTo>
                <a:lnTo>
                  <a:pt x="105098" y="516182"/>
                </a:lnTo>
                <a:lnTo>
                  <a:pt x="96597" y="505550"/>
                </a:lnTo>
                <a:lnTo>
                  <a:pt x="87512" y="495828"/>
                </a:lnTo>
                <a:lnTo>
                  <a:pt x="77882" y="487069"/>
                </a:lnTo>
                <a:lnTo>
                  <a:pt x="67746" y="479326"/>
                </a:lnTo>
                <a:lnTo>
                  <a:pt x="57145" y="472653"/>
                </a:lnTo>
                <a:lnTo>
                  <a:pt x="46116" y="467104"/>
                </a:lnTo>
                <a:lnTo>
                  <a:pt x="34700" y="462732"/>
                </a:lnTo>
                <a:lnTo>
                  <a:pt x="22936" y="459589"/>
                </a:lnTo>
                <a:lnTo>
                  <a:pt x="10862" y="457731"/>
                </a:lnTo>
                <a:lnTo>
                  <a:pt x="0" y="457200"/>
                </a:lnTo>
                <a:lnTo>
                  <a:pt x="12313" y="456516"/>
                </a:lnTo>
                <a:lnTo>
                  <a:pt x="24352" y="454502"/>
                </a:lnTo>
                <a:lnTo>
                  <a:pt x="36077" y="451211"/>
                </a:lnTo>
                <a:lnTo>
                  <a:pt x="47449" y="446696"/>
                </a:lnTo>
                <a:lnTo>
                  <a:pt x="58428" y="441010"/>
                </a:lnTo>
                <a:lnTo>
                  <a:pt x="68976" y="434207"/>
                </a:lnTo>
                <a:lnTo>
                  <a:pt x="79054" y="426341"/>
                </a:lnTo>
                <a:lnTo>
                  <a:pt x="88621" y="417465"/>
                </a:lnTo>
                <a:lnTo>
                  <a:pt x="97639" y="407631"/>
                </a:lnTo>
                <a:lnTo>
                  <a:pt x="106068" y="396895"/>
                </a:lnTo>
                <a:lnTo>
                  <a:pt x="113869" y="385308"/>
                </a:lnTo>
                <a:lnTo>
                  <a:pt x="121003" y="372925"/>
                </a:lnTo>
                <a:lnTo>
                  <a:pt x="127431" y="359799"/>
                </a:lnTo>
                <a:lnTo>
                  <a:pt x="133113" y="345983"/>
                </a:lnTo>
                <a:lnTo>
                  <a:pt x="138010" y="331532"/>
                </a:lnTo>
                <a:lnTo>
                  <a:pt x="142082" y="316497"/>
                </a:lnTo>
                <a:lnTo>
                  <a:pt x="145291" y="300933"/>
                </a:lnTo>
                <a:lnTo>
                  <a:pt x="147598" y="284893"/>
                </a:lnTo>
                <a:lnTo>
                  <a:pt x="148962" y="268431"/>
                </a:lnTo>
                <a:lnTo>
                  <a:pt x="149351" y="253619"/>
                </a:lnTo>
                <a:lnTo>
                  <a:pt x="149351" y="203581"/>
                </a:lnTo>
                <a:lnTo>
                  <a:pt x="149853" y="186790"/>
                </a:lnTo>
                <a:lnTo>
                  <a:pt x="151331" y="170376"/>
                </a:lnTo>
                <a:lnTo>
                  <a:pt x="153747" y="154390"/>
                </a:lnTo>
                <a:lnTo>
                  <a:pt x="157060" y="138886"/>
                </a:lnTo>
                <a:lnTo>
                  <a:pt x="161233" y="123918"/>
                </a:lnTo>
                <a:lnTo>
                  <a:pt x="166225" y="109539"/>
                </a:lnTo>
                <a:lnTo>
                  <a:pt x="171998" y="95802"/>
                </a:lnTo>
                <a:lnTo>
                  <a:pt x="178512" y="82762"/>
                </a:lnTo>
                <a:lnTo>
                  <a:pt x="185727" y="70471"/>
                </a:lnTo>
                <a:lnTo>
                  <a:pt x="193605" y="58982"/>
                </a:lnTo>
                <a:lnTo>
                  <a:pt x="202106" y="48350"/>
                </a:lnTo>
                <a:lnTo>
                  <a:pt x="211191" y="38628"/>
                </a:lnTo>
                <a:lnTo>
                  <a:pt x="220821" y="29869"/>
                </a:lnTo>
                <a:lnTo>
                  <a:pt x="230957" y="22126"/>
                </a:lnTo>
                <a:lnTo>
                  <a:pt x="241558" y="15453"/>
                </a:lnTo>
                <a:lnTo>
                  <a:pt x="252587" y="9904"/>
                </a:lnTo>
                <a:lnTo>
                  <a:pt x="264003" y="5532"/>
                </a:lnTo>
                <a:lnTo>
                  <a:pt x="275767" y="2389"/>
                </a:lnTo>
                <a:lnTo>
                  <a:pt x="287841" y="531"/>
                </a:lnTo>
                <a:lnTo>
                  <a:pt x="298703" y="0"/>
                </a:lnTo>
              </a:path>
            </a:pathLst>
          </a:custGeom>
          <a:ln w="38099">
            <a:solidFill>
              <a:srgbClr val="1F48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8198" y="5417058"/>
            <a:ext cx="678179" cy="684276"/>
          </a:xfrm>
          <a:custGeom>
            <a:avLst/>
            <a:gdLst/>
            <a:ahLst/>
            <a:cxnLst/>
            <a:rect l="l" t="t" r="r" b="b"/>
            <a:pathLst>
              <a:path w="678179" h="684276">
                <a:moveTo>
                  <a:pt x="0" y="342137"/>
                </a:moveTo>
                <a:lnTo>
                  <a:pt x="339090" y="684275"/>
                </a:lnTo>
                <a:lnTo>
                  <a:pt x="339090" y="513206"/>
                </a:lnTo>
                <a:lnTo>
                  <a:pt x="678179" y="513206"/>
                </a:lnTo>
                <a:lnTo>
                  <a:pt x="678179" y="171068"/>
                </a:lnTo>
                <a:lnTo>
                  <a:pt x="339090" y="171068"/>
                </a:lnTo>
                <a:lnTo>
                  <a:pt x="339090" y="0"/>
                </a:lnTo>
                <a:lnTo>
                  <a:pt x="0" y="34213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8198" y="5417058"/>
            <a:ext cx="678179" cy="684276"/>
          </a:xfrm>
          <a:custGeom>
            <a:avLst/>
            <a:gdLst/>
            <a:ahLst/>
            <a:cxnLst/>
            <a:rect l="l" t="t" r="r" b="b"/>
            <a:pathLst>
              <a:path w="678179" h="684276">
                <a:moveTo>
                  <a:pt x="678179" y="513206"/>
                </a:moveTo>
                <a:lnTo>
                  <a:pt x="339090" y="513206"/>
                </a:lnTo>
                <a:lnTo>
                  <a:pt x="339090" y="684275"/>
                </a:lnTo>
                <a:lnTo>
                  <a:pt x="0" y="342137"/>
                </a:lnTo>
                <a:lnTo>
                  <a:pt x="339090" y="0"/>
                </a:lnTo>
                <a:lnTo>
                  <a:pt x="339090" y="171068"/>
                </a:lnTo>
                <a:lnTo>
                  <a:pt x="678179" y="171068"/>
                </a:lnTo>
                <a:lnTo>
                  <a:pt x="678179" y="51320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32270" y="5301234"/>
            <a:ext cx="173735" cy="914400"/>
          </a:xfrm>
          <a:custGeom>
            <a:avLst/>
            <a:gdLst/>
            <a:ahLst/>
            <a:cxnLst/>
            <a:rect l="l" t="t" r="r" b="b"/>
            <a:pathLst>
              <a:path w="173735" h="914400">
                <a:moveTo>
                  <a:pt x="0" y="0"/>
                </a:moveTo>
                <a:lnTo>
                  <a:pt x="12233" y="1162"/>
                </a:lnTo>
                <a:lnTo>
                  <a:pt x="23940" y="4545"/>
                </a:lnTo>
                <a:lnTo>
                  <a:pt x="35006" y="9990"/>
                </a:lnTo>
                <a:lnTo>
                  <a:pt x="45315" y="17342"/>
                </a:lnTo>
                <a:lnTo>
                  <a:pt x="54752" y="26441"/>
                </a:lnTo>
                <a:lnTo>
                  <a:pt x="63201" y="37132"/>
                </a:lnTo>
                <a:lnTo>
                  <a:pt x="70548" y="49255"/>
                </a:lnTo>
                <a:lnTo>
                  <a:pt x="76676" y="62656"/>
                </a:lnTo>
                <a:lnTo>
                  <a:pt x="81471" y="77175"/>
                </a:lnTo>
                <a:lnTo>
                  <a:pt x="84816" y="92656"/>
                </a:lnTo>
                <a:lnTo>
                  <a:pt x="86597" y="108941"/>
                </a:lnTo>
                <a:lnTo>
                  <a:pt x="86868" y="118363"/>
                </a:lnTo>
                <a:lnTo>
                  <a:pt x="86868" y="338810"/>
                </a:lnTo>
                <a:lnTo>
                  <a:pt x="87720" y="355470"/>
                </a:lnTo>
                <a:lnTo>
                  <a:pt x="90202" y="371417"/>
                </a:lnTo>
                <a:lnTo>
                  <a:pt x="94197" y="386493"/>
                </a:lnTo>
                <a:lnTo>
                  <a:pt x="99591" y="400541"/>
                </a:lnTo>
                <a:lnTo>
                  <a:pt x="106267" y="413403"/>
                </a:lnTo>
                <a:lnTo>
                  <a:pt x="114110" y="424920"/>
                </a:lnTo>
                <a:lnTo>
                  <a:pt x="123005" y="434936"/>
                </a:lnTo>
                <a:lnTo>
                  <a:pt x="132838" y="443293"/>
                </a:lnTo>
                <a:lnTo>
                  <a:pt x="143491" y="449832"/>
                </a:lnTo>
                <a:lnTo>
                  <a:pt x="154851" y="454396"/>
                </a:lnTo>
                <a:lnTo>
                  <a:pt x="166801" y="456828"/>
                </a:lnTo>
                <a:lnTo>
                  <a:pt x="173735" y="457199"/>
                </a:lnTo>
                <a:lnTo>
                  <a:pt x="161504" y="458363"/>
                </a:lnTo>
                <a:lnTo>
                  <a:pt x="149798" y="461747"/>
                </a:lnTo>
                <a:lnTo>
                  <a:pt x="138734" y="467196"/>
                </a:lnTo>
                <a:lnTo>
                  <a:pt x="128426" y="474550"/>
                </a:lnTo>
                <a:lnTo>
                  <a:pt x="118989" y="483652"/>
                </a:lnTo>
                <a:lnTo>
                  <a:pt x="110540" y="494345"/>
                </a:lnTo>
                <a:lnTo>
                  <a:pt x="103194" y="506471"/>
                </a:lnTo>
                <a:lnTo>
                  <a:pt x="97065" y="519871"/>
                </a:lnTo>
                <a:lnTo>
                  <a:pt x="92269" y="534388"/>
                </a:lnTo>
                <a:lnTo>
                  <a:pt x="88923" y="549865"/>
                </a:lnTo>
                <a:lnTo>
                  <a:pt x="87140" y="566144"/>
                </a:lnTo>
                <a:lnTo>
                  <a:pt x="86868" y="575589"/>
                </a:lnTo>
                <a:lnTo>
                  <a:pt x="86868" y="796010"/>
                </a:lnTo>
                <a:lnTo>
                  <a:pt x="86015" y="812670"/>
                </a:lnTo>
                <a:lnTo>
                  <a:pt x="83533" y="828617"/>
                </a:lnTo>
                <a:lnTo>
                  <a:pt x="79538" y="843693"/>
                </a:lnTo>
                <a:lnTo>
                  <a:pt x="74144" y="857741"/>
                </a:lnTo>
                <a:lnTo>
                  <a:pt x="67468" y="870603"/>
                </a:lnTo>
                <a:lnTo>
                  <a:pt x="59625" y="882120"/>
                </a:lnTo>
                <a:lnTo>
                  <a:pt x="50730" y="892136"/>
                </a:lnTo>
                <a:lnTo>
                  <a:pt x="40897" y="900493"/>
                </a:lnTo>
                <a:lnTo>
                  <a:pt x="30244" y="907032"/>
                </a:lnTo>
                <a:lnTo>
                  <a:pt x="18884" y="911596"/>
                </a:lnTo>
                <a:lnTo>
                  <a:pt x="6934" y="914028"/>
                </a:lnTo>
                <a:lnTo>
                  <a:pt x="0" y="914399"/>
                </a:lnTo>
              </a:path>
            </a:pathLst>
          </a:custGeom>
          <a:ln w="38100">
            <a:solidFill>
              <a:srgbClr val="1F48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422341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hi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poin</a:t>
            </a:r>
            <a:r>
              <a:rPr sz="3600" b="1" spc="-154" dirty="0" smtClean="0">
                <a:latin typeface="Arial"/>
                <a:cs typeface="Arial"/>
              </a:rPr>
              <a:t>te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612" y="1389252"/>
            <a:ext cx="3854438" cy="2438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//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Fi</a:t>
            </a:r>
            <a:r>
              <a:rPr sz="2700" spc="-9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Name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: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Demo.j</a:t>
            </a:r>
            <a:r>
              <a:rPr sz="2700" spc="-19" baseline="3034" dirty="0" smtClean="0">
                <a:latin typeface="Calibri"/>
                <a:cs typeface="Calibri"/>
              </a:rPr>
              <a:t>av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spc="-4" baseline="1517" dirty="0" smtClean="0">
                <a:latin typeface="Calibri"/>
                <a:cs typeface="Calibri"/>
              </a:rPr>
              <a:t>cl</a:t>
            </a:r>
            <a:r>
              <a:rPr sz="2700" spc="0" baseline="1517" dirty="0" smtClean="0">
                <a:latin typeface="Calibri"/>
                <a:cs typeface="Calibri"/>
              </a:rPr>
              <a:t>ass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AB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049" marR="3428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pr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-19" baseline="1517" dirty="0" smtClean="0">
                <a:latin typeface="Calibri"/>
                <a:cs typeface="Calibri"/>
              </a:rPr>
              <a:t>v</a:t>
            </a:r>
            <a:r>
              <a:rPr sz="2700" spc="-9" baseline="1517" dirty="0" smtClean="0">
                <a:latin typeface="Calibri"/>
                <a:cs typeface="Calibri"/>
              </a:rPr>
              <a:t>a</a:t>
            </a:r>
            <a:r>
              <a:rPr sz="2700" spc="-25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-9" baseline="1517" dirty="0" smtClean="0">
                <a:latin typeface="Calibri"/>
                <a:cs typeface="Calibri"/>
              </a:rPr>
              <a:t>n</a:t>
            </a:r>
            <a:r>
              <a:rPr sz="2700" spc="0" baseline="1517" dirty="0" smtClean="0">
                <a:latin typeface="Calibri"/>
                <a:cs typeface="Calibri"/>
              </a:rPr>
              <a:t>t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a;</a:t>
            </a:r>
            <a:endParaRPr sz="1800">
              <a:latin typeface="Calibri"/>
              <a:cs typeface="Calibri"/>
            </a:endParaRPr>
          </a:p>
          <a:p>
            <a:pPr marL="92704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pr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-19" baseline="1517" dirty="0" smtClean="0">
                <a:latin typeface="Calibri"/>
                <a:cs typeface="Calibri"/>
              </a:rPr>
              <a:t>v</a:t>
            </a:r>
            <a:r>
              <a:rPr sz="2700" spc="-9" baseline="1517" dirty="0" smtClean="0">
                <a:latin typeface="Calibri"/>
                <a:cs typeface="Calibri"/>
              </a:rPr>
              <a:t>a</a:t>
            </a:r>
            <a:r>
              <a:rPr sz="2700" spc="-25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-9" baseline="1517" dirty="0" smtClean="0">
                <a:latin typeface="Calibri"/>
                <a:cs typeface="Calibri"/>
              </a:rPr>
              <a:t>n</a:t>
            </a:r>
            <a:r>
              <a:rPr sz="2700" spc="0" baseline="1517" dirty="0" smtClean="0">
                <a:latin typeface="Calibri"/>
                <a:cs typeface="Calibri"/>
              </a:rPr>
              <a:t>t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b; 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//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I</a:t>
            </a:r>
            <a:r>
              <a:rPr sz="2700" spc="4" baseline="1517" dirty="0" smtClean="0">
                <a:latin typeface="Calibri"/>
                <a:cs typeface="Calibri"/>
              </a:rPr>
              <a:t>n</a:t>
            </a:r>
            <a:r>
              <a:rPr sz="2700" spc="-19" baseline="1517" dirty="0" smtClean="0">
                <a:latin typeface="Calibri"/>
                <a:cs typeface="Calibri"/>
              </a:rPr>
              <a:t>s</a:t>
            </a:r>
            <a:r>
              <a:rPr sz="2700" spc="-25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ance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Fie</a:t>
            </a:r>
            <a:r>
              <a:rPr sz="2700" spc="-4" baseline="1517" dirty="0" smtClean="0">
                <a:latin typeface="Calibri"/>
                <a:cs typeface="Calibri"/>
              </a:rPr>
              <a:t>l</a:t>
            </a:r>
            <a:r>
              <a:rPr sz="2700" spc="0" baseline="1517" dirty="0" smtClean="0"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  <a:p>
            <a:pPr marL="927049" marR="3428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//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Con</a:t>
            </a:r>
            <a:r>
              <a:rPr sz="2700" spc="-19" baseline="1517" dirty="0" smtClean="0">
                <a:latin typeface="Calibri"/>
                <a:cs typeface="Calibri"/>
              </a:rPr>
              <a:t>s</a:t>
            </a:r>
            <a:r>
              <a:rPr sz="2700" spc="0" baseline="1517" dirty="0" smtClean="0">
                <a:latin typeface="Calibri"/>
                <a:cs typeface="Calibri"/>
              </a:rPr>
              <a:t>t</a:t>
            </a:r>
            <a:r>
              <a:rPr sz="2700" spc="-4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uc</a:t>
            </a:r>
            <a:r>
              <a:rPr sz="2700" spc="-19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or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M</a:t>
            </a:r>
            <a:r>
              <a:rPr sz="2700" spc="-9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927049" marR="3428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A</a:t>
            </a:r>
            <a:r>
              <a:rPr sz="2700" spc="4" baseline="1517" dirty="0" smtClean="0">
                <a:latin typeface="Calibri"/>
                <a:cs typeface="Calibri"/>
              </a:rPr>
              <a:t>B</a:t>
            </a:r>
            <a:r>
              <a:rPr sz="2700" spc="-4" baseline="1517" dirty="0" smtClean="0">
                <a:latin typeface="Calibri"/>
                <a:cs typeface="Calibri"/>
              </a:rPr>
              <a:t>(i</a:t>
            </a:r>
            <a:r>
              <a:rPr sz="2700" spc="-9" baseline="1517" dirty="0" smtClean="0">
                <a:latin typeface="Calibri"/>
                <a:cs typeface="Calibri"/>
              </a:rPr>
              <a:t>n</a:t>
            </a:r>
            <a:r>
              <a:rPr sz="2700" spc="0" baseline="1517" dirty="0" smtClean="0">
                <a:latin typeface="Calibri"/>
                <a:cs typeface="Calibri"/>
              </a:rPr>
              <a:t>t x,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-9" baseline="1517" dirty="0" smtClean="0">
                <a:latin typeface="Calibri"/>
                <a:cs typeface="Calibri"/>
              </a:rPr>
              <a:t>n</a:t>
            </a:r>
            <a:r>
              <a:rPr sz="2700" spc="0" baseline="1517" dirty="0" smtClean="0">
                <a:latin typeface="Calibri"/>
                <a:cs typeface="Calibri"/>
              </a:rPr>
              <a:t>t y)</a:t>
            </a:r>
            <a:endParaRPr sz="1800">
              <a:latin typeface="Calibri"/>
              <a:cs typeface="Calibri"/>
            </a:endParaRPr>
          </a:p>
          <a:p>
            <a:pPr marL="927049" marR="3428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11985" marR="923735" algn="ctr">
              <a:lnSpc>
                <a:spcPct val="95825"/>
              </a:lnSpc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s.a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3612769"/>
            <a:ext cx="8148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 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8962" y="3854124"/>
            <a:ext cx="2460370" cy="80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81" marR="34289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s.b = </a:t>
            </a:r>
            <a:r>
              <a:rPr sz="1800" b="1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7481">
              <a:lnSpc>
                <a:spcPct val="95825"/>
              </a:lnSpc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s.d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spla</a:t>
            </a:r>
            <a:r>
              <a:rPr sz="1800" b="1" spc="-1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ts val="2190"/>
              </a:lnSpc>
              <a:spcBef>
                <a:spcPts val="109"/>
              </a:spcBef>
            </a:pPr>
            <a:r>
              <a:rPr sz="2700" spc="0" baseline="1517" dirty="0" smtClean="0">
                <a:latin typeface="Calibri"/>
                <a:cs typeface="Calibri"/>
              </a:rPr>
              <a:t>}//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End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of M</a:t>
            </a:r>
            <a:r>
              <a:rPr sz="2700" spc="-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3887089"/>
            <a:ext cx="143874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e-fi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via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2797" y="4128444"/>
            <a:ext cx="23187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// </a:t>
            </a:r>
            <a:r>
              <a:rPr sz="1800" spc="-25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ou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can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rite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sim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6058" y="4128444"/>
            <a:ext cx="14971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‘</a:t>
            </a:r>
            <a:r>
              <a:rPr sz="1800" spc="-9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is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-25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()’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4612" y="4681728"/>
            <a:ext cx="5618362" cy="1900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 marR="2673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//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M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thod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-14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o displ</a:t>
            </a:r>
            <a:r>
              <a:rPr sz="2700" spc="-34" baseline="3034" dirty="0" smtClean="0">
                <a:latin typeface="Calibri"/>
                <a:cs typeface="Calibri"/>
              </a:rPr>
              <a:t>a</a:t>
            </a:r>
            <a:r>
              <a:rPr sz="2700" spc="0" baseline="3034" dirty="0" smtClean="0">
                <a:latin typeface="Calibri"/>
                <a:cs typeface="Calibri"/>
              </a:rPr>
              <a:t>y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n</a:t>
            </a:r>
            <a:r>
              <a:rPr sz="2700" spc="-14" baseline="3034" dirty="0" smtClean="0">
                <a:latin typeface="Calibri"/>
                <a:cs typeface="Calibri"/>
              </a:rPr>
              <a:t>s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ance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fie</a:t>
            </a:r>
            <a:r>
              <a:rPr sz="2700" spc="-4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d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-19" baseline="3034" dirty="0" smtClean="0">
                <a:latin typeface="Calibri"/>
                <a:cs typeface="Calibri"/>
              </a:rPr>
              <a:t>v</a:t>
            </a:r>
            <a:r>
              <a:rPr sz="2700" spc="0" baseline="3034" dirty="0" smtClean="0">
                <a:latin typeface="Calibri"/>
                <a:cs typeface="Calibri"/>
              </a:rPr>
              <a:t>alues</a:t>
            </a:r>
            <a:endParaRPr sz="1800">
              <a:latin typeface="Calibri"/>
              <a:cs typeface="Calibri"/>
            </a:endParaRPr>
          </a:p>
          <a:p>
            <a:pPr marL="927049" marR="2673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publ</a:t>
            </a:r>
            <a:r>
              <a:rPr sz="2700" spc="-9" baseline="1517" dirty="0" smtClean="0">
                <a:latin typeface="Calibri"/>
                <a:cs typeface="Calibri"/>
              </a:rPr>
              <a:t>i</a:t>
            </a:r>
            <a:r>
              <a:rPr sz="2700" spc="0" baseline="1517" dirty="0" smtClean="0">
                <a:latin typeface="Calibri"/>
                <a:cs typeface="Calibri"/>
              </a:rPr>
              <a:t>c</a:t>
            </a:r>
            <a:r>
              <a:rPr sz="2700" spc="19" baseline="1517" dirty="0" smtClean="0">
                <a:latin typeface="Calibri"/>
                <a:cs typeface="Calibri"/>
              </a:rPr>
              <a:t> </a:t>
            </a:r>
            <a:r>
              <a:rPr sz="2700" spc="-9" baseline="1517" dirty="0" smtClean="0">
                <a:latin typeface="Calibri"/>
                <a:cs typeface="Calibri"/>
              </a:rPr>
              <a:t>v</a:t>
            </a:r>
            <a:r>
              <a:rPr sz="2700" spc="0" baseline="1517" dirty="0" smtClean="0">
                <a:latin typeface="Calibri"/>
                <a:cs typeface="Calibri"/>
              </a:rPr>
              <a:t>o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0" baseline="1517" dirty="0" smtClean="0">
                <a:latin typeface="Calibri"/>
                <a:cs typeface="Calibri"/>
              </a:rPr>
              <a:t>d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displ</a:t>
            </a:r>
            <a:r>
              <a:rPr sz="2700" spc="-34" baseline="1517" dirty="0" smtClean="0">
                <a:latin typeface="Calibri"/>
                <a:cs typeface="Calibri"/>
              </a:rPr>
              <a:t>a</a:t>
            </a:r>
            <a:r>
              <a:rPr sz="2700" spc="0" baseline="1517" dirty="0" smtClean="0">
                <a:latin typeface="Calibri"/>
                <a:cs typeface="Calibri"/>
              </a:rPr>
              <a:t>y()</a:t>
            </a:r>
            <a:endParaRPr sz="1800">
              <a:latin typeface="Calibri"/>
              <a:cs typeface="Calibri"/>
            </a:endParaRPr>
          </a:p>
          <a:p>
            <a:pPr marL="927049" marR="26730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1830">
              <a:lnSpc>
                <a:spcPts val="2069"/>
              </a:lnSpc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m.o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t.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rint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a= </a:t>
            </a:r>
            <a:r>
              <a:rPr sz="18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“+ th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s.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); </a:t>
            </a:r>
            <a:endParaRPr sz="1800">
              <a:latin typeface="Arial"/>
              <a:cs typeface="Arial"/>
            </a:endParaRPr>
          </a:p>
          <a:p>
            <a:pPr marL="1841830">
              <a:lnSpc>
                <a:spcPts val="2069"/>
              </a:lnSpc>
              <a:spcBef>
                <a:spcPts val="138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m.o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t.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rint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= “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s.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927049" marR="26730">
              <a:lnSpc>
                <a:spcPts val="2055"/>
              </a:lnSpc>
              <a:spcBef>
                <a:spcPts val="24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}//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End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of M</a:t>
            </a:r>
            <a:r>
              <a:rPr sz="2700" spc="-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26730">
              <a:lnSpc>
                <a:spcPts val="2160"/>
              </a:lnSpc>
              <a:spcBef>
                <a:spcPts val="5"/>
              </a:spcBef>
            </a:pPr>
            <a:r>
              <a:rPr sz="2700" spc="0" baseline="1517" dirty="0" smtClean="0">
                <a:latin typeface="Calibri"/>
                <a:cs typeface="Calibri"/>
              </a:rPr>
              <a:t>}//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End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of c</a:t>
            </a:r>
            <a:r>
              <a:rPr sz="2700" spc="-9" baseline="1517" dirty="0" smtClean="0">
                <a:latin typeface="Calibri"/>
                <a:cs typeface="Calibri"/>
              </a:rPr>
              <a:t>l</a:t>
            </a:r>
            <a:r>
              <a:rPr sz="2700" spc="0" baseline="1517" dirty="0" smtClean="0">
                <a:latin typeface="Calibri"/>
                <a:cs typeface="Calibri"/>
              </a:rPr>
              <a:t>ass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AB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1224" y="5390007"/>
            <a:ext cx="8148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 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1224" y="5664352"/>
            <a:ext cx="14384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-fi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1224" y="5938672"/>
            <a:ext cx="8570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via 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7362" y="5877306"/>
            <a:ext cx="937260" cy="288036"/>
          </a:xfrm>
          <a:custGeom>
            <a:avLst/>
            <a:gdLst/>
            <a:ahLst/>
            <a:cxnLst/>
            <a:rect l="l" t="t" r="r" b="b"/>
            <a:pathLst>
              <a:path w="937260" h="288036">
                <a:moveTo>
                  <a:pt x="793241" y="216027"/>
                </a:moveTo>
                <a:lnTo>
                  <a:pt x="793241" y="288036"/>
                </a:lnTo>
                <a:lnTo>
                  <a:pt x="937260" y="144018"/>
                </a:lnTo>
                <a:lnTo>
                  <a:pt x="793241" y="0"/>
                </a:lnTo>
                <a:lnTo>
                  <a:pt x="793241" y="72009"/>
                </a:lnTo>
                <a:lnTo>
                  <a:pt x="0" y="72009"/>
                </a:lnTo>
                <a:lnTo>
                  <a:pt x="0" y="216027"/>
                </a:lnTo>
                <a:lnTo>
                  <a:pt x="793241" y="2160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7362" y="5877306"/>
            <a:ext cx="937260" cy="288036"/>
          </a:xfrm>
          <a:custGeom>
            <a:avLst/>
            <a:gdLst/>
            <a:ahLst/>
            <a:cxnLst/>
            <a:rect l="l" t="t" r="r" b="b"/>
            <a:pathLst>
              <a:path w="937260" h="288036">
                <a:moveTo>
                  <a:pt x="0" y="72009"/>
                </a:moveTo>
                <a:lnTo>
                  <a:pt x="793241" y="72009"/>
                </a:lnTo>
                <a:lnTo>
                  <a:pt x="793241" y="0"/>
                </a:lnTo>
                <a:lnTo>
                  <a:pt x="937260" y="144018"/>
                </a:lnTo>
                <a:lnTo>
                  <a:pt x="793241" y="288036"/>
                </a:lnTo>
                <a:lnTo>
                  <a:pt x="793241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0954" y="1739646"/>
            <a:ext cx="1450847" cy="329183"/>
          </a:xfrm>
          <a:custGeom>
            <a:avLst/>
            <a:gdLst/>
            <a:ahLst/>
            <a:cxnLst/>
            <a:rect l="l" t="t" r="r" b="b"/>
            <a:pathLst>
              <a:path w="1450847" h="329183">
                <a:moveTo>
                  <a:pt x="1450847" y="329183"/>
                </a:moveTo>
                <a:lnTo>
                  <a:pt x="1391345" y="328911"/>
                </a:lnTo>
                <a:lnTo>
                  <a:pt x="1333169" y="328107"/>
                </a:lnTo>
                <a:lnTo>
                  <a:pt x="1276505" y="326793"/>
                </a:lnTo>
                <a:lnTo>
                  <a:pt x="1221540" y="324989"/>
                </a:lnTo>
                <a:lnTo>
                  <a:pt x="1168461" y="322718"/>
                </a:lnTo>
                <a:lnTo>
                  <a:pt x="1117454" y="320001"/>
                </a:lnTo>
                <a:lnTo>
                  <a:pt x="1068705" y="316857"/>
                </a:lnTo>
                <a:lnTo>
                  <a:pt x="1022402" y="313310"/>
                </a:lnTo>
                <a:lnTo>
                  <a:pt x="978731" y="309378"/>
                </a:lnTo>
                <a:lnTo>
                  <a:pt x="937879" y="305085"/>
                </a:lnTo>
                <a:lnTo>
                  <a:pt x="900031" y="300451"/>
                </a:lnTo>
                <a:lnTo>
                  <a:pt x="865375" y="295497"/>
                </a:lnTo>
                <a:lnTo>
                  <a:pt x="834098" y="290244"/>
                </a:lnTo>
                <a:lnTo>
                  <a:pt x="806386" y="284714"/>
                </a:lnTo>
                <a:lnTo>
                  <a:pt x="782425" y="278927"/>
                </a:lnTo>
                <a:lnTo>
                  <a:pt x="746504" y="266669"/>
                </a:lnTo>
                <a:lnTo>
                  <a:pt x="725423" y="246887"/>
                </a:lnTo>
                <a:lnTo>
                  <a:pt x="704343" y="227106"/>
                </a:lnTo>
                <a:lnTo>
                  <a:pt x="668422" y="214848"/>
                </a:lnTo>
                <a:lnTo>
                  <a:pt x="644461" y="209061"/>
                </a:lnTo>
                <a:lnTo>
                  <a:pt x="616749" y="203531"/>
                </a:lnTo>
                <a:lnTo>
                  <a:pt x="585472" y="198278"/>
                </a:lnTo>
                <a:lnTo>
                  <a:pt x="550816" y="193324"/>
                </a:lnTo>
                <a:lnTo>
                  <a:pt x="512968" y="188690"/>
                </a:lnTo>
                <a:lnTo>
                  <a:pt x="472116" y="184397"/>
                </a:lnTo>
                <a:lnTo>
                  <a:pt x="428445" y="180465"/>
                </a:lnTo>
                <a:lnTo>
                  <a:pt x="382142" y="176918"/>
                </a:lnTo>
                <a:lnTo>
                  <a:pt x="333393" y="173774"/>
                </a:lnTo>
                <a:lnTo>
                  <a:pt x="282386" y="171057"/>
                </a:lnTo>
                <a:lnTo>
                  <a:pt x="229307" y="168786"/>
                </a:lnTo>
                <a:lnTo>
                  <a:pt x="174342" y="166982"/>
                </a:lnTo>
                <a:lnTo>
                  <a:pt x="117678" y="165668"/>
                </a:lnTo>
                <a:lnTo>
                  <a:pt x="59502" y="164864"/>
                </a:lnTo>
                <a:lnTo>
                  <a:pt x="0" y="164591"/>
                </a:lnTo>
                <a:lnTo>
                  <a:pt x="59502" y="164319"/>
                </a:lnTo>
                <a:lnTo>
                  <a:pt x="117678" y="163515"/>
                </a:lnTo>
                <a:lnTo>
                  <a:pt x="174342" y="162201"/>
                </a:lnTo>
                <a:lnTo>
                  <a:pt x="229307" y="160397"/>
                </a:lnTo>
                <a:lnTo>
                  <a:pt x="282386" y="158126"/>
                </a:lnTo>
                <a:lnTo>
                  <a:pt x="333393" y="155409"/>
                </a:lnTo>
                <a:lnTo>
                  <a:pt x="382142" y="152265"/>
                </a:lnTo>
                <a:lnTo>
                  <a:pt x="428445" y="148718"/>
                </a:lnTo>
                <a:lnTo>
                  <a:pt x="472116" y="144786"/>
                </a:lnTo>
                <a:lnTo>
                  <a:pt x="512968" y="140493"/>
                </a:lnTo>
                <a:lnTo>
                  <a:pt x="550816" y="135859"/>
                </a:lnTo>
                <a:lnTo>
                  <a:pt x="585472" y="130905"/>
                </a:lnTo>
                <a:lnTo>
                  <a:pt x="616749" y="125652"/>
                </a:lnTo>
                <a:lnTo>
                  <a:pt x="644461" y="120122"/>
                </a:lnTo>
                <a:lnTo>
                  <a:pt x="668422" y="114335"/>
                </a:lnTo>
                <a:lnTo>
                  <a:pt x="704343" y="102077"/>
                </a:lnTo>
                <a:lnTo>
                  <a:pt x="723019" y="89047"/>
                </a:lnTo>
                <a:lnTo>
                  <a:pt x="725423" y="82295"/>
                </a:lnTo>
                <a:lnTo>
                  <a:pt x="746504" y="62514"/>
                </a:lnTo>
                <a:lnTo>
                  <a:pt x="782425" y="50256"/>
                </a:lnTo>
                <a:lnTo>
                  <a:pt x="806386" y="44469"/>
                </a:lnTo>
                <a:lnTo>
                  <a:pt x="834098" y="38939"/>
                </a:lnTo>
                <a:lnTo>
                  <a:pt x="865375" y="33686"/>
                </a:lnTo>
                <a:lnTo>
                  <a:pt x="900031" y="28732"/>
                </a:lnTo>
                <a:lnTo>
                  <a:pt x="937879" y="24098"/>
                </a:lnTo>
                <a:lnTo>
                  <a:pt x="978731" y="19805"/>
                </a:lnTo>
                <a:lnTo>
                  <a:pt x="1022402" y="15873"/>
                </a:lnTo>
                <a:lnTo>
                  <a:pt x="1068705" y="12326"/>
                </a:lnTo>
                <a:lnTo>
                  <a:pt x="1117454" y="9182"/>
                </a:lnTo>
                <a:lnTo>
                  <a:pt x="1168461" y="6465"/>
                </a:lnTo>
                <a:lnTo>
                  <a:pt x="1221540" y="4194"/>
                </a:lnTo>
                <a:lnTo>
                  <a:pt x="1276505" y="2390"/>
                </a:lnTo>
                <a:lnTo>
                  <a:pt x="1333169" y="1076"/>
                </a:lnTo>
                <a:lnTo>
                  <a:pt x="1391345" y="272"/>
                </a:lnTo>
                <a:lnTo>
                  <a:pt x="1450847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0954" y="2234946"/>
            <a:ext cx="1450847" cy="763524"/>
          </a:xfrm>
          <a:custGeom>
            <a:avLst/>
            <a:gdLst/>
            <a:ahLst/>
            <a:cxnLst/>
            <a:rect l="l" t="t" r="r" b="b"/>
            <a:pathLst>
              <a:path w="1450847" h="763524">
                <a:moveTo>
                  <a:pt x="1450847" y="763524"/>
                </a:moveTo>
                <a:lnTo>
                  <a:pt x="1391345" y="762891"/>
                </a:lnTo>
                <a:lnTo>
                  <a:pt x="1333169" y="761025"/>
                </a:lnTo>
                <a:lnTo>
                  <a:pt x="1276505" y="757975"/>
                </a:lnTo>
                <a:lnTo>
                  <a:pt x="1221540" y="753791"/>
                </a:lnTo>
                <a:lnTo>
                  <a:pt x="1168461" y="748522"/>
                </a:lnTo>
                <a:lnTo>
                  <a:pt x="1117454" y="742216"/>
                </a:lnTo>
                <a:lnTo>
                  <a:pt x="1068705" y="734923"/>
                </a:lnTo>
                <a:lnTo>
                  <a:pt x="1022402" y="726691"/>
                </a:lnTo>
                <a:lnTo>
                  <a:pt x="978731" y="717571"/>
                </a:lnTo>
                <a:lnTo>
                  <a:pt x="937879" y="707612"/>
                </a:lnTo>
                <a:lnTo>
                  <a:pt x="900031" y="696861"/>
                </a:lnTo>
                <a:lnTo>
                  <a:pt x="865375" y="685370"/>
                </a:lnTo>
                <a:lnTo>
                  <a:pt x="834098" y="673186"/>
                </a:lnTo>
                <a:lnTo>
                  <a:pt x="806386" y="660359"/>
                </a:lnTo>
                <a:lnTo>
                  <a:pt x="782425" y="646937"/>
                </a:lnTo>
                <a:lnTo>
                  <a:pt x="762402" y="632972"/>
                </a:lnTo>
                <a:lnTo>
                  <a:pt x="734917" y="603602"/>
                </a:lnTo>
                <a:lnTo>
                  <a:pt x="725423" y="572642"/>
                </a:lnTo>
                <a:lnTo>
                  <a:pt x="715930" y="541683"/>
                </a:lnTo>
                <a:lnTo>
                  <a:pt x="688445" y="512313"/>
                </a:lnTo>
                <a:lnTo>
                  <a:pt x="668422" y="498348"/>
                </a:lnTo>
                <a:lnTo>
                  <a:pt x="644461" y="484926"/>
                </a:lnTo>
                <a:lnTo>
                  <a:pt x="616749" y="472099"/>
                </a:lnTo>
                <a:lnTo>
                  <a:pt x="585472" y="459915"/>
                </a:lnTo>
                <a:lnTo>
                  <a:pt x="550816" y="448424"/>
                </a:lnTo>
                <a:lnTo>
                  <a:pt x="512968" y="437673"/>
                </a:lnTo>
                <a:lnTo>
                  <a:pt x="472116" y="427714"/>
                </a:lnTo>
                <a:lnTo>
                  <a:pt x="428445" y="418594"/>
                </a:lnTo>
                <a:lnTo>
                  <a:pt x="382142" y="410362"/>
                </a:lnTo>
                <a:lnTo>
                  <a:pt x="333393" y="403069"/>
                </a:lnTo>
                <a:lnTo>
                  <a:pt x="282386" y="396763"/>
                </a:lnTo>
                <a:lnTo>
                  <a:pt x="229307" y="391494"/>
                </a:lnTo>
                <a:lnTo>
                  <a:pt x="174342" y="387310"/>
                </a:lnTo>
                <a:lnTo>
                  <a:pt x="117678" y="384260"/>
                </a:lnTo>
                <a:lnTo>
                  <a:pt x="59502" y="382394"/>
                </a:lnTo>
                <a:lnTo>
                  <a:pt x="0" y="381762"/>
                </a:lnTo>
                <a:lnTo>
                  <a:pt x="59502" y="381129"/>
                </a:lnTo>
                <a:lnTo>
                  <a:pt x="117678" y="379263"/>
                </a:lnTo>
                <a:lnTo>
                  <a:pt x="174342" y="376213"/>
                </a:lnTo>
                <a:lnTo>
                  <a:pt x="229307" y="372029"/>
                </a:lnTo>
                <a:lnTo>
                  <a:pt x="282386" y="366760"/>
                </a:lnTo>
                <a:lnTo>
                  <a:pt x="333393" y="360454"/>
                </a:lnTo>
                <a:lnTo>
                  <a:pt x="382142" y="353161"/>
                </a:lnTo>
                <a:lnTo>
                  <a:pt x="428445" y="344929"/>
                </a:lnTo>
                <a:lnTo>
                  <a:pt x="472116" y="335809"/>
                </a:lnTo>
                <a:lnTo>
                  <a:pt x="512968" y="325850"/>
                </a:lnTo>
                <a:lnTo>
                  <a:pt x="550816" y="315099"/>
                </a:lnTo>
                <a:lnTo>
                  <a:pt x="585472" y="303608"/>
                </a:lnTo>
                <a:lnTo>
                  <a:pt x="616749" y="291424"/>
                </a:lnTo>
                <a:lnTo>
                  <a:pt x="644461" y="278597"/>
                </a:lnTo>
                <a:lnTo>
                  <a:pt x="668422" y="265175"/>
                </a:lnTo>
                <a:lnTo>
                  <a:pt x="688445" y="251210"/>
                </a:lnTo>
                <a:lnTo>
                  <a:pt x="715930" y="221840"/>
                </a:lnTo>
                <a:lnTo>
                  <a:pt x="725423" y="190880"/>
                </a:lnTo>
                <a:lnTo>
                  <a:pt x="734917" y="159921"/>
                </a:lnTo>
                <a:lnTo>
                  <a:pt x="762402" y="130551"/>
                </a:lnTo>
                <a:lnTo>
                  <a:pt x="782425" y="116586"/>
                </a:lnTo>
                <a:lnTo>
                  <a:pt x="806386" y="103164"/>
                </a:lnTo>
                <a:lnTo>
                  <a:pt x="834098" y="90337"/>
                </a:lnTo>
                <a:lnTo>
                  <a:pt x="865375" y="78153"/>
                </a:lnTo>
                <a:lnTo>
                  <a:pt x="900031" y="66662"/>
                </a:lnTo>
                <a:lnTo>
                  <a:pt x="937879" y="55911"/>
                </a:lnTo>
                <a:lnTo>
                  <a:pt x="978731" y="45952"/>
                </a:lnTo>
                <a:lnTo>
                  <a:pt x="1022402" y="36832"/>
                </a:lnTo>
                <a:lnTo>
                  <a:pt x="1068705" y="28600"/>
                </a:lnTo>
                <a:lnTo>
                  <a:pt x="1117454" y="21307"/>
                </a:lnTo>
                <a:lnTo>
                  <a:pt x="1168461" y="15001"/>
                </a:lnTo>
                <a:lnTo>
                  <a:pt x="1221540" y="9732"/>
                </a:lnTo>
                <a:lnTo>
                  <a:pt x="1276505" y="5548"/>
                </a:lnTo>
                <a:lnTo>
                  <a:pt x="1333169" y="2498"/>
                </a:lnTo>
                <a:lnTo>
                  <a:pt x="1391345" y="632"/>
                </a:lnTo>
                <a:lnTo>
                  <a:pt x="1450847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16036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Wh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3282" y="465946"/>
            <a:ext cx="7400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h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9374" y="465946"/>
            <a:ext cx="206359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obl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0" dirty="0" smtClean="0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13524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6440" y="1352454"/>
            <a:ext cx="2324964" cy="67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Prob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em</a:t>
            </a:r>
            <a:endParaRPr sz="2400">
              <a:latin typeface="Arial"/>
              <a:cs typeface="Arial"/>
            </a:endParaRPr>
          </a:p>
          <a:p>
            <a:pPr marL="912748">
              <a:lnSpc>
                <a:spcPct val="101725"/>
              </a:lnSpc>
              <a:spcBef>
                <a:spcPts val="389"/>
              </a:spcBef>
            </a:pPr>
            <a:r>
              <a:rPr sz="1800" spc="0" dirty="0" smtClean="0">
                <a:latin typeface="Calibri"/>
                <a:cs typeface="Calibri"/>
              </a:rPr>
              <a:t>I</a:t>
            </a:r>
            <a:r>
              <a:rPr sz="1800" spc="4" dirty="0" smtClean="0">
                <a:latin typeface="Calibri"/>
                <a:cs typeface="Calibri"/>
              </a:rPr>
              <a:t>n</a:t>
            </a:r>
            <a:r>
              <a:rPr sz="1800" spc="-19" dirty="0" smtClean="0">
                <a:latin typeface="Calibri"/>
                <a:cs typeface="Calibri"/>
              </a:rPr>
              <a:t>s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ce </a:t>
            </a:r>
            <a:r>
              <a:rPr sz="1800" spc="4" dirty="0" smtClean="0">
                <a:latin typeface="Calibri"/>
                <a:cs typeface="Calibri"/>
              </a:rPr>
              <a:t>F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4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3460" y="1365583"/>
            <a:ext cx="765454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X</a:t>
            </a:r>
            <a:r>
              <a:rPr sz="1200" b="1" spc="-9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7860" y="1731096"/>
            <a:ext cx="546303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pri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ate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pri</a:t>
            </a:r>
            <a:r>
              <a:rPr sz="1200" b="1" spc="-1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2514" y="1731096"/>
            <a:ext cx="547217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6914" y="1731096"/>
            <a:ext cx="184941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x;</a:t>
            </a:r>
            <a:endParaRPr sz="1200">
              <a:latin typeface="Arial"/>
              <a:cs typeface="Arial"/>
            </a:endParaRPr>
          </a:p>
          <a:p>
            <a:pPr marL="12700" marR="9122">
              <a:lnSpc>
                <a:spcPct val="95825"/>
              </a:lnSpc>
            </a:pPr>
            <a:r>
              <a:rPr sz="1200" b="1" spc="-29" dirty="0" smtClean="0">
                <a:latin typeface="Arial"/>
                <a:cs typeface="Arial"/>
              </a:rPr>
              <a:t>y;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7860" y="2097357"/>
            <a:ext cx="2389885" cy="109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Construct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r 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X</a:t>
            </a:r>
            <a:r>
              <a:rPr sz="1200" b="1" spc="-9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Z(int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,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r>
              <a:rPr sz="1200" b="1" spc="1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353" marR="22859">
              <a:lnSpc>
                <a:spcPct val="95825"/>
              </a:lnSpc>
              <a:spcBef>
                <a:spcPts val="60"/>
              </a:spcBef>
            </a:pPr>
            <a:r>
              <a:rPr sz="1200" b="1" spc="4" dirty="0" smtClean="0">
                <a:latin typeface="Arial"/>
                <a:cs typeface="Arial"/>
              </a:rPr>
              <a:t>x</a:t>
            </a:r>
            <a:r>
              <a:rPr sz="1200" b="1" spc="-4" dirty="0" smtClean="0">
                <a:latin typeface="Arial"/>
                <a:cs typeface="Arial"/>
              </a:rPr>
              <a:t>=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y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=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b;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nstruct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Met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Re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5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lue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 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1612" y="2352421"/>
            <a:ext cx="115605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Con</a:t>
            </a: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4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uc</a:t>
            </a:r>
            <a:r>
              <a:rPr sz="2700" spc="-19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M</a:t>
            </a:r>
            <a:r>
              <a:rPr sz="2700" spc="-9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7860" y="3194637"/>
            <a:ext cx="497077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2514" y="3194637"/>
            <a:ext cx="2344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6914" y="3194637"/>
            <a:ext cx="47955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getX</a:t>
            </a:r>
            <a:r>
              <a:rPr sz="1200" b="1" spc="-4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7860" y="3560778"/>
            <a:ext cx="2196287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53" marR="22859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 </a:t>
            </a:r>
            <a:r>
              <a:rPr sz="1200" b="1" spc="4" dirty="0" smtClean="0">
                <a:latin typeface="Arial"/>
                <a:cs typeface="Arial"/>
              </a:rPr>
              <a:t>x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} </a:t>
            </a:r>
            <a:r>
              <a:rPr sz="1200" b="1" spc="4" dirty="0" smtClean="0">
                <a:latin typeface="Arial"/>
                <a:cs typeface="Arial"/>
              </a:rPr>
              <a:t>/</a:t>
            </a:r>
            <a:r>
              <a:rPr sz="1200" b="1" spc="0" dirty="0" smtClean="0">
                <a:latin typeface="Arial"/>
                <a:cs typeface="Arial"/>
              </a:rPr>
              <a:t>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get 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lue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7860" y="4109418"/>
            <a:ext cx="497077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2514" y="4109418"/>
            <a:ext cx="2344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6914" y="4109418"/>
            <a:ext cx="47802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get</a:t>
            </a:r>
            <a:r>
              <a:rPr sz="1200" b="1" spc="-9" dirty="0" smtClean="0">
                <a:latin typeface="Arial"/>
                <a:cs typeface="Arial"/>
              </a:rPr>
              <a:t>Y</a:t>
            </a:r>
            <a:r>
              <a:rPr sz="1200" b="1" spc="-4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2514" y="4475178"/>
            <a:ext cx="6589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29" dirty="0" smtClean="0">
                <a:latin typeface="Arial"/>
                <a:cs typeface="Arial"/>
              </a:rPr>
              <a:t>y;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3460" y="4658058"/>
            <a:ext cx="5474004" cy="1458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22859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X</a:t>
            </a:r>
            <a:r>
              <a:rPr sz="1200" b="1" spc="-9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  <a:p>
            <a:pPr marL="12700" marR="4418357">
              <a:lnSpc>
                <a:spcPct val="100041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Dri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r Cl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100" marR="22859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public</a:t>
            </a:r>
            <a:r>
              <a:rPr sz="1200" b="1" spc="1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tatic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oid</a:t>
            </a:r>
            <a:r>
              <a:rPr sz="1200" b="1" spc="3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in(String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rg</a:t>
            </a:r>
            <a:r>
              <a:rPr sz="1200" b="1" spc="9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  <a:p>
            <a:pPr marL="927100" marR="22859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  <a:spcBef>
                <a:spcPts val="60"/>
              </a:spcBef>
            </a:pP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1200" b="1" u="heavy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200" b="1" u="heavy" spc="-39" dirty="0" smtClean="0">
                <a:solidFill>
                  <a:srgbClr val="FF0000"/>
                </a:solidFill>
                <a:latin typeface="Arial"/>
                <a:cs typeface="Arial"/>
              </a:rPr>
              <a:t> A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cces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 I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nstan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lds</a:t>
            </a:r>
            <a:r>
              <a:rPr sz="12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200" b="1" u="heavy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ods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200" b="1" u="heavy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u="heavy" spc="-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200" b="1" u="heavy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492" y="5690316"/>
            <a:ext cx="2861564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8828" marR="637032" algn="ctr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What is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Mechanism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3460" y="6121352"/>
            <a:ext cx="2252878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 </a:t>
            </a:r>
            <a:r>
              <a:rPr sz="1200" b="1" spc="4" dirty="0" smtClean="0">
                <a:latin typeface="Arial"/>
                <a:cs typeface="Arial"/>
              </a:rPr>
              <a:t>/</a:t>
            </a:r>
            <a:r>
              <a:rPr sz="1200" b="1" spc="0" dirty="0" smtClean="0">
                <a:latin typeface="Arial"/>
                <a:cs typeface="Arial"/>
              </a:rPr>
              <a:t>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 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236845"/>
            <a:ext cx="550327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7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f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a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7245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572456"/>
            <a:ext cx="8173787" cy="4797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W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th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6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(In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5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)</a:t>
            </a:r>
            <a:r>
              <a:rPr sz="2200" spc="-6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ss</a:t>
            </a:r>
            <a:r>
              <a:rPr sz="2200" spc="-5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every</a:t>
            </a:r>
            <a:r>
              <a:rPr sz="2200" spc="-3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8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fi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ld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(even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if it is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private)</a:t>
            </a:r>
            <a:r>
              <a:rPr sz="2200" spc="-4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and</a:t>
            </a:r>
            <a:r>
              <a:rPr sz="2200" spc="-36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-4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ery</a:t>
            </a:r>
            <a:r>
              <a:rPr sz="2200" spc="-3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ob</a:t>
            </a:r>
            <a:r>
              <a:rPr sz="2200" spc="4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ect</a:t>
            </a:r>
            <a:r>
              <a:rPr sz="2200" spc="-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method</a:t>
            </a:r>
            <a:r>
              <a:rPr sz="2200" spc="-4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</a:t>
            </a:r>
            <a:r>
              <a:rPr sz="2200" spc="-1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dir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ct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-4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ac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ib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e.</a:t>
            </a:r>
            <a:endParaRPr sz="2200">
              <a:latin typeface="Arial"/>
              <a:cs typeface="Arial"/>
            </a:endParaRPr>
          </a:p>
          <a:p>
            <a:pPr marL="12700" marR="83873">
              <a:lnSpc>
                <a:spcPct val="100041"/>
              </a:lnSpc>
              <a:spcBef>
                <a:spcPts val="640"/>
              </a:spcBef>
            </a:pPr>
            <a:r>
              <a:rPr sz="2200" spc="0" dirty="0" smtClean="0">
                <a:latin typeface="Arial"/>
                <a:cs typeface="Arial"/>
              </a:rPr>
              <a:t>Out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7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1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on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se</a:t>
            </a:r>
            <a:r>
              <a:rPr sz="2200" spc="-4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ta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ce</a:t>
            </a:r>
            <a:r>
              <a:rPr sz="2200" spc="-7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ds</a:t>
            </a:r>
            <a:r>
              <a:rPr sz="2200" spc="-5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and</a:t>
            </a:r>
            <a:r>
              <a:rPr sz="2200" spc="-1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Obj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ct</a:t>
            </a:r>
            <a:r>
              <a:rPr sz="2200" spc="-6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ds are</a:t>
            </a:r>
            <a:r>
              <a:rPr sz="2200" spc="-1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le</a:t>
            </a:r>
            <a:r>
              <a:rPr sz="2200" spc="-11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wh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ch</a:t>
            </a:r>
            <a:r>
              <a:rPr sz="2200" spc="-4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are</a:t>
            </a:r>
            <a:r>
              <a:rPr sz="2200" spc="-2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pr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vate.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30"/>
              </a:spcBef>
            </a:pPr>
            <a:r>
              <a:rPr sz="2200" spc="0" dirty="0" smtClean="0">
                <a:latin typeface="Arial"/>
                <a:cs typeface="Arial"/>
              </a:rPr>
              <a:t>Out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7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1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ta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ce</a:t>
            </a:r>
            <a:r>
              <a:rPr sz="2200" spc="-8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ds</a:t>
            </a:r>
            <a:r>
              <a:rPr sz="2200" spc="-4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3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Ob</a:t>
            </a:r>
            <a:r>
              <a:rPr sz="2200" spc="4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4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metho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6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110"/>
              </a:spcBef>
            </a:pPr>
            <a:r>
              <a:rPr sz="2200" spc="0" dirty="0" smtClean="0">
                <a:latin typeface="Arial"/>
                <a:cs typeface="Arial"/>
              </a:rPr>
              <a:t>ac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ed</a:t>
            </a:r>
            <a:r>
              <a:rPr sz="2200" spc="-9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us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</a:t>
            </a:r>
            <a:r>
              <a:rPr sz="2200" spc="-5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je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1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-refere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ces</a:t>
            </a:r>
            <a:r>
              <a:rPr sz="2200" spc="-15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that 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la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2700" marR="531241">
              <a:lnSpc>
                <a:spcPct val="100041"/>
              </a:lnSpc>
              <a:spcBef>
                <a:spcPts val="641"/>
              </a:spcBef>
            </a:pP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4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nt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x</a:t>
            </a:r>
            <a:r>
              <a:rPr sz="2200" spc="-6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for</a:t>
            </a:r>
            <a:r>
              <a:rPr sz="2200" spc="-12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Ac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</a:t>
            </a:r>
            <a:r>
              <a:rPr sz="2200" spc="-11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No</a:t>
            </a:r>
            <a:r>
              <a:rPr sz="2200" spc="1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-pr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vate</a:t>
            </a:r>
            <a:r>
              <a:rPr sz="2200" spc="-8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ta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ce</a:t>
            </a:r>
            <a:r>
              <a:rPr sz="2200" spc="-7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ds</a:t>
            </a:r>
            <a:r>
              <a:rPr sz="2200" spc="-4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Out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7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 c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584454" marR="41833">
              <a:lnSpc>
                <a:spcPct val="95825"/>
              </a:lnSpc>
              <a:spcBef>
                <a:spcPts val="530"/>
              </a:spcBef>
            </a:pP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&lt;o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-ref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-name&gt;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&lt;i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-fi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-name&gt;</a:t>
            </a:r>
            <a:endParaRPr sz="2200">
              <a:latin typeface="Arial"/>
              <a:cs typeface="Arial"/>
            </a:endParaRPr>
          </a:p>
          <a:p>
            <a:pPr marL="53627" marR="379385" algn="ctr">
              <a:lnSpc>
                <a:spcPct val="95825"/>
              </a:lnSpc>
              <a:spcBef>
                <a:spcPts val="638"/>
              </a:spcBef>
            </a:pP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ntax</a:t>
            </a:r>
            <a:r>
              <a:rPr sz="2200" spc="-3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for</a:t>
            </a:r>
            <a:r>
              <a:rPr sz="2200" spc="-10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Ac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ing</a:t>
            </a:r>
            <a:r>
              <a:rPr sz="2200" spc="-10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Non-private</a:t>
            </a:r>
            <a:r>
              <a:rPr sz="2200" spc="-8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Obj</a:t>
            </a:r>
            <a:r>
              <a:rPr sz="2200" spc="4" dirty="0" smtClean="0">
                <a:latin typeface="Arial"/>
                <a:cs typeface="Arial"/>
              </a:rPr>
              <a:t>ec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4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</a:t>
            </a:r>
            <a:r>
              <a:rPr sz="2200" spc="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ds</a:t>
            </a:r>
            <a:r>
              <a:rPr sz="2200" spc="-5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Out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110"/>
              </a:spcBef>
            </a:pP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851065" marR="1209986" algn="ctr">
              <a:lnSpc>
                <a:spcPct val="95825"/>
              </a:lnSpc>
              <a:spcBef>
                <a:spcPts val="638"/>
              </a:spcBef>
            </a:pP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&lt;ob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-ref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-nam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&gt;.o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-metho</a:t>
            </a:r>
            <a:r>
              <a:rPr sz="2200" spc="1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-n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 marL="142151" marR="503548" algn="ctr">
              <a:lnSpc>
                <a:spcPct val="95825"/>
              </a:lnSpc>
              <a:spcBef>
                <a:spcPts val="638"/>
              </a:spcBef>
            </a:pP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-ref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-name&gt;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-met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-n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me(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sz="2200" spc="1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31032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047942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785939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25644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21858" y="3856354"/>
            <a:ext cx="3316223" cy="0"/>
          </a:xfrm>
          <a:custGeom>
            <a:avLst/>
            <a:gdLst/>
            <a:ahLst/>
            <a:cxnLst/>
            <a:rect l="l" t="t" r="r" b="b"/>
            <a:pathLst>
              <a:path w="3316223">
                <a:moveTo>
                  <a:pt x="0" y="0"/>
                </a:moveTo>
                <a:lnTo>
                  <a:pt x="331622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81494" y="3871722"/>
            <a:ext cx="588263" cy="710183"/>
          </a:xfrm>
          <a:custGeom>
            <a:avLst/>
            <a:gdLst/>
            <a:ahLst/>
            <a:cxnLst/>
            <a:rect l="l" t="t" r="r" b="b"/>
            <a:pathLst>
              <a:path w="588263" h="710183">
                <a:moveTo>
                  <a:pt x="0" y="0"/>
                </a:moveTo>
                <a:lnTo>
                  <a:pt x="24121" y="588"/>
                </a:lnTo>
                <a:lnTo>
                  <a:pt x="47706" y="2324"/>
                </a:lnTo>
                <a:lnTo>
                  <a:pt x="70679" y="5160"/>
                </a:lnTo>
                <a:lnTo>
                  <a:pt x="92964" y="9052"/>
                </a:lnTo>
                <a:lnTo>
                  <a:pt x="114484" y="13954"/>
                </a:lnTo>
                <a:lnTo>
                  <a:pt x="135165" y="19819"/>
                </a:lnTo>
                <a:lnTo>
                  <a:pt x="154931" y="26603"/>
                </a:lnTo>
                <a:lnTo>
                  <a:pt x="173705" y="34259"/>
                </a:lnTo>
                <a:lnTo>
                  <a:pt x="191413" y="42742"/>
                </a:lnTo>
                <a:lnTo>
                  <a:pt x="207978" y="52006"/>
                </a:lnTo>
                <a:lnTo>
                  <a:pt x="223325" y="62005"/>
                </a:lnTo>
                <a:lnTo>
                  <a:pt x="237378" y="72694"/>
                </a:lnTo>
                <a:lnTo>
                  <a:pt x="250061" y="84027"/>
                </a:lnTo>
                <a:lnTo>
                  <a:pt x="261299" y="95958"/>
                </a:lnTo>
                <a:lnTo>
                  <a:pt x="271016" y="108442"/>
                </a:lnTo>
                <a:lnTo>
                  <a:pt x="279135" y="121432"/>
                </a:lnTo>
                <a:lnTo>
                  <a:pt x="285583" y="134883"/>
                </a:lnTo>
                <a:lnTo>
                  <a:pt x="290281" y="148750"/>
                </a:lnTo>
                <a:lnTo>
                  <a:pt x="293156" y="162986"/>
                </a:lnTo>
                <a:lnTo>
                  <a:pt x="294131" y="177545"/>
                </a:lnTo>
                <a:lnTo>
                  <a:pt x="295107" y="192105"/>
                </a:lnTo>
                <a:lnTo>
                  <a:pt x="297982" y="206341"/>
                </a:lnTo>
                <a:lnTo>
                  <a:pt x="302680" y="220208"/>
                </a:lnTo>
                <a:lnTo>
                  <a:pt x="309128" y="233659"/>
                </a:lnTo>
                <a:lnTo>
                  <a:pt x="317247" y="246649"/>
                </a:lnTo>
                <a:lnTo>
                  <a:pt x="326964" y="259133"/>
                </a:lnTo>
                <a:lnTo>
                  <a:pt x="338202" y="271064"/>
                </a:lnTo>
                <a:lnTo>
                  <a:pt x="350885" y="282397"/>
                </a:lnTo>
                <a:lnTo>
                  <a:pt x="364938" y="293086"/>
                </a:lnTo>
                <a:lnTo>
                  <a:pt x="380285" y="303085"/>
                </a:lnTo>
                <a:lnTo>
                  <a:pt x="396850" y="312349"/>
                </a:lnTo>
                <a:lnTo>
                  <a:pt x="414558" y="320832"/>
                </a:lnTo>
                <a:lnTo>
                  <a:pt x="433332" y="328488"/>
                </a:lnTo>
                <a:lnTo>
                  <a:pt x="453098" y="335272"/>
                </a:lnTo>
                <a:lnTo>
                  <a:pt x="473779" y="341137"/>
                </a:lnTo>
                <a:lnTo>
                  <a:pt x="495299" y="346039"/>
                </a:lnTo>
                <a:lnTo>
                  <a:pt x="517584" y="349931"/>
                </a:lnTo>
                <a:lnTo>
                  <a:pt x="540557" y="352767"/>
                </a:lnTo>
                <a:lnTo>
                  <a:pt x="564142" y="354503"/>
                </a:lnTo>
                <a:lnTo>
                  <a:pt x="588263" y="355091"/>
                </a:lnTo>
                <a:lnTo>
                  <a:pt x="564142" y="355680"/>
                </a:lnTo>
                <a:lnTo>
                  <a:pt x="540557" y="357416"/>
                </a:lnTo>
                <a:lnTo>
                  <a:pt x="517584" y="360252"/>
                </a:lnTo>
                <a:lnTo>
                  <a:pt x="495300" y="364144"/>
                </a:lnTo>
                <a:lnTo>
                  <a:pt x="473779" y="369046"/>
                </a:lnTo>
                <a:lnTo>
                  <a:pt x="453098" y="374911"/>
                </a:lnTo>
                <a:lnTo>
                  <a:pt x="433332" y="381695"/>
                </a:lnTo>
                <a:lnTo>
                  <a:pt x="414558" y="389351"/>
                </a:lnTo>
                <a:lnTo>
                  <a:pt x="396850" y="397834"/>
                </a:lnTo>
                <a:lnTo>
                  <a:pt x="380285" y="407098"/>
                </a:lnTo>
                <a:lnTo>
                  <a:pt x="364938" y="417097"/>
                </a:lnTo>
                <a:lnTo>
                  <a:pt x="350885" y="427786"/>
                </a:lnTo>
                <a:lnTo>
                  <a:pt x="338202" y="439119"/>
                </a:lnTo>
                <a:lnTo>
                  <a:pt x="326964" y="451050"/>
                </a:lnTo>
                <a:lnTo>
                  <a:pt x="317247" y="463534"/>
                </a:lnTo>
                <a:lnTo>
                  <a:pt x="309128" y="476524"/>
                </a:lnTo>
                <a:lnTo>
                  <a:pt x="302680" y="489975"/>
                </a:lnTo>
                <a:lnTo>
                  <a:pt x="297982" y="503842"/>
                </a:lnTo>
                <a:lnTo>
                  <a:pt x="295107" y="518078"/>
                </a:lnTo>
                <a:lnTo>
                  <a:pt x="294131" y="532638"/>
                </a:lnTo>
                <a:lnTo>
                  <a:pt x="293156" y="547197"/>
                </a:lnTo>
                <a:lnTo>
                  <a:pt x="290281" y="561433"/>
                </a:lnTo>
                <a:lnTo>
                  <a:pt x="285583" y="575300"/>
                </a:lnTo>
                <a:lnTo>
                  <a:pt x="279135" y="588751"/>
                </a:lnTo>
                <a:lnTo>
                  <a:pt x="271016" y="601741"/>
                </a:lnTo>
                <a:lnTo>
                  <a:pt x="261299" y="614225"/>
                </a:lnTo>
                <a:lnTo>
                  <a:pt x="250061" y="626156"/>
                </a:lnTo>
                <a:lnTo>
                  <a:pt x="237378" y="637489"/>
                </a:lnTo>
                <a:lnTo>
                  <a:pt x="223325" y="648178"/>
                </a:lnTo>
                <a:lnTo>
                  <a:pt x="207978" y="658177"/>
                </a:lnTo>
                <a:lnTo>
                  <a:pt x="191413" y="667441"/>
                </a:lnTo>
                <a:lnTo>
                  <a:pt x="173705" y="675924"/>
                </a:lnTo>
                <a:lnTo>
                  <a:pt x="154931" y="683580"/>
                </a:lnTo>
                <a:lnTo>
                  <a:pt x="135165" y="690364"/>
                </a:lnTo>
                <a:lnTo>
                  <a:pt x="114484" y="696229"/>
                </a:lnTo>
                <a:lnTo>
                  <a:pt x="92963" y="701131"/>
                </a:lnTo>
                <a:lnTo>
                  <a:pt x="70679" y="705023"/>
                </a:lnTo>
                <a:lnTo>
                  <a:pt x="47706" y="707859"/>
                </a:lnTo>
                <a:lnTo>
                  <a:pt x="24121" y="709595"/>
                </a:lnTo>
                <a:lnTo>
                  <a:pt x="0" y="710183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90509" y="4222242"/>
            <a:ext cx="288036" cy="1223771"/>
          </a:xfrm>
          <a:custGeom>
            <a:avLst/>
            <a:gdLst/>
            <a:ahLst/>
            <a:cxnLst/>
            <a:rect l="l" t="t" r="r" b="b"/>
            <a:pathLst>
              <a:path w="288036" h="1223772">
                <a:moveTo>
                  <a:pt x="144018" y="1223771"/>
                </a:moveTo>
                <a:lnTo>
                  <a:pt x="288036" y="1079753"/>
                </a:lnTo>
                <a:lnTo>
                  <a:pt x="216026" y="1079753"/>
                </a:lnTo>
                <a:lnTo>
                  <a:pt x="216026" y="0"/>
                </a:lnTo>
                <a:lnTo>
                  <a:pt x="72009" y="0"/>
                </a:lnTo>
                <a:lnTo>
                  <a:pt x="72009" y="1079753"/>
                </a:lnTo>
                <a:lnTo>
                  <a:pt x="0" y="1079753"/>
                </a:lnTo>
                <a:lnTo>
                  <a:pt x="144018" y="122377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90509" y="4222242"/>
            <a:ext cx="288036" cy="1223771"/>
          </a:xfrm>
          <a:custGeom>
            <a:avLst/>
            <a:gdLst/>
            <a:ahLst/>
            <a:cxnLst/>
            <a:rect l="l" t="t" r="r" b="b"/>
            <a:pathLst>
              <a:path w="288036" h="1223772">
                <a:moveTo>
                  <a:pt x="216026" y="0"/>
                </a:moveTo>
                <a:lnTo>
                  <a:pt x="216026" y="1079753"/>
                </a:lnTo>
                <a:lnTo>
                  <a:pt x="288036" y="1079753"/>
                </a:lnTo>
                <a:lnTo>
                  <a:pt x="144018" y="1223771"/>
                </a:lnTo>
                <a:lnTo>
                  <a:pt x="0" y="1079753"/>
                </a:lnTo>
                <a:lnTo>
                  <a:pt x="72009" y="1079753"/>
                </a:lnTo>
                <a:lnTo>
                  <a:pt x="72009" y="0"/>
                </a:lnTo>
                <a:lnTo>
                  <a:pt x="216026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2420" y="5946648"/>
            <a:ext cx="984630" cy="76200"/>
          </a:xfrm>
          <a:custGeom>
            <a:avLst/>
            <a:gdLst/>
            <a:ahLst/>
            <a:cxnLst/>
            <a:rect l="l" t="t" r="r" b="b"/>
            <a:pathLst>
              <a:path w="984630" h="76200">
                <a:moveTo>
                  <a:pt x="921130" y="44449"/>
                </a:moveTo>
                <a:lnTo>
                  <a:pt x="908430" y="44450"/>
                </a:lnTo>
                <a:lnTo>
                  <a:pt x="908430" y="76199"/>
                </a:lnTo>
                <a:lnTo>
                  <a:pt x="984630" y="38099"/>
                </a:lnTo>
                <a:lnTo>
                  <a:pt x="921130" y="44449"/>
                </a:lnTo>
                <a:close/>
              </a:path>
              <a:path w="984630" h="76200">
                <a:moveTo>
                  <a:pt x="921130" y="31749"/>
                </a:moveTo>
                <a:lnTo>
                  <a:pt x="908430" y="0"/>
                </a:lnTo>
                <a:lnTo>
                  <a:pt x="908431" y="31749"/>
                </a:lnTo>
                <a:lnTo>
                  <a:pt x="921130" y="31749"/>
                </a:lnTo>
                <a:close/>
              </a:path>
              <a:path w="984630" h="76200">
                <a:moveTo>
                  <a:pt x="0" y="31749"/>
                </a:moveTo>
                <a:lnTo>
                  <a:pt x="0" y="44449"/>
                </a:lnTo>
                <a:lnTo>
                  <a:pt x="921130" y="44449"/>
                </a:lnTo>
                <a:lnTo>
                  <a:pt x="984630" y="38099"/>
                </a:lnTo>
                <a:lnTo>
                  <a:pt x="908430" y="0"/>
                </a:lnTo>
                <a:lnTo>
                  <a:pt x="921130" y="31749"/>
                </a:lnTo>
                <a:lnTo>
                  <a:pt x="0" y="3174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07686" y="5791962"/>
            <a:ext cx="688848" cy="394716"/>
          </a:xfrm>
          <a:custGeom>
            <a:avLst/>
            <a:gdLst/>
            <a:ahLst/>
            <a:cxnLst/>
            <a:rect l="l" t="t" r="r" b="b"/>
            <a:pathLst>
              <a:path w="688848" h="394715">
                <a:moveTo>
                  <a:pt x="0" y="394716"/>
                </a:moveTo>
                <a:lnTo>
                  <a:pt x="688848" y="394716"/>
                </a:lnTo>
                <a:lnTo>
                  <a:pt x="688848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7686" y="5791962"/>
            <a:ext cx="688848" cy="394716"/>
          </a:xfrm>
          <a:custGeom>
            <a:avLst/>
            <a:gdLst/>
            <a:ahLst/>
            <a:cxnLst/>
            <a:rect l="l" t="t" r="r" b="b"/>
            <a:pathLst>
              <a:path w="688848" h="394715">
                <a:moveTo>
                  <a:pt x="0" y="394716"/>
                </a:moveTo>
                <a:lnTo>
                  <a:pt x="688848" y="394716"/>
                </a:lnTo>
                <a:lnTo>
                  <a:pt x="688848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6534" y="5793486"/>
            <a:ext cx="690372" cy="394715"/>
          </a:xfrm>
          <a:custGeom>
            <a:avLst/>
            <a:gdLst/>
            <a:ahLst/>
            <a:cxnLst/>
            <a:rect l="l" t="t" r="r" b="b"/>
            <a:pathLst>
              <a:path w="690372" h="394715">
                <a:moveTo>
                  <a:pt x="0" y="394715"/>
                </a:moveTo>
                <a:lnTo>
                  <a:pt x="690372" y="394715"/>
                </a:lnTo>
                <a:lnTo>
                  <a:pt x="690372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6534" y="5793486"/>
            <a:ext cx="690372" cy="394715"/>
          </a:xfrm>
          <a:custGeom>
            <a:avLst/>
            <a:gdLst/>
            <a:ahLst/>
            <a:cxnLst/>
            <a:rect l="l" t="t" r="r" b="b"/>
            <a:pathLst>
              <a:path w="690372" h="394715">
                <a:moveTo>
                  <a:pt x="0" y="394715"/>
                </a:moveTo>
                <a:lnTo>
                  <a:pt x="690372" y="394715"/>
                </a:lnTo>
                <a:lnTo>
                  <a:pt x="690372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3540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37943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3540" y="1413081"/>
            <a:ext cx="1748891" cy="90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Fie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me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mo.</a:t>
            </a:r>
            <a:r>
              <a:rPr sz="1200" b="1" spc="-4" dirty="0" smtClean="0">
                <a:latin typeface="Arial"/>
                <a:cs typeface="Arial"/>
              </a:rPr>
              <a:t>j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X</a:t>
            </a:r>
            <a:r>
              <a:rPr sz="1200" b="1" spc="-9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354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pri</a:t>
            </a:r>
            <a:r>
              <a:rPr sz="1200" b="1" spc="-1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  <a:p>
            <a:pPr marL="927354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pri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95520" y="1413081"/>
            <a:ext cx="2875533" cy="90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Dri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r Cl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3387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public</a:t>
            </a:r>
            <a:r>
              <a:rPr sz="1200" b="1" spc="1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tatic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in(String</a:t>
            </a:r>
            <a:r>
              <a:rPr sz="1200" b="1" spc="1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rg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  <a:p>
            <a:pPr marL="183387" marR="22859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12594" y="1961721"/>
            <a:ext cx="547650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05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27375" y="1961721"/>
            <a:ext cx="184962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x;</a:t>
            </a:r>
            <a:endParaRPr sz="1200">
              <a:latin typeface="Arial"/>
              <a:cs typeface="Arial"/>
            </a:endParaRPr>
          </a:p>
          <a:p>
            <a:pPr marL="12700" marR="9157">
              <a:lnSpc>
                <a:spcPct val="95825"/>
              </a:lnSpc>
            </a:pPr>
            <a:r>
              <a:rPr sz="1200" b="1" spc="-34" dirty="0" smtClean="0">
                <a:latin typeface="Arial"/>
                <a:cs typeface="Arial"/>
              </a:rPr>
              <a:t>y;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8194" y="2327862"/>
            <a:ext cx="2219350" cy="1275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Construct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r 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X</a:t>
            </a:r>
            <a:r>
              <a:rPr sz="1200" b="1" spc="-9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Z</a:t>
            </a:r>
            <a:r>
              <a:rPr sz="1200" b="1" spc="-4" dirty="0" smtClean="0">
                <a:latin typeface="Arial"/>
                <a:cs typeface="Arial"/>
              </a:rPr>
              <a:t>(</a:t>
            </a:r>
            <a:r>
              <a:rPr sz="1200" b="1" spc="0" dirty="0" smtClean="0">
                <a:latin typeface="Arial"/>
                <a:cs typeface="Arial"/>
              </a:rPr>
              <a:t>int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,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r>
              <a:rPr sz="1200" b="1" spc="1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02969" marR="958596" algn="ctr">
              <a:lnSpc>
                <a:spcPct val="95825"/>
              </a:lnSpc>
              <a:spcBef>
                <a:spcPts val="60"/>
              </a:spcBef>
            </a:pPr>
            <a:r>
              <a:rPr sz="1200" b="1" spc="4" dirty="0" smtClean="0">
                <a:latin typeface="Arial"/>
                <a:cs typeface="Arial"/>
              </a:rPr>
              <a:t>x</a:t>
            </a:r>
            <a:r>
              <a:rPr sz="1200" b="1" spc="-4" dirty="0" smtClean="0">
                <a:latin typeface="Arial"/>
                <a:cs typeface="Arial"/>
              </a:rPr>
              <a:t>=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902969" marR="865479" algn="ctr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y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=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b;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nstruct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Met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Re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5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lue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09920" y="2510742"/>
            <a:ext cx="2836113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2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3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cces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tan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lds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ods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8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09920" y="3059382"/>
            <a:ext cx="307279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 S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tep 1</a:t>
            </a:r>
            <a:r>
              <a:rPr sz="12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Cr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200" b="1" u="heavy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n In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tan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200" b="1" u="heavy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u="heavy" spc="-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9920" y="3245652"/>
            <a:ext cx="237757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XYZ  x1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b="1" spc="16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XY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(10,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10);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5085" y="3425142"/>
            <a:ext cx="1329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98194" y="3607775"/>
            <a:ext cx="497410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blic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2594" y="3607775"/>
            <a:ext cx="23491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7375" y="3607775"/>
            <a:ext cx="479597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getX</a:t>
            </a:r>
            <a:r>
              <a:rPr sz="1200" b="1" spc="-4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09920" y="3672125"/>
            <a:ext cx="3368138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2:</a:t>
            </a:r>
            <a:r>
              <a:rPr sz="1400" b="1" spc="-6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4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1400" b="1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ef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9920" y="3885986"/>
            <a:ext cx="26986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1946" y="3885986"/>
            <a:ext cx="15128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9867" y="3885986"/>
            <a:ext cx="1562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24574" y="3885986"/>
            <a:ext cx="86416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x1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etX();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8194" y="3974036"/>
            <a:ext cx="2196033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2286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 </a:t>
            </a:r>
            <a:r>
              <a:rPr sz="1200" b="1" spc="4" dirty="0" smtClean="0">
                <a:latin typeface="Arial"/>
                <a:cs typeface="Arial"/>
              </a:rPr>
              <a:t>x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} </a:t>
            </a:r>
            <a:r>
              <a:rPr sz="1200" b="1" spc="4" dirty="0" smtClean="0">
                <a:latin typeface="Arial"/>
                <a:cs typeface="Arial"/>
              </a:rPr>
              <a:t>/</a:t>
            </a:r>
            <a:r>
              <a:rPr sz="1200" b="1" spc="0" dirty="0" smtClean="0">
                <a:latin typeface="Arial"/>
                <a:cs typeface="Arial"/>
              </a:rPr>
              <a:t>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get 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lue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09920" y="4312706"/>
            <a:ext cx="26986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1946" y="4312706"/>
            <a:ext cx="16109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9139" y="4312706"/>
            <a:ext cx="1562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4574" y="4312706"/>
            <a:ext cx="86416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x1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etY();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8194" y="4522676"/>
            <a:ext cx="497078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2594" y="4522676"/>
            <a:ext cx="2344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4522676"/>
            <a:ext cx="4780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get</a:t>
            </a:r>
            <a:r>
              <a:rPr sz="1200" b="1" spc="-9" dirty="0" smtClean="0">
                <a:latin typeface="Arial"/>
                <a:cs typeface="Arial"/>
              </a:rPr>
              <a:t>Y</a:t>
            </a:r>
            <a:r>
              <a:rPr sz="1200" b="1" spc="-4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5520" y="4736036"/>
            <a:ext cx="1509318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3387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1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 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 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4888436"/>
            <a:ext cx="1573326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29" dirty="0" smtClean="0">
                <a:latin typeface="Arial"/>
                <a:cs typeface="Arial"/>
              </a:rPr>
              <a:t>y;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} </a:t>
            </a:r>
            <a:r>
              <a:rPr sz="1200" b="1" spc="4" dirty="0" smtClean="0">
                <a:latin typeface="Arial"/>
                <a:cs typeface="Arial"/>
              </a:rPr>
              <a:t>/</a:t>
            </a:r>
            <a:r>
              <a:rPr sz="1200" b="1" spc="0" dirty="0" smtClean="0">
                <a:latin typeface="Arial"/>
                <a:cs typeface="Arial"/>
              </a:rPr>
              <a:t>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5437330"/>
            <a:ext cx="147518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X</a:t>
            </a:r>
            <a:r>
              <a:rPr sz="1200" b="1" spc="-9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5173" y="5520791"/>
            <a:ext cx="4752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:X</a:t>
            </a:r>
            <a:r>
              <a:rPr sz="2700" b="1" spc="-9" baseline="3034" dirty="0" smtClean="0">
                <a:latin typeface="Calibri"/>
                <a:cs typeface="Calibri"/>
              </a:rPr>
              <a:t>Y</a:t>
            </a:r>
            <a:r>
              <a:rPr sz="2700" b="1" spc="0" baseline="3034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4034" y="5521401"/>
            <a:ext cx="2186825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g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tX()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and</a:t>
            </a:r>
            <a:r>
              <a:rPr sz="2700" spc="24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g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4" baseline="3034" dirty="0" smtClean="0">
                <a:latin typeface="Calibri"/>
                <a:cs typeface="Calibri"/>
              </a:rPr>
              <a:t>Y()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M</a:t>
            </a:r>
            <a:r>
              <a:rPr sz="2700" spc="-9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thods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a</a:t>
            </a:r>
            <a:r>
              <a:rPr sz="2700" spc="-25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ac</a:t>
            </a:r>
            <a:r>
              <a:rPr sz="2700" spc="-9" baseline="1517" dirty="0" smtClean="0">
                <a:latin typeface="Calibri"/>
                <a:cs typeface="Calibri"/>
              </a:rPr>
              <a:t>c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4" baseline="1517" dirty="0" smtClean="0">
                <a:latin typeface="Calibri"/>
                <a:cs typeface="Calibri"/>
              </a:rPr>
              <a:t>s</a:t>
            </a:r>
            <a:r>
              <a:rPr sz="2700" spc="0" baseline="1517" dirty="0" smtClean="0">
                <a:latin typeface="Calibri"/>
                <a:cs typeface="Calibri"/>
              </a:rPr>
              <a:t>s</a:t>
            </a:r>
            <a:r>
              <a:rPr sz="2700" spc="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via obj</a:t>
            </a:r>
            <a:r>
              <a:rPr sz="2700" spc="4" baseline="1517" dirty="0" smtClean="0">
                <a:latin typeface="Calibri"/>
                <a:cs typeface="Calibri"/>
              </a:rPr>
              <a:t>e</a:t>
            </a:r>
            <a:r>
              <a:rPr sz="2700" spc="-4" baseline="1517" dirty="0" smtClean="0">
                <a:latin typeface="Calibri"/>
                <a:cs typeface="Calibri"/>
              </a:rPr>
              <a:t>c</a:t>
            </a:r>
            <a:r>
              <a:rPr sz="2700" spc="0" baseline="1517" dirty="0" smtClean="0">
                <a:latin typeface="Calibri"/>
                <a:cs typeface="Calibri"/>
              </a:rPr>
              <a:t>t</a:t>
            </a:r>
            <a:r>
              <a:rPr sz="2700" spc="4" baseline="1517" dirty="0" smtClean="0">
                <a:latin typeface="Calibri"/>
                <a:cs typeface="Calibri"/>
              </a:rPr>
              <a:t>-</a:t>
            </a:r>
            <a:r>
              <a:rPr sz="2700" spc="-29" baseline="1517" dirty="0" smtClean="0">
                <a:latin typeface="Calibri"/>
                <a:cs typeface="Calibri"/>
              </a:rPr>
              <a:t>r</a:t>
            </a:r>
            <a:r>
              <a:rPr sz="2700" spc="-9" baseline="1517" dirty="0" smtClean="0">
                <a:latin typeface="Calibri"/>
                <a:cs typeface="Calibri"/>
              </a:rPr>
              <a:t>e</a:t>
            </a:r>
            <a:r>
              <a:rPr sz="2700" spc="-44" baseline="1517" dirty="0" smtClean="0">
                <a:latin typeface="Calibri"/>
                <a:cs typeface="Calibri"/>
              </a:rPr>
              <a:t>f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-25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4" baseline="1517" dirty="0" smtClean="0">
                <a:latin typeface="Calibri"/>
                <a:cs typeface="Calibri"/>
              </a:rPr>
              <a:t>n</a:t>
            </a:r>
            <a:r>
              <a:rPr sz="2700" spc="-4" baseline="1517" dirty="0" smtClean="0">
                <a:latin typeface="Calibri"/>
                <a:cs typeface="Calibri"/>
              </a:rPr>
              <a:t>c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2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6119" y="5860304"/>
            <a:ext cx="33081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Arial"/>
                <a:cs typeface="Arial"/>
              </a:rPr>
              <a:t>x1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658" y="6162895"/>
            <a:ext cx="15714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7872" y="6163563"/>
            <a:ext cx="15734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7686" y="5791962"/>
            <a:ext cx="688848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837">
              <a:lnSpc>
                <a:spcPct val="101725"/>
              </a:lnSpc>
              <a:spcBef>
                <a:spcPts val="440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96534" y="5791962"/>
            <a:ext cx="690372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473">
              <a:lnSpc>
                <a:spcPct val="101725"/>
              </a:lnSpc>
              <a:spcBef>
                <a:spcPts val="455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78196" y="4511040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508000" y="44450"/>
                </a:moveTo>
                <a:lnTo>
                  <a:pt x="495299" y="44450"/>
                </a:lnTo>
                <a:lnTo>
                  <a:pt x="495300" y="76200"/>
                </a:lnTo>
                <a:lnTo>
                  <a:pt x="571500" y="38100"/>
                </a:lnTo>
                <a:lnTo>
                  <a:pt x="508000" y="44450"/>
                </a:lnTo>
                <a:close/>
              </a:path>
              <a:path w="571500" h="76200">
                <a:moveTo>
                  <a:pt x="508000" y="31750"/>
                </a:moveTo>
                <a:lnTo>
                  <a:pt x="495300" y="0"/>
                </a:lnTo>
                <a:lnTo>
                  <a:pt x="495300" y="31749"/>
                </a:lnTo>
                <a:lnTo>
                  <a:pt x="508000" y="31750"/>
                </a:lnTo>
                <a:close/>
              </a:path>
              <a:path w="571500" h="76200">
                <a:moveTo>
                  <a:pt x="0" y="31750"/>
                </a:moveTo>
                <a:lnTo>
                  <a:pt x="0" y="44450"/>
                </a:lnTo>
                <a:lnTo>
                  <a:pt x="508000" y="44450"/>
                </a:lnTo>
                <a:lnTo>
                  <a:pt x="571500" y="38100"/>
                </a:lnTo>
                <a:lnTo>
                  <a:pt x="495300" y="0"/>
                </a:lnTo>
                <a:lnTo>
                  <a:pt x="5080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50458" y="4374642"/>
            <a:ext cx="431291" cy="361188"/>
          </a:xfrm>
          <a:custGeom>
            <a:avLst/>
            <a:gdLst/>
            <a:ahLst/>
            <a:cxnLst/>
            <a:rect l="l" t="t" r="r" b="b"/>
            <a:pathLst>
              <a:path w="431291" h="361188">
                <a:moveTo>
                  <a:pt x="0" y="361187"/>
                </a:moveTo>
                <a:lnTo>
                  <a:pt x="431291" y="361187"/>
                </a:lnTo>
                <a:lnTo>
                  <a:pt x="431291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50458" y="4374642"/>
            <a:ext cx="431291" cy="361188"/>
          </a:xfrm>
          <a:custGeom>
            <a:avLst/>
            <a:gdLst/>
            <a:ahLst/>
            <a:cxnLst/>
            <a:rect l="l" t="t" r="r" b="b"/>
            <a:pathLst>
              <a:path w="431291" h="361188">
                <a:moveTo>
                  <a:pt x="0" y="361187"/>
                </a:moveTo>
                <a:lnTo>
                  <a:pt x="431291" y="361187"/>
                </a:lnTo>
                <a:lnTo>
                  <a:pt x="431291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81750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81750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14566" y="4374642"/>
            <a:ext cx="431292" cy="361188"/>
          </a:xfrm>
          <a:custGeom>
            <a:avLst/>
            <a:gdLst/>
            <a:ahLst/>
            <a:cxnLst/>
            <a:rect l="l" t="t" r="r" b="b"/>
            <a:pathLst>
              <a:path w="431292" h="361188">
                <a:moveTo>
                  <a:pt x="0" y="361187"/>
                </a:moveTo>
                <a:lnTo>
                  <a:pt x="431292" y="361187"/>
                </a:lnTo>
                <a:lnTo>
                  <a:pt x="431292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14566" y="4374642"/>
            <a:ext cx="431292" cy="361188"/>
          </a:xfrm>
          <a:custGeom>
            <a:avLst/>
            <a:gdLst/>
            <a:ahLst/>
            <a:cxnLst/>
            <a:rect l="l" t="t" r="r" b="b"/>
            <a:pathLst>
              <a:path w="431292" h="361188">
                <a:moveTo>
                  <a:pt x="0" y="361187"/>
                </a:moveTo>
                <a:lnTo>
                  <a:pt x="431292" y="361187"/>
                </a:lnTo>
                <a:lnTo>
                  <a:pt x="431292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36714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36714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7338" y="2616708"/>
            <a:ext cx="576071" cy="114300"/>
          </a:xfrm>
          <a:custGeom>
            <a:avLst/>
            <a:gdLst/>
            <a:ahLst/>
            <a:cxnLst/>
            <a:rect l="l" t="t" r="r" b="b"/>
            <a:pathLst>
              <a:path w="576071" h="114300">
                <a:moveTo>
                  <a:pt x="152400" y="3810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266700" y="38100"/>
                </a:lnTo>
                <a:lnTo>
                  <a:pt x="152400" y="38100"/>
                </a:lnTo>
                <a:close/>
              </a:path>
              <a:path w="576071" h="114300">
                <a:moveTo>
                  <a:pt x="304800" y="38100"/>
                </a:moveTo>
                <a:lnTo>
                  <a:pt x="304800" y="76200"/>
                </a:lnTo>
                <a:lnTo>
                  <a:pt x="419100" y="76200"/>
                </a:lnTo>
                <a:lnTo>
                  <a:pt x="419100" y="38100"/>
                </a:lnTo>
                <a:lnTo>
                  <a:pt x="304800" y="38100"/>
                </a:lnTo>
                <a:close/>
              </a:path>
              <a:path w="576071" h="114300">
                <a:moveTo>
                  <a:pt x="457200" y="38100"/>
                </a:moveTo>
                <a:lnTo>
                  <a:pt x="457200" y="76200"/>
                </a:lnTo>
                <a:lnTo>
                  <a:pt x="480821" y="76200"/>
                </a:lnTo>
                <a:lnTo>
                  <a:pt x="576071" y="57150"/>
                </a:lnTo>
                <a:lnTo>
                  <a:pt x="461771" y="0"/>
                </a:lnTo>
                <a:lnTo>
                  <a:pt x="480821" y="38100"/>
                </a:lnTo>
                <a:lnTo>
                  <a:pt x="457200" y="38100"/>
                </a:lnTo>
                <a:close/>
              </a:path>
              <a:path w="576071" h="114300">
                <a:moveTo>
                  <a:pt x="480821" y="76200"/>
                </a:moveTo>
                <a:lnTo>
                  <a:pt x="461772" y="76199"/>
                </a:lnTo>
                <a:lnTo>
                  <a:pt x="461771" y="114300"/>
                </a:lnTo>
                <a:lnTo>
                  <a:pt x="576071" y="57150"/>
                </a:lnTo>
                <a:lnTo>
                  <a:pt x="480821" y="76200"/>
                </a:lnTo>
                <a:close/>
              </a:path>
              <a:path w="576071" h="114300">
                <a:moveTo>
                  <a:pt x="480821" y="38100"/>
                </a:moveTo>
                <a:lnTo>
                  <a:pt x="461771" y="0"/>
                </a:lnTo>
                <a:lnTo>
                  <a:pt x="461772" y="38099"/>
                </a:lnTo>
                <a:lnTo>
                  <a:pt x="480821" y="38100"/>
                </a:lnTo>
                <a:close/>
              </a:path>
              <a:path w="576071" h="114300">
                <a:moveTo>
                  <a:pt x="0" y="38100"/>
                </a:moveTo>
                <a:lnTo>
                  <a:pt x="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57338" y="267385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09738" y="267385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62138" y="267385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14538" y="2673858"/>
            <a:ext cx="23621" cy="0"/>
          </a:xfrm>
          <a:custGeom>
            <a:avLst/>
            <a:gdLst/>
            <a:ahLst/>
            <a:cxnLst/>
            <a:rect l="l" t="t" r="r" b="b"/>
            <a:pathLst>
              <a:path w="23621">
                <a:moveTo>
                  <a:pt x="0" y="0"/>
                </a:moveTo>
                <a:lnTo>
                  <a:pt x="23621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76259" y="2673858"/>
            <a:ext cx="76200" cy="2313178"/>
          </a:xfrm>
          <a:custGeom>
            <a:avLst/>
            <a:gdLst/>
            <a:ahLst/>
            <a:cxnLst/>
            <a:rect l="l" t="t" r="r" b="b"/>
            <a:pathLst>
              <a:path w="76200" h="2313178">
                <a:moveTo>
                  <a:pt x="38100" y="0"/>
                </a:moveTo>
                <a:lnTo>
                  <a:pt x="38100" y="114300"/>
                </a:lnTo>
                <a:lnTo>
                  <a:pt x="76200" y="114300"/>
                </a:lnTo>
                <a:lnTo>
                  <a:pt x="76200" y="0"/>
                </a:lnTo>
                <a:lnTo>
                  <a:pt x="38100" y="0"/>
                </a:lnTo>
                <a:close/>
              </a:path>
              <a:path w="76200" h="2313178">
                <a:moveTo>
                  <a:pt x="38100" y="152400"/>
                </a:moveTo>
                <a:lnTo>
                  <a:pt x="38100" y="266700"/>
                </a:lnTo>
                <a:lnTo>
                  <a:pt x="76200" y="266700"/>
                </a:lnTo>
                <a:lnTo>
                  <a:pt x="76200" y="152400"/>
                </a:lnTo>
                <a:lnTo>
                  <a:pt x="38100" y="152400"/>
                </a:lnTo>
                <a:close/>
              </a:path>
              <a:path w="76200" h="2313178">
                <a:moveTo>
                  <a:pt x="38100" y="304800"/>
                </a:moveTo>
                <a:lnTo>
                  <a:pt x="38100" y="419100"/>
                </a:lnTo>
                <a:lnTo>
                  <a:pt x="76200" y="419100"/>
                </a:lnTo>
                <a:lnTo>
                  <a:pt x="76200" y="304800"/>
                </a:lnTo>
                <a:lnTo>
                  <a:pt x="38100" y="304800"/>
                </a:lnTo>
                <a:close/>
              </a:path>
              <a:path w="76200" h="2313178">
                <a:moveTo>
                  <a:pt x="38100" y="457200"/>
                </a:moveTo>
                <a:lnTo>
                  <a:pt x="38100" y="571500"/>
                </a:lnTo>
                <a:lnTo>
                  <a:pt x="76200" y="571500"/>
                </a:lnTo>
                <a:lnTo>
                  <a:pt x="76200" y="457200"/>
                </a:lnTo>
                <a:lnTo>
                  <a:pt x="38100" y="457200"/>
                </a:lnTo>
                <a:close/>
              </a:path>
              <a:path w="76200" h="2313178">
                <a:moveTo>
                  <a:pt x="38100" y="609600"/>
                </a:moveTo>
                <a:lnTo>
                  <a:pt x="38100" y="723900"/>
                </a:lnTo>
                <a:lnTo>
                  <a:pt x="76200" y="723900"/>
                </a:lnTo>
                <a:lnTo>
                  <a:pt x="76200" y="609600"/>
                </a:lnTo>
                <a:lnTo>
                  <a:pt x="38100" y="609600"/>
                </a:lnTo>
                <a:close/>
              </a:path>
              <a:path w="76200" h="2313178">
                <a:moveTo>
                  <a:pt x="38100" y="762000"/>
                </a:moveTo>
                <a:lnTo>
                  <a:pt x="38100" y="876300"/>
                </a:lnTo>
                <a:lnTo>
                  <a:pt x="76200" y="876300"/>
                </a:lnTo>
                <a:lnTo>
                  <a:pt x="76200" y="762000"/>
                </a:lnTo>
                <a:lnTo>
                  <a:pt x="38100" y="762000"/>
                </a:lnTo>
                <a:close/>
              </a:path>
              <a:path w="76200" h="2313178">
                <a:moveTo>
                  <a:pt x="38100" y="914400"/>
                </a:moveTo>
                <a:lnTo>
                  <a:pt x="38100" y="1028699"/>
                </a:lnTo>
                <a:lnTo>
                  <a:pt x="76200" y="1028699"/>
                </a:lnTo>
                <a:lnTo>
                  <a:pt x="76200" y="914400"/>
                </a:lnTo>
                <a:lnTo>
                  <a:pt x="38100" y="914400"/>
                </a:lnTo>
                <a:close/>
              </a:path>
              <a:path w="76200" h="2313178">
                <a:moveTo>
                  <a:pt x="38100" y="1066799"/>
                </a:moveTo>
                <a:lnTo>
                  <a:pt x="38100" y="1181099"/>
                </a:lnTo>
                <a:lnTo>
                  <a:pt x="76200" y="1181099"/>
                </a:lnTo>
                <a:lnTo>
                  <a:pt x="76200" y="1066799"/>
                </a:lnTo>
                <a:lnTo>
                  <a:pt x="38100" y="1066799"/>
                </a:lnTo>
                <a:close/>
              </a:path>
              <a:path w="76200" h="2313178">
                <a:moveTo>
                  <a:pt x="38100" y="1219199"/>
                </a:moveTo>
                <a:lnTo>
                  <a:pt x="38100" y="1333499"/>
                </a:lnTo>
                <a:lnTo>
                  <a:pt x="76200" y="1333499"/>
                </a:lnTo>
                <a:lnTo>
                  <a:pt x="76200" y="1219199"/>
                </a:lnTo>
                <a:lnTo>
                  <a:pt x="38100" y="1219199"/>
                </a:lnTo>
                <a:close/>
              </a:path>
              <a:path w="76200" h="2313178">
                <a:moveTo>
                  <a:pt x="38100" y="1371599"/>
                </a:moveTo>
                <a:lnTo>
                  <a:pt x="38100" y="1485899"/>
                </a:lnTo>
                <a:lnTo>
                  <a:pt x="76200" y="1485899"/>
                </a:lnTo>
                <a:lnTo>
                  <a:pt x="76200" y="1371599"/>
                </a:lnTo>
                <a:lnTo>
                  <a:pt x="38100" y="1371599"/>
                </a:lnTo>
                <a:close/>
              </a:path>
              <a:path w="76200" h="2313178">
                <a:moveTo>
                  <a:pt x="38100" y="1523999"/>
                </a:moveTo>
                <a:lnTo>
                  <a:pt x="38100" y="1638299"/>
                </a:lnTo>
                <a:lnTo>
                  <a:pt x="76200" y="1638299"/>
                </a:lnTo>
                <a:lnTo>
                  <a:pt x="76200" y="1523999"/>
                </a:lnTo>
                <a:lnTo>
                  <a:pt x="38100" y="1523999"/>
                </a:lnTo>
                <a:close/>
              </a:path>
              <a:path w="76200" h="2313178">
                <a:moveTo>
                  <a:pt x="38100" y="1676399"/>
                </a:moveTo>
                <a:lnTo>
                  <a:pt x="38100" y="1790699"/>
                </a:lnTo>
                <a:lnTo>
                  <a:pt x="76200" y="1790699"/>
                </a:lnTo>
                <a:lnTo>
                  <a:pt x="76200" y="1676399"/>
                </a:lnTo>
                <a:lnTo>
                  <a:pt x="38100" y="1676399"/>
                </a:lnTo>
                <a:close/>
              </a:path>
              <a:path w="76200" h="2313178">
                <a:moveTo>
                  <a:pt x="38100" y="1828799"/>
                </a:moveTo>
                <a:lnTo>
                  <a:pt x="38100" y="1943099"/>
                </a:lnTo>
                <a:lnTo>
                  <a:pt x="76200" y="1943099"/>
                </a:lnTo>
                <a:lnTo>
                  <a:pt x="76200" y="1828799"/>
                </a:lnTo>
                <a:lnTo>
                  <a:pt x="38100" y="1828799"/>
                </a:lnTo>
                <a:close/>
              </a:path>
              <a:path w="76200" h="2313178">
                <a:moveTo>
                  <a:pt x="38100" y="1981199"/>
                </a:moveTo>
                <a:lnTo>
                  <a:pt x="38100" y="2095499"/>
                </a:lnTo>
                <a:lnTo>
                  <a:pt x="76200" y="2095499"/>
                </a:lnTo>
                <a:lnTo>
                  <a:pt x="76200" y="1981199"/>
                </a:lnTo>
                <a:lnTo>
                  <a:pt x="38100" y="1981199"/>
                </a:lnTo>
                <a:close/>
              </a:path>
              <a:path w="76200" h="2313178">
                <a:moveTo>
                  <a:pt x="38100" y="2198877"/>
                </a:moveTo>
                <a:lnTo>
                  <a:pt x="0" y="2198878"/>
                </a:lnTo>
                <a:lnTo>
                  <a:pt x="57150" y="2313178"/>
                </a:lnTo>
                <a:lnTo>
                  <a:pt x="114300" y="2198878"/>
                </a:lnTo>
                <a:lnTo>
                  <a:pt x="76199" y="2198878"/>
                </a:lnTo>
                <a:lnTo>
                  <a:pt x="76200" y="2217928"/>
                </a:lnTo>
                <a:lnTo>
                  <a:pt x="38100" y="2217928"/>
                </a:lnTo>
                <a:lnTo>
                  <a:pt x="38100" y="2198877"/>
                </a:lnTo>
                <a:close/>
              </a:path>
              <a:path w="76200" h="2313178">
                <a:moveTo>
                  <a:pt x="38100" y="2217928"/>
                </a:moveTo>
                <a:lnTo>
                  <a:pt x="76200" y="2217928"/>
                </a:lnTo>
                <a:lnTo>
                  <a:pt x="76200" y="2133599"/>
                </a:lnTo>
                <a:lnTo>
                  <a:pt x="38100" y="2133599"/>
                </a:lnTo>
                <a:lnTo>
                  <a:pt x="38100" y="2217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33409" y="26738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33409" y="28262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33409" y="29786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33409" y="31310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33409" y="32834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33409" y="34358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33409" y="3588258"/>
            <a:ext cx="0" cy="114299"/>
          </a:xfrm>
          <a:custGeom>
            <a:avLst/>
            <a:gdLst/>
            <a:ahLst/>
            <a:cxnLst/>
            <a:rect l="l" t="t" r="r" b="b"/>
            <a:pathLst>
              <a:path h="114299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33409" y="374065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33409" y="389305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33409" y="404545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33409" y="41978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33409" y="43502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33409" y="45026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33409" y="46550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33409" y="4807458"/>
            <a:ext cx="0" cy="84328"/>
          </a:xfrm>
          <a:custGeom>
            <a:avLst/>
            <a:gdLst/>
            <a:ahLst/>
            <a:cxnLst/>
            <a:rect l="l" t="t" r="r" b="b"/>
            <a:pathLst>
              <a:path h="84327">
                <a:moveTo>
                  <a:pt x="0" y="0"/>
                </a:moveTo>
                <a:lnTo>
                  <a:pt x="0" y="84328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3540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37943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401" y="1438646"/>
            <a:ext cx="1491821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File</a:t>
            </a:r>
            <a:r>
              <a:rPr sz="1000" b="1" spc="-3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Name</a:t>
            </a:r>
            <a:r>
              <a:rPr sz="1000" b="1" spc="-2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Dem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.j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cl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ss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X</a:t>
            </a:r>
            <a:r>
              <a:rPr sz="1000" b="1" spc="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271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7402" y="1446657"/>
            <a:ext cx="4045429" cy="1121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//</a:t>
            </a:r>
            <a:r>
              <a:rPr sz="1800" b="1" spc="-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ri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r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ss</a:t>
            </a:r>
            <a:r>
              <a:rPr sz="1800" b="1" spc="-14" baseline="2275" dirty="0" smtClean="0">
                <a:latin typeface="Calibri"/>
                <a:cs typeface="Calibri"/>
              </a:rPr>
              <a:t> </a:t>
            </a:r>
            <a:r>
              <a:rPr sz="1800" b="1" spc="-100" baseline="2275" dirty="0" smtClean="0"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2700" marR="26746">
              <a:lnSpc>
                <a:spcPts val="1440"/>
              </a:lnSpc>
              <a:spcBef>
                <a:spcPts val="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ss</a:t>
            </a:r>
            <a:r>
              <a:rPr sz="1800" b="1" spc="-4" baseline="2275" dirty="0" smtClean="0">
                <a:latin typeface="Calibri"/>
                <a:cs typeface="Calibri"/>
              </a:rPr>
              <a:t> </a:t>
            </a:r>
            <a:r>
              <a:rPr sz="1800" b="1" spc="-100" baseline="2275" dirty="0" smtClean="0"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2700" marR="26746">
              <a:lnSpc>
                <a:spcPts val="1440"/>
              </a:lnSpc>
            </a:pPr>
            <a:r>
              <a:rPr sz="1800" b="1" spc="0" baseline="2275" dirty="0" smtClean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927481" marR="26746">
              <a:lnSpc>
                <a:spcPts val="1440"/>
              </a:lnSpc>
            </a:pPr>
            <a:r>
              <a:rPr sz="1800" b="1" spc="4" baseline="2275" dirty="0" smtClean="0">
                <a:latin typeface="Calibri"/>
                <a:cs typeface="Calibri"/>
              </a:rPr>
              <a:t>publi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-9" baseline="2275" dirty="0" smtClean="0">
                <a:latin typeface="Calibri"/>
                <a:cs typeface="Calibri"/>
              </a:rPr>
              <a:t>st</a:t>
            </a:r>
            <a:r>
              <a:rPr sz="1800" b="1" spc="-1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9" baseline="2275" dirty="0" smtClean="0">
                <a:latin typeface="Calibri"/>
                <a:cs typeface="Calibri"/>
              </a:rPr>
              <a:t>i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-14" baseline="2275" dirty="0" smtClean="0">
                <a:latin typeface="Calibri"/>
                <a:cs typeface="Calibri"/>
              </a:rPr>
              <a:t> v</a:t>
            </a:r>
            <a:r>
              <a:rPr sz="1800" b="1" spc="0" baseline="2275" dirty="0" smtClean="0">
                <a:latin typeface="Calibri"/>
                <a:cs typeface="Calibri"/>
              </a:rPr>
              <a:t>o</a:t>
            </a:r>
            <a:r>
              <a:rPr sz="1800" b="1" spc="4" baseline="2275" dirty="0" smtClean="0">
                <a:latin typeface="Calibri"/>
                <a:cs typeface="Calibri"/>
              </a:rPr>
              <a:t>i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-4" baseline="2275" dirty="0" smtClean="0">
                <a:latin typeface="Calibri"/>
                <a:cs typeface="Calibri"/>
              </a:rPr>
              <a:t>ma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(</a:t>
            </a:r>
            <a:r>
              <a:rPr sz="1800" b="1" spc="-4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9" baseline="2275" dirty="0" smtClean="0">
                <a:latin typeface="Calibri"/>
                <a:cs typeface="Calibri"/>
              </a:rPr>
              <a:t>r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-4" baseline="2275" dirty="0" smtClean="0">
                <a:latin typeface="Calibri"/>
                <a:cs typeface="Calibri"/>
              </a:rPr>
              <a:t>g[</a:t>
            </a:r>
            <a:r>
              <a:rPr sz="1800" b="1" spc="0" baseline="2275" dirty="0" smtClean="0">
                <a:latin typeface="Calibri"/>
                <a:cs typeface="Calibri"/>
              </a:rPr>
              <a:t>]</a:t>
            </a:r>
            <a:r>
              <a:rPr sz="1800" b="1" spc="29" baseline="2275" dirty="0" smtClean="0">
                <a:latin typeface="Calibri"/>
                <a:cs typeface="Calibri"/>
              </a:rPr>
              <a:t> </a:t>
            </a:r>
            <a:r>
              <a:rPr sz="1800" b="1" spc="-4" baseline="2275" dirty="0" smtClean="0">
                <a:latin typeface="Calibri"/>
                <a:cs typeface="Calibri"/>
              </a:rPr>
              <a:t>arg</a:t>
            </a:r>
            <a:r>
              <a:rPr sz="1800" b="1" spc="0" baseline="2275" dirty="0" smtClean="0">
                <a:latin typeface="Calibri"/>
                <a:cs typeface="Calibri"/>
              </a:rPr>
              <a:t>s)</a:t>
            </a:r>
            <a:endParaRPr sz="1200">
              <a:latin typeface="Calibri"/>
              <a:cs typeface="Calibri"/>
            </a:endParaRPr>
          </a:p>
          <a:p>
            <a:pPr marL="927481" marR="26746">
              <a:lnSpc>
                <a:spcPts val="1440"/>
              </a:lnSpc>
            </a:pPr>
            <a:r>
              <a:rPr sz="1800" b="1" spc="0" baseline="2275" dirty="0" smtClean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841880">
              <a:lnSpc>
                <a:spcPts val="1675"/>
              </a:lnSpc>
              <a:spcBef>
                <a:spcPts val="11"/>
              </a:spcBef>
            </a:pP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-1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=n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100" b="1" spc="-1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7,</a:t>
            </a:r>
            <a:r>
              <a:rPr sz="2100" b="1" spc="25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3)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3227" y="1895846"/>
            <a:ext cx="337811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31" algn="just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x;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-14" dirty="0" smtClean="0">
                <a:latin typeface="Arial"/>
                <a:cs typeface="Arial"/>
              </a:rPr>
              <a:t>y; 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z</a:t>
            </a:r>
            <a:r>
              <a:rPr sz="1000" b="1" spc="0" dirty="0" smtClean="0">
                <a:latin typeface="Arial"/>
                <a:cs typeface="Arial"/>
              </a:rPr>
              <a:t>; 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7881" y="1895846"/>
            <a:ext cx="1953118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pr</a:t>
            </a:r>
            <a:r>
              <a:rPr sz="1000" b="1" spc="-4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4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ge</a:t>
            </a:r>
            <a:r>
              <a:rPr sz="1000" b="1" spc="4" dirty="0" smtClean="0">
                <a:latin typeface="Arial"/>
                <a:cs typeface="Arial"/>
              </a:rPr>
              <a:t>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9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insta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-4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4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field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801" y="2200646"/>
            <a:ext cx="62105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8801" y="2505446"/>
            <a:ext cx="2325363" cy="137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Co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struc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or</a:t>
            </a:r>
            <a:r>
              <a:rPr sz="1000" b="1" spc="-52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X</a:t>
            </a:r>
            <a:r>
              <a:rPr sz="1000" b="1" spc="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r>
              <a:rPr sz="1000" b="1" spc="-29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,</a:t>
            </a:r>
            <a:r>
              <a:rPr sz="1000" b="1" spc="2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B,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C,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D)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27125" marR="1027340" algn="just">
              <a:lnSpc>
                <a:spcPct val="100041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x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; y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B; z =</a:t>
            </a:r>
            <a:r>
              <a:rPr sz="1000" b="1" spc="-1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C; c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D;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Construc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 getSum</a:t>
            </a:r>
            <a:r>
              <a:rPr sz="1000" b="1" spc="-3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6583" y="2577617"/>
            <a:ext cx="941141" cy="844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5"/>
              </a:lnSpc>
              <a:spcBef>
                <a:spcPts val="7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-50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20;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40;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x1.c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60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7402" y="3641598"/>
            <a:ext cx="2152836" cy="690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2815" algn="r">
              <a:lnSpc>
                <a:spcPts val="1320"/>
              </a:lnSpc>
              <a:spcBef>
                <a:spcPts val="66"/>
              </a:spcBef>
            </a:pPr>
            <a:r>
              <a:rPr sz="1800" b="1" spc="-4" baseline="2275" dirty="0" smtClean="0">
                <a:latin typeface="Calibri"/>
                <a:cs typeface="Calibri"/>
              </a:rPr>
              <a:t>}</a:t>
            </a:r>
            <a:r>
              <a:rPr sz="1800" b="1" spc="0" baseline="2275" dirty="0" smtClean="0">
                <a:latin typeface="Calibri"/>
                <a:cs typeface="Calibri"/>
              </a:rPr>
              <a:t>//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E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of </a:t>
            </a:r>
            <a:r>
              <a:rPr sz="1800" b="1" spc="-4" baseline="2275" dirty="0" smtClean="0">
                <a:latin typeface="Calibri"/>
                <a:cs typeface="Calibri"/>
              </a:rPr>
              <a:t>M</a:t>
            </a:r>
            <a:r>
              <a:rPr sz="1800" b="1" spc="-1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h</a:t>
            </a:r>
            <a:r>
              <a:rPr sz="1800" b="1" spc="0" baseline="2275" dirty="0" smtClean="0">
                <a:latin typeface="Calibri"/>
                <a:cs typeface="Calibri"/>
              </a:rPr>
              <a:t>od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40"/>
              </a:lnSpc>
              <a:spcBef>
                <a:spcPts val="6"/>
              </a:spcBef>
            </a:pPr>
            <a:r>
              <a:rPr sz="1800" b="1" spc="-4" baseline="2275" dirty="0" smtClean="0">
                <a:latin typeface="Calibri"/>
                <a:cs typeface="Calibri"/>
              </a:rPr>
              <a:t>}</a:t>
            </a:r>
            <a:r>
              <a:rPr sz="1800" b="1" spc="0" baseline="2275" dirty="0" smtClean="0">
                <a:latin typeface="Calibri"/>
                <a:cs typeface="Calibri"/>
              </a:rPr>
              <a:t>//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E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of c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ss</a:t>
            </a:r>
            <a:r>
              <a:rPr sz="1800" b="1" spc="-4" baseline="2275" dirty="0" smtClean="0">
                <a:latin typeface="Calibri"/>
                <a:cs typeface="Calibri"/>
              </a:rPr>
              <a:t> </a:t>
            </a:r>
            <a:r>
              <a:rPr sz="1800" b="1" spc="-100" baseline="2275" dirty="0" smtClean="0"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ct val="101725"/>
              </a:lnSpc>
              <a:spcBef>
                <a:spcPts val="332"/>
              </a:spcBef>
            </a:pPr>
            <a:r>
              <a:rPr sz="1800" spc="0" dirty="0" smtClean="0">
                <a:latin typeface="Calibri"/>
                <a:cs typeface="Calibri"/>
              </a:rPr>
              <a:t>:X</a:t>
            </a:r>
            <a:r>
              <a:rPr sz="1800" spc="-9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8801" y="3877427"/>
            <a:ext cx="6424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24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3227" y="3877427"/>
            <a:ext cx="5947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g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u</a:t>
            </a:r>
            <a:r>
              <a:rPr sz="1000" b="1" spc="0" dirty="0" smtClean="0">
                <a:latin typeface="Arial"/>
                <a:cs typeface="Arial"/>
              </a:rPr>
              <a:t>m</a:t>
            </a:r>
            <a:r>
              <a:rPr sz="1000" b="1" spc="4" dirty="0" smtClean="0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801" y="4182481"/>
            <a:ext cx="2638092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25" marR="18973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tu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n</a:t>
            </a:r>
            <a:r>
              <a:rPr sz="1000" b="1" spc="-1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x</a:t>
            </a:r>
            <a:r>
              <a:rPr sz="1000" b="1" spc="-1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y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z</a:t>
            </a:r>
            <a:r>
              <a:rPr sz="1000" b="1" spc="-1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c;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displa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14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i</a:t>
            </a:r>
            <a:r>
              <a:rPr sz="1000" b="1" spc="0" dirty="0" smtClean="0">
                <a:latin typeface="Arial"/>
                <a:cs typeface="Arial"/>
              </a:rPr>
              <a:t>nsta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20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alues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6378" y="4440936"/>
            <a:ext cx="2747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8801" y="4639681"/>
            <a:ext cx="7136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-34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3227" y="4639681"/>
            <a:ext cx="56463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d</a:t>
            </a:r>
            <a:r>
              <a:rPr sz="1000" b="1" spc="0" dirty="0" smtClean="0">
                <a:latin typeface="Arial"/>
                <a:cs typeface="Arial"/>
              </a:rPr>
              <a:t>is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0" dirty="0" smtClean="0">
                <a:latin typeface="Arial"/>
                <a:cs typeface="Arial"/>
              </a:rPr>
              <a:t>la</a:t>
            </a:r>
            <a:r>
              <a:rPr sz="1000" b="1" spc="-9" dirty="0" smtClean="0">
                <a:latin typeface="Arial"/>
                <a:cs typeface="Arial"/>
              </a:rPr>
              <a:t>y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4448" y="4692015"/>
            <a:ext cx="1586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3515" y="4710303"/>
            <a:ext cx="1631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254" y="4713732"/>
            <a:ext cx="1499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9782" y="4710303"/>
            <a:ext cx="1563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01" y="4944481"/>
            <a:ext cx="3653510" cy="913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25" marR="2931" algn="just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x</a:t>
            </a:r>
            <a:r>
              <a:rPr sz="1000" b="1" spc="-8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x);</a:t>
            </a:r>
            <a:endParaRPr sz="1000">
              <a:latin typeface="Arial"/>
              <a:cs typeface="Arial"/>
            </a:endParaRPr>
          </a:p>
          <a:p>
            <a:pPr marL="1841525" algn="just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y</a:t>
            </a:r>
            <a:r>
              <a:rPr sz="1000" b="1" spc="-8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 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4" dirty="0" smtClean="0">
                <a:latin typeface="Arial"/>
                <a:cs typeface="Arial"/>
              </a:rPr>
              <a:t>)</a:t>
            </a:r>
            <a:r>
              <a:rPr sz="1000" b="1" spc="0" dirty="0" smtClean="0">
                <a:latin typeface="Arial"/>
                <a:cs typeface="Arial"/>
              </a:rPr>
              <a:t>; 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r>
              <a:rPr sz="1000" b="1" spc="-8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 +</a:t>
            </a:r>
            <a:r>
              <a:rPr sz="1000" b="1" spc="4" dirty="0" smtClean="0">
                <a:latin typeface="Arial"/>
                <a:cs typeface="Arial"/>
              </a:rPr>
              <a:t> z)</a:t>
            </a:r>
            <a:r>
              <a:rPr sz="1000" b="1" spc="0" dirty="0" smtClean="0">
                <a:latin typeface="Arial"/>
                <a:cs typeface="Arial"/>
              </a:rPr>
              <a:t>; 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8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c);</a:t>
            </a:r>
            <a:endParaRPr sz="1000">
              <a:latin typeface="Arial"/>
              <a:cs typeface="Arial"/>
            </a:endParaRPr>
          </a:p>
          <a:p>
            <a:pPr marL="927100" marR="9205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 marR="9205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c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4" dirty="0" smtClean="0">
                <a:latin typeface="Arial"/>
                <a:cs typeface="Arial"/>
              </a:rPr>
              <a:t>as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X</a:t>
            </a:r>
            <a:r>
              <a:rPr sz="1000" b="1" spc="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5563" y="5161153"/>
            <a:ext cx="2643784" cy="528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Er</a:t>
            </a:r>
            <a:r>
              <a:rPr sz="2700" b="1" spc="-29" baseline="3034" dirty="0" smtClean="0"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latin typeface="Calibri"/>
                <a:cs typeface="Calibri"/>
              </a:rPr>
              <a:t>o</a:t>
            </a:r>
            <a:r>
              <a:rPr sz="2700" b="1" spc="4" baseline="3034" dirty="0" smtClean="0">
                <a:latin typeface="Calibri"/>
                <a:cs typeface="Calibri"/>
              </a:rPr>
              <a:t>ne</a:t>
            </a:r>
            <a:r>
              <a:rPr sz="2700" b="1" spc="0" baseline="3034" dirty="0" smtClean="0">
                <a:latin typeface="Calibri"/>
                <a:cs typeface="Calibri"/>
              </a:rPr>
              <a:t>ous</a:t>
            </a:r>
            <a:r>
              <a:rPr sz="2700" b="1" spc="-3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S</a:t>
            </a:r>
            <a:r>
              <a:rPr sz="2700" b="1" spc="-14" baseline="3034" dirty="0" smtClean="0">
                <a:latin typeface="Calibri"/>
                <a:cs typeface="Calibri"/>
              </a:rPr>
              <a:t>ta</a:t>
            </a:r>
            <a:r>
              <a:rPr sz="2700" b="1" spc="-25" baseline="3034" dirty="0" smtClean="0"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m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-19" baseline="3034" dirty="0" smtClean="0"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latin typeface="Calibri"/>
                <a:cs typeface="Calibri"/>
              </a:rPr>
              <a:t>t:</a:t>
            </a:r>
            <a:r>
              <a:rPr sz="2700" b="1" spc="-2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as </a:t>
            </a:r>
            <a:r>
              <a:rPr sz="2700" b="1" spc="4" baseline="3034" dirty="0" smtClean="0">
                <a:latin typeface="Calibri"/>
                <a:cs typeface="Calibri"/>
              </a:rPr>
              <a:t>‘</a:t>
            </a:r>
            <a:r>
              <a:rPr sz="2700" b="1" spc="34" baseline="3034" dirty="0" smtClean="0">
                <a:latin typeface="Calibri"/>
                <a:cs typeface="Calibri"/>
              </a:rPr>
              <a:t>x</a:t>
            </a:r>
            <a:r>
              <a:rPr sz="2700" b="1" spc="0" baseline="3034" dirty="0" smtClean="0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  <a:p>
            <a:pPr marL="286130" marR="302736" algn="ctr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is</a:t>
            </a:r>
            <a:r>
              <a:rPr sz="2700" b="1" spc="-4" baseline="1517" dirty="0" smtClean="0"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latin typeface="Calibri"/>
                <a:cs typeface="Calibri"/>
              </a:rPr>
              <a:t>ri</a:t>
            </a:r>
            <a:r>
              <a:rPr sz="2700" b="1" spc="-25" baseline="1517" dirty="0" smtClean="0">
                <a:latin typeface="Calibri"/>
                <a:cs typeface="Calibri"/>
              </a:rPr>
              <a:t>v</a:t>
            </a:r>
            <a:r>
              <a:rPr sz="2700" b="1" spc="-9" baseline="1517" dirty="0" smtClean="0">
                <a:latin typeface="Calibri"/>
                <a:cs typeface="Calibri"/>
              </a:rPr>
              <a:t>a</a:t>
            </a:r>
            <a:r>
              <a:rPr sz="2700" b="1" spc="-25" baseline="1517" dirty="0" smtClean="0"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latin typeface="Calibri"/>
                <a:cs typeface="Calibri"/>
              </a:rPr>
              <a:t>e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in 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X</a:t>
            </a:r>
            <a:r>
              <a:rPr sz="2700" b="1" spc="-4" baseline="1517" dirty="0" smtClean="0">
                <a:latin typeface="Calibri"/>
                <a:cs typeface="Calibri"/>
              </a:rPr>
              <a:t>Y</a:t>
            </a:r>
            <a:r>
              <a:rPr sz="2700" b="1" spc="0" baseline="1517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0458" y="4374642"/>
            <a:ext cx="431291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888" marR="127850" algn="ctr">
              <a:lnSpc>
                <a:spcPct val="101725"/>
              </a:lnSpc>
              <a:spcBef>
                <a:spcPts val="305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1750" y="4374642"/>
            <a:ext cx="432816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777" marR="128485" algn="ctr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4566" y="4374642"/>
            <a:ext cx="426720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822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41286" y="4374642"/>
            <a:ext cx="428244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884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78196" y="4511040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508000" y="44450"/>
                </a:moveTo>
                <a:lnTo>
                  <a:pt x="495299" y="44450"/>
                </a:lnTo>
                <a:lnTo>
                  <a:pt x="495300" y="76200"/>
                </a:lnTo>
                <a:lnTo>
                  <a:pt x="571500" y="38100"/>
                </a:lnTo>
                <a:lnTo>
                  <a:pt x="508000" y="44450"/>
                </a:lnTo>
                <a:close/>
              </a:path>
              <a:path w="571500" h="76200">
                <a:moveTo>
                  <a:pt x="508000" y="31750"/>
                </a:moveTo>
                <a:lnTo>
                  <a:pt x="495300" y="0"/>
                </a:lnTo>
                <a:lnTo>
                  <a:pt x="495300" y="31749"/>
                </a:lnTo>
                <a:lnTo>
                  <a:pt x="508000" y="31750"/>
                </a:lnTo>
                <a:close/>
              </a:path>
              <a:path w="571500" h="76200">
                <a:moveTo>
                  <a:pt x="0" y="31750"/>
                </a:moveTo>
                <a:lnTo>
                  <a:pt x="0" y="44450"/>
                </a:lnTo>
                <a:lnTo>
                  <a:pt x="508000" y="44450"/>
                </a:lnTo>
                <a:lnTo>
                  <a:pt x="571500" y="38100"/>
                </a:lnTo>
                <a:lnTo>
                  <a:pt x="495300" y="0"/>
                </a:lnTo>
                <a:lnTo>
                  <a:pt x="5080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50458" y="4374642"/>
            <a:ext cx="431291" cy="361188"/>
          </a:xfrm>
          <a:custGeom>
            <a:avLst/>
            <a:gdLst/>
            <a:ahLst/>
            <a:cxnLst/>
            <a:rect l="l" t="t" r="r" b="b"/>
            <a:pathLst>
              <a:path w="431291" h="361188">
                <a:moveTo>
                  <a:pt x="0" y="361187"/>
                </a:moveTo>
                <a:lnTo>
                  <a:pt x="431291" y="361187"/>
                </a:lnTo>
                <a:lnTo>
                  <a:pt x="431291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50458" y="4374642"/>
            <a:ext cx="431291" cy="361188"/>
          </a:xfrm>
          <a:custGeom>
            <a:avLst/>
            <a:gdLst/>
            <a:ahLst/>
            <a:cxnLst/>
            <a:rect l="l" t="t" r="r" b="b"/>
            <a:pathLst>
              <a:path w="431291" h="361188">
                <a:moveTo>
                  <a:pt x="0" y="361187"/>
                </a:moveTo>
                <a:lnTo>
                  <a:pt x="431291" y="361187"/>
                </a:lnTo>
                <a:lnTo>
                  <a:pt x="431291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81750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81750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14566" y="4374642"/>
            <a:ext cx="431292" cy="361188"/>
          </a:xfrm>
          <a:custGeom>
            <a:avLst/>
            <a:gdLst/>
            <a:ahLst/>
            <a:cxnLst/>
            <a:rect l="l" t="t" r="r" b="b"/>
            <a:pathLst>
              <a:path w="431292" h="361188">
                <a:moveTo>
                  <a:pt x="0" y="361187"/>
                </a:moveTo>
                <a:lnTo>
                  <a:pt x="431292" y="361187"/>
                </a:lnTo>
                <a:lnTo>
                  <a:pt x="431292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14566" y="4374642"/>
            <a:ext cx="431292" cy="361188"/>
          </a:xfrm>
          <a:custGeom>
            <a:avLst/>
            <a:gdLst/>
            <a:ahLst/>
            <a:cxnLst/>
            <a:rect l="l" t="t" r="r" b="b"/>
            <a:pathLst>
              <a:path w="431292" h="361188">
                <a:moveTo>
                  <a:pt x="0" y="361187"/>
                </a:moveTo>
                <a:lnTo>
                  <a:pt x="431292" y="361187"/>
                </a:lnTo>
                <a:lnTo>
                  <a:pt x="431292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36714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36714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7338" y="2616708"/>
            <a:ext cx="576071" cy="114300"/>
          </a:xfrm>
          <a:custGeom>
            <a:avLst/>
            <a:gdLst/>
            <a:ahLst/>
            <a:cxnLst/>
            <a:rect l="l" t="t" r="r" b="b"/>
            <a:pathLst>
              <a:path w="576071" h="114300">
                <a:moveTo>
                  <a:pt x="152400" y="3810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266700" y="38100"/>
                </a:lnTo>
                <a:lnTo>
                  <a:pt x="152400" y="38100"/>
                </a:lnTo>
                <a:close/>
              </a:path>
              <a:path w="576071" h="114300">
                <a:moveTo>
                  <a:pt x="304800" y="38100"/>
                </a:moveTo>
                <a:lnTo>
                  <a:pt x="304800" y="76200"/>
                </a:lnTo>
                <a:lnTo>
                  <a:pt x="419100" y="76200"/>
                </a:lnTo>
                <a:lnTo>
                  <a:pt x="419100" y="38100"/>
                </a:lnTo>
                <a:lnTo>
                  <a:pt x="304800" y="38100"/>
                </a:lnTo>
                <a:close/>
              </a:path>
              <a:path w="576071" h="114300">
                <a:moveTo>
                  <a:pt x="457200" y="38100"/>
                </a:moveTo>
                <a:lnTo>
                  <a:pt x="457200" y="76200"/>
                </a:lnTo>
                <a:lnTo>
                  <a:pt x="480821" y="76200"/>
                </a:lnTo>
                <a:lnTo>
                  <a:pt x="576071" y="57150"/>
                </a:lnTo>
                <a:lnTo>
                  <a:pt x="461771" y="0"/>
                </a:lnTo>
                <a:lnTo>
                  <a:pt x="480821" y="38100"/>
                </a:lnTo>
                <a:lnTo>
                  <a:pt x="457200" y="38100"/>
                </a:lnTo>
                <a:close/>
              </a:path>
              <a:path w="576071" h="114300">
                <a:moveTo>
                  <a:pt x="480821" y="76200"/>
                </a:moveTo>
                <a:lnTo>
                  <a:pt x="461772" y="76199"/>
                </a:lnTo>
                <a:lnTo>
                  <a:pt x="461771" y="114300"/>
                </a:lnTo>
                <a:lnTo>
                  <a:pt x="576071" y="57150"/>
                </a:lnTo>
                <a:lnTo>
                  <a:pt x="480821" y="76200"/>
                </a:lnTo>
                <a:close/>
              </a:path>
              <a:path w="576071" h="114300">
                <a:moveTo>
                  <a:pt x="480821" y="38100"/>
                </a:moveTo>
                <a:lnTo>
                  <a:pt x="461771" y="0"/>
                </a:lnTo>
                <a:lnTo>
                  <a:pt x="461772" y="38099"/>
                </a:lnTo>
                <a:lnTo>
                  <a:pt x="480821" y="38100"/>
                </a:lnTo>
                <a:close/>
              </a:path>
              <a:path w="576071" h="114300">
                <a:moveTo>
                  <a:pt x="0" y="38100"/>
                </a:moveTo>
                <a:lnTo>
                  <a:pt x="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57338" y="267385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09738" y="267385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62138" y="267385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14538" y="2673858"/>
            <a:ext cx="23621" cy="0"/>
          </a:xfrm>
          <a:custGeom>
            <a:avLst/>
            <a:gdLst/>
            <a:ahLst/>
            <a:cxnLst/>
            <a:rect l="l" t="t" r="r" b="b"/>
            <a:pathLst>
              <a:path w="23621">
                <a:moveTo>
                  <a:pt x="0" y="0"/>
                </a:moveTo>
                <a:lnTo>
                  <a:pt x="23621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76259" y="2673858"/>
            <a:ext cx="76200" cy="2313178"/>
          </a:xfrm>
          <a:custGeom>
            <a:avLst/>
            <a:gdLst/>
            <a:ahLst/>
            <a:cxnLst/>
            <a:rect l="l" t="t" r="r" b="b"/>
            <a:pathLst>
              <a:path w="76200" h="2313178">
                <a:moveTo>
                  <a:pt x="38100" y="0"/>
                </a:moveTo>
                <a:lnTo>
                  <a:pt x="38100" y="114300"/>
                </a:lnTo>
                <a:lnTo>
                  <a:pt x="76200" y="114300"/>
                </a:lnTo>
                <a:lnTo>
                  <a:pt x="76200" y="0"/>
                </a:lnTo>
                <a:lnTo>
                  <a:pt x="38100" y="0"/>
                </a:lnTo>
                <a:close/>
              </a:path>
              <a:path w="76200" h="2313178">
                <a:moveTo>
                  <a:pt x="38100" y="152400"/>
                </a:moveTo>
                <a:lnTo>
                  <a:pt x="38100" y="266700"/>
                </a:lnTo>
                <a:lnTo>
                  <a:pt x="76200" y="266700"/>
                </a:lnTo>
                <a:lnTo>
                  <a:pt x="76200" y="152400"/>
                </a:lnTo>
                <a:lnTo>
                  <a:pt x="38100" y="152400"/>
                </a:lnTo>
                <a:close/>
              </a:path>
              <a:path w="76200" h="2313178">
                <a:moveTo>
                  <a:pt x="38100" y="304800"/>
                </a:moveTo>
                <a:lnTo>
                  <a:pt x="38100" y="419100"/>
                </a:lnTo>
                <a:lnTo>
                  <a:pt x="76200" y="419100"/>
                </a:lnTo>
                <a:lnTo>
                  <a:pt x="76200" y="304800"/>
                </a:lnTo>
                <a:lnTo>
                  <a:pt x="38100" y="304800"/>
                </a:lnTo>
                <a:close/>
              </a:path>
              <a:path w="76200" h="2313178">
                <a:moveTo>
                  <a:pt x="38100" y="457200"/>
                </a:moveTo>
                <a:lnTo>
                  <a:pt x="38100" y="571500"/>
                </a:lnTo>
                <a:lnTo>
                  <a:pt x="76200" y="571500"/>
                </a:lnTo>
                <a:lnTo>
                  <a:pt x="76200" y="457200"/>
                </a:lnTo>
                <a:lnTo>
                  <a:pt x="38100" y="457200"/>
                </a:lnTo>
                <a:close/>
              </a:path>
              <a:path w="76200" h="2313178">
                <a:moveTo>
                  <a:pt x="38100" y="609600"/>
                </a:moveTo>
                <a:lnTo>
                  <a:pt x="38100" y="723900"/>
                </a:lnTo>
                <a:lnTo>
                  <a:pt x="76200" y="723900"/>
                </a:lnTo>
                <a:lnTo>
                  <a:pt x="76200" y="609600"/>
                </a:lnTo>
                <a:lnTo>
                  <a:pt x="38100" y="609600"/>
                </a:lnTo>
                <a:close/>
              </a:path>
              <a:path w="76200" h="2313178">
                <a:moveTo>
                  <a:pt x="38100" y="762000"/>
                </a:moveTo>
                <a:lnTo>
                  <a:pt x="38100" y="876300"/>
                </a:lnTo>
                <a:lnTo>
                  <a:pt x="76200" y="876300"/>
                </a:lnTo>
                <a:lnTo>
                  <a:pt x="76200" y="762000"/>
                </a:lnTo>
                <a:lnTo>
                  <a:pt x="38100" y="762000"/>
                </a:lnTo>
                <a:close/>
              </a:path>
              <a:path w="76200" h="2313178">
                <a:moveTo>
                  <a:pt x="38100" y="914400"/>
                </a:moveTo>
                <a:lnTo>
                  <a:pt x="38100" y="1028699"/>
                </a:lnTo>
                <a:lnTo>
                  <a:pt x="76200" y="1028699"/>
                </a:lnTo>
                <a:lnTo>
                  <a:pt x="76200" y="914400"/>
                </a:lnTo>
                <a:lnTo>
                  <a:pt x="38100" y="914400"/>
                </a:lnTo>
                <a:close/>
              </a:path>
              <a:path w="76200" h="2313178">
                <a:moveTo>
                  <a:pt x="38100" y="1066799"/>
                </a:moveTo>
                <a:lnTo>
                  <a:pt x="38100" y="1181099"/>
                </a:lnTo>
                <a:lnTo>
                  <a:pt x="76200" y="1181099"/>
                </a:lnTo>
                <a:lnTo>
                  <a:pt x="76200" y="1066799"/>
                </a:lnTo>
                <a:lnTo>
                  <a:pt x="38100" y="1066799"/>
                </a:lnTo>
                <a:close/>
              </a:path>
              <a:path w="76200" h="2313178">
                <a:moveTo>
                  <a:pt x="38100" y="1219199"/>
                </a:moveTo>
                <a:lnTo>
                  <a:pt x="38100" y="1333499"/>
                </a:lnTo>
                <a:lnTo>
                  <a:pt x="76200" y="1333499"/>
                </a:lnTo>
                <a:lnTo>
                  <a:pt x="76200" y="1219199"/>
                </a:lnTo>
                <a:lnTo>
                  <a:pt x="38100" y="1219199"/>
                </a:lnTo>
                <a:close/>
              </a:path>
              <a:path w="76200" h="2313178">
                <a:moveTo>
                  <a:pt x="38100" y="1371599"/>
                </a:moveTo>
                <a:lnTo>
                  <a:pt x="38100" y="1485899"/>
                </a:lnTo>
                <a:lnTo>
                  <a:pt x="76200" y="1485899"/>
                </a:lnTo>
                <a:lnTo>
                  <a:pt x="76200" y="1371599"/>
                </a:lnTo>
                <a:lnTo>
                  <a:pt x="38100" y="1371599"/>
                </a:lnTo>
                <a:close/>
              </a:path>
              <a:path w="76200" h="2313178">
                <a:moveTo>
                  <a:pt x="38100" y="1523999"/>
                </a:moveTo>
                <a:lnTo>
                  <a:pt x="38100" y="1638299"/>
                </a:lnTo>
                <a:lnTo>
                  <a:pt x="76200" y="1638299"/>
                </a:lnTo>
                <a:lnTo>
                  <a:pt x="76200" y="1523999"/>
                </a:lnTo>
                <a:lnTo>
                  <a:pt x="38100" y="1523999"/>
                </a:lnTo>
                <a:close/>
              </a:path>
              <a:path w="76200" h="2313178">
                <a:moveTo>
                  <a:pt x="38100" y="1676399"/>
                </a:moveTo>
                <a:lnTo>
                  <a:pt x="38100" y="1790699"/>
                </a:lnTo>
                <a:lnTo>
                  <a:pt x="76200" y="1790699"/>
                </a:lnTo>
                <a:lnTo>
                  <a:pt x="76200" y="1676399"/>
                </a:lnTo>
                <a:lnTo>
                  <a:pt x="38100" y="1676399"/>
                </a:lnTo>
                <a:close/>
              </a:path>
              <a:path w="76200" h="2313178">
                <a:moveTo>
                  <a:pt x="38100" y="1828799"/>
                </a:moveTo>
                <a:lnTo>
                  <a:pt x="38100" y="1943099"/>
                </a:lnTo>
                <a:lnTo>
                  <a:pt x="76200" y="1943099"/>
                </a:lnTo>
                <a:lnTo>
                  <a:pt x="76200" y="1828799"/>
                </a:lnTo>
                <a:lnTo>
                  <a:pt x="38100" y="1828799"/>
                </a:lnTo>
                <a:close/>
              </a:path>
              <a:path w="76200" h="2313178">
                <a:moveTo>
                  <a:pt x="38100" y="1981199"/>
                </a:moveTo>
                <a:lnTo>
                  <a:pt x="38100" y="2095499"/>
                </a:lnTo>
                <a:lnTo>
                  <a:pt x="76200" y="2095499"/>
                </a:lnTo>
                <a:lnTo>
                  <a:pt x="76200" y="1981199"/>
                </a:lnTo>
                <a:lnTo>
                  <a:pt x="38100" y="1981199"/>
                </a:lnTo>
                <a:close/>
              </a:path>
              <a:path w="76200" h="2313178">
                <a:moveTo>
                  <a:pt x="38100" y="2198877"/>
                </a:moveTo>
                <a:lnTo>
                  <a:pt x="0" y="2198878"/>
                </a:lnTo>
                <a:lnTo>
                  <a:pt x="57150" y="2313178"/>
                </a:lnTo>
                <a:lnTo>
                  <a:pt x="114300" y="2198878"/>
                </a:lnTo>
                <a:lnTo>
                  <a:pt x="76199" y="2198878"/>
                </a:lnTo>
                <a:lnTo>
                  <a:pt x="76200" y="2217928"/>
                </a:lnTo>
                <a:lnTo>
                  <a:pt x="38100" y="2217928"/>
                </a:lnTo>
                <a:lnTo>
                  <a:pt x="38100" y="2198877"/>
                </a:lnTo>
                <a:close/>
              </a:path>
              <a:path w="76200" h="2313178">
                <a:moveTo>
                  <a:pt x="38100" y="2217928"/>
                </a:moveTo>
                <a:lnTo>
                  <a:pt x="76200" y="2217928"/>
                </a:lnTo>
                <a:lnTo>
                  <a:pt x="76200" y="2133599"/>
                </a:lnTo>
                <a:lnTo>
                  <a:pt x="38100" y="2133599"/>
                </a:lnTo>
                <a:lnTo>
                  <a:pt x="38100" y="2217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33409" y="26738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33409" y="28262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33409" y="29786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33409" y="31310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33409" y="32834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33409" y="34358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33409" y="3588258"/>
            <a:ext cx="0" cy="114299"/>
          </a:xfrm>
          <a:custGeom>
            <a:avLst/>
            <a:gdLst/>
            <a:ahLst/>
            <a:cxnLst/>
            <a:rect l="l" t="t" r="r" b="b"/>
            <a:pathLst>
              <a:path h="114299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33409" y="374065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33409" y="389305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33409" y="404545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33409" y="41978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33409" y="43502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33409" y="45026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33409" y="465505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33409" y="4807458"/>
            <a:ext cx="0" cy="84328"/>
          </a:xfrm>
          <a:custGeom>
            <a:avLst/>
            <a:gdLst/>
            <a:ahLst/>
            <a:cxnLst/>
            <a:rect l="l" t="t" r="r" b="b"/>
            <a:pathLst>
              <a:path h="84327">
                <a:moveTo>
                  <a:pt x="0" y="0"/>
                </a:moveTo>
                <a:lnTo>
                  <a:pt x="0" y="84328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3540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37943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401" y="1438646"/>
            <a:ext cx="1491821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File</a:t>
            </a:r>
            <a:r>
              <a:rPr sz="1000" b="1" spc="-3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Name</a:t>
            </a:r>
            <a:r>
              <a:rPr sz="1000" b="1" spc="-2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Dem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.j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cl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ss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X</a:t>
            </a:r>
            <a:r>
              <a:rPr sz="1000" b="1" spc="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271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7402" y="1446657"/>
            <a:ext cx="4045429" cy="1121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//</a:t>
            </a:r>
            <a:r>
              <a:rPr sz="1800" b="1" spc="-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ri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r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ss</a:t>
            </a:r>
            <a:r>
              <a:rPr sz="1800" b="1" spc="-14" baseline="2275" dirty="0" smtClean="0">
                <a:latin typeface="Calibri"/>
                <a:cs typeface="Calibri"/>
              </a:rPr>
              <a:t> </a:t>
            </a:r>
            <a:r>
              <a:rPr sz="1800" b="1" spc="-100" baseline="2275" dirty="0" smtClean="0"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2700" marR="26746">
              <a:lnSpc>
                <a:spcPts val="1440"/>
              </a:lnSpc>
              <a:spcBef>
                <a:spcPts val="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ss</a:t>
            </a:r>
            <a:r>
              <a:rPr sz="1800" b="1" spc="-4" baseline="2275" dirty="0" smtClean="0">
                <a:latin typeface="Calibri"/>
                <a:cs typeface="Calibri"/>
              </a:rPr>
              <a:t> </a:t>
            </a:r>
            <a:r>
              <a:rPr sz="1800" b="1" spc="-100" baseline="2275" dirty="0" smtClean="0"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2700" marR="26746">
              <a:lnSpc>
                <a:spcPts val="1440"/>
              </a:lnSpc>
            </a:pPr>
            <a:r>
              <a:rPr sz="1800" b="1" spc="0" baseline="2275" dirty="0" smtClean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927481" marR="26746">
              <a:lnSpc>
                <a:spcPts val="1440"/>
              </a:lnSpc>
            </a:pPr>
            <a:r>
              <a:rPr sz="1800" b="1" spc="4" baseline="2275" dirty="0" smtClean="0">
                <a:latin typeface="Calibri"/>
                <a:cs typeface="Calibri"/>
              </a:rPr>
              <a:t>publi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-9" baseline="2275" dirty="0" smtClean="0">
                <a:latin typeface="Calibri"/>
                <a:cs typeface="Calibri"/>
              </a:rPr>
              <a:t>st</a:t>
            </a:r>
            <a:r>
              <a:rPr sz="1800" b="1" spc="-1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9" baseline="2275" dirty="0" smtClean="0">
                <a:latin typeface="Calibri"/>
                <a:cs typeface="Calibri"/>
              </a:rPr>
              <a:t>i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-14" baseline="2275" dirty="0" smtClean="0">
                <a:latin typeface="Calibri"/>
                <a:cs typeface="Calibri"/>
              </a:rPr>
              <a:t> v</a:t>
            </a:r>
            <a:r>
              <a:rPr sz="1800" b="1" spc="0" baseline="2275" dirty="0" smtClean="0">
                <a:latin typeface="Calibri"/>
                <a:cs typeface="Calibri"/>
              </a:rPr>
              <a:t>o</a:t>
            </a:r>
            <a:r>
              <a:rPr sz="1800" b="1" spc="4" baseline="2275" dirty="0" smtClean="0">
                <a:latin typeface="Calibri"/>
                <a:cs typeface="Calibri"/>
              </a:rPr>
              <a:t>i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-4" baseline="2275" dirty="0" smtClean="0">
                <a:latin typeface="Calibri"/>
                <a:cs typeface="Calibri"/>
              </a:rPr>
              <a:t>ma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(</a:t>
            </a:r>
            <a:r>
              <a:rPr sz="1800" b="1" spc="-4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9" baseline="2275" dirty="0" smtClean="0">
                <a:latin typeface="Calibri"/>
                <a:cs typeface="Calibri"/>
              </a:rPr>
              <a:t>r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-4" baseline="2275" dirty="0" smtClean="0">
                <a:latin typeface="Calibri"/>
                <a:cs typeface="Calibri"/>
              </a:rPr>
              <a:t>g[</a:t>
            </a:r>
            <a:r>
              <a:rPr sz="1800" b="1" spc="0" baseline="2275" dirty="0" smtClean="0">
                <a:latin typeface="Calibri"/>
                <a:cs typeface="Calibri"/>
              </a:rPr>
              <a:t>]</a:t>
            </a:r>
            <a:r>
              <a:rPr sz="1800" b="1" spc="29" baseline="2275" dirty="0" smtClean="0">
                <a:latin typeface="Calibri"/>
                <a:cs typeface="Calibri"/>
              </a:rPr>
              <a:t> </a:t>
            </a:r>
            <a:r>
              <a:rPr sz="1800" b="1" spc="-4" baseline="2275" dirty="0" smtClean="0">
                <a:latin typeface="Calibri"/>
                <a:cs typeface="Calibri"/>
              </a:rPr>
              <a:t>arg</a:t>
            </a:r>
            <a:r>
              <a:rPr sz="1800" b="1" spc="0" baseline="2275" dirty="0" smtClean="0">
                <a:latin typeface="Calibri"/>
                <a:cs typeface="Calibri"/>
              </a:rPr>
              <a:t>s)</a:t>
            </a:r>
            <a:endParaRPr sz="1200">
              <a:latin typeface="Calibri"/>
              <a:cs typeface="Calibri"/>
            </a:endParaRPr>
          </a:p>
          <a:p>
            <a:pPr marL="927481" marR="26746">
              <a:lnSpc>
                <a:spcPts val="1440"/>
              </a:lnSpc>
            </a:pPr>
            <a:r>
              <a:rPr sz="1800" b="1" spc="0" baseline="2275" dirty="0" smtClean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841880">
              <a:lnSpc>
                <a:spcPts val="1675"/>
              </a:lnSpc>
              <a:spcBef>
                <a:spcPts val="11"/>
              </a:spcBef>
            </a:pP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-1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=n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100" b="1" spc="-1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7,</a:t>
            </a:r>
            <a:r>
              <a:rPr sz="2100" b="1" spc="25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3)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3227" y="1895846"/>
            <a:ext cx="337811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31" algn="just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x;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-14" dirty="0" smtClean="0">
                <a:latin typeface="Arial"/>
                <a:cs typeface="Arial"/>
              </a:rPr>
              <a:t>y; 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z</a:t>
            </a:r>
            <a:r>
              <a:rPr sz="1000" b="1" spc="0" dirty="0" smtClean="0">
                <a:latin typeface="Arial"/>
                <a:cs typeface="Arial"/>
              </a:rPr>
              <a:t>; 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7881" y="1895846"/>
            <a:ext cx="1953118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pr</a:t>
            </a:r>
            <a:r>
              <a:rPr sz="1000" b="1" spc="-4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4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ge</a:t>
            </a:r>
            <a:r>
              <a:rPr sz="1000" b="1" spc="4" dirty="0" smtClean="0">
                <a:latin typeface="Arial"/>
                <a:cs typeface="Arial"/>
              </a:rPr>
              <a:t>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9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insta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-4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4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field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801" y="2200646"/>
            <a:ext cx="62105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8801" y="2505446"/>
            <a:ext cx="2325363" cy="137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Co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struc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or</a:t>
            </a:r>
            <a:r>
              <a:rPr sz="1000" b="1" spc="-52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X</a:t>
            </a:r>
            <a:r>
              <a:rPr sz="1000" b="1" spc="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r>
              <a:rPr sz="1000" b="1" spc="-29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,</a:t>
            </a:r>
            <a:r>
              <a:rPr sz="1000" b="1" spc="2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B,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C,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D)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27125" marR="1027340" algn="just">
              <a:lnSpc>
                <a:spcPct val="100041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x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; y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B; z =</a:t>
            </a:r>
            <a:r>
              <a:rPr sz="1000" b="1" spc="-1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C; c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D;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Construc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 getSum</a:t>
            </a:r>
            <a:r>
              <a:rPr sz="1000" b="1" spc="-3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6583" y="2577617"/>
            <a:ext cx="941141" cy="844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5"/>
              </a:lnSpc>
              <a:spcBef>
                <a:spcPts val="7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-50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20;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40;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x1.c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60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7402" y="3641598"/>
            <a:ext cx="2152836" cy="690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2815" algn="r">
              <a:lnSpc>
                <a:spcPts val="1320"/>
              </a:lnSpc>
              <a:spcBef>
                <a:spcPts val="66"/>
              </a:spcBef>
            </a:pPr>
            <a:r>
              <a:rPr sz="1800" b="1" spc="-4" baseline="2275" dirty="0" smtClean="0">
                <a:latin typeface="Calibri"/>
                <a:cs typeface="Calibri"/>
              </a:rPr>
              <a:t>}</a:t>
            </a:r>
            <a:r>
              <a:rPr sz="1800" b="1" spc="0" baseline="2275" dirty="0" smtClean="0">
                <a:latin typeface="Calibri"/>
                <a:cs typeface="Calibri"/>
              </a:rPr>
              <a:t>//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E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of </a:t>
            </a:r>
            <a:r>
              <a:rPr sz="1800" b="1" spc="-4" baseline="2275" dirty="0" smtClean="0">
                <a:latin typeface="Calibri"/>
                <a:cs typeface="Calibri"/>
              </a:rPr>
              <a:t>M</a:t>
            </a:r>
            <a:r>
              <a:rPr sz="1800" b="1" spc="-1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h</a:t>
            </a:r>
            <a:r>
              <a:rPr sz="1800" b="1" spc="0" baseline="2275" dirty="0" smtClean="0">
                <a:latin typeface="Calibri"/>
                <a:cs typeface="Calibri"/>
              </a:rPr>
              <a:t>od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40"/>
              </a:lnSpc>
              <a:spcBef>
                <a:spcPts val="6"/>
              </a:spcBef>
            </a:pPr>
            <a:r>
              <a:rPr sz="1800" b="1" spc="-4" baseline="2275" dirty="0" smtClean="0">
                <a:latin typeface="Calibri"/>
                <a:cs typeface="Calibri"/>
              </a:rPr>
              <a:t>}</a:t>
            </a:r>
            <a:r>
              <a:rPr sz="1800" b="1" spc="0" baseline="2275" dirty="0" smtClean="0">
                <a:latin typeface="Calibri"/>
                <a:cs typeface="Calibri"/>
              </a:rPr>
              <a:t>//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E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of c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ss</a:t>
            </a:r>
            <a:r>
              <a:rPr sz="1800" b="1" spc="-4" baseline="2275" dirty="0" smtClean="0">
                <a:latin typeface="Calibri"/>
                <a:cs typeface="Calibri"/>
              </a:rPr>
              <a:t> </a:t>
            </a:r>
            <a:r>
              <a:rPr sz="1800" b="1" spc="-100" baseline="2275" dirty="0" smtClean="0"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ct val="101725"/>
              </a:lnSpc>
              <a:spcBef>
                <a:spcPts val="332"/>
              </a:spcBef>
            </a:pPr>
            <a:r>
              <a:rPr sz="1800" spc="0" dirty="0" smtClean="0">
                <a:latin typeface="Calibri"/>
                <a:cs typeface="Calibri"/>
              </a:rPr>
              <a:t>:X</a:t>
            </a:r>
            <a:r>
              <a:rPr sz="1800" spc="-9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8801" y="3877427"/>
            <a:ext cx="6424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24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3227" y="3877427"/>
            <a:ext cx="5947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g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u</a:t>
            </a:r>
            <a:r>
              <a:rPr sz="1000" b="1" spc="0" dirty="0" smtClean="0">
                <a:latin typeface="Arial"/>
                <a:cs typeface="Arial"/>
              </a:rPr>
              <a:t>m</a:t>
            </a:r>
            <a:r>
              <a:rPr sz="1000" b="1" spc="4" dirty="0" smtClean="0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801" y="4182481"/>
            <a:ext cx="2638092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25" marR="18973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tu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n</a:t>
            </a:r>
            <a:r>
              <a:rPr sz="1000" b="1" spc="-1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x</a:t>
            </a:r>
            <a:r>
              <a:rPr sz="1000" b="1" spc="-1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y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z</a:t>
            </a:r>
            <a:r>
              <a:rPr sz="1000" b="1" spc="-1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c;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displa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14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i</a:t>
            </a:r>
            <a:r>
              <a:rPr sz="1000" b="1" spc="0" dirty="0" smtClean="0">
                <a:latin typeface="Arial"/>
                <a:cs typeface="Arial"/>
              </a:rPr>
              <a:t>nsta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20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alues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6378" y="4440936"/>
            <a:ext cx="2747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8801" y="4639681"/>
            <a:ext cx="7136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-34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3227" y="4639681"/>
            <a:ext cx="56463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d</a:t>
            </a:r>
            <a:r>
              <a:rPr sz="1000" b="1" spc="0" dirty="0" smtClean="0">
                <a:latin typeface="Arial"/>
                <a:cs typeface="Arial"/>
              </a:rPr>
              <a:t>is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0" dirty="0" smtClean="0">
                <a:latin typeface="Arial"/>
                <a:cs typeface="Arial"/>
              </a:rPr>
              <a:t>la</a:t>
            </a:r>
            <a:r>
              <a:rPr sz="1000" b="1" spc="-9" dirty="0" smtClean="0">
                <a:latin typeface="Arial"/>
                <a:cs typeface="Arial"/>
              </a:rPr>
              <a:t>y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4448" y="4692015"/>
            <a:ext cx="1586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3515" y="4710303"/>
            <a:ext cx="1631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254" y="4713732"/>
            <a:ext cx="1499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9782" y="4710303"/>
            <a:ext cx="1563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01" y="4944481"/>
            <a:ext cx="3653510" cy="913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25" marR="2931" algn="just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x</a:t>
            </a:r>
            <a:r>
              <a:rPr sz="1000" b="1" spc="-8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x);</a:t>
            </a:r>
            <a:endParaRPr sz="1000">
              <a:latin typeface="Arial"/>
              <a:cs typeface="Arial"/>
            </a:endParaRPr>
          </a:p>
          <a:p>
            <a:pPr marL="1841525" algn="just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y</a:t>
            </a:r>
            <a:r>
              <a:rPr sz="1000" b="1" spc="-8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 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4" dirty="0" smtClean="0">
                <a:latin typeface="Arial"/>
                <a:cs typeface="Arial"/>
              </a:rPr>
              <a:t>)</a:t>
            </a:r>
            <a:r>
              <a:rPr sz="1000" b="1" spc="0" dirty="0" smtClean="0">
                <a:latin typeface="Arial"/>
                <a:cs typeface="Arial"/>
              </a:rPr>
              <a:t>; 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r>
              <a:rPr sz="1000" b="1" spc="-8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 +</a:t>
            </a:r>
            <a:r>
              <a:rPr sz="1000" b="1" spc="4" dirty="0" smtClean="0">
                <a:latin typeface="Arial"/>
                <a:cs typeface="Arial"/>
              </a:rPr>
              <a:t> z)</a:t>
            </a:r>
            <a:r>
              <a:rPr sz="1000" b="1" spc="0" dirty="0" smtClean="0">
                <a:latin typeface="Arial"/>
                <a:cs typeface="Arial"/>
              </a:rPr>
              <a:t>; 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8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c);</a:t>
            </a:r>
            <a:endParaRPr sz="1000">
              <a:latin typeface="Arial"/>
              <a:cs typeface="Arial"/>
            </a:endParaRPr>
          </a:p>
          <a:p>
            <a:pPr marL="927100" marR="9205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 marR="9205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c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4" dirty="0" smtClean="0">
                <a:latin typeface="Arial"/>
                <a:cs typeface="Arial"/>
              </a:rPr>
              <a:t>as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X</a:t>
            </a:r>
            <a:r>
              <a:rPr sz="1000" b="1" spc="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5563" y="5161153"/>
            <a:ext cx="2643784" cy="528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Er</a:t>
            </a:r>
            <a:r>
              <a:rPr sz="2700" b="1" spc="-29" baseline="3034" dirty="0" smtClean="0"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latin typeface="Calibri"/>
                <a:cs typeface="Calibri"/>
              </a:rPr>
              <a:t>o</a:t>
            </a:r>
            <a:r>
              <a:rPr sz="2700" b="1" spc="4" baseline="3034" dirty="0" smtClean="0">
                <a:latin typeface="Calibri"/>
                <a:cs typeface="Calibri"/>
              </a:rPr>
              <a:t>ne</a:t>
            </a:r>
            <a:r>
              <a:rPr sz="2700" b="1" spc="0" baseline="3034" dirty="0" smtClean="0">
                <a:latin typeface="Calibri"/>
                <a:cs typeface="Calibri"/>
              </a:rPr>
              <a:t>ous</a:t>
            </a:r>
            <a:r>
              <a:rPr sz="2700" b="1" spc="-3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S</a:t>
            </a:r>
            <a:r>
              <a:rPr sz="2700" b="1" spc="-14" baseline="3034" dirty="0" smtClean="0">
                <a:latin typeface="Calibri"/>
                <a:cs typeface="Calibri"/>
              </a:rPr>
              <a:t>ta</a:t>
            </a:r>
            <a:r>
              <a:rPr sz="2700" b="1" spc="-25" baseline="3034" dirty="0" smtClean="0"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m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-19" baseline="3034" dirty="0" smtClean="0"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latin typeface="Calibri"/>
                <a:cs typeface="Calibri"/>
              </a:rPr>
              <a:t>t:</a:t>
            </a:r>
            <a:r>
              <a:rPr sz="2700" b="1" spc="-2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as </a:t>
            </a:r>
            <a:r>
              <a:rPr sz="2700" b="1" spc="4" baseline="3034" dirty="0" smtClean="0">
                <a:latin typeface="Calibri"/>
                <a:cs typeface="Calibri"/>
              </a:rPr>
              <a:t>‘</a:t>
            </a:r>
            <a:r>
              <a:rPr sz="2700" b="1" spc="34" baseline="3034" dirty="0" smtClean="0">
                <a:latin typeface="Calibri"/>
                <a:cs typeface="Calibri"/>
              </a:rPr>
              <a:t>x</a:t>
            </a:r>
            <a:r>
              <a:rPr sz="2700" b="1" spc="0" baseline="3034" dirty="0" smtClean="0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  <a:p>
            <a:pPr marL="286130" marR="302736" algn="ctr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is</a:t>
            </a:r>
            <a:r>
              <a:rPr sz="2700" b="1" spc="-4" baseline="1517" dirty="0" smtClean="0"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latin typeface="Calibri"/>
                <a:cs typeface="Calibri"/>
              </a:rPr>
              <a:t>ri</a:t>
            </a:r>
            <a:r>
              <a:rPr sz="2700" b="1" spc="-25" baseline="1517" dirty="0" smtClean="0">
                <a:latin typeface="Calibri"/>
                <a:cs typeface="Calibri"/>
              </a:rPr>
              <a:t>v</a:t>
            </a:r>
            <a:r>
              <a:rPr sz="2700" b="1" spc="-9" baseline="1517" dirty="0" smtClean="0">
                <a:latin typeface="Calibri"/>
                <a:cs typeface="Calibri"/>
              </a:rPr>
              <a:t>a</a:t>
            </a:r>
            <a:r>
              <a:rPr sz="2700" b="1" spc="-25" baseline="1517" dirty="0" smtClean="0"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latin typeface="Calibri"/>
                <a:cs typeface="Calibri"/>
              </a:rPr>
              <a:t>e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in 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X</a:t>
            </a:r>
            <a:r>
              <a:rPr sz="2700" b="1" spc="-4" baseline="1517" dirty="0" smtClean="0">
                <a:latin typeface="Calibri"/>
                <a:cs typeface="Calibri"/>
              </a:rPr>
              <a:t>Y</a:t>
            </a:r>
            <a:r>
              <a:rPr sz="2700" b="1" spc="0" baseline="1517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0458" y="4374642"/>
            <a:ext cx="431291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888" marR="127850" algn="ctr">
              <a:lnSpc>
                <a:spcPct val="101725"/>
              </a:lnSpc>
              <a:spcBef>
                <a:spcPts val="305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1750" y="4374642"/>
            <a:ext cx="432816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711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4566" y="4374642"/>
            <a:ext cx="426720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822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41286" y="4374642"/>
            <a:ext cx="428244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884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8196" y="4511040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508000" y="44450"/>
                </a:moveTo>
                <a:lnTo>
                  <a:pt x="495299" y="44450"/>
                </a:lnTo>
                <a:lnTo>
                  <a:pt x="495300" y="76200"/>
                </a:lnTo>
                <a:lnTo>
                  <a:pt x="571500" y="38100"/>
                </a:lnTo>
                <a:lnTo>
                  <a:pt x="508000" y="44450"/>
                </a:lnTo>
                <a:close/>
              </a:path>
              <a:path w="571500" h="76200">
                <a:moveTo>
                  <a:pt x="508000" y="31750"/>
                </a:moveTo>
                <a:lnTo>
                  <a:pt x="495300" y="0"/>
                </a:lnTo>
                <a:lnTo>
                  <a:pt x="495300" y="31749"/>
                </a:lnTo>
                <a:lnTo>
                  <a:pt x="508000" y="31750"/>
                </a:lnTo>
                <a:close/>
              </a:path>
              <a:path w="571500" h="76200">
                <a:moveTo>
                  <a:pt x="0" y="31750"/>
                </a:moveTo>
                <a:lnTo>
                  <a:pt x="0" y="44450"/>
                </a:lnTo>
                <a:lnTo>
                  <a:pt x="508000" y="44450"/>
                </a:lnTo>
                <a:lnTo>
                  <a:pt x="571500" y="38100"/>
                </a:lnTo>
                <a:lnTo>
                  <a:pt x="495300" y="0"/>
                </a:lnTo>
                <a:lnTo>
                  <a:pt x="5080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50458" y="4374642"/>
            <a:ext cx="431291" cy="361188"/>
          </a:xfrm>
          <a:custGeom>
            <a:avLst/>
            <a:gdLst/>
            <a:ahLst/>
            <a:cxnLst/>
            <a:rect l="l" t="t" r="r" b="b"/>
            <a:pathLst>
              <a:path w="431291" h="361188">
                <a:moveTo>
                  <a:pt x="0" y="361187"/>
                </a:moveTo>
                <a:lnTo>
                  <a:pt x="431291" y="361187"/>
                </a:lnTo>
                <a:lnTo>
                  <a:pt x="431291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50458" y="4374642"/>
            <a:ext cx="431291" cy="361188"/>
          </a:xfrm>
          <a:custGeom>
            <a:avLst/>
            <a:gdLst/>
            <a:ahLst/>
            <a:cxnLst/>
            <a:rect l="l" t="t" r="r" b="b"/>
            <a:pathLst>
              <a:path w="431291" h="361188">
                <a:moveTo>
                  <a:pt x="0" y="361187"/>
                </a:moveTo>
                <a:lnTo>
                  <a:pt x="431291" y="361187"/>
                </a:lnTo>
                <a:lnTo>
                  <a:pt x="431291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81750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1750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4566" y="4374642"/>
            <a:ext cx="431292" cy="361188"/>
          </a:xfrm>
          <a:custGeom>
            <a:avLst/>
            <a:gdLst/>
            <a:ahLst/>
            <a:cxnLst/>
            <a:rect l="l" t="t" r="r" b="b"/>
            <a:pathLst>
              <a:path w="431292" h="361188">
                <a:moveTo>
                  <a:pt x="0" y="361187"/>
                </a:moveTo>
                <a:lnTo>
                  <a:pt x="431292" y="361187"/>
                </a:lnTo>
                <a:lnTo>
                  <a:pt x="431292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4566" y="4374642"/>
            <a:ext cx="431292" cy="361188"/>
          </a:xfrm>
          <a:custGeom>
            <a:avLst/>
            <a:gdLst/>
            <a:ahLst/>
            <a:cxnLst/>
            <a:rect l="l" t="t" r="r" b="b"/>
            <a:pathLst>
              <a:path w="431292" h="361188">
                <a:moveTo>
                  <a:pt x="0" y="361187"/>
                </a:moveTo>
                <a:lnTo>
                  <a:pt x="431292" y="361187"/>
                </a:lnTo>
                <a:lnTo>
                  <a:pt x="431292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36714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6714" y="4374642"/>
            <a:ext cx="432816" cy="361188"/>
          </a:xfrm>
          <a:custGeom>
            <a:avLst/>
            <a:gdLst/>
            <a:ahLst/>
            <a:cxnLst/>
            <a:rect l="l" t="t" r="r" b="b"/>
            <a:pathLst>
              <a:path w="432816" h="361188">
                <a:moveTo>
                  <a:pt x="0" y="361187"/>
                </a:moveTo>
                <a:lnTo>
                  <a:pt x="432816" y="361187"/>
                </a:lnTo>
                <a:lnTo>
                  <a:pt x="432816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41058" y="5278374"/>
            <a:ext cx="512064" cy="1202436"/>
          </a:xfrm>
          <a:custGeom>
            <a:avLst/>
            <a:gdLst/>
            <a:ahLst/>
            <a:cxnLst/>
            <a:rect l="l" t="t" r="r" b="b"/>
            <a:pathLst>
              <a:path w="512064" h="1202436">
                <a:moveTo>
                  <a:pt x="0" y="0"/>
                </a:moveTo>
                <a:lnTo>
                  <a:pt x="20991" y="599"/>
                </a:lnTo>
                <a:lnTo>
                  <a:pt x="41517" y="2368"/>
                </a:lnTo>
                <a:lnTo>
                  <a:pt x="61510" y="5259"/>
                </a:lnTo>
                <a:lnTo>
                  <a:pt x="80906" y="9225"/>
                </a:lnTo>
                <a:lnTo>
                  <a:pt x="99637" y="14220"/>
                </a:lnTo>
                <a:lnTo>
                  <a:pt x="117638" y="20196"/>
                </a:lnTo>
                <a:lnTo>
                  <a:pt x="134843" y="27108"/>
                </a:lnTo>
                <a:lnTo>
                  <a:pt x="151186" y="34909"/>
                </a:lnTo>
                <a:lnTo>
                  <a:pt x="166601" y="43552"/>
                </a:lnTo>
                <a:lnTo>
                  <a:pt x="181022" y="52990"/>
                </a:lnTo>
                <a:lnTo>
                  <a:pt x="194383" y="63177"/>
                </a:lnTo>
                <a:lnTo>
                  <a:pt x="206617" y="74066"/>
                </a:lnTo>
                <a:lnTo>
                  <a:pt x="217660" y="85610"/>
                </a:lnTo>
                <a:lnTo>
                  <a:pt x="227444" y="97763"/>
                </a:lnTo>
                <a:lnTo>
                  <a:pt x="235904" y="110478"/>
                </a:lnTo>
                <a:lnTo>
                  <a:pt x="242974" y="123708"/>
                </a:lnTo>
                <a:lnTo>
                  <a:pt x="248588" y="137406"/>
                </a:lnTo>
                <a:lnTo>
                  <a:pt x="252679" y="151527"/>
                </a:lnTo>
                <a:lnTo>
                  <a:pt x="255182" y="166023"/>
                </a:lnTo>
                <a:lnTo>
                  <a:pt x="256032" y="180847"/>
                </a:lnTo>
                <a:lnTo>
                  <a:pt x="256032" y="408939"/>
                </a:lnTo>
                <a:lnTo>
                  <a:pt x="256881" y="423771"/>
                </a:lnTo>
                <a:lnTo>
                  <a:pt x="259384" y="438272"/>
                </a:lnTo>
                <a:lnTo>
                  <a:pt x="263475" y="452397"/>
                </a:lnTo>
                <a:lnTo>
                  <a:pt x="269089" y="466099"/>
                </a:lnTo>
                <a:lnTo>
                  <a:pt x="276159" y="479331"/>
                </a:lnTo>
                <a:lnTo>
                  <a:pt x="284619" y="492047"/>
                </a:lnTo>
                <a:lnTo>
                  <a:pt x="294403" y="504199"/>
                </a:lnTo>
                <a:lnTo>
                  <a:pt x="305446" y="515743"/>
                </a:lnTo>
                <a:lnTo>
                  <a:pt x="317680" y="526631"/>
                </a:lnTo>
                <a:lnTo>
                  <a:pt x="331041" y="536816"/>
                </a:lnTo>
                <a:lnTo>
                  <a:pt x="345462" y="546252"/>
                </a:lnTo>
                <a:lnTo>
                  <a:pt x="360877" y="554892"/>
                </a:lnTo>
                <a:lnTo>
                  <a:pt x="377220" y="562691"/>
                </a:lnTo>
                <a:lnTo>
                  <a:pt x="394425" y="569600"/>
                </a:lnTo>
                <a:lnTo>
                  <a:pt x="412426" y="575575"/>
                </a:lnTo>
                <a:lnTo>
                  <a:pt x="431157" y="580567"/>
                </a:lnTo>
                <a:lnTo>
                  <a:pt x="450553" y="584531"/>
                </a:lnTo>
                <a:lnTo>
                  <a:pt x="470546" y="587420"/>
                </a:lnTo>
                <a:lnTo>
                  <a:pt x="491072" y="589188"/>
                </a:lnTo>
                <a:lnTo>
                  <a:pt x="512064" y="589788"/>
                </a:lnTo>
                <a:lnTo>
                  <a:pt x="491072" y="590387"/>
                </a:lnTo>
                <a:lnTo>
                  <a:pt x="470546" y="592154"/>
                </a:lnTo>
                <a:lnTo>
                  <a:pt x="450553" y="595043"/>
                </a:lnTo>
                <a:lnTo>
                  <a:pt x="431157" y="599007"/>
                </a:lnTo>
                <a:lnTo>
                  <a:pt x="412426" y="603998"/>
                </a:lnTo>
                <a:lnTo>
                  <a:pt x="394425" y="609972"/>
                </a:lnTo>
                <a:lnTo>
                  <a:pt x="377220" y="616881"/>
                </a:lnTo>
                <a:lnTo>
                  <a:pt x="360877" y="624678"/>
                </a:lnTo>
                <a:lnTo>
                  <a:pt x="345462" y="633318"/>
                </a:lnTo>
                <a:lnTo>
                  <a:pt x="331041" y="642753"/>
                </a:lnTo>
                <a:lnTo>
                  <a:pt x="317680" y="652937"/>
                </a:lnTo>
                <a:lnTo>
                  <a:pt x="305446" y="663824"/>
                </a:lnTo>
                <a:lnTo>
                  <a:pt x="294403" y="675366"/>
                </a:lnTo>
                <a:lnTo>
                  <a:pt x="284619" y="687518"/>
                </a:lnTo>
                <a:lnTo>
                  <a:pt x="276159" y="700233"/>
                </a:lnTo>
                <a:lnTo>
                  <a:pt x="269089" y="713465"/>
                </a:lnTo>
                <a:lnTo>
                  <a:pt x="263475" y="727166"/>
                </a:lnTo>
                <a:lnTo>
                  <a:pt x="259384" y="741290"/>
                </a:lnTo>
                <a:lnTo>
                  <a:pt x="256881" y="755791"/>
                </a:lnTo>
                <a:lnTo>
                  <a:pt x="256032" y="770623"/>
                </a:lnTo>
                <a:lnTo>
                  <a:pt x="256032" y="1021588"/>
                </a:lnTo>
                <a:lnTo>
                  <a:pt x="255182" y="1036421"/>
                </a:lnTo>
                <a:lnTo>
                  <a:pt x="252679" y="1050923"/>
                </a:lnTo>
                <a:lnTo>
                  <a:pt x="248588" y="1065049"/>
                </a:lnTo>
                <a:lnTo>
                  <a:pt x="242974" y="1078752"/>
                </a:lnTo>
                <a:lnTo>
                  <a:pt x="235904" y="1091984"/>
                </a:lnTo>
                <a:lnTo>
                  <a:pt x="227444" y="1104700"/>
                </a:lnTo>
                <a:lnTo>
                  <a:pt x="217660" y="1116853"/>
                </a:lnTo>
                <a:lnTo>
                  <a:pt x="206617" y="1128397"/>
                </a:lnTo>
                <a:lnTo>
                  <a:pt x="194383" y="1139284"/>
                </a:lnTo>
                <a:lnTo>
                  <a:pt x="181022" y="1149469"/>
                </a:lnTo>
                <a:lnTo>
                  <a:pt x="166601" y="1158904"/>
                </a:lnTo>
                <a:lnTo>
                  <a:pt x="151186" y="1167544"/>
                </a:lnTo>
                <a:lnTo>
                  <a:pt x="134843" y="1175342"/>
                </a:lnTo>
                <a:lnTo>
                  <a:pt x="117638" y="1182251"/>
                </a:lnTo>
                <a:lnTo>
                  <a:pt x="99637" y="1188224"/>
                </a:lnTo>
                <a:lnTo>
                  <a:pt x="80906" y="1193216"/>
                </a:lnTo>
                <a:lnTo>
                  <a:pt x="61510" y="1197180"/>
                </a:lnTo>
                <a:lnTo>
                  <a:pt x="41517" y="1200069"/>
                </a:lnTo>
                <a:lnTo>
                  <a:pt x="20991" y="1201836"/>
                </a:lnTo>
                <a:lnTo>
                  <a:pt x="0" y="1202436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540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37943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401" y="1438646"/>
            <a:ext cx="1491821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File</a:t>
            </a:r>
            <a:r>
              <a:rPr sz="1000" b="1" spc="-3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Name</a:t>
            </a:r>
            <a:r>
              <a:rPr sz="1000" b="1" spc="-2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Dem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.j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cl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ss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X</a:t>
            </a:r>
            <a:r>
              <a:rPr sz="1000" b="1" spc="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271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7402" y="1446657"/>
            <a:ext cx="4045429" cy="2885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//</a:t>
            </a:r>
            <a:r>
              <a:rPr sz="1800" b="1" spc="-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ri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r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ss</a:t>
            </a:r>
            <a:r>
              <a:rPr sz="1800" b="1" spc="-14" baseline="2275" dirty="0" smtClean="0">
                <a:latin typeface="Calibri"/>
                <a:cs typeface="Calibri"/>
              </a:rPr>
              <a:t> </a:t>
            </a:r>
            <a:r>
              <a:rPr sz="1800" b="1" spc="-100" baseline="2275" dirty="0" smtClean="0"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2700" marR="26746">
              <a:lnSpc>
                <a:spcPts val="1440"/>
              </a:lnSpc>
              <a:spcBef>
                <a:spcPts val="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ss</a:t>
            </a:r>
            <a:r>
              <a:rPr sz="1800" b="1" spc="-4" baseline="2275" dirty="0" smtClean="0">
                <a:latin typeface="Calibri"/>
                <a:cs typeface="Calibri"/>
              </a:rPr>
              <a:t> </a:t>
            </a:r>
            <a:r>
              <a:rPr sz="1800" b="1" spc="-100" baseline="2275" dirty="0" smtClean="0"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2700" marR="26746">
              <a:lnSpc>
                <a:spcPts val="1440"/>
              </a:lnSpc>
            </a:pPr>
            <a:r>
              <a:rPr sz="1800" b="1" spc="0" baseline="2275" dirty="0" smtClean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927481" marR="26746">
              <a:lnSpc>
                <a:spcPts val="1440"/>
              </a:lnSpc>
            </a:pPr>
            <a:r>
              <a:rPr sz="1800" b="1" spc="4" baseline="2275" dirty="0" smtClean="0">
                <a:latin typeface="Calibri"/>
                <a:cs typeface="Calibri"/>
              </a:rPr>
              <a:t>publi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-9" baseline="2275" dirty="0" smtClean="0">
                <a:latin typeface="Calibri"/>
                <a:cs typeface="Calibri"/>
              </a:rPr>
              <a:t>st</a:t>
            </a:r>
            <a:r>
              <a:rPr sz="1800" b="1" spc="-1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9" baseline="2275" dirty="0" smtClean="0">
                <a:latin typeface="Calibri"/>
                <a:cs typeface="Calibri"/>
              </a:rPr>
              <a:t>i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-14" baseline="2275" dirty="0" smtClean="0">
                <a:latin typeface="Calibri"/>
                <a:cs typeface="Calibri"/>
              </a:rPr>
              <a:t> v</a:t>
            </a:r>
            <a:r>
              <a:rPr sz="1800" b="1" spc="0" baseline="2275" dirty="0" smtClean="0">
                <a:latin typeface="Calibri"/>
                <a:cs typeface="Calibri"/>
              </a:rPr>
              <a:t>o</a:t>
            </a:r>
            <a:r>
              <a:rPr sz="1800" b="1" spc="4" baseline="2275" dirty="0" smtClean="0">
                <a:latin typeface="Calibri"/>
                <a:cs typeface="Calibri"/>
              </a:rPr>
              <a:t>i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-4" baseline="2275" dirty="0" smtClean="0">
                <a:latin typeface="Calibri"/>
                <a:cs typeface="Calibri"/>
              </a:rPr>
              <a:t>ma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(</a:t>
            </a:r>
            <a:r>
              <a:rPr sz="1800" b="1" spc="-4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9" baseline="2275" dirty="0" smtClean="0">
                <a:latin typeface="Calibri"/>
                <a:cs typeface="Calibri"/>
              </a:rPr>
              <a:t>r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-4" baseline="2275" dirty="0" smtClean="0">
                <a:latin typeface="Calibri"/>
                <a:cs typeface="Calibri"/>
              </a:rPr>
              <a:t>g[</a:t>
            </a:r>
            <a:r>
              <a:rPr sz="1800" b="1" spc="0" baseline="2275" dirty="0" smtClean="0">
                <a:latin typeface="Calibri"/>
                <a:cs typeface="Calibri"/>
              </a:rPr>
              <a:t>]</a:t>
            </a:r>
            <a:r>
              <a:rPr sz="1800" b="1" spc="29" baseline="2275" dirty="0" smtClean="0">
                <a:latin typeface="Calibri"/>
                <a:cs typeface="Calibri"/>
              </a:rPr>
              <a:t> </a:t>
            </a:r>
            <a:r>
              <a:rPr sz="1800" b="1" spc="-4" baseline="2275" dirty="0" smtClean="0">
                <a:latin typeface="Calibri"/>
                <a:cs typeface="Calibri"/>
              </a:rPr>
              <a:t>arg</a:t>
            </a:r>
            <a:r>
              <a:rPr sz="1800" b="1" spc="0" baseline="2275" dirty="0" smtClean="0">
                <a:latin typeface="Calibri"/>
                <a:cs typeface="Calibri"/>
              </a:rPr>
              <a:t>s)</a:t>
            </a:r>
            <a:endParaRPr sz="1200">
              <a:latin typeface="Calibri"/>
              <a:cs typeface="Calibri"/>
            </a:endParaRPr>
          </a:p>
          <a:p>
            <a:pPr marL="927481" marR="26746">
              <a:lnSpc>
                <a:spcPts val="1440"/>
              </a:lnSpc>
            </a:pPr>
            <a:r>
              <a:rPr sz="1800" b="1" spc="0" baseline="2275" dirty="0" smtClean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841880">
              <a:lnSpc>
                <a:spcPts val="1675"/>
              </a:lnSpc>
              <a:spcBef>
                <a:spcPts val="11"/>
              </a:spcBef>
            </a:pP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-1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=n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100" b="1" spc="-1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7,</a:t>
            </a:r>
            <a:r>
              <a:rPr sz="2100" b="1" spc="25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3)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841880" marR="26746">
              <a:lnSpc>
                <a:spcPts val="1680"/>
              </a:lnSpc>
              <a:spcBef>
                <a:spcPts val="0"/>
              </a:spcBef>
            </a:pP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815807" marR="1484177" algn="ctr">
              <a:lnSpc>
                <a:spcPts val="1685"/>
              </a:lnSpc>
              <a:spcBef>
                <a:spcPts val="0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-50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20;</a:t>
            </a:r>
            <a:endParaRPr sz="1400">
              <a:latin typeface="Calibri"/>
              <a:cs typeface="Calibri"/>
            </a:endParaRPr>
          </a:p>
          <a:p>
            <a:pPr marL="1815807" marR="1488749" algn="ctr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40;</a:t>
            </a:r>
            <a:endParaRPr sz="1400">
              <a:latin typeface="Calibri"/>
              <a:cs typeface="Calibri"/>
            </a:endParaRPr>
          </a:p>
          <a:p>
            <a:pPr marL="1815807" marR="1486680" algn="ctr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x1.c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60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841880" marR="26746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x1.di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100" b="1" spc="-19" baseline="195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y()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927481" marR="26746">
              <a:lnSpc>
                <a:spcPts val="1445"/>
              </a:lnSpc>
            </a:pPr>
            <a:r>
              <a:rPr sz="1800" b="1" spc="-4" baseline="2275" dirty="0" smtClean="0">
                <a:latin typeface="Calibri"/>
                <a:cs typeface="Calibri"/>
              </a:rPr>
              <a:t>}</a:t>
            </a:r>
            <a:r>
              <a:rPr sz="1800" b="1" spc="0" baseline="2275" dirty="0" smtClean="0">
                <a:latin typeface="Calibri"/>
                <a:cs typeface="Calibri"/>
              </a:rPr>
              <a:t>//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E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of </a:t>
            </a:r>
            <a:r>
              <a:rPr sz="1800" b="1" spc="-4" baseline="2275" dirty="0" smtClean="0">
                <a:latin typeface="Calibri"/>
                <a:cs typeface="Calibri"/>
              </a:rPr>
              <a:t>M</a:t>
            </a:r>
            <a:r>
              <a:rPr sz="1800" b="1" spc="-1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h</a:t>
            </a:r>
            <a:r>
              <a:rPr sz="1800" b="1" spc="0" baseline="2275" dirty="0" smtClean="0">
                <a:latin typeface="Calibri"/>
                <a:cs typeface="Calibri"/>
              </a:rPr>
              <a:t>od</a:t>
            </a:r>
            <a:endParaRPr sz="1200">
              <a:latin typeface="Calibri"/>
              <a:cs typeface="Calibri"/>
            </a:endParaRPr>
          </a:p>
          <a:p>
            <a:pPr marL="12700" marR="26746">
              <a:lnSpc>
                <a:spcPts val="1440"/>
              </a:lnSpc>
            </a:pPr>
            <a:r>
              <a:rPr sz="1800" b="1" spc="-4" baseline="2275" dirty="0" smtClean="0">
                <a:latin typeface="Calibri"/>
                <a:cs typeface="Calibri"/>
              </a:rPr>
              <a:t>}</a:t>
            </a:r>
            <a:r>
              <a:rPr sz="1800" b="1" spc="0" baseline="2275" dirty="0" smtClean="0">
                <a:latin typeface="Calibri"/>
                <a:cs typeface="Calibri"/>
              </a:rPr>
              <a:t>//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E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4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of c</a:t>
            </a:r>
            <a:r>
              <a:rPr sz="1800" b="1" spc="4" baseline="2275" dirty="0" smtClean="0">
                <a:latin typeface="Calibri"/>
                <a:cs typeface="Calibri"/>
              </a:rPr>
              <a:t>l</a:t>
            </a:r>
            <a:r>
              <a:rPr sz="1800" b="1" spc="-4" baseline="2275" dirty="0" smtClean="0">
                <a:latin typeface="Calibri"/>
                <a:cs typeface="Calibri"/>
              </a:rPr>
              <a:t>a</a:t>
            </a:r>
            <a:r>
              <a:rPr sz="1800" b="1" spc="0" baseline="2275" dirty="0" smtClean="0">
                <a:latin typeface="Calibri"/>
                <a:cs typeface="Calibri"/>
              </a:rPr>
              <a:t>ss</a:t>
            </a:r>
            <a:r>
              <a:rPr sz="1800" b="1" spc="-4" baseline="2275" dirty="0" smtClean="0">
                <a:latin typeface="Calibri"/>
                <a:cs typeface="Calibri"/>
              </a:rPr>
              <a:t> </a:t>
            </a:r>
            <a:r>
              <a:rPr sz="1800" b="1" spc="-100" baseline="2275" dirty="0" smtClean="0"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s</a:t>
            </a:r>
            <a:r>
              <a:rPr sz="1800" b="1" spc="0" baseline="2275" dirty="0" smtClean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713610" marR="1875447" algn="ctr">
              <a:lnSpc>
                <a:spcPct val="101725"/>
              </a:lnSpc>
              <a:spcBef>
                <a:spcPts val="332"/>
              </a:spcBef>
            </a:pPr>
            <a:r>
              <a:rPr sz="1800" spc="0" dirty="0" smtClean="0">
                <a:latin typeface="Calibri"/>
                <a:cs typeface="Calibri"/>
              </a:rPr>
              <a:t>:X</a:t>
            </a:r>
            <a:r>
              <a:rPr sz="1800" spc="-9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43227" y="1895846"/>
            <a:ext cx="337811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31" algn="just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x;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-14" dirty="0" smtClean="0">
                <a:latin typeface="Arial"/>
                <a:cs typeface="Arial"/>
              </a:rPr>
              <a:t>y; 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z</a:t>
            </a:r>
            <a:r>
              <a:rPr sz="1000" b="1" spc="0" dirty="0" smtClean="0">
                <a:latin typeface="Arial"/>
                <a:cs typeface="Arial"/>
              </a:rPr>
              <a:t>; 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57881" y="1895846"/>
            <a:ext cx="1953118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pr</a:t>
            </a:r>
            <a:r>
              <a:rPr sz="1000" b="1" spc="-4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4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ge</a:t>
            </a:r>
            <a:r>
              <a:rPr sz="1000" b="1" spc="4" dirty="0" smtClean="0">
                <a:latin typeface="Arial"/>
                <a:cs typeface="Arial"/>
              </a:rPr>
              <a:t>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9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insta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-4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4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field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8801" y="2200646"/>
            <a:ext cx="62105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801" y="2505446"/>
            <a:ext cx="2325363" cy="137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Co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struc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or</a:t>
            </a:r>
            <a:r>
              <a:rPr sz="1000" b="1" spc="-52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X</a:t>
            </a:r>
            <a:r>
              <a:rPr sz="1000" b="1" spc="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r>
              <a:rPr sz="1000" b="1" spc="-29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,</a:t>
            </a:r>
            <a:r>
              <a:rPr sz="1000" b="1" spc="2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B,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C,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D)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27125" marR="1027340" algn="just">
              <a:lnSpc>
                <a:spcPct val="100041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x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; y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B; z =</a:t>
            </a:r>
            <a:r>
              <a:rPr sz="1000" b="1" spc="-1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C; c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D;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Construc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o getSum</a:t>
            </a:r>
            <a:r>
              <a:rPr sz="1000" b="1" spc="-3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ance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8801" y="3877427"/>
            <a:ext cx="6424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24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int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3227" y="3877427"/>
            <a:ext cx="5947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g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u</a:t>
            </a:r>
            <a:r>
              <a:rPr sz="1000" b="1" spc="0" dirty="0" smtClean="0">
                <a:latin typeface="Arial"/>
                <a:cs typeface="Arial"/>
              </a:rPr>
              <a:t>m</a:t>
            </a:r>
            <a:r>
              <a:rPr sz="1000" b="1" spc="4" dirty="0" smtClean="0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8801" y="4182481"/>
            <a:ext cx="2638092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25" marR="18973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tu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n</a:t>
            </a:r>
            <a:r>
              <a:rPr sz="1000" b="1" spc="-1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x</a:t>
            </a:r>
            <a:r>
              <a:rPr sz="1000" b="1" spc="-1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y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z</a:t>
            </a:r>
            <a:r>
              <a:rPr sz="1000" b="1" spc="-1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 c;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r>
              <a:rPr sz="1000" b="1" spc="-4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displa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14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i</a:t>
            </a:r>
            <a:r>
              <a:rPr sz="1000" b="1" spc="0" dirty="0" smtClean="0">
                <a:latin typeface="Arial"/>
                <a:cs typeface="Arial"/>
              </a:rPr>
              <a:t>nsta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ce</a:t>
            </a:r>
            <a:r>
              <a:rPr sz="1000" b="1" spc="-55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f</a:t>
            </a:r>
            <a:r>
              <a:rPr sz="1000" b="1" spc="0" dirty="0" smtClean="0">
                <a:latin typeface="Arial"/>
                <a:cs typeface="Arial"/>
              </a:rPr>
              <a:t>ie</a:t>
            </a:r>
            <a:r>
              <a:rPr sz="1000" b="1" spc="-4" dirty="0" smtClean="0">
                <a:latin typeface="Arial"/>
                <a:cs typeface="Arial"/>
              </a:rPr>
              <a:t>l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20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alues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6378" y="4440936"/>
            <a:ext cx="2747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801" y="4639681"/>
            <a:ext cx="71364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-34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3227" y="4639681"/>
            <a:ext cx="56463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d</a:t>
            </a:r>
            <a:r>
              <a:rPr sz="1000" b="1" spc="0" dirty="0" smtClean="0">
                <a:latin typeface="Arial"/>
                <a:cs typeface="Arial"/>
              </a:rPr>
              <a:t>is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0" dirty="0" smtClean="0">
                <a:latin typeface="Arial"/>
                <a:cs typeface="Arial"/>
              </a:rPr>
              <a:t>la</a:t>
            </a:r>
            <a:r>
              <a:rPr sz="1000" b="1" spc="-9" dirty="0" smtClean="0">
                <a:latin typeface="Arial"/>
                <a:cs typeface="Arial"/>
              </a:rPr>
              <a:t>y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4448" y="4692015"/>
            <a:ext cx="1586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3515" y="4710303"/>
            <a:ext cx="1631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5254" y="4713732"/>
            <a:ext cx="1499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9782" y="4710303"/>
            <a:ext cx="1563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01" y="4944481"/>
            <a:ext cx="3653510" cy="913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25" marR="2931" algn="just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x</a:t>
            </a:r>
            <a:r>
              <a:rPr sz="1000" b="1" spc="-8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x);</a:t>
            </a:r>
            <a:endParaRPr sz="1000">
              <a:latin typeface="Arial"/>
              <a:cs typeface="Arial"/>
            </a:endParaRPr>
          </a:p>
          <a:p>
            <a:pPr marL="1841525" algn="just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y</a:t>
            </a:r>
            <a:r>
              <a:rPr sz="1000" b="1" spc="-8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 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4" dirty="0" smtClean="0">
                <a:latin typeface="Arial"/>
                <a:cs typeface="Arial"/>
              </a:rPr>
              <a:t>)</a:t>
            </a:r>
            <a:r>
              <a:rPr sz="1000" b="1" spc="0" dirty="0" smtClean="0">
                <a:latin typeface="Arial"/>
                <a:cs typeface="Arial"/>
              </a:rPr>
              <a:t>; 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r>
              <a:rPr sz="1000" b="1" spc="-8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 +</a:t>
            </a:r>
            <a:r>
              <a:rPr sz="1000" b="1" spc="4" dirty="0" smtClean="0">
                <a:latin typeface="Arial"/>
                <a:cs typeface="Arial"/>
              </a:rPr>
              <a:t> z)</a:t>
            </a:r>
            <a:r>
              <a:rPr sz="1000" b="1" spc="0" dirty="0" smtClean="0">
                <a:latin typeface="Arial"/>
                <a:cs typeface="Arial"/>
              </a:rPr>
              <a:t>; 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out</a:t>
            </a:r>
            <a:r>
              <a:rPr sz="1000" b="1" spc="0" dirty="0" smtClean="0">
                <a:latin typeface="Arial"/>
                <a:cs typeface="Arial"/>
              </a:rPr>
              <a:t>.</a:t>
            </a:r>
            <a:r>
              <a:rPr sz="1000" b="1" spc="4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4" dirty="0" smtClean="0">
                <a:latin typeface="Arial"/>
                <a:cs typeface="Arial"/>
              </a:rPr>
              <a:t>nt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8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= "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c);</a:t>
            </a:r>
            <a:endParaRPr sz="1000">
              <a:latin typeface="Arial"/>
              <a:cs typeface="Arial"/>
            </a:endParaRPr>
          </a:p>
          <a:p>
            <a:pPr marL="927100" marR="9205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 marR="9205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c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4" dirty="0" smtClean="0">
                <a:latin typeface="Arial"/>
                <a:cs typeface="Arial"/>
              </a:rPr>
              <a:t>as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X</a:t>
            </a:r>
            <a:r>
              <a:rPr sz="1000" b="1" spc="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Z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5782" y="5229377"/>
            <a:ext cx="1116374" cy="120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2400" b="1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7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44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5"/>
              </a:lnSpc>
              <a:spcBef>
                <a:spcPts val="9"/>
              </a:spcBef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400" b="1" spc="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400" b="1" spc="-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1133" y="5770727"/>
            <a:ext cx="8332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OPTPUT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0458" y="4374642"/>
            <a:ext cx="431291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888" marR="127850" algn="ctr">
              <a:lnSpc>
                <a:spcPct val="101725"/>
              </a:lnSpc>
              <a:spcBef>
                <a:spcPts val="305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1750" y="4374642"/>
            <a:ext cx="432816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711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4566" y="4374642"/>
            <a:ext cx="426720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822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41286" y="4374642"/>
            <a:ext cx="428244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884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44846" y="4077462"/>
            <a:ext cx="1008888" cy="359663"/>
          </a:xfrm>
          <a:custGeom>
            <a:avLst/>
            <a:gdLst/>
            <a:ahLst/>
            <a:cxnLst/>
            <a:rect l="l" t="t" r="r" b="b"/>
            <a:pathLst>
              <a:path w="1008888" h="359663">
                <a:moveTo>
                  <a:pt x="646251" y="179825"/>
                </a:moveTo>
                <a:lnTo>
                  <a:pt x="633325" y="178966"/>
                </a:lnTo>
                <a:lnTo>
                  <a:pt x="620728" y="176699"/>
                </a:lnTo>
                <a:lnTo>
                  <a:pt x="608510" y="173087"/>
                </a:lnTo>
                <a:lnTo>
                  <a:pt x="596719" y="168192"/>
                </a:lnTo>
                <a:lnTo>
                  <a:pt x="585407" y="162077"/>
                </a:lnTo>
                <a:lnTo>
                  <a:pt x="574622" y="154804"/>
                </a:lnTo>
                <a:lnTo>
                  <a:pt x="564415" y="146436"/>
                </a:lnTo>
                <a:lnTo>
                  <a:pt x="554835" y="137035"/>
                </a:lnTo>
                <a:lnTo>
                  <a:pt x="545931" y="126665"/>
                </a:lnTo>
                <a:lnTo>
                  <a:pt x="537754" y="115387"/>
                </a:lnTo>
                <a:lnTo>
                  <a:pt x="530352" y="103264"/>
                </a:lnTo>
                <a:lnTo>
                  <a:pt x="523777" y="90359"/>
                </a:lnTo>
                <a:lnTo>
                  <a:pt x="518076" y="76734"/>
                </a:lnTo>
                <a:lnTo>
                  <a:pt x="513301" y="62451"/>
                </a:lnTo>
                <a:lnTo>
                  <a:pt x="509500" y="47574"/>
                </a:lnTo>
                <a:lnTo>
                  <a:pt x="506724" y="32165"/>
                </a:lnTo>
                <a:lnTo>
                  <a:pt x="505022" y="16286"/>
                </a:lnTo>
                <a:lnTo>
                  <a:pt x="504443" y="0"/>
                </a:lnTo>
                <a:lnTo>
                  <a:pt x="504439" y="1501"/>
                </a:lnTo>
                <a:lnTo>
                  <a:pt x="503756" y="17752"/>
                </a:lnTo>
                <a:lnTo>
                  <a:pt x="501953" y="33591"/>
                </a:lnTo>
                <a:lnTo>
                  <a:pt x="499082" y="48955"/>
                </a:lnTo>
                <a:lnTo>
                  <a:pt x="495190" y="63780"/>
                </a:lnTo>
                <a:lnTo>
                  <a:pt x="490328" y="78005"/>
                </a:lnTo>
                <a:lnTo>
                  <a:pt x="484546" y="91567"/>
                </a:lnTo>
                <a:lnTo>
                  <a:pt x="477893" y="104404"/>
                </a:lnTo>
                <a:lnTo>
                  <a:pt x="470419" y="116452"/>
                </a:lnTo>
                <a:lnTo>
                  <a:pt x="462173" y="127650"/>
                </a:lnTo>
                <a:lnTo>
                  <a:pt x="453205" y="137934"/>
                </a:lnTo>
                <a:lnTo>
                  <a:pt x="443566" y="147243"/>
                </a:lnTo>
                <a:lnTo>
                  <a:pt x="433304" y="155514"/>
                </a:lnTo>
                <a:lnTo>
                  <a:pt x="422469" y="162684"/>
                </a:lnTo>
                <a:lnTo>
                  <a:pt x="411111" y="168690"/>
                </a:lnTo>
                <a:lnTo>
                  <a:pt x="399279" y="173471"/>
                </a:lnTo>
                <a:lnTo>
                  <a:pt x="387024" y="176963"/>
                </a:lnTo>
                <a:lnTo>
                  <a:pt x="374395" y="179104"/>
                </a:lnTo>
                <a:lnTo>
                  <a:pt x="361441" y="179831"/>
                </a:lnTo>
                <a:lnTo>
                  <a:pt x="143001" y="179831"/>
                </a:lnTo>
                <a:lnTo>
                  <a:pt x="141807" y="179838"/>
                </a:lnTo>
                <a:lnTo>
                  <a:pt x="128881" y="180697"/>
                </a:lnTo>
                <a:lnTo>
                  <a:pt x="116284" y="182964"/>
                </a:lnTo>
                <a:lnTo>
                  <a:pt x="104066" y="186576"/>
                </a:lnTo>
                <a:lnTo>
                  <a:pt x="92275" y="191471"/>
                </a:lnTo>
                <a:lnTo>
                  <a:pt x="80963" y="197586"/>
                </a:lnTo>
                <a:lnTo>
                  <a:pt x="70178" y="204859"/>
                </a:lnTo>
                <a:lnTo>
                  <a:pt x="59971" y="213227"/>
                </a:lnTo>
                <a:lnTo>
                  <a:pt x="50391" y="222628"/>
                </a:lnTo>
                <a:lnTo>
                  <a:pt x="41487" y="232998"/>
                </a:lnTo>
                <a:lnTo>
                  <a:pt x="33310" y="244276"/>
                </a:lnTo>
                <a:lnTo>
                  <a:pt x="25908" y="256399"/>
                </a:lnTo>
                <a:lnTo>
                  <a:pt x="19333" y="269304"/>
                </a:lnTo>
                <a:lnTo>
                  <a:pt x="13632" y="282929"/>
                </a:lnTo>
                <a:lnTo>
                  <a:pt x="8857" y="297212"/>
                </a:lnTo>
                <a:lnTo>
                  <a:pt x="5056" y="312089"/>
                </a:lnTo>
                <a:lnTo>
                  <a:pt x="2280" y="327498"/>
                </a:lnTo>
                <a:lnTo>
                  <a:pt x="578" y="343377"/>
                </a:lnTo>
                <a:lnTo>
                  <a:pt x="0" y="359663"/>
                </a:lnTo>
              </a:path>
              <a:path w="1008888" h="359663">
                <a:moveTo>
                  <a:pt x="1008883" y="358162"/>
                </a:moveTo>
                <a:lnTo>
                  <a:pt x="1008200" y="341911"/>
                </a:lnTo>
                <a:lnTo>
                  <a:pt x="1006397" y="326072"/>
                </a:lnTo>
                <a:lnTo>
                  <a:pt x="1003526" y="310708"/>
                </a:lnTo>
                <a:lnTo>
                  <a:pt x="999634" y="295883"/>
                </a:lnTo>
                <a:lnTo>
                  <a:pt x="994772" y="281658"/>
                </a:lnTo>
                <a:lnTo>
                  <a:pt x="988990" y="268096"/>
                </a:lnTo>
                <a:lnTo>
                  <a:pt x="982337" y="255259"/>
                </a:lnTo>
                <a:lnTo>
                  <a:pt x="974863" y="243211"/>
                </a:lnTo>
                <a:lnTo>
                  <a:pt x="966617" y="232013"/>
                </a:lnTo>
                <a:lnTo>
                  <a:pt x="957649" y="221729"/>
                </a:lnTo>
                <a:lnTo>
                  <a:pt x="948010" y="212420"/>
                </a:lnTo>
                <a:lnTo>
                  <a:pt x="937748" y="204149"/>
                </a:lnTo>
                <a:lnTo>
                  <a:pt x="926913" y="196979"/>
                </a:lnTo>
                <a:lnTo>
                  <a:pt x="915555" y="190973"/>
                </a:lnTo>
                <a:lnTo>
                  <a:pt x="903723" y="186192"/>
                </a:lnTo>
                <a:lnTo>
                  <a:pt x="891468" y="182700"/>
                </a:lnTo>
                <a:lnTo>
                  <a:pt x="878839" y="180559"/>
                </a:lnTo>
                <a:lnTo>
                  <a:pt x="865886" y="179831"/>
                </a:lnTo>
                <a:lnTo>
                  <a:pt x="647445" y="179831"/>
                </a:lnTo>
              </a:path>
              <a:path w="1008888" h="359663">
                <a:moveTo>
                  <a:pt x="1008888" y="359663"/>
                </a:moveTo>
                <a:lnTo>
                  <a:pt x="1008883" y="358162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9908" y="5927699"/>
            <a:ext cx="653414" cy="230644"/>
          </a:xfrm>
          <a:custGeom>
            <a:avLst/>
            <a:gdLst/>
            <a:ahLst/>
            <a:cxnLst/>
            <a:rect l="l" t="t" r="r" b="b"/>
            <a:pathLst>
              <a:path w="653414" h="230644">
                <a:moveTo>
                  <a:pt x="0" y="194081"/>
                </a:moveTo>
                <a:lnTo>
                  <a:pt x="10667" y="230644"/>
                </a:lnTo>
                <a:lnTo>
                  <a:pt x="549023" y="73142"/>
                </a:lnTo>
                <a:lnTo>
                  <a:pt x="567308" y="67792"/>
                </a:lnTo>
                <a:lnTo>
                  <a:pt x="559688" y="109702"/>
                </a:lnTo>
                <a:lnTo>
                  <a:pt x="653414" y="22758"/>
                </a:lnTo>
                <a:lnTo>
                  <a:pt x="556640" y="31216"/>
                </a:lnTo>
                <a:lnTo>
                  <a:pt x="538352" y="36567"/>
                </a:lnTo>
                <a:lnTo>
                  <a:pt x="0" y="194081"/>
                </a:lnTo>
                <a:close/>
              </a:path>
              <a:path w="653414" h="230644">
                <a:moveTo>
                  <a:pt x="556640" y="31216"/>
                </a:moveTo>
                <a:lnTo>
                  <a:pt x="653414" y="22758"/>
                </a:lnTo>
                <a:lnTo>
                  <a:pt x="527684" y="0"/>
                </a:lnTo>
                <a:lnTo>
                  <a:pt x="538352" y="36567"/>
                </a:lnTo>
                <a:lnTo>
                  <a:pt x="556640" y="31216"/>
                </a:lnTo>
                <a:close/>
              </a:path>
              <a:path w="653414" h="230644">
                <a:moveTo>
                  <a:pt x="559688" y="109702"/>
                </a:moveTo>
                <a:lnTo>
                  <a:pt x="567308" y="67792"/>
                </a:lnTo>
                <a:lnTo>
                  <a:pt x="549023" y="73142"/>
                </a:lnTo>
                <a:lnTo>
                  <a:pt x="559688" y="109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236845"/>
            <a:ext cx="534548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3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</a:t>
            </a:r>
            <a:r>
              <a:rPr sz="3600" b="1" spc="-159" dirty="0" smtClean="0">
                <a:latin typeface="Arial"/>
                <a:cs typeface="Arial"/>
              </a:rPr>
              <a:t>pli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ete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1577371"/>
            <a:ext cx="52051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Any object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 </a:t>
            </a:r>
            <a:r>
              <a:rPr sz="2400" spc="9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emo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y refe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enc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by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9960" y="1577371"/>
            <a:ext cx="23775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bjec</a:t>
            </a:r>
            <a:r>
              <a:rPr sz="2400" spc="19" dirty="0" smtClean="0">
                <a:latin typeface="Arial"/>
                <a:cs typeface="Arial"/>
              </a:rPr>
              <a:t>t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refe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ence-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1942884"/>
            <a:ext cx="7645697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vari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‘</a:t>
            </a:r>
            <a:r>
              <a:rPr sz="2400" spc="79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’</a:t>
            </a:r>
            <a:r>
              <a:rPr sz="2400" spc="-6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is the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imp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ic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rameter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to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method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ich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is inv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ked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via ‘</a:t>
            </a:r>
            <a:r>
              <a:rPr sz="2400" spc="8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2748057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2748057"/>
            <a:ext cx="3698544" cy="163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ic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parame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ers 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re </a:t>
            </a:r>
            <a:r>
              <a:rPr sz="2400" spc="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  <a:p>
            <a:pPr marL="1314577" marR="1499886" algn="ctr">
              <a:lnSpc>
                <a:spcPct val="101725"/>
              </a:lnSpc>
              <a:spcBef>
                <a:spcPts val="250"/>
              </a:spcBef>
            </a:pPr>
            <a:r>
              <a:rPr sz="1800" spc="-4" dirty="0" smtClean="0">
                <a:latin typeface="Calibri"/>
                <a:cs typeface="Calibri"/>
              </a:rPr>
              <a:t>cl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s X</a:t>
            </a:r>
            <a:r>
              <a:rPr sz="1800" spc="-9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1314577" marR="2252393" algn="ctr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59076" marR="45720">
              <a:lnSpc>
                <a:spcPts val="2160"/>
              </a:lnSpc>
            </a:pPr>
            <a:r>
              <a:rPr sz="2700" spc="4" baseline="1517" dirty="0" smtClean="0">
                <a:latin typeface="Calibri"/>
                <a:cs typeface="Calibri"/>
              </a:rPr>
              <a:t>………</a:t>
            </a:r>
            <a:r>
              <a:rPr sz="2700" spc="-4" baseline="1517" dirty="0" smtClean="0">
                <a:latin typeface="Calibri"/>
                <a:cs typeface="Calibri"/>
              </a:rPr>
              <a:t>…</a:t>
            </a:r>
            <a:r>
              <a:rPr sz="2700" spc="4" baseline="1517" dirty="0" smtClean="0">
                <a:latin typeface="Calibri"/>
                <a:cs typeface="Calibri"/>
              </a:rPr>
              <a:t>…</a:t>
            </a:r>
            <a:r>
              <a:rPr sz="2700" spc="0" baseline="1517" dirty="0" smtClean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7075" y="2748057"/>
            <a:ext cx="33736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part of method sig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7402" y="3720083"/>
            <a:ext cx="27451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Exp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3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P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700" b="1" spc="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2816" y="4399788"/>
            <a:ext cx="620869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publ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7216" y="4399788"/>
            <a:ext cx="4541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9" baseline="3034" dirty="0" smtClean="0">
                <a:latin typeface="Calibri"/>
                <a:cs typeface="Calibri"/>
              </a:rPr>
              <a:t>v</a:t>
            </a:r>
            <a:r>
              <a:rPr sz="2700" spc="0" baseline="3034" dirty="0" smtClean="0">
                <a:latin typeface="Calibri"/>
                <a:cs typeface="Calibri"/>
              </a:rPr>
              <a:t>o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1616" y="4399788"/>
            <a:ext cx="15890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do</a:t>
            </a:r>
            <a:r>
              <a:rPr sz="2700" spc="4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(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a,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 b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8162" y="4948682"/>
            <a:ext cx="2720410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3295" algn="r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 smtClean="0">
                <a:latin typeface="Calibri"/>
                <a:cs typeface="Calibri"/>
              </a:rPr>
              <a:t>…….</a:t>
            </a:r>
            <a:endParaRPr sz="1800">
              <a:latin typeface="Calibri"/>
              <a:cs typeface="Calibri"/>
            </a:endParaRPr>
          </a:p>
          <a:p>
            <a:pPr marL="927354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} //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End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of M</a:t>
            </a:r>
            <a:r>
              <a:rPr sz="2700" spc="-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}//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End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of c</a:t>
            </a:r>
            <a:r>
              <a:rPr sz="2700" spc="-4" baseline="1517" dirty="0" smtClean="0">
                <a:latin typeface="Calibri"/>
                <a:cs typeface="Calibri"/>
              </a:rPr>
              <a:t>l</a:t>
            </a:r>
            <a:r>
              <a:rPr sz="2700" spc="0" baseline="1517" dirty="0" smtClean="0">
                <a:latin typeface="Calibri"/>
                <a:cs typeface="Calibri"/>
              </a:rPr>
              <a:t>a</a:t>
            </a:r>
            <a:r>
              <a:rPr sz="2700" spc="4" baseline="1517" dirty="0" smtClean="0">
                <a:latin typeface="Calibri"/>
                <a:cs typeface="Calibri"/>
              </a:rPr>
              <a:t>s</a:t>
            </a:r>
            <a:r>
              <a:rPr sz="2700" spc="0" baseline="1517" dirty="0" smtClean="0">
                <a:latin typeface="Calibri"/>
                <a:cs typeface="Calibri"/>
              </a:rPr>
              <a:t>s X</a:t>
            </a:r>
            <a:r>
              <a:rPr sz="2700" spc="-9" baseline="1517" dirty="0" smtClean="0">
                <a:latin typeface="Calibri"/>
                <a:cs typeface="Calibri"/>
              </a:rPr>
              <a:t>Y</a:t>
            </a:r>
            <a:r>
              <a:rPr sz="2700" spc="0" baseline="1517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2904" y="5009824"/>
            <a:ext cx="15451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// D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3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800" b="1" spc="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2904" y="5284144"/>
            <a:ext cx="5043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XYZ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304" y="5284144"/>
            <a:ext cx="10177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x1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= 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9603" y="5284144"/>
            <a:ext cx="7326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XYZ();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9230" y="5833139"/>
            <a:ext cx="3818458" cy="657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6373">
              <a:lnSpc>
                <a:spcPts val="1939"/>
              </a:lnSpc>
              <a:spcBef>
                <a:spcPts val="97"/>
              </a:spcBef>
            </a:pP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1.d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S(4,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1013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‘x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800" b="1" spc="-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mpl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cit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1698" y="3717798"/>
            <a:ext cx="1223772" cy="1007363"/>
          </a:xfrm>
          <a:custGeom>
            <a:avLst/>
            <a:gdLst/>
            <a:ahLst/>
            <a:cxnLst/>
            <a:rect l="l" t="t" r="r" b="b"/>
            <a:pathLst>
              <a:path w="1223772" h="1007363">
                <a:moveTo>
                  <a:pt x="1223772" y="1007363"/>
                </a:moveTo>
                <a:lnTo>
                  <a:pt x="1173586" y="1006528"/>
                </a:lnTo>
                <a:lnTo>
                  <a:pt x="1124518" y="1004067"/>
                </a:lnTo>
                <a:lnTo>
                  <a:pt x="1076724" y="1000043"/>
                </a:lnTo>
                <a:lnTo>
                  <a:pt x="1030364" y="994522"/>
                </a:lnTo>
                <a:lnTo>
                  <a:pt x="985593" y="987569"/>
                </a:lnTo>
                <a:lnTo>
                  <a:pt x="942569" y="979249"/>
                </a:lnTo>
                <a:lnTo>
                  <a:pt x="901451" y="969626"/>
                </a:lnTo>
                <a:lnTo>
                  <a:pt x="862395" y="958766"/>
                </a:lnTo>
                <a:lnTo>
                  <a:pt x="825558" y="946733"/>
                </a:lnTo>
                <a:lnTo>
                  <a:pt x="791098" y="933592"/>
                </a:lnTo>
                <a:lnTo>
                  <a:pt x="759173" y="919409"/>
                </a:lnTo>
                <a:lnTo>
                  <a:pt x="729941" y="904247"/>
                </a:lnTo>
                <a:lnTo>
                  <a:pt x="703557" y="888171"/>
                </a:lnTo>
                <a:lnTo>
                  <a:pt x="680181" y="871248"/>
                </a:lnTo>
                <a:lnTo>
                  <a:pt x="659969" y="853541"/>
                </a:lnTo>
                <a:lnTo>
                  <a:pt x="643079" y="835115"/>
                </a:lnTo>
                <a:lnTo>
                  <a:pt x="629668" y="816035"/>
                </a:lnTo>
                <a:lnTo>
                  <a:pt x="619894" y="796367"/>
                </a:lnTo>
                <a:lnTo>
                  <a:pt x="613914" y="776174"/>
                </a:lnTo>
                <a:lnTo>
                  <a:pt x="611886" y="755522"/>
                </a:lnTo>
                <a:lnTo>
                  <a:pt x="609857" y="734871"/>
                </a:lnTo>
                <a:lnTo>
                  <a:pt x="603877" y="714678"/>
                </a:lnTo>
                <a:lnTo>
                  <a:pt x="594103" y="695010"/>
                </a:lnTo>
                <a:lnTo>
                  <a:pt x="580692" y="675930"/>
                </a:lnTo>
                <a:lnTo>
                  <a:pt x="563802" y="657504"/>
                </a:lnTo>
                <a:lnTo>
                  <a:pt x="543590" y="639797"/>
                </a:lnTo>
                <a:lnTo>
                  <a:pt x="520214" y="622874"/>
                </a:lnTo>
                <a:lnTo>
                  <a:pt x="493830" y="606798"/>
                </a:lnTo>
                <a:lnTo>
                  <a:pt x="464598" y="591636"/>
                </a:lnTo>
                <a:lnTo>
                  <a:pt x="432673" y="577453"/>
                </a:lnTo>
                <a:lnTo>
                  <a:pt x="398213" y="564312"/>
                </a:lnTo>
                <a:lnTo>
                  <a:pt x="361376" y="552279"/>
                </a:lnTo>
                <a:lnTo>
                  <a:pt x="322320" y="541419"/>
                </a:lnTo>
                <a:lnTo>
                  <a:pt x="281202" y="531796"/>
                </a:lnTo>
                <a:lnTo>
                  <a:pt x="238178" y="523476"/>
                </a:lnTo>
                <a:lnTo>
                  <a:pt x="193407" y="516523"/>
                </a:lnTo>
                <a:lnTo>
                  <a:pt x="147047" y="511002"/>
                </a:lnTo>
                <a:lnTo>
                  <a:pt x="99253" y="506978"/>
                </a:lnTo>
                <a:lnTo>
                  <a:pt x="50185" y="504517"/>
                </a:lnTo>
                <a:lnTo>
                  <a:pt x="0" y="503681"/>
                </a:lnTo>
                <a:lnTo>
                  <a:pt x="50185" y="502846"/>
                </a:lnTo>
                <a:lnTo>
                  <a:pt x="99253" y="500385"/>
                </a:lnTo>
                <a:lnTo>
                  <a:pt x="147047" y="496361"/>
                </a:lnTo>
                <a:lnTo>
                  <a:pt x="193407" y="490840"/>
                </a:lnTo>
                <a:lnTo>
                  <a:pt x="238178" y="483887"/>
                </a:lnTo>
                <a:lnTo>
                  <a:pt x="281202" y="475567"/>
                </a:lnTo>
                <a:lnTo>
                  <a:pt x="322320" y="465944"/>
                </a:lnTo>
                <a:lnTo>
                  <a:pt x="361376" y="455084"/>
                </a:lnTo>
                <a:lnTo>
                  <a:pt x="398213" y="443051"/>
                </a:lnTo>
                <a:lnTo>
                  <a:pt x="432673" y="429910"/>
                </a:lnTo>
                <a:lnTo>
                  <a:pt x="464598" y="415727"/>
                </a:lnTo>
                <a:lnTo>
                  <a:pt x="493830" y="400565"/>
                </a:lnTo>
                <a:lnTo>
                  <a:pt x="520214" y="384489"/>
                </a:lnTo>
                <a:lnTo>
                  <a:pt x="543590" y="367566"/>
                </a:lnTo>
                <a:lnTo>
                  <a:pt x="563802" y="349859"/>
                </a:lnTo>
                <a:lnTo>
                  <a:pt x="580692" y="331433"/>
                </a:lnTo>
                <a:lnTo>
                  <a:pt x="594103" y="312353"/>
                </a:lnTo>
                <a:lnTo>
                  <a:pt x="603877" y="292685"/>
                </a:lnTo>
                <a:lnTo>
                  <a:pt x="609857" y="272492"/>
                </a:lnTo>
                <a:lnTo>
                  <a:pt x="611886" y="251840"/>
                </a:lnTo>
                <a:lnTo>
                  <a:pt x="613914" y="231189"/>
                </a:lnTo>
                <a:lnTo>
                  <a:pt x="619894" y="210996"/>
                </a:lnTo>
                <a:lnTo>
                  <a:pt x="629668" y="191328"/>
                </a:lnTo>
                <a:lnTo>
                  <a:pt x="643079" y="172248"/>
                </a:lnTo>
                <a:lnTo>
                  <a:pt x="659969" y="153822"/>
                </a:lnTo>
                <a:lnTo>
                  <a:pt x="680181" y="136115"/>
                </a:lnTo>
                <a:lnTo>
                  <a:pt x="703557" y="119192"/>
                </a:lnTo>
                <a:lnTo>
                  <a:pt x="729941" y="103116"/>
                </a:lnTo>
                <a:lnTo>
                  <a:pt x="759173" y="87954"/>
                </a:lnTo>
                <a:lnTo>
                  <a:pt x="791098" y="73771"/>
                </a:lnTo>
                <a:lnTo>
                  <a:pt x="825558" y="60630"/>
                </a:lnTo>
                <a:lnTo>
                  <a:pt x="862395" y="48597"/>
                </a:lnTo>
                <a:lnTo>
                  <a:pt x="901451" y="37737"/>
                </a:lnTo>
                <a:lnTo>
                  <a:pt x="942569" y="28114"/>
                </a:lnTo>
                <a:lnTo>
                  <a:pt x="985593" y="19794"/>
                </a:lnTo>
                <a:lnTo>
                  <a:pt x="1030364" y="12841"/>
                </a:lnTo>
                <a:lnTo>
                  <a:pt x="1076724" y="7320"/>
                </a:lnTo>
                <a:lnTo>
                  <a:pt x="1124518" y="3296"/>
                </a:lnTo>
                <a:lnTo>
                  <a:pt x="1173586" y="835"/>
                </a:lnTo>
                <a:lnTo>
                  <a:pt x="1223772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4548" y="4222242"/>
            <a:ext cx="76200" cy="1657921"/>
          </a:xfrm>
          <a:custGeom>
            <a:avLst/>
            <a:gdLst/>
            <a:ahLst/>
            <a:cxnLst/>
            <a:rect l="l" t="t" r="r" b="b"/>
            <a:pathLst>
              <a:path w="76200" h="1657921">
                <a:moveTo>
                  <a:pt x="38100" y="0"/>
                </a:moveTo>
                <a:lnTo>
                  <a:pt x="38100" y="114299"/>
                </a:lnTo>
                <a:lnTo>
                  <a:pt x="76200" y="114299"/>
                </a:lnTo>
                <a:lnTo>
                  <a:pt x="76200" y="0"/>
                </a:lnTo>
                <a:lnTo>
                  <a:pt x="38100" y="0"/>
                </a:lnTo>
                <a:close/>
              </a:path>
              <a:path w="76200" h="1657921">
                <a:moveTo>
                  <a:pt x="38100" y="152399"/>
                </a:moveTo>
                <a:lnTo>
                  <a:pt x="38100" y="266699"/>
                </a:lnTo>
                <a:lnTo>
                  <a:pt x="76200" y="266699"/>
                </a:lnTo>
                <a:lnTo>
                  <a:pt x="76200" y="152399"/>
                </a:lnTo>
                <a:lnTo>
                  <a:pt x="38100" y="152399"/>
                </a:lnTo>
                <a:close/>
              </a:path>
              <a:path w="76200" h="1657921">
                <a:moveTo>
                  <a:pt x="38100" y="304799"/>
                </a:moveTo>
                <a:lnTo>
                  <a:pt x="38100" y="419099"/>
                </a:lnTo>
                <a:lnTo>
                  <a:pt x="76200" y="419099"/>
                </a:lnTo>
                <a:lnTo>
                  <a:pt x="76200" y="304799"/>
                </a:lnTo>
                <a:lnTo>
                  <a:pt x="38100" y="304799"/>
                </a:lnTo>
                <a:close/>
              </a:path>
              <a:path w="76200" h="1657921">
                <a:moveTo>
                  <a:pt x="38100" y="457199"/>
                </a:moveTo>
                <a:lnTo>
                  <a:pt x="38100" y="571499"/>
                </a:lnTo>
                <a:lnTo>
                  <a:pt x="76200" y="571499"/>
                </a:lnTo>
                <a:lnTo>
                  <a:pt x="76200" y="457199"/>
                </a:lnTo>
                <a:lnTo>
                  <a:pt x="38100" y="457199"/>
                </a:lnTo>
                <a:close/>
              </a:path>
              <a:path w="76200" h="1657921">
                <a:moveTo>
                  <a:pt x="38100" y="609599"/>
                </a:moveTo>
                <a:lnTo>
                  <a:pt x="38100" y="723899"/>
                </a:lnTo>
                <a:lnTo>
                  <a:pt x="76200" y="723899"/>
                </a:lnTo>
                <a:lnTo>
                  <a:pt x="76200" y="609599"/>
                </a:lnTo>
                <a:lnTo>
                  <a:pt x="38100" y="609599"/>
                </a:lnTo>
                <a:close/>
              </a:path>
              <a:path w="76200" h="1657921">
                <a:moveTo>
                  <a:pt x="38100" y="761999"/>
                </a:moveTo>
                <a:lnTo>
                  <a:pt x="38100" y="876299"/>
                </a:lnTo>
                <a:lnTo>
                  <a:pt x="76200" y="876299"/>
                </a:lnTo>
                <a:lnTo>
                  <a:pt x="76200" y="761999"/>
                </a:lnTo>
                <a:lnTo>
                  <a:pt x="38100" y="761999"/>
                </a:lnTo>
                <a:close/>
              </a:path>
              <a:path w="76200" h="1657921">
                <a:moveTo>
                  <a:pt x="38100" y="914399"/>
                </a:moveTo>
                <a:lnTo>
                  <a:pt x="38100" y="1028699"/>
                </a:lnTo>
                <a:lnTo>
                  <a:pt x="76200" y="1028699"/>
                </a:lnTo>
                <a:lnTo>
                  <a:pt x="76200" y="914399"/>
                </a:lnTo>
                <a:lnTo>
                  <a:pt x="38100" y="914399"/>
                </a:lnTo>
                <a:close/>
              </a:path>
              <a:path w="76200" h="1657921">
                <a:moveTo>
                  <a:pt x="38100" y="1066799"/>
                </a:moveTo>
                <a:lnTo>
                  <a:pt x="38100" y="1181099"/>
                </a:lnTo>
                <a:lnTo>
                  <a:pt x="76200" y="1181099"/>
                </a:lnTo>
                <a:lnTo>
                  <a:pt x="76200" y="1066799"/>
                </a:lnTo>
                <a:lnTo>
                  <a:pt x="38100" y="1066799"/>
                </a:lnTo>
                <a:close/>
              </a:path>
              <a:path w="76200" h="1657921">
                <a:moveTo>
                  <a:pt x="38100" y="1219199"/>
                </a:moveTo>
                <a:lnTo>
                  <a:pt x="38100" y="1333499"/>
                </a:lnTo>
                <a:lnTo>
                  <a:pt x="76200" y="1333499"/>
                </a:lnTo>
                <a:lnTo>
                  <a:pt x="76200" y="1219199"/>
                </a:lnTo>
                <a:lnTo>
                  <a:pt x="38100" y="1219199"/>
                </a:lnTo>
                <a:close/>
              </a:path>
              <a:path w="76200" h="1657921">
                <a:moveTo>
                  <a:pt x="38100" y="1371599"/>
                </a:moveTo>
                <a:lnTo>
                  <a:pt x="38100" y="1485899"/>
                </a:lnTo>
                <a:lnTo>
                  <a:pt x="76200" y="1485899"/>
                </a:lnTo>
                <a:lnTo>
                  <a:pt x="76200" y="1371599"/>
                </a:lnTo>
                <a:lnTo>
                  <a:pt x="38100" y="1371599"/>
                </a:lnTo>
                <a:close/>
              </a:path>
              <a:path w="76200" h="1657921">
                <a:moveTo>
                  <a:pt x="38100" y="1543621"/>
                </a:moveTo>
                <a:lnTo>
                  <a:pt x="0" y="1543621"/>
                </a:lnTo>
                <a:lnTo>
                  <a:pt x="57150" y="1657921"/>
                </a:lnTo>
                <a:lnTo>
                  <a:pt x="114300" y="1543621"/>
                </a:lnTo>
                <a:lnTo>
                  <a:pt x="76200" y="1543621"/>
                </a:lnTo>
                <a:lnTo>
                  <a:pt x="76200" y="1562671"/>
                </a:lnTo>
                <a:lnTo>
                  <a:pt x="38100" y="1562671"/>
                </a:lnTo>
                <a:lnTo>
                  <a:pt x="38100" y="1543621"/>
                </a:lnTo>
                <a:close/>
              </a:path>
              <a:path w="76200" h="1657921">
                <a:moveTo>
                  <a:pt x="38100" y="1562671"/>
                </a:moveTo>
                <a:lnTo>
                  <a:pt x="76200" y="1562671"/>
                </a:lnTo>
                <a:lnTo>
                  <a:pt x="76200" y="1523999"/>
                </a:lnTo>
                <a:lnTo>
                  <a:pt x="38100" y="1523999"/>
                </a:lnTo>
                <a:lnTo>
                  <a:pt x="38100" y="156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1698" y="422224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41698" y="437464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1698" y="452704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41698" y="467944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1698" y="483184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1698" y="498424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41698" y="5136642"/>
            <a:ext cx="0" cy="114299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1698" y="528904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1698" y="544144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1698" y="5593842"/>
            <a:ext cx="0" cy="190785"/>
          </a:xfrm>
          <a:custGeom>
            <a:avLst/>
            <a:gdLst/>
            <a:ahLst/>
            <a:cxnLst/>
            <a:rect l="l" t="t" r="r" b="b"/>
            <a:pathLst>
              <a:path h="190785">
                <a:moveTo>
                  <a:pt x="0" y="0"/>
                </a:moveTo>
                <a:lnTo>
                  <a:pt x="0" y="1907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372871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ete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0177" y="465946"/>
            <a:ext cx="208965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8327" y="1536666"/>
            <a:ext cx="3615458" cy="1106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14262">
              <a:lnSpc>
                <a:spcPts val="1730"/>
              </a:lnSpc>
              <a:spcBef>
                <a:spcPts val="96"/>
              </a:spcBef>
            </a:pP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Dri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-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Code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-18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20"/>
              </a:lnSpc>
            </a:pPr>
            <a:r>
              <a:rPr sz="1600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730"/>
              </a:lnSpc>
              <a:spcBef>
                <a:spcPts val="0"/>
              </a:spcBef>
            </a:pPr>
            <a:r>
              <a:rPr sz="1600" spc="0" dirty="0" smtClean="0">
                <a:latin typeface="Arial"/>
                <a:cs typeface="Arial"/>
              </a:rPr>
              <a:t>pub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6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tat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3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n(String</a:t>
            </a:r>
            <a:r>
              <a:rPr sz="1600" spc="-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arg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[])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ts val="1730"/>
              </a:lnSpc>
            </a:pPr>
            <a:r>
              <a:rPr sz="1600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1561050"/>
            <a:ext cx="4036875" cy="3886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Demo.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AB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 marR="223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pri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ate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nt</a:t>
            </a:r>
            <a:r>
              <a:rPr sz="1600" spc="-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a,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b;</a:t>
            </a:r>
            <a:r>
              <a:rPr sz="1600" spc="4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ds</a:t>
            </a:r>
            <a:endParaRPr sz="1600">
              <a:latin typeface="Arial"/>
              <a:cs typeface="Arial"/>
            </a:endParaRPr>
          </a:p>
          <a:p>
            <a:pPr marL="355600" marR="223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tructor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355600" marR="22349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latin typeface="Arial"/>
                <a:cs typeface="Arial"/>
              </a:rPr>
              <a:t>AB</a:t>
            </a:r>
            <a:r>
              <a:rPr sz="1600" spc="0" dirty="0" smtClean="0">
                <a:latin typeface="Arial"/>
                <a:cs typeface="Arial"/>
              </a:rPr>
              <a:t>(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nt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nt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y)</a:t>
            </a:r>
            <a:endParaRPr sz="1600">
              <a:latin typeface="Arial"/>
              <a:cs typeface="Arial"/>
            </a:endParaRPr>
          </a:p>
          <a:p>
            <a:pPr marL="355600" marR="223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354" marR="223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=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;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=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55600" marR="22349">
              <a:lnSpc>
                <a:spcPct val="95825"/>
              </a:lnSpc>
              <a:spcBef>
                <a:spcPts val="80"/>
              </a:spcBef>
            </a:pPr>
            <a:r>
              <a:rPr sz="1600" spc="-4" dirty="0" smtClean="0">
                <a:latin typeface="Arial"/>
                <a:cs typeface="Arial"/>
              </a:rPr>
              <a:t>}</a:t>
            </a: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End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41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Method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ay</a:t>
            </a:r>
            <a:r>
              <a:rPr sz="1600" spc="-6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ues pub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6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355600" marR="2234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354" marR="223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14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tem.o</a:t>
            </a:r>
            <a:r>
              <a:rPr sz="1600" spc="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t.print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(“</a:t>
            </a:r>
            <a:r>
              <a:rPr sz="1600" spc="-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a= 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“+ a);</a:t>
            </a:r>
            <a:endParaRPr sz="1600">
              <a:latin typeface="Arial"/>
              <a:cs typeface="Arial"/>
            </a:endParaRPr>
          </a:p>
          <a:p>
            <a:pPr marL="927354" marR="223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14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tem.o</a:t>
            </a:r>
            <a:r>
              <a:rPr sz="1600" spc="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t.print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(“</a:t>
            </a:r>
            <a:r>
              <a:rPr sz="1600" spc="-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=</a:t>
            </a:r>
            <a:r>
              <a:rPr sz="1600" spc="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“</a:t>
            </a:r>
            <a:r>
              <a:rPr sz="1600" spc="4" dirty="0" smtClean="0">
                <a:latin typeface="Arial"/>
                <a:cs typeface="Arial"/>
              </a:rPr>
              <a:t> +</a:t>
            </a:r>
            <a:r>
              <a:rPr sz="1600" spc="0" dirty="0" smtClean="0">
                <a:latin typeface="Arial"/>
                <a:cs typeface="Arial"/>
              </a:rPr>
              <a:t>b);</a:t>
            </a:r>
            <a:endParaRPr sz="1600">
              <a:latin typeface="Arial"/>
              <a:cs typeface="Arial"/>
            </a:endParaRPr>
          </a:p>
          <a:p>
            <a:pPr marL="355600" marR="22349">
              <a:lnSpc>
                <a:spcPct val="95825"/>
              </a:lnSpc>
              <a:spcBef>
                <a:spcPts val="80"/>
              </a:spcBef>
            </a:pPr>
            <a:r>
              <a:rPr sz="1600" spc="-4" dirty="0" smtClean="0">
                <a:latin typeface="Arial"/>
                <a:cs typeface="Arial"/>
              </a:rPr>
              <a:t>}</a:t>
            </a: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End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spc="-4" dirty="0" smtClean="0">
                <a:latin typeface="Arial"/>
                <a:cs typeface="Arial"/>
              </a:rPr>
              <a:t>}</a:t>
            </a: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End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2981" y="2634200"/>
            <a:ext cx="319021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730"/>
              </a:lnSpc>
              <a:spcBef>
                <a:spcPts val="96"/>
              </a:spcBef>
            </a:pPr>
            <a:r>
              <a:rPr sz="1600" spc="4" dirty="0" smtClean="0">
                <a:latin typeface="Arial"/>
                <a:cs typeface="Arial"/>
              </a:rPr>
              <a:t>AB AB AB AB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381" y="2634200"/>
            <a:ext cx="273301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730"/>
              </a:lnSpc>
              <a:spcBef>
                <a:spcPts val="96"/>
              </a:spcBef>
            </a:pPr>
            <a:r>
              <a:rPr sz="1600" spc="0" dirty="0" smtClean="0">
                <a:latin typeface="Arial"/>
                <a:cs typeface="Arial"/>
              </a:rPr>
              <a:t>a1 a2 a3 a4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7092" y="2634200"/>
            <a:ext cx="174316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2840">
              <a:lnSpc>
                <a:spcPts val="1730"/>
              </a:lnSpc>
            </a:pPr>
            <a:r>
              <a:rPr sz="1600" spc="0" dirty="0" smtClean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2840">
              <a:lnSpc>
                <a:spcPts val="1730"/>
              </a:lnSpc>
            </a:pPr>
            <a:r>
              <a:rPr sz="1600" spc="0" dirty="0" smtClean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2840">
              <a:lnSpc>
                <a:spcPts val="1730"/>
              </a:lnSpc>
            </a:pPr>
            <a:r>
              <a:rPr sz="1600" spc="0" dirty="0" smtClean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1781" y="2634200"/>
            <a:ext cx="419486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730"/>
              </a:lnSpc>
              <a:spcBef>
                <a:spcPts val="96"/>
              </a:spcBef>
            </a:pPr>
            <a:r>
              <a:rPr sz="1600" spc="0" dirty="0" smtClean="0">
                <a:latin typeface="Arial"/>
                <a:cs typeface="Arial"/>
              </a:rPr>
              <a:t>new new new 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3442" y="2634200"/>
            <a:ext cx="1077287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9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(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4 ,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8); A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(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3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5); A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(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7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21); A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(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2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9);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2981" y="3732204"/>
            <a:ext cx="1384106" cy="994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939"/>
              </a:lnSpc>
              <a:spcBef>
                <a:spcPts val="102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isp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(); a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isp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(); a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isp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(); a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isp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227" y="4938869"/>
            <a:ext cx="161511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4" dirty="0" smtClean="0">
                <a:latin typeface="Arial"/>
                <a:cs typeface="Arial"/>
              </a:rPr>
              <a:t>}</a:t>
            </a: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End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327" y="5378035"/>
            <a:ext cx="182510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4" dirty="0" smtClean="0">
                <a:latin typeface="Arial"/>
                <a:cs typeface="Arial"/>
              </a:rPr>
              <a:t>}</a:t>
            </a: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End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-18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375" y="5950487"/>
            <a:ext cx="6444894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r>
              <a:rPr sz="1800" b="1" spc="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b="1" spc="7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8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je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1800" b="1" spc="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fer</a:t>
            </a:r>
            <a:r>
              <a:rPr sz="1800" b="1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8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8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1800" b="1" spc="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8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7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a4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8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e default par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spla</a:t>
            </a:r>
            <a:r>
              <a:rPr sz="1800" b="1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800" b="1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526D83-D456-419C-9B85-200DAA26CCE7}"/>
</file>

<file path=customXml/itemProps2.xml><?xml version="1.0" encoding="utf-8"?>
<ds:datastoreItem xmlns:ds="http://schemas.openxmlformats.org/officeDocument/2006/customXml" ds:itemID="{C2BFECB0-D350-4881-8968-3627D6970F93}"/>
</file>

<file path=customXml/itemProps3.xml><?xml version="1.0" encoding="utf-8"?>
<ds:datastoreItem xmlns:ds="http://schemas.openxmlformats.org/officeDocument/2006/customXml" ds:itemID="{1FB83194-48D8-4373-8543-A674C986FB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1670</Words>
  <Application>Microsoft Office PowerPoint</Application>
  <PresentationFormat>On-screen Show (4:3)</PresentationFormat>
  <Paragraphs>478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2017-08-17T10:42:23Z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