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425" dirty="0" smtClean="0">
                <a:latin typeface="Arial"/>
                <a:cs typeface="Arial"/>
              </a:rPr>
              <a:t>T</a:t>
            </a:r>
            <a:r>
              <a:rPr sz="3600" b="1" spc="-159" dirty="0" smtClean="0">
                <a:latin typeface="Arial"/>
                <a:cs typeface="Arial"/>
              </a:rPr>
              <a:t>opi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59192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1591920"/>
            <a:ext cx="6152914" cy="21886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58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U</a:t>
            </a:r>
            <a:r>
              <a:rPr sz="3200" spc="4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of static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ke</a:t>
            </a:r>
            <a:r>
              <a:rPr sz="3200" spc="4" dirty="0" smtClean="0">
                <a:latin typeface="Arial"/>
                <a:cs typeface="Arial"/>
              </a:rPr>
              <a:t>y</a:t>
            </a:r>
            <a:r>
              <a:rPr sz="3200" spc="0" dirty="0" smtClean="0">
                <a:latin typeface="Arial"/>
                <a:cs typeface="Arial"/>
              </a:rPr>
              <a:t>word</a:t>
            </a:r>
            <a:r>
              <a:rPr sz="3200" spc="-3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in Ja</a:t>
            </a:r>
            <a:r>
              <a:rPr sz="3200" spc="4" dirty="0" smtClean="0">
                <a:latin typeface="Arial"/>
                <a:cs typeface="Arial"/>
              </a:rPr>
              <a:t>v</a:t>
            </a:r>
            <a:r>
              <a:rPr sz="3200" spc="0" dirty="0" smtClean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  <a:p>
            <a:pPr marL="70611" marR="61058">
              <a:lnSpc>
                <a:spcPct val="95825"/>
              </a:lnSpc>
              <a:spcBef>
                <a:spcPts val="761"/>
              </a:spcBef>
            </a:pPr>
            <a:r>
              <a:rPr sz="3200" spc="0" dirty="0" smtClean="0">
                <a:latin typeface="Wingdings"/>
                <a:cs typeface="Wingdings"/>
              </a:rPr>
              <a:t></a:t>
            </a:r>
            <a:r>
              <a:rPr sz="3200" spc="-50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static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fi</a:t>
            </a:r>
            <a:r>
              <a:rPr sz="3200" spc="-14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lds / class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varia</a:t>
            </a:r>
            <a:r>
              <a:rPr sz="3200" spc="-14" dirty="0" smtClean="0">
                <a:latin typeface="Arial"/>
                <a:cs typeface="Arial"/>
              </a:rPr>
              <a:t>b</a:t>
            </a:r>
            <a:r>
              <a:rPr sz="3200" spc="0" dirty="0" smtClean="0">
                <a:latin typeface="Arial"/>
                <a:cs typeface="Arial"/>
              </a:rPr>
              <a:t>les</a:t>
            </a:r>
            <a:endParaRPr sz="3200">
              <a:latin typeface="Arial"/>
              <a:cs typeface="Arial"/>
            </a:endParaRPr>
          </a:p>
          <a:p>
            <a:pPr marL="70611">
              <a:lnSpc>
                <a:spcPct val="95825"/>
              </a:lnSpc>
              <a:spcBef>
                <a:spcPts val="928"/>
              </a:spcBef>
            </a:pPr>
            <a:r>
              <a:rPr sz="3200" spc="0" dirty="0" smtClean="0">
                <a:latin typeface="Wingdings"/>
                <a:cs typeface="Wingdings"/>
              </a:rPr>
              <a:t></a:t>
            </a:r>
            <a:r>
              <a:rPr sz="3200" spc="-50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static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</a:t>
            </a:r>
            <a:r>
              <a:rPr sz="3200" spc="-9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th</a:t>
            </a:r>
            <a:r>
              <a:rPr sz="3200" spc="-14" dirty="0" smtClean="0">
                <a:latin typeface="Arial"/>
                <a:cs typeface="Arial"/>
              </a:rPr>
              <a:t>o</a:t>
            </a:r>
            <a:r>
              <a:rPr sz="3200" spc="0" dirty="0" smtClean="0">
                <a:latin typeface="Arial"/>
                <a:cs typeface="Arial"/>
              </a:rPr>
              <a:t>ds / class</a:t>
            </a:r>
            <a:r>
              <a:rPr sz="3200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</a:t>
            </a:r>
            <a:r>
              <a:rPr sz="3200" spc="-9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th</a:t>
            </a:r>
            <a:r>
              <a:rPr sz="3200" spc="-14" dirty="0" smtClean="0">
                <a:latin typeface="Arial"/>
                <a:cs typeface="Arial"/>
              </a:rPr>
              <a:t>o</a:t>
            </a:r>
            <a:r>
              <a:rPr sz="3200" spc="0" dirty="0" smtClean="0">
                <a:latin typeface="Arial"/>
                <a:cs typeface="Arial"/>
              </a:rPr>
              <a:t>ds</a:t>
            </a:r>
            <a:endParaRPr sz="3200">
              <a:latin typeface="Arial"/>
              <a:cs typeface="Arial"/>
            </a:endParaRPr>
          </a:p>
          <a:p>
            <a:pPr marL="70611" marR="61058">
              <a:lnSpc>
                <a:spcPct val="95825"/>
              </a:lnSpc>
              <a:spcBef>
                <a:spcPts val="928"/>
              </a:spcBef>
            </a:pPr>
            <a:r>
              <a:rPr sz="3200" spc="0" dirty="0" smtClean="0">
                <a:latin typeface="Wingdings"/>
                <a:cs typeface="Wingdings"/>
              </a:rPr>
              <a:t></a:t>
            </a:r>
            <a:r>
              <a:rPr sz="3200" spc="-54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stat</a:t>
            </a:r>
            <a:r>
              <a:rPr sz="3200" spc="-1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c classes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4306" y="2565654"/>
            <a:ext cx="359663" cy="1897380"/>
          </a:xfrm>
          <a:custGeom>
            <a:avLst/>
            <a:gdLst/>
            <a:ahLst/>
            <a:cxnLst/>
            <a:rect l="l" t="t" r="r" b="b"/>
            <a:pathLst>
              <a:path w="359663" h="1897379">
                <a:moveTo>
                  <a:pt x="359663" y="1897380"/>
                </a:moveTo>
                <a:lnTo>
                  <a:pt x="326785" y="1895133"/>
                </a:lnTo>
                <a:lnTo>
                  <a:pt x="295884" y="1888661"/>
                </a:lnTo>
                <a:lnTo>
                  <a:pt x="267495" y="1878365"/>
                </a:lnTo>
                <a:lnTo>
                  <a:pt x="242154" y="1864648"/>
                </a:lnTo>
                <a:lnTo>
                  <a:pt x="220397" y="1847912"/>
                </a:lnTo>
                <a:lnTo>
                  <a:pt x="195650" y="1818026"/>
                </a:lnTo>
                <a:lnTo>
                  <a:pt x="181978" y="1783608"/>
                </a:lnTo>
                <a:lnTo>
                  <a:pt x="179831" y="1762760"/>
                </a:lnTo>
                <a:lnTo>
                  <a:pt x="179831" y="1083310"/>
                </a:lnTo>
                <a:lnTo>
                  <a:pt x="179071" y="1070851"/>
                </a:lnTo>
                <a:lnTo>
                  <a:pt x="176832" y="1058711"/>
                </a:lnTo>
                <a:lnTo>
                  <a:pt x="173184" y="1046939"/>
                </a:lnTo>
                <a:lnTo>
                  <a:pt x="168192" y="1035585"/>
                </a:lnTo>
                <a:lnTo>
                  <a:pt x="161924" y="1024701"/>
                </a:lnTo>
                <a:lnTo>
                  <a:pt x="154446" y="1014336"/>
                </a:lnTo>
                <a:lnTo>
                  <a:pt x="145826" y="1004540"/>
                </a:lnTo>
                <a:lnTo>
                  <a:pt x="136130" y="995364"/>
                </a:lnTo>
                <a:lnTo>
                  <a:pt x="125425" y="986858"/>
                </a:lnTo>
                <a:lnTo>
                  <a:pt x="113778" y="979072"/>
                </a:lnTo>
                <a:lnTo>
                  <a:pt x="101256" y="972057"/>
                </a:lnTo>
                <a:lnTo>
                  <a:pt x="87926" y="965863"/>
                </a:lnTo>
                <a:lnTo>
                  <a:pt x="73856" y="960539"/>
                </a:lnTo>
                <a:lnTo>
                  <a:pt x="59111" y="956137"/>
                </a:lnTo>
                <a:lnTo>
                  <a:pt x="43758" y="952706"/>
                </a:lnTo>
                <a:lnTo>
                  <a:pt x="27866" y="950297"/>
                </a:lnTo>
                <a:lnTo>
                  <a:pt x="11500" y="948961"/>
                </a:lnTo>
                <a:lnTo>
                  <a:pt x="0" y="948690"/>
                </a:lnTo>
                <a:lnTo>
                  <a:pt x="16652" y="948119"/>
                </a:lnTo>
                <a:lnTo>
                  <a:pt x="48609" y="943710"/>
                </a:lnTo>
                <a:lnTo>
                  <a:pt x="78321" y="935275"/>
                </a:lnTo>
                <a:lnTo>
                  <a:pt x="105253" y="923219"/>
                </a:lnTo>
                <a:lnTo>
                  <a:pt x="128869" y="907942"/>
                </a:lnTo>
                <a:lnTo>
                  <a:pt x="156905" y="879868"/>
                </a:lnTo>
                <a:lnTo>
                  <a:pt x="174470" y="846810"/>
                </a:lnTo>
                <a:lnTo>
                  <a:pt x="179831" y="814070"/>
                </a:lnTo>
                <a:lnTo>
                  <a:pt x="179831" y="134620"/>
                </a:lnTo>
                <a:lnTo>
                  <a:pt x="180592" y="122161"/>
                </a:lnTo>
                <a:lnTo>
                  <a:pt x="182831" y="110021"/>
                </a:lnTo>
                <a:lnTo>
                  <a:pt x="186479" y="98249"/>
                </a:lnTo>
                <a:lnTo>
                  <a:pt x="191471" y="86895"/>
                </a:lnTo>
                <a:lnTo>
                  <a:pt x="197739" y="76011"/>
                </a:lnTo>
                <a:lnTo>
                  <a:pt x="205217" y="65646"/>
                </a:lnTo>
                <a:lnTo>
                  <a:pt x="213837" y="55850"/>
                </a:lnTo>
                <a:lnTo>
                  <a:pt x="223533" y="46674"/>
                </a:lnTo>
                <a:lnTo>
                  <a:pt x="234238" y="38168"/>
                </a:lnTo>
                <a:lnTo>
                  <a:pt x="245885" y="30382"/>
                </a:lnTo>
                <a:lnTo>
                  <a:pt x="258407" y="23367"/>
                </a:lnTo>
                <a:lnTo>
                  <a:pt x="271737" y="17173"/>
                </a:lnTo>
                <a:lnTo>
                  <a:pt x="285807" y="11849"/>
                </a:lnTo>
                <a:lnTo>
                  <a:pt x="300552" y="7447"/>
                </a:lnTo>
                <a:lnTo>
                  <a:pt x="315905" y="4016"/>
                </a:lnTo>
                <a:lnTo>
                  <a:pt x="331797" y="1607"/>
                </a:lnTo>
                <a:lnTo>
                  <a:pt x="348163" y="271"/>
                </a:lnTo>
                <a:lnTo>
                  <a:pt x="359663" y="0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1258" y="4498086"/>
            <a:ext cx="361188" cy="1524000"/>
          </a:xfrm>
          <a:custGeom>
            <a:avLst/>
            <a:gdLst/>
            <a:ahLst/>
            <a:cxnLst/>
            <a:rect l="l" t="t" r="r" b="b"/>
            <a:pathLst>
              <a:path w="361188" h="1524000">
                <a:moveTo>
                  <a:pt x="361188" y="1524000"/>
                </a:moveTo>
                <a:lnTo>
                  <a:pt x="328305" y="1521764"/>
                </a:lnTo>
                <a:lnTo>
                  <a:pt x="297389" y="1515322"/>
                </a:lnTo>
                <a:lnTo>
                  <a:pt x="268970" y="1505072"/>
                </a:lnTo>
                <a:lnTo>
                  <a:pt x="243579" y="1491409"/>
                </a:lnTo>
                <a:lnTo>
                  <a:pt x="221748" y="1474731"/>
                </a:lnTo>
                <a:lnTo>
                  <a:pt x="204008" y="1455436"/>
                </a:lnTo>
                <a:lnTo>
                  <a:pt x="190888" y="1433921"/>
                </a:lnTo>
                <a:lnTo>
                  <a:pt x="182921" y="1410582"/>
                </a:lnTo>
                <a:lnTo>
                  <a:pt x="180594" y="1388821"/>
                </a:lnTo>
                <a:lnTo>
                  <a:pt x="180594" y="897127"/>
                </a:lnTo>
                <a:lnTo>
                  <a:pt x="179835" y="884676"/>
                </a:lnTo>
                <a:lnTo>
                  <a:pt x="177606" y="872540"/>
                </a:lnTo>
                <a:lnTo>
                  <a:pt x="173971" y="860770"/>
                </a:lnTo>
                <a:lnTo>
                  <a:pt x="168996" y="849415"/>
                </a:lnTo>
                <a:lnTo>
                  <a:pt x="162750" y="838526"/>
                </a:lnTo>
                <a:lnTo>
                  <a:pt x="155297" y="828152"/>
                </a:lnTo>
                <a:lnTo>
                  <a:pt x="146704" y="818343"/>
                </a:lnTo>
                <a:lnTo>
                  <a:pt x="137038" y="809149"/>
                </a:lnTo>
                <a:lnTo>
                  <a:pt x="126365" y="800621"/>
                </a:lnTo>
                <a:lnTo>
                  <a:pt x="114751" y="792808"/>
                </a:lnTo>
                <a:lnTo>
                  <a:pt x="102263" y="785759"/>
                </a:lnTo>
                <a:lnTo>
                  <a:pt x="88967" y="779526"/>
                </a:lnTo>
                <a:lnTo>
                  <a:pt x="74930" y="774157"/>
                </a:lnTo>
                <a:lnTo>
                  <a:pt x="60218" y="769703"/>
                </a:lnTo>
                <a:lnTo>
                  <a:pt x="44897" y="766214"/>
                </a:lnTo>
                <a:lnTo>
                  <a:pt x="29034" y="763739"/>
                </a:lnTo>
                <a:lnTo>
                  <a:pt x="12695" y="762329"/>
                </a:lnTo>
                <a:lnTo>
                  <a:pt x="0" y="762000"/>
                </a:lnTo>
                <a:lnTo>
                  <a:pt x="16656" y="761432"/>
                </a:lnTo>
                <a:lnTo>
                  <a:pt x="48626" y="757039"/>
                </a:lnTo>
                <a:lnTo>
                  <a:pt x="78363" y="748635"/>
                </a:lnTo>
                <a:lnTo>
                  <a:pt x="105336" y="736621"/>
                </a:lnTo>
                <a:lnTo>
                  <a:pt x="129014" y="721395"/>
                </a:lnTo>
                <a:lnTo>
                  <a:pt x="148867" y="703356"/>
                </a:lnTo>
                <a:lnTo>
                  <a:pt x="164361" y="682905"/>
                </a:lnTo>
                <a:lnTo>
                  <a:pt x="174968" y="660440"/>
                </a:lnTo>
                <a:lnTo>
                  <a:pt x="180154" y="636362"/>
                </a:lnTo>
                <a:lnTo>
                  <a:pt x="180594" y="626871"/>
                </a:lnTo>
                <a:lnTo>
                  <a:pt x="180594" y="135127"/>
                </a:lnTo>
                <a:lnTo>
                  <a:pt x="181352" y="122676"/>
                </a:lnTo>
                <a:lnTo>
                  <a:pt x="183581" y="110540"/>
                </a:lnTo>
                <a:lnTo>
                  <a:pt x="187216" y="98770"/>
                </a:lnTo>
                <a:lnTo>
                  <a:pt x="192191" y="87415"/>
                </a:lnTo>
                <a:lnTo>
                  <a:pt x="198437" y="76526"/>
                </a:lnTo>
                <a:lnTo>
                  <a:pt x="205890" y="66152"/>
                </a:lnTo>
                <a:lnTo>
                  <a:pt x="214483" y="56343"/>
                </a:lnTo>
                <a:lnTo>
                  <a:pt x="224149" y="47149"/>
                </a:lnTo>
                <a:lnTo>
                  <a:pt x="234822" y="38621"/>
                </a:lnTo>
                <a:lnTo>
                  <a:pt x="246436" y="30808"/>
                </a:lnTo>
                <a:lnTo>
                  <a:pt x="258924" y="23759"/>
                </a:lnTo>
                <a:lnTo>
                  <a:pt x="272220" y="17526"/>
                </a:lnTo>
                <a:lnTo>
                  <a:pt x="286257" y="12157"/>
                </a:lnTo>
                <a:lnTo>
                  <a:pt x="300969" y="7703"/>
                </a:lnTo>
                <a:lnTo>
                  <a:pt x="316290" y="4214"/>
                </a:lnTo>
                <a:lnTo>
                  <a:pt x="332153" y="1739"/>
                </a:lnTo>
                <a:lnTo>
                  <a:pt x="348492" y="329"/>
                </a:lnTo>
                <a:lnTo>
                  <a:pt x="361188" y="0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3418" y="2782062"/>
            <a:ext cx="504444" cy="614172"/>
          </a:xfrm>
          <a:custGeom>
            <a:avLst/>
            <a:gdLst/>
            <a:ahLst/>
            <a:cxnLst/>
            <a:rect l="l" t="t" r="r" b="b"/>
            <a:pathLst>
              <a:path w="504444" h="614172">
                <a:moveTo>
                  <a:pt x="0" y="0"/>
                </a:moveTo>
                <a:lnTo>
                  <a:pt x="20688" y="508"/>
                </a:lnTo>
                <a:lnTo>
                  <a:pt x="40916" y="2008"/>
                </a:lnTo>
                <a:lnTo>
                  <a:pt x="60618" y="4460"/>
                </a:lnTo>
                <a:lnTo>
                  <a:pt x="79729" y="7824"/>
                </a:lnTo>
                <a:lnTo>
                  <a:pt x="98184" y="12061"/>
                </a:lnTo>
                <a:lnTo>
                  <a:pt x="115919" y="17131"/>
                </a:lnTo>
                <a:lnTo>
                  <a:pt x="132868" y="22995"/>
                </a:lnTo>
                <a:lnTo>
                  <a:pt x="148967" y="29614"/>
                </a:lnTo>
                <a:lnTo>
                  <a:pt x="164151" y="36948"/>
                </a:lnTo>
                <a:lnTo>
                  <a:pt x="178355" y="44958"/>
                </a:lnTo>
                <a:lnTo>
                  <a:pt x="191514" y="53603"/>
                </a:lnTo>
                <a:lnTo>
                  <a:pt x="203563" y="62846"/>
                </a:lnTo>
                <a:lnTo>
                  <a:pt x="214438" y="72646"/>
                </a:lnTo>
                <a:lnTo>
                  <a:pt x="224073" y="82965"/>
                </a:lnTo>
                <a:lnTo>
                  <a:pt x="232404" y="93761"/>
                </a:lnTo>
                <a:lnTo>
                  <a:pt x="239365" y="104997"/>
                </a:lnTo>
                <a:lnTo>
                  <a:pt x="244892" y="116632"/>
                </a:lnTo>
                <a:lnTo>
                  <a:pt x="248921" y="128628"/>
                </a:lnTo>
                <a:lnTo>
                  <a:pt x="251386" y="140945"/>
                </a:lnTo>
                <a:lnTo>
                  <a:pt x="252221" y="153542"/>
                </a:lnTo>
                <a:lnTo>
                  <a:pt x="253057" y="166140"/>
                </a:lnTo>
                <a:lnTo>
                  <a:pt x="255522" y="178457"/>
                </a:lnTo>
                <a:lnTo>
                  <a:pt x="259551" y="190453"/>
                </a:lnTo>
                <a:lnTo>
                  <a:pt x="265078" y="202088"/>
                </a:lnTo>
                <a:lnTo>
                  <a:pt x="272039" y="213324"/>
                </a:lnTo>
                <a:lnTo>
                  <a:pt x="280370" y="224120"/>
                </a:lnTo>
                <a:lnTo>
                  <a:pt x="290005" y="234439"/>
                </a:lnTo>
                <a:lnTo>
                  <a:pt x="300880" y="244239"/>
                </a:lnTo>
                <a:lnTo>
                  <a:pt x="312929" y="253482"/>
                </a:lnTo>
                <a:lnTo>
                  <a:pt x="326088" y="262128"/>
                </a:lnTo>
                <a:lnTo>
                  <a:pt x="340292" y="270137"/>
                </a:lnTo>
                <a:lnTo>
                  <a:pt x="355476" y="277471"/>
                </a:lnTo>
                <a:lnTo>
                  <a:pt x="371575" y="284090"/>
                </a:lnTo>
                <a:lnTo>
                  <a:pt x="388524" y="289954"/>
                </a:lnTo>
                <a:lnTo>
                  <a:pt x="406259" y="295024"/>
                </a:lnTo>
                <a:lnTo>
                  <a:pt x="424714" y="299261"/>
                </a:lnTo>
                <a:lnTo>
                  <a:pt x="443825" y="302625"/>
                </a:lnTo>
                <a:lnTo>
                  <a:pt x="463527" y="305077"/>
                </a:lnTo>
                <a:lnTo>
                  <a:pt x="483755" y="306577"/>
                </a:lnTo>
                <a:lnTo>
                  <a:pt x="504444" y="307086"/>
                </a:lnTo>
                <a:lnTo>
                  <a:pt x="483755" y="307594"/>
                </a:lnTo>
                <a:lnTo>
                  <a:pt x="463527" y="309094"/>
                </a:lnTo>
                <a:lnTo>
                  <a:pt x="443825" y="311546"/>
                </a:lnTo>
                <a:lnTo>
                  <a:pt x="424714" y="314910"/>
                </a:lnTo>
                <a:lnTo>
                  <a:pt x="406259" y="319147"/>
                </a:lnTo>
                <a:lnTo>
                  <a:pt x="388524" y="324217"/>
                </a:lnTo>
                <a:lnTo>
                  <a:pt x="371575" y="330081"/>
                </a:lnTo>
                <a:lnTo>
                  <a:pt x="355476" y="336700"/>
                </a:lnTo>
                <a:lnTo>
                  <a:pt x="340292" y="344034"/>
                </a:lnTo>
                <a:lnTo>
                  <a:pt x="326088" y="352044"/>
                </a:lnTo>
                <a:lnTo>
                  <a:pt x="312929" y="360689"/>
                </a:lnTo>
                <a:lnTo>
                  <a:pt x="300880" y="369932"/>
                </a:lnTo>
                <a:lnTo>
                  <a:pt x="290005" y="379732"/>
                </a:lnTo>
                <a:lnTo>
                  <a:pt x="280370" y="390051"/>
                </a:lnTo>
                <a:lnTo>
                  <a:pt x="272039" y="400847"/>
                </a:lnTo>
                <a:lnTo>
                  <a:pt x="265078" y="412083"/>
                </a:lnTo>
                <a:lnTo>
                  <a:pt x="259551" y="423718"/>
                </a:lnTo>
                <a:lnTo>
                  <a:pt x="255522" y="435714"/>
                </a:lnTo>
                <a:lnTo>
                  <a:pt x="253057" y="448031"/>
                </a:lnTo>
                <a:lnTo>
                  <a:pt x="252221" y="460628"/>
                </a:lnTo>
                <a:lnTo>
                  <a:pt x="251386" y="473226"/>
                </a:lnTo>
                <a:lnTo>
                  <a:pt x="248921" y="485543"/>
                </a:lnTo>
                <a:lnTo>
                  <a:pt x="244892" y="497539"/>
                </a:lnTo>
                <a:lnTo>
                  <a:pt x="239365" y="509174"/>
                </a:lnTo>
                <a:lnTo>
                  <a:pt x="232404" y="520410"/>
                </a:lnTo>
                <a:lnTo>
                  <a:pt x="224073" y="531206"/>
                </a:lnTo>
                <a:lnTo>
                  <a:pt x="214438" y="541525"/>
                </a:lnTo>
                <a:lnTo>
                  <a:pt x="203563" y="551325"/>
                </a:lnTo>
                <a:lnTo>
                  <a:pt x="191514" y="560568"/>
                </a:lnTo>
                <a:lnTo>
                  <a:pt x="178355" y="569214"/>
                </a:lnTo>
                <a:lnTo>
                  <a:pt x="164151" y="577223"/>
                </a:lnTo>
                <a:lnTo>
                  <a:pt x="148967" y="584557"/>
                </a:lnTo>
                <a:lnTo>
                  <a:pt x="132868" y="591176"/>
                </a:lnTo>
                <a:lnTo>
                  <a:pt x="115919" y="597040"/>
                </a:lnTo>
                <a:lnTo>
                  <a:pt x="98184" y="602110"/>
                </a:lnTo>
                <a:lnTo>
                  <a:pt x="79729" y="606347"/>
                </a:lnTo>
                <a:lnTo>
                  <a:pt x="60618" y="609711"/>
                </a:lnTo>
                <a:lnTo>
                  <a:pt x="40916" y="612163"/>
                </a:lnTo>
                <a:lnTo>
                  <a:pt x="20688" y="613663"/>
                </a:lnTo>
                <a:lnTo>
                  <a:pt x="0" y="614172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61766" y="1847850"/>
            <a:ext cx="2352040" cy="1252727"/>
          </a:xfrm>
          <a:custGeom>
            <a:avLst/>
            <a:gdLst/>
            <a:ahLst/>
            <a:cxnLst/>
            <a:rect l="l" t="t" r="r" b="b"/>
            <a:pathLst>
              <a:path w="2352040" h="1252727">
                <a:moveTo>
                  <a:pt x="2267204" y="30225"/>
                </a:moveTo>
                <a:lnTo>
                  <a:pt x="2198497" y="66548"/>
                </a:lnTo>
                <a:lnTo>
                  <a:pt x="2210562" y="89535"/>
                </a:lnTo>
                <a:lnTo>
                  <a:pt x="2279269" y="53212"/>
                </a:lnTo>
                <a:lnTo>
                  <a:pt x="2267204" y="30225"/>
                </a:lnTo>
                <a:close/>
              </a:path>
              <a:path w="2352040" h="1252727">
                <a:moveTo>
                  <a:pt x="2175510" y="78739"/>
                </a:moveTo>
                <a:lnTo>
                  <a:pt x="2106803" y="115062"/>
                </a:lnTo>
                <a:lnTo>
                  <a:pt x="2118995" y="137922"/>
                </a:lnTo>
                <a:lnTo>
                  <a:pt x="2187702" y="101600"/>
                </a:lnTo>
                <a:lnTo>
                  <a:pt x="2175510" y="78739"/>
                </a:lnTo>
                <a:close/>
              </a:path>
              <a:path w="2352040" h="1252727">
                <a:moveTo>
                  <a:pt x="2083943" y="127253"/>
                </a:moveTo>
                <a:lnTo>
                  <a:pt x="2015236" y="163575"/>
                </a:lnTo>
                <a:lnTo>
                  <a:pt x="2027301" y="186436"/>
                </a:lnTo>
                <a:lnTo>
                  <a:pt x="2096008" y="150113"/>
                </a:lnTo>
                <a:lnTo>
                  <a:pt x="2083943" y="127253"/>
                </a:lnTo>
                <a:close/>
              </a:path>
              <a:path w="2352040" h="1252727">
                <a:moveTo>
                  <a:pt x="1992376" y="175640"/>
                </a:moveTo>
                <a:lnTo>
                  <a:pt x="1923669" y="211962"/>
                </a:lnTo>
                <a:lnTo>
                  <a:pt x="1935734" y="234950"/>
                </a:lnTo>
                <a:lnTo>
                  <a:pt x="2004441" y="198500"/>
                </a:lnTo>
                <a:lnTo>
                  <a:pt x="1992376" y="175640"/>
                </a:lnTo>
                <a:close/>
              </a:path>
              <a:path w="2352040" h="1252727">
                <a:moveTo>
                  <a:pt x="1900809" y="224154"/>
                </a:moveTo>
                <a:lnTo>
                  <a:pt x="1832102" y="260476"/>
                </a:lnTo>
                <a:lnTo>
                  <a:pt x="1844167" y="283337"/>
                </a:lnTo>
                <a:lnTo>
                  <a:pt x="1912874" y="247014"/>
                </a:lnTo>
                <a:lnTo>
                  <a:pt x="1900809" y="224154"/>
                </a:lnTo>
                <a:close/>
              </a:path>
              <a:path w="2352040" h="1252727">
                <a:moveTo>
                  <a:pt x="1809114" y="272541"/>
                </a:moveTo>
                <a:lnTo>
                  <a:pt x="1740408" y="308990"/>
                </a:lnTo>
                <a:lnTo>
                  <a:pt x="1752600" y="331850"/>
                </a:lnTo>
                <a:lnTo>
                  <a:pt x="1821307" y="295528"/>
                </a:lnTo>
                <a:lnTo>
                  <a:pt x="1809114" y="272541"/>
                </a:lnTo>
                <a:close/>
              </a:path>
              <a:path w="2352040" h="1252727">
                <a:moveTo>
                  <a:pt x="1717548" y="321055"/>
                </a:moveTo>
                <a:lnTo>
                  <a:pt x="1648841" y="357377"/>
                </a:lnTo>
                <a:lnTo>
                  <a:pt x="1660906" y="380364"/>
                </a:lnTo>
                <a:lnTo>
                  <a:pt x="1729613" y="343915"/>
                </a:lnTo>
                <a:lnTo>
                  <a:pt x="1717548" y="321055"/>
                </a:lnTo>
                <a:close/>
              </a:path>
              <a:path w="2352040" h="1252727">
                <a:moveTo>
                  <a:pt x="1625981" y="369570"/>
                </a:moveTo>
                <a:lnTo>
                  <a:pt x="1557274" y="405891"/>
                </a:lnTo>
                <a:lnTo>
                  <a:pt x="1569339" y="428751"/>
                </a:lnTo>
                <a:lnTo>
                  <a:pt x="1638046" y="392429"/>
                </a:lnTo>
                <a:lnTo>
                  <a:pt x="1625981" y="369570"/>
                </a:lnTo>
                <a:close/>
              </a:path>
              <a:path w="2352040" h="1252727">
                <a:moveTo>
                  <a:pt x="1534287" y="417957"/>
                </a:moveTo>
                <a:lnTo>
                  <a:pt x="1465707" y="454278"/>
                </a:lnTo>
                <a:lnTo>
                  <a:pt x="1477772" y="477265"/>
                </a:lnTo>
                <a:lnTo>
                  <a:pt x="1546479" y="440944"/>
                </a:lnTo>
                <a:lnTo>
                  <a:pt x="1534287" y="417957"/>
                </a:lnTo>
                <a:close/>
              </a:path>
              <a:path w="2352040" h="1252727">
                <a:moveTo>
                  <a:pt x="1442720" y="466471"/>
                </a:moveTo>
                <a:lnTo>
                  <a:pt x="1374013" y="502792"/>
                </a:lnTo>
                <a:lnTo>
                  <a:pt x="1386205" y="525652"/>
                </a:lnTo>
                <a:lnTo>
                  <a:pt x="1454912" y="489330"/>
                </a:lnTo>
                <a:lnTo>
                  <a:pt x="1442720" y="466471"/>
                </a:lnTo>
                <a:close/>
              </a:path>
              <a:path w="2352040" h="1252727">
                <a:moveTo>
                  <a:pt x="1351153" y="514858"/>
                </a:moveTo>
                <a:lnTo>
                  <a:pt x="1282446" y="551307"/>
                </a:lnTo>
                <a:lnTo>
                  <a:pt x="1294511" y="574166"/>
                </a:lnTo>
                <a:lnTo>
                  <a:pt x="1363218" y="537845"/>
                </a:lnTo>
                <a:lnTo>
                  <a:pt x="1351153" y="514858"/>
                </a:lnTo>
                <a:close/>
              </a:path>
              <a:path w="2352040" h="1252727">
                <a:moveTo>
                  <a:pt x="1259586" y="563372"/>
                </a:moveTo>
                <a:lnTo>
                  <a:pt x="1190879" y="599694"/>
                </a:lnTo>
                <a:lnTo>
                  <a:pt x="1202944" y="622680"/>
                </a:lnTo>
                <a:lnTo>
                  <a:pt x="1271651" y="586232"/>
                </a:lnTo>
                <a:lnTo>
                  <a:pt x="1259586" y="563372"/>
                </a:lnTo>
                <a:close/>
              </a:path>
              <a:path w="2352040" h="1252727">
                <a:moveTo>
                  <a:pt x="1167892" y="611886"/>
                </a:moveTo>
                <a:lnTo>
                  <a:pt x="1099185" y="648208"/>
                </a:lnTo>
                <a:lnTo>
                  <a:pt x="1111377" y="671067"/>
                </a:lnTo>
                <a:lnTo>
                  <a:pt x="1180084" y="634746"/>
                </a:lnTo>
                <a:lnTo>
                  <a:pt x="1167892" y="611886"/>
                </a:lnTo>
                <a:close/>
              </a:path>
              <a:path w="2352040" h="1252727">
                <a:moveTo>
                  <a:pt x="1076325" y="660273"/>
                </a:moveTo>
                <a:lnTo>
                  <a:pt x="1007618" y="696722"/>
                </a:lnTo>
                <a:lnTo>
                  <a:pt x="1019810" y="719582"/>
                </a:lnTo>
                <a:lnTo>
                  <a:pt x="1088517" y="683260"/>
                </a:lnTo>
                <a:lnTo>
                  <a:pt x="1076325" y="660273"/>
                </a:lnTo>
                <a:close/>
              </a:path>
              <a:path w="2352040" h="1252727">
                <a:moveTo>
                  <a:pt x="984758" y="708787"/>
                </a:moveTo>
                <a:lnTo>
                  <a:pt x="916051" y="745109"/>
                </a:lnTo>
                <a:lnTo>
                  <a:pt x="928116" y="768096"/>
                </a:lnTo>
                <a:lnTo>
                  <a:pt x="996823" y="731647"/>
                </a:lnTo>
                <a:lnTo>
                  <a:pt x="984758" y="708787"/>
                </a:lnTo>
                <a:close/>
              </a:path>
              <a:path w="2352040" h="1252727">
                <a:moveTo>
                  <a:pt x="893191" y="757301"/>
                </a:moveTo>
                <a:lnTo>
                  <a:pt x="824484" y="793623"/>
                </a:lnTo>
                <a:lnTo>
                  <a:pt x="836549" y="816483"/>
                </a:lnTo>
                <a:lnTo>
                  <a:pt x="905256" y="780161"/>
                </a:lnTo>
                <a:lnTo>
                  <a:pt x="893191" y="757301"/>
                </a:lnTo>
                <a:close/>
              </a:path>
              <a:path w="2352040" h="1252727">
                <a:moveTo>
                  <a:pt x="801497" y="805688"/>
                </a:moveTo>
                <a:lnTo>
                  <a:pt x="732789" y="842010"/>
                </a:lnTo>
                <a:lnTo>
                  <a:pt x="744982" y="864997"/>
                </a:lnTo>
                <a:lnTo>
                  <a:pt x="813688" y="828675"/>
                </a:lnTo>
                <a:lnTo>
                  <a:pt x="801497" y="805688"/>
                </a:lnTo>
                <a:close/>
              </a:path>
              <a:path w="2352040" h="1252727">
                <a:moveTo>
                  <a:pt x="709930" y="854201"/>
                </a:moveTo>
                <a:lnTo>
                  <a:pt x="641223" y="890524"/>
                </a:lnTo>
                <a:lnTo>
                  <a:pt x="653414" y="913384"/>
                </a:lnTo>
                <a:lnTo>
                  <a:pt x="721995" y="877062"/>
                </a:lnTo>
                <a:lnTo>
                  <a:pt x="709930" y="854201"/>
                </a:lnTo>
                <a:close/>
              </a:path>
              <a:path w="2352040" h="1252727">
                <a:moveTo>
                  <a:pt x="618363" y="902588"/>
                </a:moveTo>
                <a:lnTo>
                  <a:pt x="549656" y="939038"/>
                </a:lnTo>
                <a:lnTo>
                  <a:pt x="561721" y="961898"/>
                </a:lnTo>
                <a:lnTo>
                  <a:pt x="630428" y="925576"/>
                </a:lnTo>
                <a:lnTo>
                  <a:pt x="618363" y="902588"/>
                </a:lnTo>
                <a:close/>
              </a:path>
              <a:path w="2352040" h="1252727">
                <a:moveTo>
                  <a:pt x="526796" y="951102"/>
                </a:moveTo>
                <a:lnTo>
                  <a:pt x="458088" y="987425"/>
                </a:lnTo>
                <a:lnTo>
                  <a:pt x="470154" y="1010412"/>
                </a:lnTo>
                <a:lnTo>
                  <a:pt x="538861" y="973963"/>
                </a:lnTo>
                <a:lnTo>
                  <a:pt x="526796" y="951102"/>
                </a:lnTo>
                <a:close/>
              </a:path>
              <a:path w="2352040" h="1252727">
                <a:moveTo>
                  <a:pt x="435101" y="999616"/>
                </a:moveTo>
                <a:lnTo>
                  <a:pt x="366395" y="1035938"/>
                </a:lnTo>
                <a:lnTo>
                  <a:pt x="378587" y="1058799"/>
                </a:lnTo>
                <a:lnTo>
                  <a:pt x="447294" y="1022476"/>
                </a:lnTo>
                <a:lnTo>
                  <a:pt x="435101" y="999616"/>
                </a:lnTo>
                <a:close/>
              </a:path>
              <a:path w="2352040" h="1252727">
                <a:moveTo>
                  <a:pt x="343535" y="1048003"/>
                </a:moveTo>
                <a:lnTo>
                  <a:pt x="274828" y="1084452"/>
                </a:lnTo>
                <a:lnTo>
                  <a:pt x="286893" y="1107313"/>
                </a:lnTo>
                <a:lnTo>
                  <a:pt x="355600" y="1070990"/>
                </a:lnTo>
                <a:lnTo>
                  <a:pt x="343535" y="1048003"/>
                </a:lnTo>
                <a:close/>
              </a:path>
              <a:path w="2352040" h="1252727">
                <a:moveTo>
                  <a:pt x="251968" y="1096517"/>
                </a:moveTo>
                <a:lnTo>
                  <a:pt x="183261" y="1132839"/>
                </a:lnTo>
                <a:lnTo>
                  <a:pt x="195325" y="1155700"/>
                </a:lnTo>
                <a:lnTo>
                  <a:pt x="264033" y="1119377"/>
                </a:lnTo>
                <a:lnTo>
                  <a:pt x="251968" y="1096517"/>
                </a:lnTo>
                <a:close/>
              </a:path>
              <a:path w="2352040" h="1252727">
                <a:moveTo>
                  <a:pt x="160274" y="1145032"/>
                </a:moveTo>
                <a:lnTo>
                  <a:pt x="91694" y="1181353"/>
                </a:lnTo>
                <a:lnTo>
                  <a:pt x="103759" y="1204214"/>
                </a:lnTo>
                <a:lnTo>
                  <a:pt x="172466" y="1167891"/>
                </a:lnTo>
                <a:lnTo>
                  <a:pt x="160274" y="1145032"/>
                </a:lnTo>
                <a:close/>
              </a:path>
              <a:path w="2352040" h="1252727">
                <a:moveTo>
                  <a:pt x="68707" y="1193419"/>
                </a:moveTo>
                <a:lnTo>
                  <a:pt x="0" y="1229740"/>
                </a:lnTo>
                <a:lnTo>
                  <a:pt x="12192" y="1252727"/>
                </a:lnTo>
                <a:lnTo>
                  <a:pt x="80899" y="1216278"/>
                </a:lnTo>
                <a:lnTo>
                  <a:pt x="68707" y="1193419"/>
                </a:lnTo>
                <a:close/>
              </a:path>
              <a:path w="2352040" h="1252727">
                <a:moveTo>
                  <a:pt x="2352040" y="0"/>
                </a:moveTo>
                <a:lnTo>
                  <a:pt x="2265172" y="2032"/>
                </a:lnTo>
                <a:lnTo>
                  <a:pt x="2301494" y="70738"/>
                </a:lnTo>
                <a:lnTo>
                  <a:pt x="23520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4942" y="3487674"/>
            <a:ext cx="502919" cy="446531"/>
          </a:xfrm>
          <a:custGeom>
            <a:avLst/>
            <a:gdLst/>
            <a:ahLst/>
            <a:cxnLst/>
            <a:rect l="l" t="t" r="r" b="b"/>
            <a:pathLst>
              <a:path w="502919" h="446531">
                <a:moveTo>
                  <a:pt x="0" y="0"/>
                </a:moveTo>
                <a:lnTo>
                  <a:pt x="20631" y="370"/>
                </a:lnTo>
                <a:lnTo>
                  <a:pt x="40802" y="1462"/>
                </a:lnTo>
                <a:lnTo>
                  <a:pt x="60448" y="3247"/>
                </a:lnTo>
                <a:lnTo>
                  <a:pt x="79504" y="5696"/>
                </a:lnTo>
                <a:lnTo>
                  <a:pt x="97905" y="8780"/>
                </a:lnTo>
                <a:lnTo>
                  <a:pt x="115587" y="12471"/>
                </a:lnTo>
                <a:lnTo>
                  <a:pt x="132485" y="16739"/>
                </a:lnTo>
                <a:lnTo>
                  <a:pt x="148535" y="21555"/>
                </a:lnTo>
                <a:lnTo>
                  <a:pt x="163672" y="26891"/>
                </a:lnTo>
                <a:lnTo>
                  <a:pt x="177831" y="32718"/>
                </a:lnTo>
                <a:lnTo>
                  <a:pt x="190949" y="39007"/>
                </a:lnTo>
                <a:lnTo>
                  <a:pt x="202960" y="45729"/>
                </a:lnTo>
                <a:lnTo>
                  <a:pt x="213799" y="52855"/>
                </a:lnTo>
                <a:lnTo>
                  <a:pt x="223403" y="60356"/>
                </a:lnTo>
                <a:lnTo>
                  <a:pt x="231707" y="68204"/>
                </a:lnTo>
                <a:lnTo>
                  <a:pt x="238646" y="76370"/>
                </a:lnTo>
                <a:lnTo>
                  <a:pt x="244155" y="84825"/>
                </a:lnTo>
                <a:lnTo>
                  <a:pt x="248170" y="93539"/>
                </a:lnTo>
                <a:lnTo>
                  <a:pt x="250626" y="102485"/>
                </a:lnTo>
                <a:lnTo>
                  <a:pt x="251459" y="111633"/>
                </a:lnTo>
                <a:lnTo>
                  <a:pt x="252293" y="120780"/>
                </a:lnTo>
                <a:lnTo>
                  <a:pt x="254749" y="129726"/>
                </a:lnTo>
                <a:lnTo>
                  <a:pt x="258764" y="138440"/>
                </a:lnTo>
                <a:lnTo>
                  <a:pt x="264273" y="146895"/>
                </a:lnTo>
                <a:lnTo>
                  <a:pt x="271212" y="155061"/>
                </a:lnTo>
                <a:lnTo>
                  <a:pt x="279516" y="162909"/>
                </a:lnTo>
                <a:lnTo>
                  <a:pt x="289120" y="170410"/>
                </a:lnTo>
                <a:lnTo>
                  <a:pt x="299959" y="177536"/>
                </a:lnTo>
                <a:lnTo>
                  <a:pt x="311970" y="184258"/>
                </a:lnTo>
                <a:lnTo>
                  <a:pt x="325088" y="190547"/>
                </a:lnTo>
                <a:lnTo>
                  <a:pt x="339247" y="196374"/>
                </a:lnTo>
                <a:lnTo>
                  <a:pt x="354384" y="201710"/>
                </a:lnTo>
                <a:lnTo>
                  <a:pt x="370434" y="206526"/>
                </a:lnTo>
                <a:lnTo>
                  <a:pt x="387332" y="210794"/>
                </a:lnTo>
                <a:lnTo>
                  <a:pt x="405014" y="214485"/>
                </a:lnTo>
                <a:lnTo>
                  <a:pt x="423415" y="217569"/>
                </a:lnTo>
                <a:lnTo>
                  <a:pt x="442471" y="220018"/>
                </a:lnTo>
                <a:lnTo>
                  <a:pt x="462117" y="221803"/>
                </a:lnTo>
                <a:lnTo>
                  <a:pt x="482288" y="222895"/>
                </a:lnTo>
                <a:lnTo>
                  <a:pt x="502919" y="223265"/>
                </a:lnTo>
                <a:lnTo>
                  <a:pt x="482288" y="223636"/>
                </a:lnTo>
                <a:lnTo>
                  <a:pt x="462117" y="224728"/>
                </a:lnTo>
                <a:lnTo>
                  <a:pt x="442471" y="226513"/>
                </a:lnTo>
                <a:lnTo>
                  <a:pt x="423415" y="228962"/>
                </a:lnTo>
                <a:lnTo>
                  <a:pt x="405014" y="232046"/>
                </a:lnTo>
                <a:lnTo>
                  <a:pt x="387332" y="235737"/>
                </a:lnTo>
                <a:lnTo>
                  <a:pt x="370434" y="240005"/>
                </a:lnTo>
                <a:lnTo>
                  <a:pt x="354384" y="244821"/>
                </a:lnTo>
                <a:lnTo>
                  <a:pt x="339247" y="250157"/>
                </a:lnTo>
                <a:lnTo>
                  <a:pt x="325088" y="255984"/>
                </a:lnTo>
                <a:lnTo>
                  <a:pt x="311970" y="262273"/>
                </a:lnTo>
                <a:lnTo>
                  <a:pt x="299959" y="268995"/>
                </a:lnTo>
                <a:lnTo>
                  <a:pt x="289120" y="276121"/>
                </a:lnTo>
                <a:lnTo>
                  <a:pt x="279516" y="283622"/>
                </a:lnTo>
                <a:lnTo>
                  <a:pt x="271212" y="291470"/>
                </a:lnTo>
                <a:lnTo>
                  <a:pt x="264273" y="299636"/>
                </a:lnTo>
                <a:lnTo>
                  <a:pt x="258764" y="308091"/>
                </a:lnTo>
                <a:lnTo>
                  <a:pt x="254749" y="316805"/>
                </a:lnTo>
                <a:lnTo>
                  <a:pt x="252293" y="325751"/>
                </a:lnTo>
                <a:lnTo>
                  <a:pt x="251459" y="334899"/>
                </a:lnTo>
                <a:lnTo>
                  <a:pt x="250626" y="344046"/>
                </a:lnTo>
                <a:lnTo>
                  <a:pt x="248170" y="352992"/>
                </a:lnTo>
                <a:lnTo>
                  <a:pt x="244155" y="361706"/>
                </a:lnTo>
                <a:lnTo>
                  <a:pt x="238646" y="370161"/>
                </a:lnTo>
                <a:lnTo>
                  <a:pt x="231707" y="378327"/>
                </a:lnTo>
                <a:lnTo>
                  <a:pt x="223403" y="386175"/>
                </a:lnTo>
                <a:lnTo>
                  <a:pt x="213799" y="393676"/>
                </a:lnTo>
                <a:lnTo>
                  <a:pt x="202960" y="400802"/>
                </a:lnTo>
                <a:lnTo>
                  <a:pt x="190949" y="407524"/>
                </a:lnTo>
                <a:lnTo>
                  <a:pt x="177831" y="413813"/>
                </a:lnTo>
                <a:lnTo>
                  <a:pt x="163672" y="419640"/>
                </a:lnTo>
                <a:lnTo>
                  <a:pt x="148535" y="424976"/>
                </a:lnTo>
                <a:lnTo>
                  <a:pt x="132485" y="429792"/>
                </a:lnTo>
                <a:lnTo>
                  <a:pt x="115587" y="434060"/>
                </a:lnTo>
                <a:lnTo>
                  <a:pt x="97905" y="437751"/>
                </a:lnTo>
                <a:lnTo>
                  <a:pt x="79504" y="440835"/>
                </a:lnTo>
                <a:lnTo>
                  <a:pt x="60448" y="443284"/>
                </a:lnTo>
                <a:lnTo>
                  <a:pt x="40802" y="445069"/>
                </a:lnTo>
                <a:lnTo>
                  <a:pt x="20631" y="446161"/>
                </a:lnTo>
                <a:lnTo>
                  <a:pt x="0" y="446531"/>
                </a:lnTo>
              </a:path>
            </a:pathLst>
          </a:custGeom>
          <a:ln w="25907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62654" y="2683002"/>
            <a:ext cx="2351913" cy="1039241"/>
          </a:xfrm>
          <a:custGeom>
            <a:avLst/>
            <a:gdLst/>
            <a:ahLst/>
            <a:cxnLst/>
            <a:rect l="l" t="t" r="r" b="b"/>
            <a:pathLst>
              <a:path w="2351913" h="1039241">
                <a:moveTo>
                  <a:pt x="2256282" y="32131"/>
                </a:moveTo>
                <a:lnTo>
                  <a:pt x="2185035" y="63119"/>
                </a:lnTo>
                <a:lnTo>
                  <a:pt x="2195449" y="86868"/>
                </a:lnTo>
                <a:lnTo>
                  <a:pt x="2266696" y="55880"/>
                </a:lnTo>
                <a:lnTo>
                  <a:pt x="2256282" y="32131"/>
                </a:lnTo>
                <a:close/>
              </a:path>
              <a:path w="2351913" h="1039241">
                <a:moveTo>
                  <a:pt x="2161286" y="73533"/>
                </a:moveTo>
                <a:lnTo>
                  <a:pt x="2090039" y="104521"/>
                </a:lnTo>
                <a:lnTo>
                  <a:pt x="2100453" y="128270"/>
                </a:lnTo>
                <a:lnTo>
                  <a:pt x="2171700" y="97282"/>
                </a:lnTo>
                <a:lnTo>
                  <a:pt x="2161286" y="73533"/>
                </a:lnTo>
                <a:close/>
              </a:path>
              <a:path w="2351913" h="1039241">
                <a:moveTo>
                  <a:pt x="2066290" y="114935"/>
                </a:moveTo>
                <a:lnTo>
                  <a:pt x="1995043" y="145923"/>
                </a:lnTo>
                <a:lnTo>
                  <a:pt x="2005330" y="169672"/>
                </a:lnTo>
                <a:lnTo>
                  <a:pt x="2076704" y="138684"/>
                </a:lnTo>
                <a:lnTo>
                  <a:pt x="2066290" y="114935"/>
                </a:lnTo>
                <a:close/>
              </a:path>
              <a:path w="2351913" h="1039241">
                <a:moveTo>
                  <a:pt x="1971294" y="156337"/>
                </a:moveTo>
                <a:lnTo>
                  <a:pt x="1900047" y="187325"/>
                </a:lnTo>
                <a:lnTo>
                  <a:pt x="1910334" y="211074"/>
                </a:lnTo>
                <a:lnTo>
                  <a:pt x="1981581" y="180086"/>
                </a:lnTo>
                <a:lnTo>
                  <a:pt x="1971294" y="156337"/>
                </a:lnTo>
                <a:close/>
              </a:path>
              <a:path w="2351913" h="1039241">
                <a:moveTo>
                  <a:pt x="1876298" y="197738"/>
                </a:moveTo>
                <a:lnTo>
                  <a:pt x="1805051" y="228726"/>
                </a:lnTo>
                <a:lnTo>
                  <a:pt x="1815338" y="252475"/>
                </a:lnTo>
                <a:lnTo>
                  <a:pt x="1886585" y="221487"/>
                </a:lnTo>
                <a:lnTo>
                  <a:pt x="1876298" y="197738"/>
                </a:lnTo>
                <a:close/>
              </a:path>
              <a:path w="2351913" h="1039241">
                <a:moveTo>
                  <a:pt x="1781302" y="239140"/>
                </a:moveTo>
                <a:lnTo>
                  <a:pt x="1710055" y="270128"/>
                </a:lnTo>
                <a:lnTo>
                  <a:pt x="1720342" y="293877"/>
                </a:lnTo>
                <a:lnTo>
                  <a:pt x="1791589" y="262889"/>
                </a:lnTo>
                <a:lnTo>
                  <a:pt x="1781302" y="239140"/>
                </a:lnTo>
                <a:close/>
              </a:path>
              <a:path w="2351913" h="1039241">
                <a:moveTo>
                  <a:pt x="1686306" y="280543"/>
                </a:moveTo>
                <a:lnTo>
                  <a:pt x="1615059" y="311531"/>
                </a:lnTo>
                <a:lnTo>
                  <a:pt x="1625346" y="335407"/>
                </a:lnTo>
                <a:lnTo>
                  <a:pt x="1696593" y="304292"/>
                </a:lnTo>
                <a:lnTo>
                  <a:pt x="1686306" y="280543"/>
                </a:lnTo>
                <a:close/>
              </a:path>
              <a:path w="2351913" h="1039241">
                <a:moveTo>
                  <a:pt x="1591310" y="321945"/>
                </a:moveTo>
                <a:lnTo>
                  <a:pt x="1520063" y="353060"/>
                </a:lnTo>
                <a:lnTo>
                  <a:pt x="1530350" y="376809"/>
                </a:lnTo>
                <a:lnTo>
                  <a:pt x="1601597" y="345694"/>
                </a:lnTo>
                <a:lnTo>
                  <a:pt x="1591310" y="321945"/>
                </a:lnTo>
                <a:close/>
              </a:path>
              <a:path w="2351913" h="1039241">
                <a:moveTo>
                  <a:pt x="1496314" y="363347"/>
                </a:moveTo>
                <a:lnTo>
                  <a:pt x="1425067" y="394462"/>
                </a:lnTo>
                <a:lnTo>
                  <a:pt x="1435354" y="418211"/>
                </a:lnTo>
                <a:lnTo>
                  <a:pt x="1506601" y="387096"/>
                </a:lnTo>
                <a:lnTo>
                  <a:pt x="1496314" y="363347"/>
                </a:lnTo>
                <a:close/>
              </a:path>
              <a:path w="2351913" h="1039241">
                <a:moveTo>
                  <a:pt x="1401318" y="404749"/>
                </a:moveTo>
                <a:lnTo>
                  <a:pt x="1330071" y="435863"/>
                </a:lnTo>
                <a:lnTo>
                  <a:pt x="1340358" y="459613"/>
                </a:lnTo>
                <a:lnTo>
                  <a:pt x="1411605" y="428498"/>
                </a:lnTo>
                <a:lnTo>
                  <a:pt x="1401318" y="404749"/>
                </a:lnTo>
                <a:close/>
              </a:path>
              <a:path w="2351913" h="1039241">
                <a:moveTo>
                  <a:pt x="1306322" y="446150"/>
                </a:moveTo>
                <a:lnTo>
                  <a:pt x="1235075" y="477265"/>
                </a:lnTo>
                <a:lnTo>
                  <a:pt x="1245362" y="501014"/>
                </a:lnTo>
                <a:lnTo>
                  <a:pt x="1316609" y="469900"/>
                </a:lnTo>
                <a:lnTo>
                  <a:pt x="1306322" y="446150"/>
                </a:lnTo>
                <a:close/>
              </a:path>
              <a:path w="2351913" h="1039241">
                <a:moveTo>
                  <a:pt x="1211326" y="487552"/>
                </a:moveTo>
                <a:lnTo>
                  <a:pt x="1140079" y="518668"/>
                </a:lnTo>
                <a:lnTo>
                  <a:pt x="1150366" y="542417"/>
                </a:lnTo>
                <a:lnTo>
                  <a:pt x="1221613" y="511301"/>
                </a:lnTo>
                <a:lnTo>
                  <a:pt x="1211326" y="487552"/>
                </a:lnTo>
                <a:close/>
              </a:path>
              <a:path w="2351913" h="1039241">
                <a:moveTo>
                  <a:pt x="1116330" y="528955"/>
                </a:moveTo>
                <a:lnTo>
                  <a:pt x="1045083" y="560070"/>
                </a:lnTo>
                <a:lnTo>
                  <a:pt x="1055370" y="583819"/>
                </a:lnTo>
                <a:lnTo>
                  <a:pt x="1126617" y="552703"/>
                </a:lnTo>
                <a:lnTo>
                  <a:pt x="1116330" y="528955"/>
                </a:lnTo>
                <a:close/>
              </a:path>
              <a:path w="2351913" h="1039241">
                <a:moveTo>
                  <a:pt x="1021334" y="570357"/>
                </a:moveTo>
                <a:lnTo>
                  <a:pt x="950087" y="601472"/>
                </a:lnTo>
                <a:lnTo>
                  <a:pt x="960374" y="625221"/>
                </a:lnTo>
                <a:lnTo>
                  <a:pt x="1031621" y="594106"/>
                </a:lnTo>
                <a:lnTo>
                  <a:pt x="1021334" y="570357"/>
                </a:lnTo>
                <a:close/>
              </a:path>
              <a:path w="2351913" h="1039241">
                <a:moveTo>
                  <a:pt x="926338" y="611759"/>
                </a:moveTo>
                <a:lnTo>
                  <a:pt x="855091" y="642874"/>
                </a:lnTo>
                <a:lnTo>
                  <a:pt x="865378" y="666623"/>
                </a:lnTo>
                <a:lnTo>
                  <a:pt x="936625" y="635508"/>
                </a:lnTo>
                <a:lnTo>
                  <a:pt x="926338" y="611759"/>
                </a:lnTo>
                <a:close/>
              </a:path>
              <a:path w="2351913" h="1039241">
                <a:moveTo>
                  <a:pt x="831342" y="653161"/>
                </a:moveTo>
                <a:lnTo>
                  <a:pt x="760095" y="684276"/>
                </a:lnTo>
                <a:lnTo>
                  <a:pt x="770382" y="708025"/>
                </a:lnTo>
                <a:lnTo>
                  <a:pt x="841629" y="676910"/>
                </a:lnTo>
                <a:lnTo>
                  <a:pt x="831342" y="653161"/>
                </a:lnTo>
                <a:close/>
              </a:path>
              <a:path w="2351913" h="1039241">
                <a:moveTo>
                  <a:pt x="736346" y="694563"/>
                </a:moveTo>
                <a:lnTo>
                  <a:pt x="664972" y="725677"/>
                </a:lnTo>
                <a:lnTo>
                  <a:pt x="675386" y="749426"/>
                </a:lnTo>
                <a:lnTo>
                  <a:pt x="746633" y="718312"/>
                </a:lnTo>
                <a:lnTo>
                  <a:pt x="736346" y="694563"/>
                </a:lnTo>
                <a:close/>
              </a:path>
              <a:path w="2351913" h="1039241">
                <a:moveTo>
                  <a:pt x="641223" y="735964"/>
                </a:moveTo>
                <a:lnTo>
                  <a:pt x="569976" y="767080"/>
                </a:lnTo>
                <a:lnTo>
                  <a:pt x="580390" y="790828"/>
                </a:lnTo>
                <a:lnTo>
                  <a:pt x="651637" y="759713"/>
                </a:lnTo>
                <a:lnTo>
                  <a:pt x="641223" y="735964"/>
                </a:lnTo>
                <a:close/>
              </a:path>
              <a:path w="2351913" h="1039241">
                <a:moveTo>
                  <a:pt x="546227" y="777367"/>
                </a:moveTo>
                <a:lnTo>
                  <a:pt x="474980" y="808482"/>
                </a:lnTo>
                <a:lnTo>
                  <a:pt x="485394" y="832231"/>
                </a:lnTo>
                <a:lnTo>
                  <a:pt x="556641" y="801115"/>
                </a:lnTo>
                <a:lnTo>
                  <a:pt x="546227" y="777367"/>
                </a:lnTo>
                <a:close/>
              </a:path>
              <a:path w="2351913" h="1039241">
                <a:moveTo>
                  <a:pt x="451231" y="818769"/>
                </a:moveTo>
                <a:lnTo>
                  <a:pt x="379984" y="849884"/>
                </a:lnTo>
                <a:lnTo>
                  <a:pt x="390398" y="873633"/>
                </a:lnTo>
                <a:lnTo>
                  <a:pt x="461645" y="842518"/>
                </a:lnTo>
                <a:lnTo>
                  <a:pt x="451231" y="818769"/>
                </a:lnTo>
                <a:close/>
              </a:path>
              <a:path w="2351913" h="1039241">
                <a:moveTo>
                  <a:pt x="356235" y="860171"/>
                </a:moveTo>
                <a:lnTo>
                  <a:pt x="284988" y="891286"/>
                </a:lnTo>
                <a:lnTo>
                  <a:pt x="295402" y="915035"/>
                </a:lnTo>
                <a:lnTo>
                  <a:pt x="366649" y="883920"/>
                </a:lnTo>
                <a:lnTo>
                  <a:pt x="356235" y="860171"/>
                </a:lnTo>
                <a:close/>
              </a:path>
              <a:path w="2351913" h="1039241">
                <a:moveTo>
                  <a:pt x="261239" y="901573"/>
                </a:moveTo>
                <a:lnTo>
                  <a:pt x="189992" y="932688"/>
                </a:lnTo>
                <a:lnTo>
                  <a:pt x="200406" y="956437"/>
                </a:lnTo>
                <a:lnTo>
                  <a:pt x="271653" y="925322"/>
                </a:lnTo>
                <a:lnTo>
                  <a:pt x="261239" y="901573"/>
                </a:lnTo>
                <a:close/>
              </a:path>
              <a:path w="2351913" h="1039241">
                <a:moveTo>
                  <a:pt x="166243" y="943102"/>
                </a:moveTo>
                <a:lnTo>
                  <a:pt x="94996" y="974090"/>
                </a:lnTo>
                <a:lnTo>
                  <a:pt x="105410" y="997839"/>
                </a:lnTo>
                <a:lnTo>
                  <a:pt x="176657" y="966851"/>
                </a:lnTo>
                <a:lnTo>
                  <a:pt x="166243" y="943102"/>
                </a:lnTo>
                <a:close/>
              </a:path>
              <a:path w="2351913" h="1039241">
                <a:moveTo>
                  <a:pt x="71247" y="984504"/>
                </a:moveTo>
                <a:lnTo>
                  <a:pt x="0" y="1015492"/>
                </a:lnTo>
                <a:lnTo>
                  <a:pt x="10414" y="1039241"/>
                </a:lnTo>
                <a:lnTo>
                  <a:pt x="81661" y="1008253"/>
                </a:lnTo>
                <a:lnTo>
                  <a:pt x="71247" y="984504"/>
                </a:lnTo>
                <a:close/>
              </a:path>
              <a:path w="2351913" h="1039241">
                <a:moveTo>
                  <a:pt x="2351913" y="4572"/>
                </a:moveTo>
                <a:lnTo>
                  <a:pt x="2287270" y="18542"/>
                </a:lnTo>
                <a:lnTo>
                  <a:pt x="2290445" y="45465"/>
                </a:lnTo>
                <a:lnTo>
                  <a:pt x="2280031" y="21717"/>
                </a:lnTo>
                <a:lnTo>
                  <a:pt x="2287270" y="18542"/>
                </a:lnTo>
                <a:lnTo>
                  <a:pt x="2351913" y="4572"/>
                </a:lnTo>
                <a:lnTo>
                  <a:pt x="2265045" y="0"/>
                </a:lnTo>
                <a:lnTo>
                  <a:pt x="2296160" y="71247"/>
                </a:lnTo>
                <a:lnTo>
                  <a:pt x="2297684" y="42290"/>
                </a:lnTo>
                <a:lnTo>
                  <a:pt x="2351913" y="4572"/>
                </a:lnTo>
                <a:close/>
              </a:path>
              <a:path w="2351913" h="1039241">
                <a:moveTo>
                  <a:pt x="2290445" y="45465"/>
                </a:moveTo>
                <a:lnTo>
                  <a:pt x="2287270" y="18542"/>
                </a:lnTo>
                <a:lnTo>
                  <a:pt x="2280031" y="21717"/>
                </a:lnTo>
                <a:lnTo>
                  <a:pt x="2290445" y="45465"/>
                </a:lnTo>
                <a:close/>
              </a:path>
              <a:path w="2351913" h="1039241">
                <a:moveTo>
                  <a:pt x="2297684" y="42290"/>
                </a:moveTo>
                <a:lnTo>
                  <a:pt x="2296160" y="71247"/>
                </a:lnTo>
                <a:lnTo>
                  <a:pt x="2351913" y="4572"/>
                </a:lnTo>
                <a:lnTo>
                  <a:pt x="2297684" y="42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23032" y="3307588"/>
            <a:ext cx="2878201" cy="924051"/>
          </a:xfrm>
          <a:custGeom>
            <a:avLst/>
            <a:gdLst/>
            <a:ahLst/>
            <a:cxnLst/>
            <a:rect l="l" t="t" r="r" b="b"/>
            <a:pathLst>
              <a:path w="2878201" h="924051">
                <a:moveTo>
                  <a:pt x="2744978" y="42037"/>
                </a:moveTo>
                <a:lnTo>
                  <a:pt x="2670810" y="65150"/>
                </a:lnTo>
                <a:lnTo>
                  <a:pt x="2678557" y="89915"/>
                </a:lnTo>
                <a:lnTo>
                  <a:pt x="2752725" y="66675"/>
                </a:lnTo>
                <a:lnTo>
                  <a:pt x="2744978" y="42037"/>
                </a:lnTo>
                <a:close/>
              </a:path>
              <a:path w="2878201" h="924051">
                <a:moveTo>
                  <a:pt x="2646045" y="72898"/>
                </a:moveTo>
                <a:lnTo>
                  <a:pt x="2571877" y="96012"/>
                </a:lnTo>
                <a:lnTo>
                  <a:pt x="2579623" y="120776"/>
                </a:lnTo>
                <a:lnTo>
                  <a:pt x="2653792" y="97662"/>
                </a:lnTo>
                <a:lnTo>
                  <a:pt x="2646045" y="72898"/>
                </a:lnTo>
                <a:close/>
              </a:path>
              <a:path w="2878201" h="924051">
                <a:moveTo>
                  <a:pt x="2547112" y="103759"/>
                </a:moveTo>
                <a:lnTo>
                  <a:pt x="2472944" y="127000"/>
                </a:lnTo>
                <a:lnTo>
                  <a:pt x="2480691" y="151637"/>
                </a:lnTo>
                <a:lnTo>
                  <a:pt x="2554859" y="128524"/>
                </a:lnTo>
                <a:lnTo>
                  <a:pt x="2547112" y="103759"/>
                </a:lnTo>
                <a:close/>
              </a:path>
              <a:path w="2878201" h="924051">
                <a:moveTo>
                  <a:pt x="2448179" y="134620"/>
                </a:moveTo>
                <a:lnTo>
                  <a:pt x="2374010" y="157861"/>
                </a:lnTo>
                <a:lnTo>
                  <a:pt x="2381758" y="182625"/>
                </a:lnTo>
                <a:lnTo>
                  <a:pt x="2455926" y="159385"/>
                </a:lnTo>
                <a:lnTo>
                  <a:pt x="2448179" y="134620"/>
                </a:lnTo>
                <a:close/>
              </a:path>
              <a:path w="2878201" h="924051">
                <a:moveTo>
                  <a:pt x="2349246" y="165608"/>
                </a:moveTo>
                <a:lnTo>
                  <a:pt x="2275078" y="188722"/>
                </a:lnTo>
                <a:lnTo>
                  <a:pt x="2282825" y="213487"/>
                </a:lnTo>
                <a:lnTo>
                  <a:pt x="2356993" y="190246"/>
                </a:lnTo>
                <a:lnTo>
                  <a:pt x="2349246" y="165608"/>
                </a:lnTo>
                <a:close/>
              </a:path>
              <a:path w="2878201" h="924051">
                <a:moveTo>
                  <a:pt x="2250313" y="196469"/>
                </a:moveTo>
                <a:lnTo>
                  <a:pt x="2176145" y="219583"/>
                </a:lnTo>
                <a:lnTo>
                  <a:pt x="2183892" y="244348"/>
                </a:lnTo>
                <a:lnTo>
                  <a:pt x="2258060" y="221234"/>
                </a:lnTo>
                <a:lnTo>
                  <a:pt x="2250313" y="196469"/>
                </a:lnTo>
                <a:close/>
              </a:path>
              <a:path w="2878201" h="924051">
                <a:moveTo>
                  <a:pt x="2151507" y="227329"/>
                </a:moveTo>
                <a:lnTo>
                  <a:pt x="2077212" y="250571"/>
                </a:lnTo>
                <a:lnTo>
                  <a:pt x="2084958" y="275209"/>
                </a:lnTo>
                <a:lnTo>
                  <a:pt x="2159127" y="252095"/>
                </a:lnTo>
                <a:lnTo>
                  <a:pt x="2151507" y="227329"/>
                </a:lnTo>
                <a:close/>
              </a:path>
              <a:path w="2878201" h="924051">
                <a:moveTo>
                  <a:pt x="2052573" y="258317"/>
                </a:moveTo>
                <a:lnTo>
                  <a:pt x="1978279" y="281432"/>
                </a:lnTo>
                <a:lnTo>
                  <a:pt x="1986026" y="306197"/>
                </a:lnTo>
                <a:lnTo>
                  <a:pt x="2060194" y="282956"/>
                </a:lnTo>
                <a:lnTo>
                  <a:pt x="2052573" y="258317"/>
                </a:lnTo>
                <a:close/>
              </a:path>
              <a:path w="2878201" h="924051">
                <a:moveTo>
                  <a:pt x="1953641" y="289178"/>
                </a:moveTo>
                <a:lnTo>
                  <a:pt x="1879472" y="312293"/>
                </a:lnTo>
                <a:lnTo>
                  <a:pt x="1887093" y="337057"/>
                </a:lnTo>
                <a:lnTo>
                  <a:pt x="1961388" y="313944"/>
                </a:lnTo>
                <a:lnTo>
                  <a:pt x="1953641" y="289178"/>
                </a:lnTo>
                <a:close/>
              </a:path>
              <a:path w="2878201" h="924051">
                <a:moveTo>
                  <a:pt x="1854708" y="320039"/>
                </a:moveTo>
                <a:lnTo>
                  <a:pt x="1780540" y="343281"/>
                </a:lnTo>
                <a:lnTo>
                  <a:pt x="1788287" y="367919"/>
                </a:lnTo>
                <a:lnTo>
                  <a:pt x="1862455" y="344805"/>
                </a:lnTo>
                <a:lnTo>
                  <a:pt x="1854708" y="320039"/>
                </a:lnTo>
                <a:close/>
              </a:path>
              <a:path w="2878201" h="924051">
                <a:moveTo>
                  <a:pt x="1755775" y="350900"/>
                </a:moveTo>
                <a:lnTo>
                  <a:pt x="1681607" y="374142"/>
                </a:lnTo>
                <a:lnTo>
                  <a:pt x="1689354" y="398906"/>
                </a:lnTo>
                <a:lnTo>
                  <a:pt x="1763521" y="375666"/>
                </a:lnTo>
                <a:lnTo>
                  <a:pt x="1755775" y="350900"/>
                </a:lnTo>
                <a:close/>
              </a:path>
              <a:path w="2878201" h="924051">
                <a:moveTo>
                  <a:pt x="1656842" y="381888"/>
                </a:moveTo>
                <a:lnTo>
                  <a:pt x="1582673" y="405003"/>
                </a:lnTo>
                <a:lnTo>
                  <a:pt x="1590420" y="429768"/>
                </a:lnTo>
                <a:lnTo>
                  <a:pt x="1664589" y="406526"/>
                </a:lnTo>
                <a:lnTo>
                  <a:pt x="1656842" y="381888"/>
                </a:lnTo>
                <a:close/>
              </a:path>
              <a:path w="2878201" h="924051">
                <a:moveTo>
                  <a:pt x="1557908" y="412750"/>
                </a:moveTo>
                <a:lnTo>
                  <a:pt x="1483741" y="435863"/>
                </a:lnTo>
                <a:lnTo>
                  <a:pt x="1491488" y="460629"/>
                </a:lnTo>
                <a:lnTo>
                  <a:pt x="1565656" y="437514"/>
                </a:lnTo>
                <a:lnTo>
                  <a:pt x="1557908" y="412750"/>
                </a:lnTo>
                <a:close/>
              </a:path>
              <a:path w="2878201" h="924051">
                <a:moveTo>
                  <a:pt x="1458976" y="443611"/>
                </a:moveTo>
                <a:lnTo>
                  <a:pt x="1384808" y="466851"/>
                </a:lnTo>
                <a:lnTo>
                  <a:pt x="1392555" y="491489"/>
                </a:lnTo>
                <a:lnTo>
                  <a:pt x="1466722" y="468375"/>
                </a:lnTo>
                <a:lnTo>
                  <a:pt x="1458976" y="443611"/>
                </a:lnTo>
                <a:close/>
              </a:path>
              <a:path w="2878201" h="924051">
                <a:moveTo>
                  <a:pt x="1360043" y="474472"/>
                </a:moveTo>
                <a:lnTo>
                  <a:pt x="1285875" y="497713"/>
                </a:lnTo>
                <a:lnTo>
                  <a:pt x="1293621" y="522478"/>
                </a:lnTo>
                <a:lnTo>
                  <a:pt x="1367790" y="499237"/>
                </a:lnTo>
                <a:lnTo>
                  <a:pt x="1360043" y="474472"/>
                </a:lnTo>
                <a:close/>
              </a:path>
              <a:path w="2878201" h="924051">
                <a:moveTo>
                  <a:pt x="1261109" y="505460"/>
                </a:moveTo>
                <a:lnTo>
                  <a:pt x="1186942" y="528574"/>
                </a:lnTo>
                <a:lnTo>
                  <a:pt x="1194689" y="553338"/>
                </a:lnTo>
                <a:lnTo>
                  <a:pt x="1268857" y="530098"/>
                </a:lnTo>
                <a:lnTo>
                  <a:pt x="1261109" y="505460"/>
                </a:lnTo>
                <a:close/>
              </a:path>
              <a:path w="2878201" h="924051">
                <a:moveTo>
                  <a:pt x="1162304" y="536320"/>
                </a:moveTo>
                <a:lnTo>
                  <a:pt x="1088008" y="559435"/>
                </a:lnTo>
                <a:lnTo>
                  <a:pt x="1095756" y="584200"/>
                </a:lnTo>
                <a:lnTo>
                  <a:pt x="1169923" y="561086"/>
                </a:lnTo>
                <a:lnTo>
                  <a:pt x="1162304" y="536320"/>
                </a:lnTo>
                <a:close/>
              </a:path>
              <a:path w="2878201" h="924051">
                <a:moveTo>
                  <a:pt x="1063370" y="567182"/>
                </a:moveTo>
                <a:lnTo>
                  <a:pt x="989203" y="590423"/>
                </a:lnTo>
                <a:lnTo>
                  <a:pt x="996822" y="615061"/>
                </a:lnTo>
                <a:lnTo>
                  <a:pt x="1071118" y="591947"/>
                </a:lnTo>
                <a:lnTo>
                  <a:pt x="1063370" y="567182"/>
                </a:lnTo>
                <a:close/>
              </a:path>
              <a:path w="2878201" h="924051">
                <a:moveTo>
                  <a:pt x="964438" y="598043"/>
                </a:moveTo>
                <a:lnTo>
                  <a:pt x="890269" y="621284"/>
                </a:lnTo>
                <a:lnTo>
                  <a:pt x="897890" y="646049"/>
                </a:lnTo>
                <a:lnTo>
                  <a:pt x="972184" y="622807"/>
                </a:lnTo>
                <a:lnTo>
                  <a:pt x="964438" y="598043"/>
                </a:lnTo>
                <a:close/>
              </a:path>
              <a:path w="2878201" h="924051">
                <a:moveTo>
                  <a:pt x="865505" y="629031"/>
                </a:moveTo>
                <a:lnTo>
                  <a:pt x="791337" y="652144"/>
                </a:lnTo>
                <a:lnTo>
                  <a:pt x="799083" y="676910"/>
                </a:lnTo>
                <a:lnTo>
                  <a:pt x="873252" y="653669"/>
                </a:lnTo>
                <a:lnTo>
                  <a:pt x="865505" y="629031"/>
                </a:lnTo>
                <a:close/>
              </a:path>
              <a:path w="2878201" h="924051">
                <a:moveTo>
                  <a:pt x="766571" y="659892"/>
                </a:moveTo>
                <a:lnTo>
                  <a:pt x="692404" y="683006"/>
                </a:lnTo>
                <a:lnTo>
                  <a:pt x="700151" y="707770"/>
                </a:lnTo>
                <a:lnTo>
                  <a:pt x="774319" y="684657"/>
                </a:lnTo>
                <a:lnTo>
                  <a:pt x="766571" y="659892"/>
                </a:lnTo>
                <a:close/>
              </a:path>
              <a:path w="2878201" h="924051">
                <a:moveTo>
                  <a:pt x="667639" y="690753"/>
                </a:moveTo>
                <a:lnTo>
                  <a:pt x="593470" y="713994"/>
                </a:lnTo>
                <a:lnTo>
                  <a:pt x="601218" y="738632"/>
                </a:lnTo>
                <a:lnTo>
                  <a:pt x="675385" y="715518"/>
                </a:lnTo>
                <a:lnTo>
                  <a:pt x="667639" y="690753"/>
                </a:lnTo>
                <a:close/>
              </a:path>
              <a:path w="2878201" h="924051">
                <a:moveTo>
                  <a:pt x="568706" y="721741"/>
                </a:moveTo>
                <a:lnTo>
                  <a:pt x="494538" y="744855"/>
                </a:lnTo>
                <a:lnTo>
                  <a:pt x="502284" y="769619"/>
                </a:lnTo>
                <a:lnTo>
                  <a:pt x="576453" y="746379"/>
                </a:lnTo>
                <a:lnTo>
                  <a:pt x="568706" y="721741"/>
                </a:lnTo>
                <a:close/>
              </a:path>
              <a:path w="2878201" h="924051">
                <a:moveTo>
                  <a:pt x="469772" y="752601"/>
                </a:moveTo>
                <a:lnTo>
                  <a:pt x="395605" y="775716"/>
                </a:lnTo>
                <a:lnTo>
                  <a:pt x="403352" y="800481"/>
                </a:lnTo>
                <a:lnTo>
                  <a:pt x="477519" y="777239"/>
                </a:lnTo>
                <a:lnTo>
                  <a:pt x="469772" y="752601"/>
                </a:lnTo>
                <a:close/>
              </a:path>
              <a:path w="2878201" h="924051">
                <a:moveTo>
                  <a:pt x="370840" y="783463"/>
                </a:moveTo>
                <a:lnTo>
                  <a:pt x="296672" y="806576"/>
                </a:lnTo>
                <a:lnTo>
                  <a:pt x="304419" y="831342"/>
                </a:lnTo>
                <a:lnTo>
                  <a:pt x="378587" y="808228"/>
                </a:lnTo>
                <a:lnTo>
                  <a:pt x="370840" y="783463"/>
                </a:lnTo>
                <a:close/>
              </a:path>
              <a:path w="2878201" h="924051">
                <a:moveTo>
                  <a:pt x="272034" y="814324"/>
                </a:moveTo>
                <a:lnTo>
                  <a:pt x="197738" y="837564"/>
                </a:lnTo>
                <a:lnTo>
                  <a:pt x="205486" y="862203"/>
                </a:lnTo>
                <a:lnTo>
                  <a:pt x="279654" y="839088"/>
                </a:lnTo>
                <a:lnTo>
                  <a:pt x="272034" y="814324"/>
                </a:lnTo>
                <a:close/>
              </a:path>
              <a:path w="2878201" h="924051">
                <a:moveTo>
                  <a:pt x="173100" y="845312"/>
                </a:moveTo>
                <a:lnTo>
                  <a:pt x="98806" y="868426"/>
                </a:lnTo>
                <a:lnTo>
                  <a:pt x="106553" y="893191"/>
                </a:lnTo>
                <a:lnTo>
                  <a:pt x="180720" y="869950"/>
                </a:lnTo>
                <a:lnTo>
                  <a:pt x="173100" y="845312"/>
                </a:lnTo>
                <a:close/>
              </a:path>
              <a:path w="2878201" h="924051">
                <a:moveTo>
                  <a:pt x="74168" y="876173"/>
                </a:moveTo>
                <a:lnTo>
                  <a:pt x="0" y="899287"/>
                </a:lnTo>
                <a:lnTo>
                  <a:pt x="7619" y="924051"/>
                </a:lnTo>
                <a:lnTo>
                  <a:pt x="81915" y="900938"/>
                </a:lnTo>
                <a:lnTo>
                  <a:pt x="74168" y="876173"/>
                </a:lnTo>
                <a:close/>
              </a:path>
              <a:path w="2878201" h="924051">
                <a:moveTo>
                  <a:pt x="2769743" y="34289"/>
                </a:moveTo>
                <a:lnTo>
                  <a:pt x="2777363" y="59054"/>
                </a:lnTo>
                <a:lnTo>
                  <a:pt x="2807825" y="49473"/>
                </a:lnTo>
                <a:lnTo>
                  <a:pt x="2820162" y="45592"/>
                </a:lnTo>
                <a:lnTo>
                  <a:pt x="2815590" y="74295"/>
                </a:lnTo>
                <a:lnTo>
                  <a:pt x="2878201" y="13970"/>
                </a:lnTo>
                <a:lnTo>
                  <a:pt x="2812542" y="20954"/>
                </a:lnTo>
                <a:lnTo>
                  <a:pt x="2800115" y="24826"/>
                </a:lnTo>
                <a:lnTo>
                  <a:pt x="2769743" y="34289"/>
                </a:lnTo>
                <a:close/>
              </a:path>
              <a:path w="2878201" h="924051">
                <a:moveTo>
                  <a:pt x="2812542" y="20954"/>
                </a:moveTo>
                <a:lnTo>
                  <a:pt x="2878201" y="13970"/>
                </a:lnTo>
                <a:lnTo>
                  <a:pt x="2792348" y="0"/>
                </a:lnTo>
                <a:lnTo>
                  <a:pt x="2800115" y="24826"/>
                </a:lnTo>
                <a:lnTo>
                  <a:pt x="2812542" y="20954"/>
                </a:lnTo>
                <a:close/>
              </a:path>
              <a:path w="2878201" h="924051">
                <a:moveTo>
                  <a:pt x="2815590" y="74295"/>
                </a:moveTo>
                <a:lnTo>
                  <a:pt x="2820162" y="45592"/>
                </a:lnTo>
                <a:lnTo>
                  <a:pt x="2807825" y="49473"/>
                </a:lnTo>
                <a:lnTo>
                  <a:pt x="2815590" y="742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57322" y="4737354"/>
            <a:ext cx="504443" cy="614171"/>
          </a:xfrm>
          <a:custGeom>
            <a:avLst/>
            <a:gdLst/>
            <a:ahLst/>
            <a:cxnLst/>
            <a:rect l="l" t="t" r="r" b="b"/>
            <a:pathLst>
              <a:path w="504443" h="614172">
                <a:moveTo>
                  <a:pt x="0" y="0"/>
                </a:moveTo>
                <a:lnTo>
                  <a:pt x="20688" y="508"/>
                </a:lnTo>
                <a:lnTo>
                  <a:pt x="40916" y="2008"/>
                </a:lnTo>
                <a:lnTo>
                  <a:pt x="60618" y="4460"/>
                </a:lnTo>
                <a:lnTo>
                  <a:pt x="79729" y="7824"/>
                </a:lnTo>
                <a:lnTo>
                  <a:pt x="98184" y="12061"/>
                </a:lnTo>
                <a:lnTo>
                  <a:pt x="115919" y="17131"/>
                </a:lnTo>
                <a:lnTo>
                  <a:pt x="132868" y="22995"/>
                </a:lnTo>
                <a:lnTo>
                  <a:pt x="148967" y="29614"/>
                </a:lnTo>
                <a:lnTo>
                  <a:pt x="164151" y="36948"/>
                </a:lnTo>
                <a:lnTo>
                  <a:pt x="178355" y="44958"/>
                </a:lnTo>
                <a:lnTo>
                  <a:pt x="191514" y="53603"/>
                </a:lnTo>
                <a:lnTo>
                  <a:pt x="203563" y="62846"/>
                </a:lnTo>
                <a:lnTo>
                  <a:pt x="214438" y="72646"/>
                </a:lnTo>
                <a:lnTo>
                  <a:pt x="224073" y="82965"/>
                </a:lnTo>
                <a:lnTo>
                  <a:pt x="232404" y="93761"/>
                </a:lnTo>
                <a:lnTo>
                  <a:pt x="239365" y="104997"/>
                </a:lnTo>
                <a:lnTo>
                  <a:pt x="244892" y="116632"/>
                </a:lnTo>
                <a:lnTo>
                  <a:pt x="248921" y="128628"/>
                </a:lnTo>
                <a:lnTo>
                  <a:pt x="251386" y="140945"/>
                </a:lnTo>
                <a:lnTo>
                  <a:pt x="252221" y="153543"/>
                </a:lnTo>
                <a:lnTo>
                  <a:pt x="253057" y="166140"/>
                </a:lnTo>
                <a:lnTo>
                  <a:pt x="255522" y="178457"/>
                </a:lnTo>
                <a:lnTo>
                  <a:pt x="259551" y="190453"/>
                </a:lnTo>
                <a:lnTo>
                  <a:pt x="265078" y="202088"/>
                </a:lnTo>
                <a:lnTo>
                  <a:pt x="272039" y="213324"/>
                </a:lnTo>
                <a:lnTo>
                  <a:pt x="280370" y="224120"/>
                </a:lnTo>
                <a:lnTo>
                  <a:pt x="290005" y="234439"/>
                </a:lnTo>
                <a:lnTo>
                  <a:pt x="300880" y="244239"/>
                </a:lnTo>
                <a:lnTo>
                  <a:pt x="312929" y="253482"/>
                </a:lnTo>
                <a:lnTo>
                  <a:pt x="326088" y="262128"/>
                </a:lnTo>
                <a:lnTo>
                  <a:pt x="340292" y="270137"/>
                </a:lnTo>
                <a:lnTo>
                  <a:pt x="355476" y="277471"/>
                </a:lnTo>
                <a:lnTo>
                  <a:pt x="371575" y="284090"/>
                </a:lnTo>
                <a:lnTo>
                  <a:pt x="388524" y="289954"/>
                </a:lnTo>
                <a:lnTo>
                  <a:pt x="406259" y="295024"/>
                </a:lnTo>
                <a:lnTo>
                  <a:pt x="424714" y="299261"/>
                </a:lnTo>
                <a:lnTo>
                  <a:pt x="443825" y="302625"/>
                </a:lnTo>
                <a:lnTo>
                  <a:pt x="463527" y="305077"/>
                </a:lnTo>
                <a:lnTo>
                  <a:pt x="483755" y="306577"/>
                </a:lnTo>
                <a:lnTo>
                  <a:pt x="504443" y="307086"/>
                </a:lnTo>
                <a:lnTo>
                  <a:pt x="483755" y="307594"/>
                </a:lnTo>
                <a:lnTo>
                  <a:pt x="463527" y="309094"/>
                </a:lnTo>
                <a:lnTo>
                  <a:pt x="443825" y="311546"/>
                </a:lnTo>
                <a:lnTo>
                  <a:pt x="424714" y="314910"/>
                </a:lnTo>
                <a:lnTo>
                  <a:pt x="406259" y="319147"/>
                </a:lnTo>
                <a:lnTo>
                  <a:pt x="388524" y="324217"/>
                </a:lnTo>
                <a:lnTo>
                  <a:pt x="371575" y="330081"/>
                </a:lnTo>
                <a:lnTo>
                  <a:pt x="355476" y="336700"/>
                </a:lnTo>
                <a:lnTo>
                  <a:pt x="340292" y="344034"/>
                </a:lnTo>
                <a:lnTo>
                  <a:pt x="326088" y="352044"/>
                </a:lnTo>
                <a:lnTo>
                  <a:pt x="312929" y="360689"/>
                </a:lnTo>
                <a:lnTo>
                  <a:pt x="300880" y="369932"/>
                </a:lnTo>
                <a:lnTo>
                  <a:pt x="290005" y="379732"/>
                </a:lnTo>
                <a:lnTo>
                  <a:pt x="280370" y="390051"/>
                </a:lnTo>
                <a:lnTo>
                  <a:pt x="272039" y="400847"/>
                </a:lnTo>
                <a:lnTo>
                  <a:pt x="265078" y="412083"/>
                </a:lnTo>
                <a:lnTo>
                  <a:pt x="259551" y="423718"/>
                </a:lnTo>
                <a:lnTo>
                  <a:pt x="255522" y="435714"/>
                </a:lnTo>
                <a:lnTo>
                  <a:pt x="253057" y="448031"/>
                </a:lnTo>
                <a:lnTo>
                  <a:pt x="252221" y="460629"/>
                </a:lnTo>
                <a:lnTo>
                  <a:pt x="251386" y="473226"/>
                </a:lnTo>
                <a:lnTo>
                  <a:pt x="248921" y="485543"/>
                </a:lnTo>
                <a:lnTo>
                  <a:pt x="244892" y="497539"/>
                </a:lnTo>
                <a:lnTo>
                  <a:pt x="239365" y="509174"/>
                </a:lnTo>
                <a:lnTo>
                  <a:pt x="232404" y="520410"/>
                </a:lnTo>
                <a:lnTo>
                  <a:pt x="224073" y="531206"/>
                </a:lnTo>
                <a:lnTo>
                  <a:pt x="214438" y="541525"/>
                </a:lnTo>
                <a:lnTo>
                  <a:pt x="203563" y="551325"/>
                </a:lnTo>
                <a:lnTo>
                  <a:pt x="191514" y="560568"/>
                </a:lnTo>
                <a:lnTo>
                  <a:pt x="178355" y="569214"/>
                </a:lnTo>
                <a:lnTo>
                  <a:pt x="164151" y="577223"/>
                </a:lnTo>
                <a:lnTo>
                  <a:pt x="148967" y="584557"/>
                </a:lnTo>
                <a:lnTo>
                  <a:pt x="132868" y="591176"/>
                </a:lnTo>
                <a:lnTo>
                  <a:pt x="115919" y="597040"/>
                </a:lnTo>
                <a:lnTo>
                  <a:pt x="98184" y="602110"/>
                </a:lnTo>
                <a:lnTo>
                  <a:pt x="79729" y="606347"/>
                </a:lnTo>
                <a:lnTo>
                  <a:pt x="60618" y="609711"/>
                </a:lnTo>
                <a:lnTo>
                  <a:pt x="40916" y="612163"/>
                </a:lnTo>
                <a:lnTo>
                  <a:pt x="20688" y="613663"/>
                </a:lnTo>
                <a:lnTo>
                  <a:pt x="0" y="614172"/>
                </a:lnTo>
              </a:path>
            </a:pathLst>
          </a:custGeom>
          <a:ln w="25907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57321" y="4180458"/>
            <a:ext cx="2338196" cy="876173"/>
          </a:xfrm>
          <a:custGeom>
            <a:avLst/>
            <a:gdLst/>
            <a:ahLst/>
            <a:cxnLst/>
            <a:rect l="l" t="t" r="r" b="b"/>
            <a:pathLst>
              <a:path w="2338196" h="876173">
                <a:moveTo>
                  <a:pt x="2213991" y="41402"/>
                </a:moveTo>
                <a:lnTo>
                  <a:pt x="2140966" y="68199"/>
                </a:lnTo>
                <a:lnTo>
                  <a:pt x="2149855" y="92456"/>
                </a:lnTo>
                <a:lnTo>
                  <a:pt x="2222880" y="65786"/>
                </a:lnTo>
                <a:lnTo>
                  <a:pt x="2213991" y="41402"/>
                </a:lnTo>
                <a:close/>
              </a:path>
              <a:path w="2338196" h="876173">
                <a:moveTo>
                  <a:pt x="2116581" y="77089"/>
                </a:moveTo>
                <a:lnTo>
                  <a:pt x="2043683" y="103759"/>
                </a:lnTo>
                <a:lnTo>
                  <a:pt x="2052574" y="128143"/>
                </a:lnTo>
                <a:lnTo>
                  <a:pt x="2125599" y="101346"/>
                </a:lnTo>
                <a:lnTo>
                  <a:pt x="2116581" y="77089"/>
                </a:lnTo>
                <a:close/>
              </a:path>
              <a:path w="2338196" h="876173">
                <a:moveTo>
                  <a:pt x="2019300" y="112649"/>
                </a:moveTo>
                <a:lnTo>
                  <a:pt x="1946275" y="139446"/>
                </a:lnTo>
                <a:lnTo>
                  <a:pt x="1955291" y="163703"/>
                </a:lnTo>
                <a:lnTo>
                  <a:pt x="2028189" y="137033"/>
                </a:lnTo>
                <a:lnTo>
                  <a:pt x="2019300" y="112649"/>
                </a:lnTo>
                <a:close/>
              </a:path>
              <a:path w="2338196" h="876173">
                <a:moveTo>
                  <a:pt x="1922017" y="148336"/>
                </a:moveTo>
                <a:lnTo>
                  <a:pt x="1848992" y="175006"/>
                </a:lnTo>
                <a:lnTo>
                  <a:pt x="1857882" y="199390"/>
                </a:lnTo>
                <a:lnTo>
                  <a:pt x="1930907" y="172720"/>
                </a:lnTo>
                <a:lnTo>
                  <a:pt x="1922017" y="148336"/>
                </a:lnTo>
                <a:close/>
              </a:path>
              <a:path w="2338196" h="876173">
                <a:moveTo>
                  <a:pt x="1824736" y="183896"/>
                </a:moveTo>
                <a:lnTo>
                  <a:pt x="1751711" y="210693"/>
                </a:lnTo>
                <a:lnTo>
                  <a:pt x="1760601" y="234950"/>
                </a:lnTo>
                <a:lnTo>
                  <a:pt x="1833626" y="208280"/>
                </a:lnTo>
                <a:lnTo>
                  <a:pt x="1824736" y="183896"/>
                </a:lnTo>
                <a:close/>
              </a:path>
              <a:path w="2338196" h="876173">
                <a:moveTo>
                  <a:pt x="1727327" y="219583"/>
                </a:moveTo>
                <a:lnTo>
                  <a:pt x="1654428" y="246253"/>
                </a:lnTo>
                <a:lnTo>
                  <a:pt x="1663318" y="270637"/>
                </a:lnTo>
                <a:lnTo>
                  <a:pt x="1736216" y="243840"/>
                </a:lnTo>
                <a:lnTo>
                  <a:pt x="1727327" y="219583"/>
                </a:lnTo>
                <a:close/>
              </a:path>
              <a:path w="2338196" h="876173">
                <a:moveTo>
                  <a:pt x="1630044" y="255143"/>
                </a:moveTo>
                <a:lnTo>
                  <a:pt x="1557019" y="281940"/>
                </a:lnTo>
                <a:lnTo>
                  <a:pt x="1565909" y="306197"/>
                </a:lnTo>
                <a:lnTo>
                  <a:pt x="1638934" y="279527"/>
                </a:lnTo>
                <a:lnTo>
                  <a:pt x="1630044" y="255143"/>
                </a:lnTo>
                <a:close/>
              </a:path>
              <a:path w="2338196" h="876173">
                <a:moveTo>
                  <a:pt x="1532763" y="290830"/>
                </a:moveTo>
                <a:lnTo>
                  <a:pt x="1459738" y="317500"/>
                </a:lnTo>
                <a:lnTo>
                  <a:pt x="1468627" y="341884"/>
                </a:lnTo>
                <a:lnTo>
                  <a:pt x="1541652" y="315214"/>
                </a:lnTo>
                <a:lnTo>
                  <a:pt x="1532763" y="290830"/>
                </a:lnTo>
                <a:close/>
              </a:path>
              <a:path w="2338196" h="876173">
                <a:moveTo>
                  <a:pt x="1435353" y="326390"/>
                </a:moveTo>
                <a:lnTo>
                  <a:pt x="1362455" y="353187"/>
                </a:lnTo>
                <a:lnTo>
                  <a:pt x="1371345" y="377444"/>
                </a:lnTo>
                <a:lnTo>
                  <a:pt x="1444370" y="350774"/>
                </a:lnTo>
                <a:lnTo>
                  <a:pt x="1435353" y="326390"/>
                </a:lnTo>
                <a:close/>
              </a:path>
              <a:path w="2338196" h="876173">
                <a:moveTo>
                  <a:pt x="1338071" y="362077"/>
                </a:moveTo>
                <a:lnTo>
                  <a:pt x="1265046" y="388747"/>
                </a:lnTo>
                <a:lnTo>
                  <a:pt x="1274064" y="413131"/>
                </a:lnTo>
                <a:lnTo>
                  <a:pt x="1346962" y="386334"/>
                </a:lnTo>
                <a:lnTo>
                  <a:pt x="1338071" y="362077"/>
                </a:lnTo>
                <a:close/>
              </a:path>
              <a:path w="2338196" h="876173">
                <a:moveTo>
                  <a:pt x="1240789" y="397637"/>
                </a:moveTo>
                <a:lnTo>
                  <a:pt x="1167764" y="424434"/>
                </a:lnTo>
                <a:lnTo>
                  <a:pt x="1176654" y="448691"/>
                </a:lnTo>
                <a:lnTo>
                  <a:pt x="1249679" y="422021"/>
                </a:lnTo>
                <a:lnTo>
                  <a:pt x="1240789" y="397637"/>
                </a:lnTo>
                <a:close/>
              </a:path>
              <a:path w="2338196" h="876173">
                <a:moveTo>
                  <a:pt x="1143507" y="433324"/>
                </a:moveTo>
                <a:lnTo>
                  <a:pt x="1070482" y="459994"/>
                </a:lnTo>
                <a:lnTo>
                  <a:pt x="1079373" y="484378"/>
                </a:lnTo>
                <a:lnTo>
                  <a:pt x="1152398" y="457708"/>
                </a:lnTo>
                <a:lnTo>
                  <a:pt x="1143507" y="433324"/>
                </a:lnTo>
                <a:close/>
              </a:path>
              <a:path w="2338196" h="876173">
                <a:moveTo>
                  <a:pt x="1046099" y="468884"/>
                </a:moveTo>
                <a:lnTo>
                  <a:pt x="973201" y="495681"/>
                </a:lnTo>
                <a:lnTo>
                  <a:pt x="982090" y="519938"/>
                </a:lnTo>
                <a:lnTo>
                  <a:pt x="1054989" y="493268"/>
                </a:lnTo>
                <a:lnTo>
                  <a:pt x="1046099" y="468884"/>
                </a:lnTo>
                <a:close/>
              </a:path>
              <a:path w="2338196" h="876173">
                <a:moveTo>
                  <a:pt x="948816" y="504571"/>
                </a:moveTo>
                <a:lnTo>
                  <a:pt x="875791" y="531241"/>
                </a:lnTo>
                <a:lnTo>
                  <a:pt x="884808" y="555625"/>
                </a:lnTo>
                <a:lnTo>
                  <a:pt x="957706" y="528828"/>
                </a:lnTo>
                <a:lnTo>
                  <a:pt x="948816" y="504571"/>
                </a:lnTo>
                <a:close/>
              </a:path>
              <a:path w="2338196" h="876173">
                <a:moveTo>
                  <a:pt x="851534" y="540131"/>
                </a:moveTo>
                <a:lnTo>
                  <a:pt x="778509" y="566928"/>
                </a:lnTo>
                <a:lnTo>
                  <a:pt x="787400" y="591185"/>
                </a:lnTo>
                <a:lnTo>
                  <a:pt x="860425" y="564515"/>
                </a:lnTo>
                <a:lnTo>
                  <a:pt x="851534" y="540131"/>
                </a:lnTo>
                <a:close/>
              </a:path>
              <a:path w="2338196" h="876173">
                <a:moveTo>
                  <a:pt x="754252" y="575818"/>
                </a:moveTo>
                <a:lnTo>
                  <a:pt x="681227" y="602488"/>
                </a:lnTo>
                <a:lnTo>
                  <a:pt x="690117" y="626872"/>
                </a:lnTo>
                <a:lnTo>
                  <a:pt x="763142" y="600202"/>
                </a:lnTo>
                <a:lnTo>
                  <a:pt x="754252" y="575818"/>
                </a:lnTo>
                <a:close/>
              </a:path>
              <a:path w="2338196" h="876173">
                <a:moveTo>
                  <a:pt x="656843" y="611378"/>
                </a:moveTo>
                <a:lnTo>
                  <a:pt x="583945" y="638175"/>
                </a:lnTo>
                <a:lnTo>
                  <a:pt x="592836" y="662432"/>
                </a:lnTo>
                <a:lnTo>
                  <a:pt x="665733" y="635762"/>
                </a:lnTo>
                <a:lnTo>
                  <a:pt x="656843" y="611378"/>
                </a:lnTo>
                <a:close/>
              </a:path>
              <a:path w="2338196" h="876173">
                <a:moveTo>
                  <a:pt x="559562" y="647065"/>
                </a:moveTo>
                <a:lnTo>
                  <a:pt x="486537" y="673735"/>
                </a:lnTo>
                <a:lnTo>
                  <a:pt x="495426" y="698119"/>
                </a:lnTo>
                <a:lnTo>
                  <a:pt x="568451" y="671322"/>
                </a:lnTo>
                <a:lnTo>
                  <a:pt x="559562" y="647065"/>
                </a:lnTo>
                <a:close/>
              </a:path>
              <a:path w="2338196" h="876173">
                <a:moveTo>
                  <a:pt x="462279" y="682625"/>
                </a:moveTo>
                <a:lnTo>
                  <a:pt x="389254" y="709422"/>
                </a:lnTo>
                <a:lnTo>
                  <a:pt x="398144" y="733679"/>
                </a:lnTo>
                <a:lnTo>
                  <a:pt x="471169" y="707009"/>
                </a:lnTo>
                <a:lnTo>
                  <a:pt x="462279" y="682625"/>
                </a:lnTo>
                <a:close/>
              </a:path>
              <a:path w="2338196" h="876173">
                <a:moveTo>
                  <a:pt x="364870" y="718312"/>
                </a:moveTo>
                <a:lnTo>
                  <a:pt x="291973" y="744982"/>
                </a:lnTo>
                <a:lnTo>
                  <a:pt x="300863" y="769366"/>
                </a:lnTo>
                <a:lnTo>
                  <a:pt x="373888" y="742569"/>
                </a:lnTo>
                <a:lnTo>
                  <a:pt x="364870" y="718312"/>
                </a:lnTo>
                <a:close/>
              </a:path>
              <a:path w="2338196" h="876173">
                <a:moveTo>
                  <a:pt x="267588" y="753872"/>
                </a:moveTo>
                <a:lnTo>
                  <a:pt x="194563" y="780669"/>
                </a:lnTo>
                <a:lnTo>
                  <a:pt x="203580" y="804926"/>
                </a:lnTo>
                <a:lnTo>
                  <a:pt x="276478" y="778256"/>
                </a:lnTo>
                <a:lnTo>
                  <a:pt x="267588" y="753872"/>
                </a:lnTo>
                <a:close/>
              </a:path>
              <a:path w="2338196" h="876173">
                <a:moveTo>
                  <a:pt x="170306" y="789559"/>
                </a:moveTo>
                <a:lnTo>
                  <a:pt x="97281" y="816229"/>
                </a:lnTo>
                <a:lnTo>
                  <a:pt x="106171" y="840613"/>
                </a:lnTo>
                <a:lnTo>
                  <a:pt x="179196" y="813816"/>
                </a:lnTo>
                <a:lnTo>
                  <a:pt x="170306" y="789559"/>
                </a:lnTo>
                <a:close/>
              </a:path>
              <a:path w="2338196" h="876173">
                <a:moveTo>
                  <a:pt x="73025" y="825119"/>
                </a:moveTo>
                <a:lnTo>
                  <a:pt x="0" y="851916"/>
                </a:lnTo>
                <a:lnTo>
                  <a:pt x="8889" y="876173"/>
                </a:lnTo>
                <a:lnTo>
                  <a:pt x="81914" y="849503"/>
                </a:lnTo>
                <a:lnTo>
                  <a:pt x="73025" y="825119"/>
                </a:lnTo>
                <a:close/>
              </a:path>
              <a:path w="2338196" h="876173">
                <a:moveTo>
                  <a:pt x="2238248" y="32512"/>
                </a:moveTo>
                <a:lnTo>
                  <a:pt x="2247138" y="56896"/>
                </a:lnTo>
                <a:lnTo>
                  <a:pt x="2269610" y="48664"/>
                </a:lnTo>
                <a:lnTo>
                  <a:pt x="2281808" y="44196"/>
                </a:lnTo>
                <a:lnTo>
                  <a:pt x="2278506" y="73025"/>
                </a:lnTo>
                <a:lnTo>
                  <a:pt x="2338196" y="9779"/>
                </a:lnTo>
                <a:lnTo>
                  <a:pt x="2272918" y="19939"/>
                </a:lnTo>
                <a:lnTo>
                  <a:pt x="2260733" y="24358"/>
                </a:lnTo>
                <a:lnTo>
                  <a:pt x="2238248" y="32512"/>
                </a:lnTo>
                <a:close/>
              </a:path>
              <a:path w="2338196" h="876173">
                <a:moveTo>
                  <a:pt x="2272918" y="19939"/>
                </a:moveTo>
                <a:lnTo>
                  <a:pt x="2338196" y="9779"/>
                </a:lnTo>
                <a:lnTo>
                  <a:pt x="2251837" y="0"/>
                </a:lnTo>
                <a:lnTo>
                  <a:pt x="2260733" y="24358"/>
                </a:lnTo>
                <a:lnTo>
                  <a:pt x="2272918" y="19939"/>
                </a:lnTo>
                <a:close/>
              </a:path>
              <a:path w="2338196" h="876173">
                <a:moveTo>
                  <a:pt x="2278506" y="73025"/>
                </a:moveTo>
                <a:lnTo>
                  <a:pt x="2281808" y="44196"/>
                </a:lnTo>
                <a:lnTo>
                  <a:pt x="2269610" y="48664"/>
                </a:lnTo>
                <a:lnTo>
                  <a:pt x="2278506" y="730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16174" y="5526786"/>
            <a:ext cx="504443" cy="350519"/>
          </a:xfrm>
          <a:custGeom>
            <a:avLst/>
            <a:gdLst/>
            <a:ahLst/>
            <a:cxnLst/>
            <a:rect l="l" t="t" r="r" b="b"/>
            <a:pathLst>
              <a:path w="504443" h="350519">
                <a:moveTo>
                  <a:pt x="0" y="0"/>
                </a:moveTo>
                <a:lnTo>
                  <a:pt x="20688" y="290"/>
                </a:lnTo>
                <a:lnTo>
                  <a:pt x="40916" y="1147"/>
                </a:lnTo>
                <a:lnTo>
                  <a:pt x="60618" y="2547"/>
                </a:lnTo>
                <a:lnTo>
                  <a:pt x="79729" y="4468"/>
                </a:lnTo>
                <a:lnTo>
                  <a:pt x="98184" y="6887"/>
                </a:lnTo>
                <a:lnTo>
                  <a:pt x="115919" y="9782"/>
                </a:lnTo>
                <a:lnTo>
                  <a:pt x="132868" y="13131"/>
                </a:lnTo>
                <a:lnTo>
                  <a:pt x="148967" y="16910"/>
                </a:lnTo>
                <a:lnTo>
                  <a:pt x="164151" y="21097"/>
                </a:lnTo>
                <a:lnTo>
                  <a:pt x="178355" y="25669"/>
                </a:lnTo>
                <a:lnTo>
                  <a:pt x="191514" y="30605"/>
                </a:lnTo>
                <a:lnTo>
                  <a:pt x="203563" y="35881"/>
                </a:lnTo>
                <a:lnTo>
                  <a:pt x="214438" y="41474"/>
                </a:lnTo>
                <a:lnTo>
                  <a:pt x="224073" y="47363"/>
                </a:lnTo>
                <a:lnTo>
                  <a:pt x="232404" y="53524"/>
                </a:lnTo>
                <a:lnTo>
                  <a:pt x="239365" y="59935"/>
                </a:lnTo>
                <a:lnTo>
                  <a:pt x="244892" y="66574"/>
                </a:lnTo>
                <a:lnTo>
                  <a:pt x="251386" y="80444"/>
                </a:lnTo>
                <a:lnTo>
                  <a:pt x="252221" y="87629"/>
                </a:lnTo>
                <a:lnTo>
                  <a:pt x="255522" y="101844"/>
                </a:lnTo>
                <a:lnTo>
                  <a:pt x="265078" y="115329"/>
                </a:lnTo>
                <a:lnTo>
                  <a:pt x="272039" y="121740"/>
                </a:lnTo>
                <a:lnTo>
                  <a:pt x="280370" y="127902"/>
                </a:lnTo>
                <a:lnTo>
                  <a:pt x="290005" y="133791"/>
                </a:lnTo>
                <a:lnTo>
                  <a:pt x="300880" y="139384"/>
                </a:lnTo>
                <a:lnTo>
                  <a:pt x="312929" y="144659"/>
                </a:lnTo>
                <a:lnTo>
                  <a:pt x="326088" y="149594"/>
                </a:lnTo>
                <a:lnTo>
                  <a:pt x="340292" y="154166"/>
                </a:lnTo>
                <a:lnTo>
                  <a:pt x="355476" y="158353"/>
                </a:lnTo>
                <a:lnTo>
                  <a:pt x="371575" y="162131"/>
                </a:lnTo>
                <a:lnTo>
                  <a:pt x="388524" y="165479"/>
                </a:lnTo>
                <a:lnTo>
                  <a:pt x="406259" y="168374"/>
                </a:lnTo>
                <a:lnTo>
                  <a:pt x="424714" y="170792"/>
                </a:lnTo>
                <a:lnTo>
                  <a:pt x="443825" y="172713"/>
                </a:lnTo>
                <a:lnTo>
                  <a:pt x="463527" y="174113"/>
                </a:lnTo>
                <a:lnTo>
                  <a:pt x="483755" y="174969"/>
                </a:lnTo>
                <a:lnTo>
                  <a:pt x="504443" y="175259"/>
                </a:lnTo>
                <a:lnTo>
                  <a:pt x="483755" y="175550"/>
                </a:lnTo>
                <a:lnTo>
                  <a:pt x="463527" y="176406"/>
                </a:lnTo>
                <a:lnTo>
                  <a:pt x="443825" y="177806"/>
                </a:lnTo>
                <a:lnTo>
                  <a:pt x="424714" y="179727"/>
                </a:lnTo>
                <a:lnTo>
                  <a:pt x="406259" y="182145"/>
                </a:lnTo>
                <a:lnTo>
                  <a:pt x="388524" y="185040"/>
                </a:lnTo>
                <a:lnTo>
                  <a:pt x="371575" y="188388"/>
                </a:lnTo>
                <a:lnTo>
                  <a:pt x="355476" y="192166"/>
                </a:lnTo>
                <a:lnTo>
                  <a:pt x="340292" y="196353"/>
                </a:lnTo>
                <a:lnTo>
                  <a:pt x="326088" y="200925"/>
                </a:lnTo>
                <a:lnTo>
                  <a:pt x="312929" y="205860"/>
                </a:lnTo>
                <a:lnTo>
                  <a:pt x="300880" y="211135"/>
                </a:lnTo>
                <a:lnTo>
                  <a:pt x="290005" y="216728"/>
                </a:lnTo>
                <a:lnTo>
                  <a:pt x="280370" y="222617"/>
                </a:lnTo>
                <a:lnTo>
                  <a:pt x="272039" y="228779"/>
                </a:lnTo>
                <a:lnTo>
                  <a:pt x="265078" y="235190"/>
                </a:lnTo>
                <a:lnTo>
                  <a:pt x="259551" y="241830"/>
                </a:lnTo>
                <a:lnTo>
                  <a:pt x="255522" y="248675"/>
                </a:lnTo>
                <a:lnTo>
                  <a:pt x="252221" y="262889"/>
                </a:lnTo>
                <a:lnTo>
                  <a:pt x="248921" y="277104"/>
                </a:lnTo>
                <a:lnTo>
                  <a:pt x="244892" y="283949"/>
                </a:lnTo>
                <a:lnTo>
                  <a:pt x="239365" y="290589"/>
                </a:lnTo>
                <a:lnTo>
                  <a:pt x="232404" y="297000"/>
                </a:lnTo>
                <a:lnTo>
                  <a:pt x="224073" y="303162"/>
                </a:lnTo>
                <a:lnTo>
                  <a:pt x="214438" y="309051"/>
                </a:lnTo>
                <a:lnTo>
                  <a:pt x="203563" y="314644"/>
                </a:lnTo>
                <a:lnTo>
                  <a:pt x="191514" y="319919"/>
                </a:lnTo>
                <a:lnTo>
                  <a:pt x="178355" y="324854"/>
                </a:lnTo>
                <a:lnTo>
                  <a:pt x="164151" y="329426"/>
                </a:lnTo>
                <a:lnTo>
                  <a:pt x="148967" y="333613"/>
                </a:lnTo>
                <a:lnTo>
                  <a:pt x="132868" y="337391"/>
                </a:lnTo>
                <a:lnTo>
                  <a:pt x="115919" y="340739"/>
                </a:lnTo>
                <a:lnTo>
                  <a:pt x="98184" y="343634"/>
                </a:lnTo>
                <a:lnTo>
                  <a:pt x="79729" y="346052"/>
                </a:lnTo>
                <a:lnTo>
                  <a:pt x="60618" y="347973"/>
                </a:lnTo>
                <a:lnTo>
                  <a:pt x="40916" y="349373"/>
                </a:lnTo>
                <a:lnTo>
                  <a:pt x="20688" y="350229"/>
                </a:lnTo>
                <a:lnTo>
                  <a:pt x="0" y="350519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16808" y="4964049"/>
            <a:ext cx="2337562" cy="749744"/>
          </a:xfrm>
          <a:custGeom>
            <a:avLst/>
            <a:gdLst/>
            <a:ahLst/>
            <a:cxnLst/>
            <a:rect l="l" t="t" r="r" b="b"/>
            <a:pathLst>
              <a:path w="2337562" h="749744">
                <a:moveTo>
                  <a:pt x="2251964" y="27050"/>
                </a:moveTo>
                <a:lnTo>
                  <a:pt x="2177668" y="50037"/>
                </a:lnTo>
                <a:lnTo>
                  <a:pt x="2185416" y="74802"/>
                </a:lnTo>
                <a:lnTo>
                  <a:pt x="2259583" y="51815"/>
                </a:lnTo>
                <a:lnTo>
                  <a:pt x="2251964" y="27050"/>
                </a:lnTo>
                <a:close/>
              </a:path>
              <a:path w="2337562" h="749744">
                <a:moveTo>
                  <a:pt x="2152904" y="57784"/>
                </a:moveTo>
                <a:lnTo>
                  <a:pt x="2078736" y="80771"/>
                </a:lnTo>
                <a:lnTo>
                  <a:pt x="2086355" y="105537"/>
                </a:lnTo>
                <a:lnTo>
                  <a:pt x="2160651" y="82550"/>
                </a:lnTo>
                <a:lnTo>
                  <a:pt x="2152904" y="57784"/>
                </a:lnTo>
                <a:close/>
              </a:path>
              <a:path w="2337562" h="749744">
                <a:moveTo>
                  <a:pt x="2053970" y="88392"/>
                </a:moveTo>
                <a:lnTo>
                  <a:pt x="1979676" y="111378"/>
                </a:lnTo>
                <a:lnTo>
                  <a:pt x="1987422" y="136144"/>
                </a:lnTo>
                <a:lnTo>
                  <a:pt x="2061590" y="113156"/>
                </a:lnTo>
                <a:lnTo>
                  <a:pt x="2053970" y="88392"/>
                </a:lnTo>
                <a:close/>
              </a:path>
              <a:path w="2337562" h="749744">
                <a:moveTo>
                  <a:pt x="1954911" y="119125"/>
                </a:moveTo>
                <a:lnTo>
                  <a:pt x="1880742" y="142112"/>
                </a:lnTo>
                <a:lnTo>
                  <a:pt x="1888363" y="166877"/>
                </a:lnTo>
                <a:lnTo>
                  <a:pt x="1962657" y="143890"/>
                </a:lnTo>
                <a:lnTo>
                  <a:pt x="1954911" y="119125"/>
                </a:lnTo>
                <a:close/>
              </a:path>
              <a:path w="2337562" h="749744">
                <a:moveTo>
                  <a:pt x="1855977" y="149732"/>
                </a:moveTo>
                <a:lnTo>
                  <a:pt x="1781682" y="172846"/>
                </a:lnTo>
                <a:lnTo>
                  <a:pt x="1789429" y="197484"/>
                </a:lnTo>
                <a:lnTo>
                  <a:pt x="1863597" y="174498"/>
                </a:lnTo>
                <a:lnTo>
                  <a:pt x="1855977" y="149732"/>
                </a:lnTo>
                <a:close/>
              </a:path>
              <a:path w="2337562" h="749744">
                <a:moveTo>
                  <a:pt x="1757044" y="180467"/>
                </a:moveTo>
                <a:lnTo>
                  <a:pt x="1682750" y="203453"/>
                </a:lnTo>
                <a:lnTo>
                  <a:pt x="1690369" y="228219"/>
                </a:lnTo>
                <a:lnTo>
                  <a:pt x="1764664" y="205231"/>
                </a:lnTo>
                <a:lnTo>
                  <a:pt x="1757044" y="180467"/>
                </a:lnTo>
                <a:close/>
              </a:path>
              <a:path w="2337562" h="749744">
                <a:moveTo>
                  <a:pt x="1657984" y="211200"/>
                </a:moveTo>
                <a:lnTo>
                  <a:pt x="1583816" y="234187"/>
                </a:lnTo>
                <a:lnTo>
                  <a:pt x="1591437" y="258952"/>
                </a:lnTo>
                <a:lnTo>
                  <a:pt x="1665731" y="235838"/>
                </a:lnTo>
                <a:lnTo>
                  <a:pt x="1657984" y="211200"/>
                </a:lnTo>
                <a:close/>
              </a:path>
              <a:path w="2337562" h="749744">
                <a:moveTo>
                  <a:pt x="1559052" y="241807"/>
                </a:moveTo>
                <a:lnTo>
                  <a:pt x="1484756" y="264794"/>
                </a:lnTo>
                <a:lnTo>
                  <a:pt x="1492503" y="289559"/>
                </a:lnTo>
                <a:lnTo>
                  <a:pt x="1566671" y="266573"/>
                </a:lnTo>
                <a:lnTo>
                  <a:pt x="1559052" y="241807"/>
                </a:lnTo>
                <a:close/>
              </a:path>
              <a:path w="2337562" h="749744">
                <a:moveTo>
                  <a:pt x="1459991" y="272541"/>
                </a:moveTo>
                <a:lnTo>
                  <a:pt x="1385824" y="295528"/>
                </a:lnTo>
                <a:lnTo>
                  <a:pt x="1393443" y="320294"/>
                </a:lnTo>
                <a:lnTo>
                  <a:pt x="1467739" y="297179"/>
                </a:lnTo>
                <a:lnTo>
                  <a:pt x="1459991" y="272541"/>
                </a:lnTo>
                <a:close/>
              </a:path>
              <a:path w="2337562" h="749744">
                <a:moveTo>
                  <a:pt x="1361058" y="303148"/>
                </a:moveTo>
                <a:lnTo>
                  <a:pt x="1286764" y="326135"/>
                </a:lnTo>
                <a:lnTo>
                  <a:pt x="1294511" y="350900"/>
                </a:lnTo>
                <a:lnTo>
                  <a:pt x="1368678" y="327913"/>
                </a:lnTo>
                <a:lnTo>
                  <a:pt x="1361058" y="303148"/>
                </a:lnTo>
                <a:close/>
              </a:path>
              <a:path w="2337562" h="749744">
                <a:moveTo>
                  <a:pt x="1261999" y="333882"/>
                </a:moveTo>
                <a:lnTo>
                  <a:pt x="1187830" y="356869"/>
                </a:lnTo>
                <a:lnTo>
                  <a:pt x="1195451" y="381634"/>
                </a:lnTo>
                <a:lnTo>
                  <a:pt x="1269745" y="358647"/>
                </a:lnTo>
                <a:lnTo>
                  <a:pt x="1261999" y="333882"/>
                </a:lnTo>
                <a:close/>
              </a:path>
              <a:path w="2337562" h="749744">
                <a:moveTo>
                  <a:pt x="1163065" y="364489"/>
                </a:moveTo>
                <a:lnTo>
                  <a:pt x="1088770" y="387603"/>
                </a:lnTo>
                <a:lnTo>
                  <a:pt x="1096517" y="412241"/>
                </a:lnTo>
                <a:lnTo>
                  <a:pt x="1170686" y="389254"/>
                </a:lnTo>
                <a:lnTo>
                  <a:pt x="1163065" y="364489"/>
                </a:lnTo>
                <a:close/>
              </a:path>
              <a:path w="2337562" h="749744">
                <a:moveTo>
                  <a:pt x="1064132" y="395223"/>
                </a:moveTo>
                <a:lnTo>
                  <a:pt x="989838" y="418210"/>
                </a:lnTo>
                <a:lnTo>
                  <a:pt x="997457" y="442975"/>
                </a:lnTo>
                <a:lnTo>
                  <a:pt x="1071752" y="419988"/>
                </a:lnTo>
                <a:lnTo>
                  <a:pt x="1064132" y="395223"/>
                </a:lnTo>
                <a:close/>
              </a:path>
              <a:path w="2337562" h="749744">
                <a:moveTo>
                  <a:pt x="965072" y="425831"/>
                </a:moveTo>
                <a:lnTo>
                  <a:pt x="890904" y="448944"/>
                </a:lnTo>
                <a:lnTo>
                  <a:pt x="898525" y="473582"/>
                </a:lnTo>
                <a:lnTo>
                  <a:pt x="972819" y="450595"/>
                </a:lnTo>
                <a:lnTo>
                  <a:pt x="965072" y="425831"/>
                </a:lnTo>
                <a:close/>
              </a:path>
              <a:path w="2337562" h="749744">
                <a:moveTo>
                  <a:pt x="866139" y="456564"/>
                </a:moveTo>
                <a:lnTo>
                  <a:pt x="791844" y="479551"/>
                </a:lnTo>
                <a:lnTo>
                  <a:pt x="799591" y="504316"/>
                </a:lnTo>
                <a:lnTo>
                  <a:pt x="873759" y="481329"/>
                </a:lnTo>
                <a:lnTo>
                  <a:pt x="866139" y="456564"/>
                </a:lnTo>
                <a:close/>
              </a:path>
              <a:path w="2337562" h="749744">
                <a:moveTo>
                  <a:pt x="767079" y="487298"/>
                </a:moveTo>
                <a:lnTo>
                  <a:pt x="692912" y="510285"/>
                </a:lnTo>
                <a:lnTo>
                  <a:pt x="700531" y="535051"/>
                </a:lnTo>
                <a:lnTo>
                  <a:pt x="774826" y="511937"/>
                </a:lnTo>
                <a:lnTo>
                  <a:pt x="767079" y="487298"/>
                </a:lnTo>
                <a:close/>
              </a:path>
              <a:path w="2337562" h="749744">
                <a:moveTo>
                  <a:pt x="668146" y="517906"/>
                </a:moveTo>
                <a:lnTo>
                  <a:pt x="593851" y="540892"/>
                </a:lnTo>
                <a:lnTo>
                  <a:pt x="601599" y="565657"/>
                </a:lnTo>
                <a:lnTo>
                  <a:pt x="675766" y="542670"/>
                </a:lnTo>
                <a:lnTo>
                  <a:pt x="668146" y="517906"/>
                </a:lnTo>
                <a:close/>
              </a:path>
              <a:path w="2337562" h="749744">
                <a:moveTo>
                  <a:pt x="569087" y="548639"/>
                </a:moveTo>
                <a:lnTo>
                  <a:pt x="494918" y="571626"/>
                </a:lnTo>
                <a:lnTo>
                  <a:pt x="502538" y="596391"/>
                </a:lnTo>
                <a:lnTo>
                  <a:pt x="576833" y="573404"/>
                </a:lnTo>
                <a:lnTo>
                  <a:pt x="569087" y="548639"/>
                </a:lnTo>
                <a:close/>
              </a:path>
              <a:path w="2337562" h="749744">
                <a:moveTo>
                  <a:pt x="470153" y="579247"/>
                </a:moveTo>
                <a:lnTo>
                  <a:pt x="395858" y="602234"/>
                </a:lnTo>
                <a:lnTo>
                  <a:pt x="403605" y="627037"/>
                </a:lnTo>
                <a:lnTo>
                  <a:pt x="477774" y="604012"/>
                </a:lnTo>
                <a:lnTo>
                  <a:pt x="470153" y="579247"/>
                </a:lnTo>
                <a:close/>
              </a:path>
              <a:path w="2337562" h="749744">
                <a:moveTo>
                  <a:pt x="371220" y="609981"/>
                </a:moveTo>
                <a:lnTo>
                  <a:pt x="296925" y="632967"/>
                </a:lnTo>
                <a:lnTo>
                  <a:pt x="304545" y="657720"/>
                </a:lnTo>
                <a:lnTo>
                  <a:pt x="378840" y="634707"/>
                </a:lnTo>
                <a:lnTo>
                  <a:pt x="371220" y="609981"/>
                </a:lnTo>
                <a:close/>
              </a:path>
              <a:path w="2337562" h="749744">
                <a:moveTo>
                  <a:pt x="272161" y="640638"/>
                </a:moveTo>
                <a:lnTo>
                  <a:pt x="197992" y="663651"/>
                </a:lnTo>
                <a:lnTo>
                  <a:pt x="205612" y="688390"/>
                </a:lnTo>
                <a:lnTo>
                  <a:pt x="279907" y="665391"/>
                </a:lnTo>
                <a:lnTo>
                  <a:pt x="272161" y="640638"/>
                </a:lnTo>
                <a:close/>
              </a:path>
              <a:path w="2337562" h="749744">
                <a:moveTo>
                  <a:pt x="173227" y="671322"/>
                </a:moveTo>
                <a:lnTo>
                  <a:pt x="98932" y="694321"/>
                </a:lnTo>
                <a:lnTo>
                  <a:pt x="106679" y="719073"/>
                </a:lnTo>
                <a:lnTo>
                  <a:pt x="180847" y="696061"/>
                </a:lnTo>
                <a:lnTo>
                  <a:pt x="173227" y="671322"/>
                </a:lnTo>
                <a:close/>
              </a:path>
              <a:path w="2337562" h="749744">
                <a:moveTo>
                  <a:pt x="74167" y="701992"/>
                </a:moveTo>
                <a:lnTo>
                  <a:pt x="0" y="725004"/>
                </a:lnTo>
                <a:lnTo>
                  <a:pt x="7619" y="749744"/>
                </a:lnTo>
                <a:lnTo>
                  <a:pt x="81914" y="726744"/>
                </a:lnTo>
                <a:lnTo>
                  <a:pt x="74167" y="701992"/>
                </a:lnTo>
                <a:close/>
              </a:path>
              <a:path w="2337562" h="749744">
                <a:moveTo>
                  <a:pt x="2337562" y="14096"/>
                </a:moveTo>
                <a:lnTo>
                  <a:pt x="2251837" y="0"/>
                </a:lnTo>
                <a:lnTo>
                  <a:pt x="2274824" y="74168"/>
                </a:lnTo>
                <a:lnTo>
                  <a:pt x="2337562" y="14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3540" y="236845"/>
            <a:ext cx="4516894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 smtClean="0">
                <a:latin typeface="Arial"/>
                <a:cs typeface="Arial"/>
              </a:rPr>
              <a:t>A</a:t>
            </a:r>
            <a:r>
              <a:rPr sz="3600" b="1" spc="-154" dirty="0" smtClean="0">
                <a:latin typeface="Arial"/>
                <a:cs typeface="Arial"/>
              </a:rPr>
              <a:t>ccess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0" dirty="0" smtClean="0">
                <a:latin typeface="Arial"/>
                <a:cs typeface="Arial"/>
              </a:rPr>
              <a:t>g</a:t>
            </a:r>
            <a:r>
              <a:rPr sz="3600" b="1" spc="-26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Obj</a:t>
            </a:r>
            <a:r>
              <a:rPr sz="3600" b="1" spc="-154" dirty="0" smtClean="0">
                <a:latin typeface="Arial"/>
                <a:cs typeface="Arial"/>
              </a:rPr>
              <a:t>ec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r>
              <a:rPr sz="3600" b="1" spc="-250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49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29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64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85387" y="236845"/>
            <a:ext cx="123550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0200" y="1323203"/>
            <a:ext cx="1491821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File</a:t>
            </a:r>
            <a:r>
              <a:rPr sz="1000" b="1" spc="-32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Name</a:t>
            </a:r>
            <a:r>
              <a:rPr sz="1000" b="1" spc="-2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:</a:t>
            </a:r>
            <a:r>
              <a:rPr sz="1000" b="1" spc="-3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Dem</a:t>
            </a:r>
            <a:r>
              <a:rPr sz="1000" b="1" spc="4" dirty="0" smtClean="0">
                <a:latin typeface="Arial"/>
                <a:cs typeface="Arial"/>
              </a:rPr>
              <a:t>o</a:t>
            </a:r>
            <a:r>
              <a:rPr sz="1000" b="1" spc="0" dirty="0" smtClean="0">
                <a:latin typeface="Arial"/>
                <a:cs typeface="Arial"/>
              </a:rPr>
              <a:t>.j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0200" y="1475603"/>
            <a:ext cx="74476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cl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ss</a:t>
            </a:r>
            <a:r>
              <a:rPr sz="1000" b="1" spc="-3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Demo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92800" y="1605279"/>
            <a:ext cx="2718761" cy="528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-fi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4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ssed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in a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5"/>
              </a:lnSpc>
              <a:spcBef>
                <a:spcPts val="11"/>
              </a:spcBef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je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ct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-m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44904" y="1780403"/>
            <a:ext cx="460026" cy="1066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double</a:t>
            </a:r>
            <a:endParaRPr sz="1000">
              <a:latin typeface="Arial"/>
              <a:cs typeface="Arial"/>
            </a:endParaRPr>
          </a:p>
          <a:p>
            <a:pPr marL="12700" marR="9768">
              <a:lnSpc>
                <a:spcPct val="100041"/>
              </a:lnSpc>
            </a:pPr>
            <a:r>
              <a:rPr sz="1000" b="1" spc="0" dirty="0" smtClean="0">
                <a:latin typeface="Arial"/>
                <a:cs typeface="Arial"/>
              </a:rPr>
              <a:t>double double sta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ic sta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ic public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59254" y="1780403"/>
            <a:ext cx="450258" cy="913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a;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1000" b="1" spc="4" dirty="0" smtClean="0">
                <a:latin typeface="Arial"/>
                <a:cs typeface="Arial"/>
              </a:rPr>
              <a:t>b;</a:t>
            </a:r>
            <a:r>
              <a:rPr sz="1000" b="1" spc="-7" dirty="0" smtClean="0">
                <a:latin typeface="Arial"/>
                <a:cs typeface="Arial"/>
              </a:rPr>
              <a:t> </a:t>
            </a:r>
            <a:endParaRPr lang="en-IN" sz="1000" b="1" spc="-7" dirty="0" smtClean="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1000" b="1" spc="0" dirty="0" smtClean="0">
                <a:latin typeface="Arial"/>
                <a:cs typeface="Arial"/>
              </a:rPr>
              <a:t>c</a:t>
            </a:r>
            <a:r>
              <a:rPr sz="1000" b="1" spc="0" dirty="0" smtClean="0">
                <a:latin typeface="Arial"/>
                <a:cs typeface="Arial"/>
              </a:rPr>
              <a:t>; double double 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oid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4035" y="2237603"/>
            <a:ext cx="368985" cy="456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3">
              <a:lnSpc>
                <a:spcPts val="1120"/>
              </a:lnSpc>
              <a:spcBef>
                <a:spcPts val="55"/>
              </a:spcBef>
            </a:pPr>
            <a:r>
              <a:rPr sz="1000" b="1" spc="4" dirty="0" smtClean="0">
                <a:latin typeface="Arial"/>
                <a:cs typeface="Arial"/>
              </a:rPr>
              <a:t>d;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e;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"/>
              </a:spcBef>
            </a:pPr>
            <a:r>
              <a:rPr sz="1000" b="1" spc="4" dirty="0" smtClean="0">
                <a:latin typeface="Arial"/>
                <a:cs typeface="Arial"/>
              </a:rPr>
              <a:t>do</a:t>
            </a:r>
            <a:r>
              <a:rPr sz="1000" b="1" spc="-4" dirty="0" smtClean="0">
                <a:latin typeface="Arial"/>
                <a:cs typeface="Arial"/>
              </a:rPr>
              <a:t>S</a:t>
            </a:r>
            <a:r>
              <a:rPr sz="1000" b="1" spc="4" dirty="0" smtClean="0">
                <a:latin typeface="Arial"/>
                <a:cs typeface="Arial"/>
              </a:rPr>
              <a:t>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80608" y="2446274"/>
            <a:ext cx="3090363" cy="1161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78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-fi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3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ta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700" b="1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700" b="1" spc="-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cce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in a</a:t>
            </a:r>
            <a:endParaRPr sz="1800">
              <a:latin typeface="Calibri"/>
              <a:cs typeface="Calibri"/>
            </a:endParaRPr>
          </a:p>
          <a:p>
            <a:pPr marL="25780" marR="34290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je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ct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-m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endParaRPr sz="1800">
              <a:latin typeface="Calibri"/>
              <a:cs typeface="Calibri"/>
            </a:endParaRPr>
          </a:p>
          <a:p>
            <a:pPr marL="12700" marR="323831">
              <a:lnSpc>
                <a:spcPts val="2160"/>
              </a:lnSpc>
              <a:spcBef>
                <a:spcPts val="613"/>
              </a:spcBef>
            </a:pP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b="1" spc="9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je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ct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-m</a:t>
            </a:r>
            <a:r>
              <a:rPr sz="1800" b="1" spc="-19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sz="1800" b="1" spc="-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b="1" spc="-1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spc="-9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b="1" spc="-44" dirty="0" smtClean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b="1" spc="-29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00" b="1" spc="-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om ot</a:t>
            </a:r>
            <a:r>
              <a:rPr sz="1800" b="1" spc="9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-2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b="1" spc="9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je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ct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-m</a:t>
            </a:r>
            <a:r>
              <a:rPr sz="1800" b="1" spc="-19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9254" y="2850848"/>
            <a:ext cx="855368" cy="543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037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.a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30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.b</a:t>
            </a:r>
            <a:r>
              <a:rPr sz="1200" b="1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40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 marR="26286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50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40" y="3216529"/>
            <a:ext cx="821878" cy="5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5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Obje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9254" y="3582368"/>
            <a:ext cx="750671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200" b="1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89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67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 marR="9448">
              <a:lnSpc>
                <a:spcPct val="95825"/>
              </a:lnSpc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67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89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6450" y="3938524"/>
            <a:ext cx="2714520" cy="1177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fie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4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ssed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in a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85"/>
              </a:lnSpc>
              <a:spcBef>
                <a:spcPts val="12"/>
              </a:spcBef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-m</a:t>
            </a:r>
            <a:r>
              <a:rPr sz="2700" b="1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-50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0" baseline="1668" dirty="0" smtClean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700" spc="-29" baseline="16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700" b="1" spc="-34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43687" marR="242298">
              <a:lnSpc>
                <a:spcPts val="2180"/>
              </a:lnSpc>
              <a:spcBef>
                <a:spcPts val="679"/>
              </a:spcBef>
            </a:pP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-fie</a:t>
            </a: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-4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ssed</a:t>
            </a:r>
            <a:r>
              <a:rPr sz="1800" b="1" spc="-9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in a cla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-m</a:t>
            </a:r>
            <a:r>
              <a:rPr sz="1800" b="1" spc="-19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thod</a:t>
            </a:r>
            <a:r>
              <a:rPr sz="1800" b="1" spc="-39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-2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1800" b="1" spc="-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4904" y="4131008"/>
            <a:ext cx="1757017" cy="1183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049" marR="133119" algn="just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di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-25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200">
              <a:latin typeface="Arial"/>
              <a:cs typeface="Arial"/>
            </a:endParaRPr>
          </a:p>
          <a:p>
            <a:pPr marL="12700" marR="13586">
              <a:lnSpc>
                <a:spcPct val="95825"/>
              </a:lnSpc>
            </a:pPr>
            <a:r>
              <a:rPr sz="1000" b="1" spc="-4" dirty="0" smtClean="0">
                <a:latin typeface="Arial"/>
                <a:cs typeface="Arial"/>
              </a:rPr>
              <a:t>}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3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h</a:t>
            </a:r>
            <a:r>
              <a:rPr sz="1000" b="1" spc="4" dirty="0" smtClean="0">
                <a:latin typeface="Arial"/>
                <a:cs typeface="Arial"/>
              </a:rPr>
              <a:t>o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12700" marR="13586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public</a:t>
            </a:r>
            <a:r>
              <a:rPr sz="1000" b="1" spc="-3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sta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ic</a:t>
            </a:r>
            <a:r>
              <a:rPr sz="1000" b="1" spc="-41" dirty="0" smtClean="0">
                <a:latin typeface="Arial"/>
                <a:cs typeface="Arial"/>
              </a:rPr>
              <a:t> 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oid</a:t>
            </a:r>
            <a:r>
              <a:rPr sz="1000" b="1" spc="-30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do</a:t>
            </a:r>
            <a:r>
              <a:rPr sz="1000" b="1" spc="-4" dirty="0" smtClean="0">
                <a:latin typeface="Arial"/>
                <a:cs typeface="Arial"/>
              </a:rPr>
              <a:t>S</a:t>
            </a:r>
            <a:r>
              <a:rPr sz="1000" b="1" spc="0" dirty="0" smtClean="0">
                <a:latin typeface="Arial"/>
                <a:cs typeface="Arial"/>
              </a:rPr>
              <a:t>1()</a:t>
            </a:r>
            <a:endParaRPr sz="1000">
              <a:latin typeface="Arial"/>
              <a:cs typeface="Arial"/>
            </a:endParaRPr>
          </a:p>
          <a:p>
            <a:pPr marL="12700" marR="13586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927049" algn="just">
              <a:lnSpc>
                <a:spcPct val="100041"/>
              </a:lnSpc>
              <a:spcBef>
                <a:spcPts val="55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.a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30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 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.b</a:t>
            </a:r>
            <a:r>
              <a:rPr sz="1200" b="1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40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 c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50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64" y="4840478"/>
            <a:ext cx="822212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4904" y="5502912"/>
            <a:ext cx="1665020" cy="51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049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200" b="1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89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67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927049" marR="9448">
              <a:lnSpc>
                <a:spcPct val="95825"/>
              </a:lnSpc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67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89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55"/>
              </a:spcBef>
            </a:pPr>
            <a:r>
              <a:rPr sz="1000" b="1" spc="-4" dirty="0" smtClean="0">
                <a:latin typeface="Arial"/>
                <a:cs typeface="Arial"/>
              </a:rPr>
              <a:t>}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3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h</a:t>
            </a:r>
            <a:r>
              <a:rPr sz="1000" b="1" spc="4" dirty="0" smtClean="0">
                <a:latin typeface="Arial"/>
                <a:cs typeface="Arial"/>
              </a:rPr>
              <a:t>o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4904" y="6017987"/>
            <a:ext cx="41765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public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9254" y="6017987"/>
            <a:ext cx="305832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oid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4035" y="6017987"/>
            <a:ext cx="563117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displa</a:t>
            </a:r>
            <a:r>
              <a:rPr sz="1000" b="1" spc="-14" dirty="0" smtClean="0">
                <a:latin typeface="Arial"/>
                <a:cs typeface="Arial"/>
              </a:rPr>
              <a:t>y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0" dirty="0" smtClean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904" y="6322787"/>
            <a:ext cx="570469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049">
              <a:lnSpc>
                <a:spcPts val="1120"/>
              </a:lnSpc>
              <a:spcBef>
                <a:spcPts val="55"/>
              </a:spcBef>
            </a:pPr>
            <a:r>
              <a:rPr sz="1000" b="1" spc="-4" dirty="0" smtClean="0">
                <a:latin typeface="Arial"/>
                <a:cs typeface="Arial"/>
              </a:rPr>
              <a:t>S</a:t>
            </a:r>
            <a:r>
              <a:rPr sz="1000" b="1" spc="-1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stem.o</a:t>
            </a:r>
            <a:r>
              <a:rPr sz="1000" b="1" spc="4" dirty="0" smtClean="0">
                <a:latin typeface="Arial"/>
                <a:cs typeface="Arial"/>
              </a:rPr>
              <a:t>ut</a:t>
            </a:r>
            <a:r>
              <a:rPr sz="1000" b="1" spc="0" dirty="0" smtClean="0">
                <a:latin typeface="Arial"/>
                <a:cs typeface="Arial"/>
              </a:rPr>
              <a:t>.prin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l</a:t>
            </a:r>
            <a:r>
              <a:rPr sz="1000" b="1" spc="9" dirty="0" smtClean="0">
                <a:latin typeface="Arial"/>
                <a:cs typeface="Arial"/>
              </a:rPr>
              <a:t>n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-4" dirty="0" smtClean="0">
                <a:latin typeface="Arial"/>
                <a:cs typeface="Arial"/>
              </a:rPr>
              <a:t>"</a:t>
            </a:r>
            <a:r>
              <a:rPr sz="1000" b="1" spc="0" dirty="0" smtClean="0">
                <a:latin typeface="Arial"/>
                <a:cs typeface="Arial"/>
              </a:rPr>
              <a:t>a=</a:t>
            </a:r>
            <a:r>
              <a:rPr sz="1000" b="1" spc="-82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"+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his</a:t>
            </a:r>
            <a:r>
              <a:rPr sz="1000" b="1" spc="-4" dirty="0" smtClean="0">
                <a:latin typeface="Arial"/>
                <a:cs typeface="Arial"/>
              </a:rPr>
              <a:t>.</a:t>
            </a:r>
            <a:r>
              <a:rPr sz="1000" b="1" spc="0" dirty="0" smtClean="0">
                <a:latin typeface="Arial"/>
                <a:cs typeface="Arial"/>
              </a:rPr>
              <a:t>a</a:t>
            </a:r>
            <a:r>
              <a:rPr sz="1000" b="1" spc="-4" dirty="0" smtClean="0">
                <a:latin typeface="Arial"/>
                <a:cs typeface="Arial"/>
              </a:rPr>
              <a:t>+</a:t>
            </a:r>
            <a:r>
              <a:rPr sz="1000" b="1" spc="0" dirty="0" smtClean="0">
                <a:latin typeface="Arial"/>
                <a:cs typeface="Arial"/>
              </a:rPr>
              <a:t>"</a:t>
            </a:r>
            <a:r>
              <a:rPr sz="1000" b="1" spc="-2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b=</a:t>
            </a:r>
            <a:r>
              <a:rPr sz="1000" b="1" spc="-6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"</a:t>
            </a:r>
            <a:r>
              <a:rPr sz="1000" b="1" spc="0" dirty="0" smtClean="0">
                <a:latin typeface="Arial"/>
                <a:cs typeface="Arial"/>
              </a:rPr>
              <a:t>+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his</a:t>
            </a:r>
            <a:r>
              <a:rPr sz="1000" b="1" spc="-4" dirty="0" smtClean="0">
                <a:latin typeface="Arial"/>
                <a:cs typeface="Arial"/>
              </a:rPr>
              <a:t>.</a:t>
            </a:r>
            <a:r>
              <a:rPr sz="1000" b="1" spc="9" dirty="0" smtClean="0">
                <a:latin typeface="Arial"/>
                <a:cs typeface="Arial"/>
              </a:rPr>
              <a:t>b</a:t>
            </a:r>
            <a:r>
              <a:rPr sz="1000" b="1" spc="-4" dirty="0" smtClean="0">
                <a:latin typeface="Arial"/>
                <a:cs typeface="Arial"/>
              </a:rPr>
              <a:t>+</a:t>
            </a:r>
            <a:r>
              <a:rPr sz="1000" b="1" spc="0" dirty="0" smtClean="0">
                <a:latin typeface="Arial"/>
                <a:cs typeface="Arial"/>
              </a:rPr>
              <a:t>"</a:t>
            </a:r>
            <a:r>
              <a:rPr sz="1000" b="1" spc="-1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c=</a:t>
            </a:r>
            <a:r>
              <a:rPr sz="1000" b="1" spc="-6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"+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his</a:t>
            </a:r>
            <a:r>
              <a:rPr sz="1000" b="1" spc="-4" dirty="0" smtClean="0">
                <a:latin typeface="Arial"/>
                <a:cs typeface="Arial"/>
              </a:rPr>
              <a:t>.</a:t>
            </a:r>
            <a:r>
              <a:rPr sz="1000" b="1" spc="0" dirty="0" smtClean="0">
                <a:latin typeface="Arial"/>
                <a:cs typeface="Arial"/>
              </a:rPr>
              <a:t>c</a:t>
            </a:r>
            <a:r>
              <a:rPr sz="1000" b="1" spc="-26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+</a:t>
            </a:r>
            <a:r>
              <a:rPr sz="1000" b="1" spc="0" dirty="0" smtClean="0">
                <a:latin typeface="Arial"/>
                <a:cs typeface="Arial"/>
              </a:rPr>
              <a:t>"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d=</a:t>
            </a:r>
            <a:r>
              <a:rPr sz="1000" b="1" spc="-6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"+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r>
              <a:rPr sz="1000" b="1" spc="-4" dirty="0" smtClean="0">
                <a:latin typeface="Arial"/>
                <a:cs typeface="Arial"/>
              </a:rPr>
              <a:t>+</a:t>
            </a:r>
            <a:r>
              <a:rPr sz="1000" b="1" spc="0" dirty="0" smtClean="0">
                <a:latin typeface="Arial"/>
                <a:cs typeface="Arial"/>
              </a:rPr>
              <a:t>"</a:t>
            </a:r>
            <a:r>
              <a:rPr sz="1000" b="1" spc="2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e=</a:t>
            </a:r>
            <a:r>
              <a:rPr sz="1000" b="1" spc="-6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"+</a:t>
            </a:r>
            <a:r>
              <a:rPr sz="1000" b="1" spc="0" dirty="0" smtClean="0">
                <a:latin typeface="Arial"/>
                <a:cs typeface="Arial"/>
              </a:rPr>
              <a:t>e);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}</a:t>
            </a:r>
            <a:r>
              <a:rPr sz="1000" b="1" spc="-8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8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od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740" y="6627587"/>
            <a:ext cx="3164708" cy="210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200" b="1" spc="4" dirty="0" smtClean="0">
                <a:latin typeface="Calibri"/>
                <a:cs typeface="Calibri"/>
              </a:rPr>
              <a:t>1</a:t>
            </a:r>
            <a:r>
              <a:rPr sz="1200" b="1" spc="0" dirty="0" smtClean="0">
                <a:latin typeface="Calibri"/>
                <a:cs typeface="Calibri"/>
              </a:rPr>
              <a:t>0 </a:t>
            </a:r>
            <a:r>
              <a:rPr sz="1200" b="1" spc="216" dirty="0" smtClean="0">
                <a:latin typeface="Calibri"/>
                <a:cs typeface="Calibri"/>
              </a:rPr>
              <a:t> </a:t>
            </a:r>
            <a:r>
              <a:rPr sz="1500" b="1" spc="-4" baseline="20291" dirty="0" smtClean="0">
                <a:latin typeface="Arial"/>
                <a:cs typeface="Arial"/>
              </a:rPr>
              <a:t>}</a:t>
            </a:r>
            <a:r>
              <a:rPr sz="1500" b="1" spc="0" baseline="20291" dirty="0" smtClean="0">
                <a:latin typeface="Arial"/>
                <a:cs typeface="Arial"/>
              </a:rPr>
              <a:t>//</a:t>
            </a:r>
            <a:r>
              <a:rPr sz="1500" b="1" spc="-9" baseline="20291" dirty="0" smtClean="0">
                <a:latin typeface="Arial"/>
                <a:cs typeface="Arial"/>
              </a:rPr>
              <a:t> </a:t>
            </a:r>
            <a:r>
              <a:rPr sz="1500" b="1" spc="-4" baseline="20291" dirty="0" smtClean="0">
                <a:latin typeface="Arial"/>
                <a:cs typeface="Arial"/>
              </a:rPr>
              <a:t>E</a:t>
            </a:r>
            <a:r>
              <a:rPr sz="1500" b="1" spc="-484" baseline="20291" dirty="0" smtClean="0">
                <a:latin typeface="Arial"/>
                <a:cs typeface="Arial"/>
              </a:rPr>
              <a:t>n</a:t>
            </a:r>
            <a:r>
              <a:rPr sz="1200" b="1" spc="-316" dirty="0" smtClean="0">
                <a:latin typeface="Calibri"/>
                <a:cs typeface="Calibri"/>
              </a:rPr>
              <a:t>O</a:t>
            </a:r>
            <a:r>
              <a:rPr sz="1500" b="1" spc="-282" baseline="20291" dirty="0" smtClean="0">
                <a:latin typeface="Arial"/>
                <a:cs typeface="Arial"/>
              </a:rPr>
              <a:t>d</a:t>
            </a:r>
            <a:r>
              <a:rPr sz="1200" b="1" spc="-79" dirty="0" smtClean="0">
                <a:latin typeface="Calibri"/>
                <a:cs typeface="Calibri"/>
              </a:rPr>
              <a:t>b</a:t>
            </a:r>
            <a:r>
              <a:rPr sz="1500" b="1" spc="-519" baseline="20291" dirty="0" smtClean="0">
                <a:latin typeface="Arial"/>
                <a:cs typeface="Arial"/>
              </a:rPr>
              <a:t>o</a:t>
            </a:r>
            <a:r>
              <a:rPr sz="1200" b="1" spc="4" dirty="0" smtClean="0">
                <a:latin typeface="Calibri"/>
                <a:cs typeface="Calibri"/>
              </a:rPr>
              <a:t>j</a:t>
            </a:r>
            <a:r>
              <a:rPr sz="1200" b="1" spc="-386" dirty="0" smtClean="0">
                <a:latin typeface="Calibri"/>
                <a:cs typeface="Calibri"/>
              </a:rPr>
              <a:t>e</a:t>
            </a:r>
            <a:r>
              <a:rPr sz="1500" b="1" spc="54" baseline="20291" dirty="0" smtClean="0">
                <a:latin typeface="Arial"/>
                <a:cs typeface="Arial"/>
              </a:rPr>
              <a:t>f</a:t>
            </a:r>
            <a:r>
              <a:rPr sz="1200" b="1" spc="-267" dirty="0" smtClean="0">
                <a:latin typeface="Calibri"/>
                <a:cs typeface="Calibri"/>
              </a:rPr>
              <a:t>c</a:t>
            </a:r>
            <a:r>
              <a:rPr sz="1500" b="1" spc="-277" baseline="20291" dirty="0" smtClean="0">
                <a:latin typeface="Arial"/>
                <a:cs typeface="Arial"/>
              </a:rPr>
              <a:t>c</a:t>
            </a:r>
            <a:r>
              <a:rPr sz="1200" b="1" spc="-133" dirty="0" smtClean="0">
                <a:latin typeface="Calibri"/>
                <a:cs typeface="Calibri"/>
              </a:rPr>
              <a:t>t</a:t>
            </a:r>
            <a:r>
              <a:rPr sz="1500" b="1" spc="-128" baseline="20291" dirty="0" smtClean="0">
                <a:latin typeface="Arial"/>
                <a:cs typeface="Arial"/>
              </a:rPr>
              <a:t>l</a:t>
            </a:r>
            <a:r>
              <a:rPr sz="1200" b="1" spc="-237" dirty="0" smtClean="0">
                <a:latin typeface="Calibri"/>
                <a:cs typeface="Calibri"/>
              </a:rPr>
              <a:t>-</a:t>
            </a:r>
            <a:r>
              <a:rPr sz="1500" b="1" spc="-306" baseline="20291" dirty="0" smtClean="0">
                <a:latin typeface="Arial"/>
                <a:cs typeface="Arial"/>
              </a:rPr>
              <a:t>a</a:t>
            </a:r>
            <a:r>
              <a:rPr sz="1200" b="1" spc="-499" dirty="0" smtClean="0">
                <a:latin typeface="Calibri"/>
                <a:cs typeface="Calibri"/>
              </a:rPr>
              <a:t>O</a:t>
            </a:r>
            <a:r>
              <a:rPr sz="1500" b="1" spc="-44" baseline="20291" dirty="0" smtClean="0">
                <a:latin typeface="Arial"/>
                <a:cs typeface="Arial"/>
              </a:rPr>
              <a:t>s</a:t>
            </a:r>
            <a:r>
              <a:rPr sz="1200" b="1" spc="-381" dirty="0" smtClean="0">
                <a:latin typeface="Calibri"/>
                <a:cs typeface="Calibri"/>
              </a:rPr>
              <a:t>r</a:t>
            </a:r>
            <a:r>
              <a:rPr sz="1500" b="1" spc="-163" baseline="20291" dirty="0" smtClean="0">
                <a:latin typeface="Arial"/>
                <a:cs typeface="Arial"/>
              </a:rPr>
              <a:t>s</a:t>
            </a:r>
            <a:r>
              <a:rPr sz="1200" b="1" spc="4" dirty="0" smtClean="0">
                <a:latin typeface="Calibri"/>
                <a:cs typeface="Calibri"/>
              </a:rPr>
              <a:t>i</a:t>
            </a:r>
            <a:r>
              <a:rPr sz="1200" b="1" spc="-470" dirty="0" smtClean="0">
                <a:latin typeface="Calibri"/>
                <a:cs typeface="Calibri"/>
              </a:rPr>
              <a:t>e</a:t>
            </a:r>
            <a:r>
              <a:rPr sz="1500" b="1" spc="-247" baseline="20291" dirty="0" smtClean="0">
                <a:latin typeface="Arial"/>
                <a:cs typeface="Arial"/>
              </a:rPr>
              <a:t>D</a:t>
            </a:r>
            <a:r>
              <a:rPr sz="1200" b="1" spc="-390" dirty="0" smtClean="0">
                <a:latin typeface="Calibri"/>
                <a:cs typeface="Calibri"/>
              </a:rPr>
              <a:t>n</a:t>
            </a:r>
            <a:r>
              <a:rPr sz="1500" b="1" spc="-163" baseline="20291" dirty="0" smtClean="0">
                <a:latin typeface="Arial"/>
                <a:cs typeface="Arial"/>
              </a:rPr>
              <a:t>e</a:t>
            </a:r>
            <a:r>
              <a:rPr sz="1200" b="1" spc="-247" dirty="0" smtClean="0">
                <a:latin typeface="Calibri"/>
                <a:cs typeface="Calibri"/>
              </a:rPr>
              <a:t>t</a:t>
            </a:r>
            <a:r>
              <a:rPr sz="1500" b="1" spc="-638" baseline="20291" dirty="0" smtClean="0">
                <a:latin typeface="Arial"/>
                <a:cs typeface="Arial"/>
              </a:rPr>
              <a:t>m</a:t>
            </a:r>
            <a:r>
              <a:rPr sz="1200" b="1" spc="-4" dirty="0" smtClean="0">
                <a:latin typeface="Calibri"/>
                <a:cs typeface="Calibri"/>
              </a:rPr>
              <a:t>e</a:t>
            </a:r>
            <a:r>
              <a:rPr sz="1200" b="1" spc="-593" dirty="0" smtClean="0">
                <a:latin typeface="Calibri"/>
                <a:cs typeface="Calibri"/>
              </a:rPr>
              <a:t>d</a:t>
            </a:r>
            <a:r>
              <a:rPr sz="1500" b="1" spc="0" baseline="20291" dirty="0" smtClean="0">
                <a:latin typeface="Arial"/>
                <a:cs typeface="Arial"/>
              </a:rPr>
              <a:t>o</a:t>
            </a:r>
            <a:r>
              <a:rPr sz="1500" b="1" spc="-29" baseline="20291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Calibri"/>
                <a:cs typeface="Calibri"/>
              </a:rPr>
              <a:t>P</a:t>
            </a:r>
            <a:r>
              <a:rPr sz="1200" b="1" spc="-9" dirty="0" smtClean="0">
                <a:latin typeface="Calibri"/>
                <a:cs typeface="Calibri"/>
              </a:rPr>
              <a:t>r</a:t>
            </a:r>
            <a:r>
              <a:rPr sz="1200" b="1" spc="0" dirty="0" smtClean="0">
                <a:latin typeface="Calibri"/>
                <a:cs typeface="Calibri"/>
              </a:rPr>
              <a:t>og</a:t>
            </a:r>
            <a:r>
              <a:rPr sz="1200" b="1" spc="-19" dirty="0" smtClean="0">
                <a:latin typeface="Calibri"/>
                <a:cs typeface="Calibri"/>
              </a:rPr>
              <a:t>r</a:t>
            </a:r>
            <a:r>
              <a:rPr sz="1200" b="1" spc="-4" dirty="0" smtClean="0">
                <a:latin typeface="Calibri"/>
                <a:cs typeface="Calibri"/>
              </a:rPr>
              <a:t>amm</a:t>
            </a:r>
            <a:r>
              <a:rPr sz="1200" b="1" spc="4" dirty="0" smtClean="0">
                <a:latin typeface="Calibri"/>
                <a:cs typeface="Calibri"/>
              </a:rPr>
              <a:t>in</a:t>
            </a:r>
            <a:r>
              <a:rPr sz="1200" b="1" spc="0" dirty="0" smtClean="0">
                <a:latin typeface="Calibri"/>
                <a:cs typeface="Calibri"/>
              </a:rPr>
              <a:t>g</a:t>
            </a:r>
            <a:r>
              <a:rPr sz="1200" b="1" spc="9" dirty="0" smtClean="0">
                <a:latin typeface="Calibri"/>
                <a:cs typeface="Calibri"/>
              </a:rPr>
              <a:t> </a:t>
            </a:r>
            <a:r>
              <a:rPr sz="1200" b="1" spc="0" dirty="0" smtClean="0">
                <a:latin typeface="Calibri"/>
                <a:cs typeface="Calibri"/>
              </a:rPr>
              <a:t>Usi</a:t>
            </a:r>
            <a:r>
              <a:rPr sz="1200" b="1" spc="4" dirty="0" smtClean="0">
                <a:latin typeface="Calibri"/>
                <a:cs typeface="Calibri"/>
              </a:rPr>
              <a:t>n</a:t>
            </a:r>
            <a:r>
              <a:rPr sz="1200" b="1" spc="0" dirty="0" smtClean="0">
                <a:latin typeface="Calibri"/>
                <a:cs typeface="Calibri"/>
              </a:rPr>
              <a:t>g</a:t>
            </a:r>
            <a:r>
              <a:rPr sz="1200" b="1" spc="9" dirty="0" smtClean="0">
                <a:latin typeface="Calibri"/>
                <a:cs typeface="Calibri"/>
              </a:rPr>
              <a:t> </a:t>
            </a:r>
            <a:r>
              <a:rPr sz="1200" b="1" spc="0" dirty="0" smtClean="0">
                <a:latin typeface="Calibri"/>
                <a:cs typeface="Calibri"/>
              </a:rPr>
              <a:t>J</a:t>
            </a:r>
            <a:r>
              <a:rPr sz="1200" b="1" spc="-19" dirty="0" smtClean="0">
                <a:latin typeface="Calibri"/>
                <a:cs typeface="Calibri"/>
              </a:rPr>
              <a:t>a</a:t>
            </a:r>
            <a:r>
              <a:rPr sz="1200" b="1" spc="-14" dirty="0" smtClean="0">
                <a:latin typeface="Calibri"/>
                <a:cs typeface="Calibri"/>
              </a:rPr>
              <a:t>v</a:t>
            </a:r>
            <a:r>
              <a:rPr sz="1200" b="1" spc="0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4306" y="2565654"/>
            <a:ext cx="359663" cy="1897380"/>
          </a:xfrm>
          <a:custGeom>
            <a:avLst/>
            <a:gdLst/>
            <a:ahLst/>
            <a:cxnLst/>
            <a:rect l="l" t="t" r="r" b="b"/>
            <a:pathLst>
              <a:path w="359663" h="1897379">
                <a:moveTo>
                  <a:pt x="359663" y="1897380"/>
                </a:moveTo>
                <a:lnTo>
                  <a:pt x="326785" y="1895133"/>
                </a:lnTo>
                <a:lnTo>
                  <a:pt x="295884" y="1888661"/>
                </a:lnTo>
                <a:lnTo>
                  <a:pt x="267495" y="1878365"/>
                </a:lnTo>
                <a:lnTo>
                  <a:pt x="242154" y="1864648"/>
                </a:lnTo>
                <a:lnTo>
                  <a:pt x="220397" y="1847912"/>
                </a:lnTo>
                <a:lnTo>
                  <a:pt x="195650" y="1818026"/>
                </a:lnTo>
                <a:lnTo>
                  <a:pt x="181978" y="1783608"/>
                </a:lnTo>
                <a:lnTo>
                  <a:pt x="179831" y="1762760"/>
                </a:lnTo>
                <a:lnTo>
                  <a:pt x="179831" y="1083310"/>
                </a:lnTo>
                <a:lnTo>
                  <a:pt x="179071" y="1070851"/>
                </a:lnTo>
                <a:lnTo>
                  <a:pt x="176832" y="1058711"/>
                </a:lnTo>
                <a:lnTo>
                  <a:pt x="173184" y="1046939"/>
                </a:lnTo>
                <a:lnTo>
                  <a:pt x="168192" y="1035585"/>
                </a:lnTo>
                <a:lnTo>
                  <a:pt x="161924" y="1024701"/>
                </a:lnTo>
                <a:lnTo>
                  <a:pt x="154446" y="1014336"/>
                </a:lnTo>
                <a:lnTo>
                  <a:pt x="145826" y="1004540"/>
                </a:lnTo>
                <a:lnTo>
                  <a:pt x="136130" y="995364"/>
                </a:lnTo>
                <a:lnTo>
                  <a:pt x="125425" y="986858"/>
                </a:lnTo>
                <a:lnTo>
                  <a:pt x="113778" y="979072"/>
                </a:lnTo>
                <a:lnTo>
                  <a:pt x="101256" y="972057"/>
                </a:lnTo>
                <a:lnTo>
                  <a:pt x="87926" y="965863"/>
                </a:lnTo>
                <a:lnTo>
                  <a:pt x="73856" y="960539"/>
                </a:lnTo>
                <a:lnTo>
                  <a:pt x="59111" y="956137"/>
                </a:lnTo>
                <a:lnTo>
                  <a:pt x="43758" y="952706"/>
                </a:lnTo>
                <a:lnTo>
                  <a:pt x="27866" y="950297"/>
                </a:lnTo>
                <a:lnTo>
                  <a:pt x="11500" y="948961"/>
                </a:lnTo>
                <a:lnTo>
                  <a:pt x="0" y="948690"/>
                </a:lnTo>
                <a:lnTo>
                  <a:pt x="16652" y="948119"/>
                </a:lnTo>
                <a:lnTo>
                  <a:pt x="48609" y="943710"/>
                </a:lnTo>
                <a:lnTo>
                  <a:pt x="78321" y="935275"/>
                </a:lnTo>
                <a:lnTo>
                  <a:pt x="105253" y="923219"/>
                </a:lnTo>
                <a:lnTo>
                  <a:pt x="128869" y="907942"/>
                </a:lnTo>
                <a:lnTo>
                  <a:pt x="156905" y="879868"/>
                </a:lnTo>
                <a:lnTo>
                  <a:pt x="174470" y="846810"/>
                </a:lnTo>
                <a:lnTo>
                  <a:pt x="179831" y="814070"/>
                </a:lnTo>
                <a:lnTo>
                  <a:pt x="179831" y="134620"/>
                </a:lnTo>
                <a:lnTo>
                  <a:pt x="180592" y="122161"/>
                </a:lnTo>
                <a:lnTo>
                  <a:pt x="182831" y="110021"/>
                </a:lnTo>
                <a:lnTo>
                  <a:pt x="186479" y="98249"/>
                </a:lnTo>
                <a:lnTo>
                  <a:pt x="191471" y="86895"/>
                </a:lnTo>
                <a:lnTo>
                  <a:pt x="197739" y="76011"/>
                </a:lnTo>
                <a:lnTo>
                  <a:pt x="205217" y="65646"/>
                </a:lnTo>
                <a:lnTo>
                  <a:pt x="213837" y="55850"/>
                </a:lnTo>
                <a:lnTo>
                  <a:pt x="223533" y="46674"/>
                </a:lnTo>
                <a:lnTo>
                  <a:pt x="234238" y="38168"/>
                </a:lnTo>
                <a:lnTo>
                  <a:pt x="245885" y="30382"/>
                </a:lnTo>
                <a:lnTo>
                  <a:pt x="258407" y="23367"/>
                </a:lnTo>
                <a:lnTo>
                  <a:pt x="271737" y="17173"/>
                </a:lnTo>
                <a:lnTo>
                  <a:pt x="285807" y="11849"/>
                </a:lnTo>
                <a:lnTo>
                  <a:pt x="300552" y="7447"/>
                </a:lnTo>
                <a:lnTo>
                  <a:pt x="315905" y="4016"/>
                </a:lnTo>
                <a:lnTo>
                  <a:pt x="331797" y="1607"/>
                </a:lnTo>
                <a:lnTo>
                  <a:pt x="348163" y="271"/>
                </a:lnTo>
                <a:lnTo>
                  <a:pt x="359663" y="0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21258" y="4498086"/>
            <a:ext cx="361188" cy="1524000"/>
          </a:xfrm>
          <a:custGeom>
            <a:avLst/>
            <a:gdLst/>
            <a:ahLst/>
            <a:cxnLst/>
            <a:rect l="l" t="t" r="r" b="b"/>
            <a:pathLst>
              <a:path w="361188" h="1524000">
                <a:moveTo>
                  <a:pt x="361188" y="1524000"/>
                </a:moveTo>
                <a:lnTo>
                  <a:pt x="328305" y="1521764"/>
                </a:lnTo>
                <a:lnTo>
                  <a:pt x="297389" y="1515322"/>
                </a:lnTo>
                <a:lnTo>
                  <a:pt x="268970" y="1505072"/>
                </a:lnTo>
                <a:lnTo>
                  <a:pt x="243579" y="1491409"/>
                </a:lnTo>
                <a:lnTo>
                  <a:pt x="221748" y="1474731"/>
                </a:lnTo>
                <a:lnTo>
                  <a:pt x="204008" y="1455436"/>
                </a:lnTo>
                <a:lnTo>
                  <a:pt x="190888" y="1433921"/>
                </a:lnTo>
                <a:lnTo>
                  <a:pt x="182921" y="1410582"/>
                </a:lnTo>
                <a:lnTo>
                  <a:pt x="180594" y="1388821"/>
                </a:lnTo>
                <a:lnTo>
                  <a:pt x="180594" y="897127"/>
                </a:lnTo>
                <a:lnTo>
                  <a:pt x="179835" y="884676"/>
                </a:lnTo>
                <a:lnTo>
                  <a:pt x="177606" y="872540"/>
                </a:lnTo>
                <a:lnTo>
                  <a:pt x="173971" y="860770"/>
                </a:lnTo>
                <a:lnTo>
                  <a:pt x="168996" y="849415"/>
                </a:lnTo>
                <a:lnTo>
                  <a:pt x="162750" y="838526"/>
                </a:lnTo>
                <a:lnTo>
                  <a:pt x="155297" y="828152"/>
                </a:lnTo>
                <a:lnTo>
                  <a:pt x="146704" y="818343"/>
                </a:lnTo>
                <a:lnTo>
                  <a:pt x="137038" y="809149"/>
                </a:lnTo>
                <a:lnTo>
                  <a:pt x="126365" y="800621"/>
                </a:lnTo>
                <a:lnTo>
                  <a:pt x="114751" y="792808"/>
                </a:lnTo>
                <a:lnTo>
                  <a:pt x="102263" y="785759"/>
                </a:lnTo>
                <a:lnTo>
                  <a:pt x="88967" y="779526"/>
                </a:lnTo>
                <a:lnTo>
                  <a:pt x="74930" y="774157"/>
                </a:lnTo>
                <a:lnTo>
                  <a:pt x="60218" y="769703"/>
                </a:lnTo>
                <a:lnTo>
                  <a:pt x="44897" y="766214"/>
                </a:lnTo>
                <a:lnTo>
                  <a:pt x="29034" y="763739"/>
                </a:lnTo>
                <a:lnTo>
                  <a:pt x="12695" y="762329"/>
                </a:lnTo>
                <a:lnTo>
                  <a:pt x="0" y="762000"/>
                </a:lnTo>
                <a:lnTo>
                  <a:pt x="16656" y="761432"/>
                </a:lnTo>
                <a:lnTo>
                  <a:pt x="48626" y="757039"/>
                </a:lnTo>
                <a:lnTo>
                  <a:pt x="78363" y="748635"/>
                </a:lnTo>
                <a:lnTo>
                  <a:pt x="105336" y="736621"/>
                </a:lnTo>
                <a:lnTo>
                  <a:pt x="129014" y="721395"/>
                </a:lnTo>
                <a:lnTo>
                  <a:pt x="148867" y="703356"/>
                </a:lnTo>
                <a:lnTo>
                  <a:pt x="164361" y="682905"/>
                </a:lnTo>
                <a:lnTo>
                  <a:pt x="174968" y="660440"/>
                </a:lnTo>
                <a:lnTo>
                  <a:pt x="180154" y="636362"/>
                </a:lnTo>
                <a:lnTo>
                  <a:pt x="180594" y="626871"/>
                </a:lnTo>
                <a:lnTo>
                  <a:pt x="180594" y="135127"/>
                </a:lnTo>
                <a:lnTo>
                  <a:pt x="181352" y="122676"/>
                </a:lnTo>
                <a:lnTo>
                  <a:pt x="183581" y="110540"/>
                </a:lnTo>
                <a:lnTo>
                  <a:pt x="187216" y="98770"/>
                </a:lnTo>
                <a:lnTo>
                  <a:pt x="192191" y="87415"/>
                </a:lnTo>
                <a:lnTo>
                  <a:pt x="198437" y="76526"/>
                </a:lnTo>
                <a:lnTo>
                  <a:pt x="205890" y="66152"/>
                </a:lnTo>
                <a:lnTo>
                  <a:pt x="214483" y="56343"/>
                </a:lnTo>
                <a:lnTo>
                  <a:pt x="224149" y="47149"/>
                </a:lnTo>
                <a:lnTo>
                  <a:pt x="234822" y="38621"/>
                </a:lnTo>
                <a:lnTo>
                  <a:pt x="246436" y="30808"/>
                </a:lnTo>
                <a:lnTo>
                  <a:pt x="258924" y="23759"/>
                </a:lnTo>
                <a:lnTo>
                  <a:pt x="272220" y="17526"/>
                </a:lnTo>
                <a:lnTo>
                  <a:pt x="286257" y="12157"/>
                </a:lnTo>
                <a:lnTo>
                  <a:pt x="300969" y="7703"/>
                </a:lnTo>
                <a:lnTo>
                  <a:pt x="316290" y="4214"/>
                </a:lnTo>
                <a:lnTo>
                  <a:pt x="332153" y="1739"/>
                </a:lnTo>
                <a:lnTo>
                  <a:pt x="348492" y="329"/>
                </a:lnTo>
                <a:lnTo>
                  <a:pt x="361188" y="0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3540" y="236845"/>
            <a:ext cx="5747582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 smtClean="0">
                <a:latin typeface="Arial"/>
                <a:cs typeface="Arial"/>
              </a:rPr>
              <a:t>A</a:t>
            </a:r>
            <a:r>
              <a:rPr sz="3600" b="1" spc="-154" dirty="0" smtClean="0">
                <a:latin typeface="Arial"/>
                <a:cs typeface="Arial"/>
              </a:rPr>
              <a:t>ccess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0" dirty="0" smtClean="0">
                <a:latin typeface="Arial"/>
                <a:cs typeface="Arial"/>
              </a:rPr>
              <a:t>g</a:t>
            </a:r>
            <a:r>
              <a:rPr sz="3600" b="1" spc="-26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Obj</a:t>
            </a:r>
            <a:r>
              <a:rPr sz="3600" b="1" spc="-154" dirty="0" smtClean="0">
                <a:latin typeface="Arial"/>
                <a:cs typeface="Arial"/>
              </a:rPr>
              <a:t>ec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r>
              <a:rPr sz="3600" b="1" spc="-250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94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49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29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64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1</a:t>
            </a:r>
            <a:r>
              <a:rPr sz="3600" b="1" spc="-300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0200" y="1323203"/>
            <a:ext cx="1491821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File</a:t>
            </a:r>
            <a:r>
              <a:rPr sz="1000" b="1" spc="-32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Name</a:t>
            </a:r>
            <a:r>
              <a:rPr sz="1000" b="1" spc="-2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:</a:t>
            </a:r>
            <a:r>
              <a:rPr sz="1000" b="1" spc="-3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Dem</a:t>
            </a:r>
            <a:r>
              <a:rPr sz="1000" b="1" spc="4" dirty="0" smtClean="0">
                <a:latin typeface="Arial"/>
                <a:cs typeface="Arial"/>
              </a:rPr>
              <a:t>o</a:t>
            </a:r>
            <a:r>
              <a:rPr sz="1000" b="1" spc="0" dirty="0" smtClean="0">
                <a:latin typeface="Arial"/>
                <a:cs typeface="Arial"/>
              </a:rPr>
              <a:t>.j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0200" y="1475603"/>
            <a:ext cx="74476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cl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ss</a:t>
            </a:r>
            <a:r>
              <a:rPr sz="1000" b="1" spc="-3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Demo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4904" y="1780403"/>
            <a:ext cx="460026" cy="1066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double</a:t>
            </a:r>
            <a:endParaRPr sz="1000">
              <a:latin typeface="Arial"/>
              <a:cs typeface="Arial"/>
            </a:endParaRPr>
          </a:p>
          <a:p>
            <a:pPr marL="12700" marR="9768">
              <a:lnSpc>
                <a:spcPct val="100041"/>
              </a:lnSpc>
            </a:pPr>
            <a:r>
              <a:rPr sz="1000" b="1" spc="0" dirty="0" smtClean="0">
                <a:latin typeface="Arial"/>
                <a:cs typeface="Arial"/>
              </a:rPr>
              <a:t>double double sta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ic sta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ic public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59254" y="1780403"/>
            <a:ext cx="450258" cy="913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a;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1000" b="1" spc="4" dirty="0" smtClean="0">
                <a:latin typeface="Arial"/>
                <a:cs typeface="Arial"/>
              </a:rPr>
              <a:t>b;</a:t>
            </a:r>
            <a:r>
              <a:rPr sz="1000" b="1" spc="-7" dirty="0" smtClean="0">
                <a:latin typeface="Arial"/>
                <a:cs typeface="Arial"/>
              </a:rPr>
              <a:t> </a:t>
            </a:r>
            <a:endParaRPr lang="en-IN" sz="1000" b="1" spc="-7" dirty="0" smtClean="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1000" b="1" spc="0" dirty="0" smtClean="0">
                <a:latin typeface="Arial"/>
                <a:cs typeface="Arial"/>
              </a:rPr>
              <a:t>c</a:t>
            </a:r>
            <a:r>
              <a:rPr sz="1000" b="1" spc="0" dirty="0" smtClean="0">
                <a:latin typeface="Arial"/>
                <a:cs typeface="Arial"/>
              </a:rPr>
              <a:t>; double double 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oid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75303" y="2054352"/>
            <a:ext cx="4631887" cy="3820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:\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&gt;j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2700" b="1" spc="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mo.j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mo.j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22:</a:t>
            </a:r>
            <a:r>
              <a:rPr sz="2700" b="1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ta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ariable</a:t>
            </a:r>
            <a:r>
              <a:rPr sz="2700" b="1" spc="-2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c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ot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39" baseline="1517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-3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r>
              <a:rPr sz="2700" b="1" spc="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tic 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endParaRPr sz="1800">
              <a:latin typeface="Calibri"/>
              <a:cs typeface="Calibri"/>
            </a:endParaRPr>
          </a:p>
          <a:p>
            <a:pPr marL="850900" marR="34290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.a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= 30;</a:t>
            </a:r>
            <a:endParaRPr sz="1800" dirty="0">
              <a:latin typeface="Calibri"/>
              <a:cs typeface="Calibri"/>
            </a:endParaRPr>
          </a:p>
          <a:p>
            <a:pPr marL="850900" marR="34290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mo.j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23:</a:t>
            </a:r>
            <a:r>
              <a:rPr sz="2700" b="1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ta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ariable</a:t>
            </a:r>
            <a:r>
              <a:rPr sz="2700" b="1" spc="-2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c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ot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39" baseline="1517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-3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-34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r>
              <a:rPr sz="2700" b="1" spc="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ta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tic 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endParaRPr sz="1800" dirty="0">
              <a:latin typeface="Calibri"/>
              <a:cs typeface="Calibri"/>
            </a:endParaRPr>
          </a:p>
          <a:p>
            <a:pPr marL="850900" marR="34290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.b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700" b="1" spc="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40;</a:t>
            </a:r>
            <a:endParaRPr sz="1800" dirty="0">
              <a:latin typeface="Calibri"/>
              <a:cs typeface="Calibri"/>
            </a:endParaRPr>
          </a:p>
          <a:p>
            <a:pPr marL="850900" marR="34290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800" dirty="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mo.j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24:</a:t>
            </a:r>
            <a:r>
              <a:rPr sz="2700" b="1" spc="-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ta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ariable</a:t>
            </a:r>
            <a:r>
              <a:rPr sz="2700" b="1" spc="-2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 can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ot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39" baseline="1517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-39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-34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r>
              <a:rPr sz="2700" b="1" spc="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700" b="1" spc="-19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ta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tic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endParaRPr sz="1800" dirty="0">
              <a:latin typeface="Calibri"/>
              <a:cs typeface="Calibri"/>
            </a:endParaRPr>
          </a:p>
          <a:p>
            <a:pPr marL="850900" marR="34290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 =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50;</a:t>
            </a:r>
            <a:endParaRPr sz="1800" dirty="0">
              <a:latin typeface="Calibri"/>
              <a:cs typeface="Calibri"/>
            </a:endParaRPr>
          </a:p>
          <a:p>
            <a:pPr marL="850900" marR="34290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800" dirty="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3 er</a:t>
            </a:r>
            <a:r>
              <a:rPr sz="2700" b="1" spc="-29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4035" y="2237603"/>
            <a:ext cx="368985" cy="456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3">
              <a:lnSpc>
                <a:spcPts val="1120"/>
              </a:lnSpc>
              <a:spcBef>
                <a:spcPts val="55"/>
              </a:spcBef>
            </a:pPr>
            <a:r>
              <a:rPr sz="1000" b="1" spc="4" dirty="0" smtClean="0">
                <a:latin typeface="Arial"/>
                <a:cs typeface="Arial"/>
              </a:rPr>
              <a:t>d;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e;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"/>
              </a:spcBef>
            </a:pPr>
            <a:r>
              <a:rPr sz="1000" b="1" spc="4" dirty="0" smtClean="0">
                <a:latin typeface="Arial"/>
                <a:cs typeface="Arial"/>
              </a:rPr>
              <a:t>do</a:t>
            </a:r>
            <a:r>
              <a:rPr sz="1000" b="1" spc="-4" dirty="0" smtClean="0">
                <a:latin typeface="Arial"/>
                <a:cs typeface="Arial"/>
              </a:rPr>
              <a:t>S</a:t>
            </a:r>
            <a:r>
              <a:rPr sz="1000" b="1" spc="4" dirty="0" smtClean="0">
                <a:latin typeface="Arial"/>
                <a:cs typeface="Arial"/>
              </a:rPr>
              <a:t>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9254" y="2850848"/>
            <a:ext cx="855368" cy="543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037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.a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30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.b</a:t>
            </a:r>
            <a:r>
              <a:rPr sz="1200" b="1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40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 marR="26286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50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40" y="3216529"/>
            <a:ext cx="821878" cy="5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5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Obje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9254" y="3582368"/>
            <a:ext cx="750671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200" b="1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89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67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 marR="9448">
              <a:lnSpc>
                <a:spcPct val="95825"/>
              </a:lnSpc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67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89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4904" y="4131008"/>
            <a:ext cx="1757017" cy="1183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049" marR="133119" algn="just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di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-25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200">
              <a:latin typeface="Arial"/>
              <a:cs typeface="Arial"/>
            </a:endParaRPr>
          </a:p>
          <a:p>
            <a:pPr marL="12700" marR="13586">
              <a:lnSpc>
                <a:spcPct val="95825"/>
              </a:lnSpc>
            </a:pPr>
            <a:r>
              <a:rPr sz="1000" b="1" spc="-4" dirty="0" smtClean="0">
                <a:latin typeface="Arial"/>
                <a:cs typeface="Arial"/>
              </a:rPr>
              <a:t>}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3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h</a:t>
            </a:r>
            <a:r>
              <a:rPr sz="1000" b="1" spc="4" dirty="0" smtClean="0">
                <a:latin typeface="Arial"/>
                <a:cs typeface="Arial"/>
              </a:rPr>
              <a:t>o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12700" marR="13586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public</a:t>
            </a:r>
            <a:r>
              <a:rPr sz="1000" b="1" spc="-3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sta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ic</a:t>
            </a:r>
            <a:r>
              <a:rPr sz="1000" b="1" spc="-41" dirty="0" smtClean="0">
                <a:latin typeface="Arial"/>
                <a:cs typeface="Arial"/>
              </a:rPr>
              <a:t> 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oid</a:t>
            </a:r>
            <a:r>
              <a:rPr sz="1000" b="1" spc="-30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do</a:t>
            </a:r>
            <a:r>
              <a:rPr sz="1000" b="1" spc="-4" dirty="0" smtClean="0">
                <a:latin typeface="Arial"/>
                <a:cs typeface="Arial"/>
              </a:rPr>
              <a:t>S</a:t>
            </a:r>
            <a:r>
              <a:rPr sz="1000" b="1" spc="0" dirty="0" smtClean="0">
                <a:latin typeface="Arial"/>
                <a:cs typeface="Arial"/>
              </a:rPr>
              <a:t>1()</a:t>
            </a:r>
            <a:endParaRPr sz="1000">
              <a:latin typeface="Arial"/>
              <a:cs typeface="Arial"/>
            </a:endParaRPr>
          </a:p>
          <a:p>
            <a:pPr marL="12700" marR="13586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927049" algn="just">
              <a:lnSpc>
                <a:spcPct val="100041"/>
              </a:lnSpc>
              <a:spcBef>
                <a:spcPts val="55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.a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30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 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.b</a:t>
            </a:r>
            <a:r>
              <a:rPr sz="1200" b="1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40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 c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50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64" y="4840478"/>
            <a:ext cx="822212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700" b="1" spc="9" baseline="151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4904" y="5502912"/>
            <a:ext cx="1665020" cy="51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049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200" b="1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89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67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927049" marR="9448">
              <a:lnSpc>
                <a:spcPct val="95825"/>
              </a:lnSpc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67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89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55"/>
              </a:spcBef>
            </a:pPr>
            <a:r>
              <a:rPr sz="1000" b="1" spc="-4" dirty="0" smtClean="0">
                <a:latin typeface="Arial"/>
                <a:cs typeface="Arial"/>
              </a:rPr>
              <a:t>}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3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h</a:t>
            </a:r>
            <a:r>
              <a:rPr sz="1000" b="1" spc="4" dirty="0" smtClean="0">
                <a:latin typeface="Arial"/>
                <a:cs typeface="Arial"/>
              </a:rPr>
              <a:t>o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4904" y="6017987"/>
            <a:ext cx="41765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public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9254" y="6017987"/>
            <a:ext cx="305832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oid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4035" y="6017987"/>
            <a:ext cx="563117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displa</a:t>
            </a:r>
            <a:r>
              <a:rPr sz="1000" b="1" spc="-14" dirty="0" smtClean="0">
                <a:latin typeface="Arial"/>
                <a:cs typeface="Arial"/>
              </a:rPr>
              <a:t>y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0" dirty="0" smtClean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904" y="6322787"/>
            <a:ext cx="570469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049">
              <a:lnSpc>
                <a:spcPts val="1120"/>
              </a:lnSpc>
              <a:spcBef>
                <a:spcPts val="55"/>
              </a:spcBef>
            </a:pPr>
            <a:r>
              <a:rPr sz="1000" b="1" spc="-4" dirty="0" smtClean="0">
                <a:latin typeface="Arial"/>
                <a:cs typeface="Arial"/>
              </a:rPr>
              <a:t>S</a:t>
            </a:r>
            <a:r>
              <a:rPr sz="1000" b="1" spc="-14" dirty="0" smtClean="0">
                <a:latin typeface="Arial"/>
                <a:cs typeface="Arial"/>
              </a:rPr>
              <a:t>y</a:t>
            </a:r>
            <a:r>
              <a:rPr sz="1000" b="1" spc="0" dirty="0" smtClean="0">
                <a:latin typeface="Arial"/>
                <a:cs typeface="Arial"/>
              </a:rPr>
              <a:t>stem.o</a:t>
            </a:r>
            <a:r>
              <a:rPr sz="1000" b="1" spc="4" dirty="0" smtClean="0">
                <a:latin typeface="Arial"/>
                <a:cs typeface="Arial"/>
              </a:rPr>
              <a:t>ut</a:t>
            </a:r>
            <a:r>
              <a:rPr sz="1000" b="1" spc="0" dirty="0" smtClean="0">
                <a:latin typeface="Arial"/>
                <a:cs typeface="Arial"/>
              </a:rPr>
              <a:t>.prin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l</a:t>
            </a:r>
            <a:r>
              <a:rPr sz="1000" b="1" spc="9" dirty="0" smtClean="0">
                <a:latin typeface="Arial"/>
                <a:cs typeface="Arial"/>
              </a:rPr>
              <a:t>n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-4" dirty="0" smtClean="0">
                <a:latin typeface="Arial"/>
                <a:cs typeface="Arial"/>
              </a:rPr>
              <a:t>"</a:t>
            </a:r>
            <a:r>
              <a:rPr sz="1000" b="1" spc="0" dirty="0" smtClean="0">
                <a:latin typeface="Arial"/>
                <a:cs typeface="Arial"/>
              </a:rPr>
              <a:t>a=</a:t>
            </a:r>
            <a:r>
              <a:rPr sz="1000" b="1" spc="-82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"+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his</a:t>
            </a:r>
            <a:r>
              <a:rPr sz="1000" b="1" spc="-4" dirty="0" smtClean="0">
                <a:latin typeface="Arial"/>
                <a:cs typeface="Arial"/>
              </a:rPr>
              <a:t>.</a:t>
            </a:r>
            <a:r>
              <a:rPr sz="1000" b="1" spc="0" dirty="0" smtClean="0">
                <a:latin typeface="Arial"/>
                <a:cs typeface="Arial"/>
              </a:rPr>
              <a:t>a</a:t>
            </a:r>
            <a:r>
              <a:rPr sz="1000" b="1" spc="-4" dirty="0" smtClean="0">
                <a:latin typeface="Arial"/>
                <a:cs typeface="Arial"/>
              </a:rPr>
              <a:t>+</a:t>
            </a:r>
            <a:r>
              <a:rPr sz="1000" b="1" spc="0" dirty="0" smtClean="0">
                <a:latin typeface="Arial"/>
                <a:cs typeface="Arial"/>
              </a:rPr>
              <a:t>"</a:t>
            </a:r>
            <a:r>
              <a:rPr sz="1000" b="1" spc="-2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b=</a:t>
            </a:r>
            <a:r>
              <a:rPr sz="1000" b="1" spc="-6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"</a:t>
            </a:r>
            <a:r>
              <a:rPr sz="1000" b="1" spc="0" dirty="0" smtClean="0">
                <a:latin typeface="Arial"/>
                <a:cs typeface="Arial"/>
              </a:rPr>
              <a:t>+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his</a:t>
            </a:r>
            <a:r>
              <a:rPr sz="1000" b="1" spc="-4" dirty="0" smtClean="0">
                <a:latin typeface="Arial"/>
                <a:cs typeface="Arial"/>
              </a:rPr>
              <a:t>.</a:t>
            </a:r>
            <a:r>
              <a:rPr sz="1000" b="1" spc="9" dirty="0" smtClean="0">
                <a:latin typeface="Arial"/>
                <a:cs typeface="Arial"/>
              </a:rPr>
              <a:t>b</a:t>
            </a:r>
            <a:r>
              <a:rPr sz="1000" b="1" spc="-4" dirty="0" smtClean="0">
                <a:latin typeface="Arial"/>
                <a:cs typeface="Arial"/>
              </a:rPr>
              <a:t>+</a:t>
            </a:r>
            <a:r>
              <a:rPr sz="1000" b="1" spc="0" dirty="0" smtClean="0">
                <a:latin typeface="Arial"/>
                <a:cs typeface="Arial"/>
              </a:rPr>
              <a:t>"</a:t>
            </a:r>
            <a:r>
              <a:rPr sz="1000" b="1" spc="-1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c=</a:t>
            </a:r>
            <a:r>
              <a:rPr sz="1000" b="1" spc="-6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"+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his</a:t>
            </a:r>
            <a:r>
              <a:rPr sz="1000" b="1" spc="-4" dirty="0" smtClean="0">
                <a:latin typeface="Arial"/>
                <a:cs typeface="Arial"/>
              </a:rPr>
              <a:t>.</a:t>
            </a:r>
            <a:r>
              <a:rPr sz="1000" b="1" spc="0" dirty="0" smtClean="0">
                <a:latin typeface="Arial"/>
                <a:cs typeface="Arial"/>
              </a:rPr>
              <a:t>c</a:t>
            </a:r>
            <a:r>
              <a:rPr sz="1000" b="1" spc="-26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+</a:t>
            </a:r>
            <a:r>
              <a:rPr sz="1000" b="1" spc="0" dirty="0" smtClean="0">
                <a:latin typeface="Arial"/>
                <a:cs typeface="Arial"/>
              </a:rPr>
              <a:t>"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d=</a:t>
            </a:r>
            <a:r>
              <a:rPr sz="1000" b="1" spc="-6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"+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r>
              <a:rPr sz="1000" b="1" spc="-4" dirty="0" smtClean="0">
                <a:latin typeface="Arial"/>
                <a:cs typeface="Arial"/>
              </a:rPr>
              <a:t>+</a:t>
            </a:r>
            <a:r>
              <a:rPr sz="1000" b="1" spc="0" dirty="0" smtClean="0">
                <a:latin typeface="Arial"/>
                <a:cs typeface="Arial"/>
              </a:rPr>
              <a:t>"</a:t>
            </a:r>
            <a:r>
              <a:rPr sz="1000" b="1" spc="2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e=</a:t>
            </a:r>
            <a:r>
              <a:rPr sz="1000" b="1" spc="-6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"+</a:t>
            </a:r>
            <a:r>
              <a:rPr sz="1000" b="1" spc="0" dirty="0" smtClean="0">
                <a:latin typeface="Arial"/>
                <a:cs typeface="Arial"/>
              </a:rPr>
              <a:t>e);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}</a:t>
            </a:r>
            <a:r>
              <a:rPr sz="1000" b="1" spc="-8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8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od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740" y="6627587"/>
            <a:ext cx="3164708" cy="210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200" b="1" spc="4" dirty="0" smtClean="0">
                <a:latin typeface="Calibri"/>
                <a:cs typeface="Calibri"/>
              </a:rPr>
              <a:t>1</a:t>
            </a:r>
            <a:r>
              <a:rPr sz="1200" b="1" spc="0" dirty="0" smtClean="0">
                <a:latin typeface="Calibri"/>
                <a:cs typeface="Calibri"/>
              </a:rPr>
              <a:t>1 </a:t>
            </a:r>
            <a:r>
              <a:rPr sz="1200" b="1" spc="216" dirty="0" smtClean="0">
                <a:latin typeface="Calibri"/>
                <a:cs typeface="Calibri"/>
              </a:rPr>
              <a:t> </a:t>
            </a:r>
            <a:r>
              <a:rPr sz="1500" b="1" spc="-4" baseline="20291" dirty="0" smtClean="0">
                <a:latin typeface="Arial"/>
                <a:cs typeface="Arial"/>
              </a:rPr>
              <a:t>}</a:t>
            </a:r>
            <a:r>
              <a:rPr sz="1500" b="1" spc="0" baseline="20291" dirty="0" smtClean="0">
                <a:latin typeface="Arial"/>
                <a:cs typeface="Arial"/>
              </a:rPr>
              <a:t>//</a:t>
            </a:r>
            <a:r>
              <a:rPr sz="1500" b="1" spc="-9" baseline="20291" dirty="0" smtClean="0">
                <a:latin typeface="Arial"/>
                <a:cs typeface="Arial"/>
              </a:rPr>
              <a:t> </a:t>
            </a:r>
            <a:r>
              <a:rPr sz="1500" b="1" spc="-4" baseline="20291" dirty="0" smtClean="0">
                <a:latin typeface="Arial"/>
                <a:cs typeface="Arial"/>
              </a:rPr>
              <a:t>E</a:t>
            </a:r>
            <a:r>
              <a:rPr sz="1500" b="1" spc="-484" baseline="20291" dirty="0" smtClean="0">
                <a:latin typeface="Arial"/>
                <a:cs typeface="Arial"/>
              </a:rPr>
              <a:t>n</a:t>
            </a:r>
            <a:r>
              <a:rPr sz="1200" b="1" spc="-316" dirty="0" smtClean="0">
                <a:latin typeface="Calibri"/>
                <a:cs typeface="Calibri"/>
              </a:rPr>
              <a:t>O</a:t>
            </a:r>
            <a:r>
              <a:rPr sz="1500" b="1" spc="-282" baseline="20291" dirty="0" smtClean="0">
                <a:latin typeface="Arial"/>
                <a:cs typeface="Arial"/>
              </a:rPr>
              <a:t>d</a:t>
            </a:r>
            <a:r>
              <a:rPr sz="1200" b="1" spc="-79" dirty="0" smtClean="0">
                <a:latin typeface="Calibri"/>
                <a:cs typeface="Calibri"/>
              </a:rPr>
              <a:t>b</a:t>
            </a:r>
            <a:r>
              <a:rPr sz="1500" b="1" spc="-519" baseline="20291" dirty="0" smtClean="0">
                <a:latin typeface="Arial"/>
                <a:cs typeface="Arial"/>
              </a:rPr>
              <a:t>o</a:t>
            </a:r>
            <a:r>
              <a:rPr sz="1200" b="1" spc="4" dirty="0" smtClean="0">
                <a:latin typeface="Calibri"/>
                <a:cs typeface="Calibri"/>
              </a:rPr>
              <a:t>j</a:t>
            </a:r>
            <a:r>
              <a:rPr sz="1200" b="1" spc="-386" dirty="0" smtClean="0">
                <a:latin typeface="Calibri"/>
                <a:cs typeface="Calibri"/>
              </a:rPr>
              <a:t>e</a:t>
            </a:r>
            <a:r>
              <a:rPr sz="1500" b="1" spc="54" baseline="20291" dirty="0" smtClean="0">
                <a:latin typeface="Arial"/>
                <a:cs typeface="Arial"/>
              </a:rPr>
              <a:t>f</a:t>
            </a:r>
            <a:r>
              <a:rPr sz="1200" b="1" spc="-267" dirty="0" smtClean="0">
                <a:latin typeface="Calibri"/>
                <a:cs typeface="Calibri"/>
              </a:rPr>
              <a:t>c</a:t>
            </a:r>
            <a:r>
              <a:rPr sz="1500" b="1" spc="-277" baseline="20291" dirty="0" smtClean="0">
                <a:latin typeface="Arial"/>
                <a:cs typeface="Arial"/>
              </a:rPr>
              <a:t>c</a:t>
            </a:r>
            <a:r>
              <a:rPr sz="1200" b="1" spc="-133" dirty="0" smtClean="0">
                <a:latin typeface="Calibri"/>
                <a:cs typeface="Calibri"/>
              </a:rPr>
              <a:t>t</a:t>
            </a:r>
            <a:r>
              <a:rPr sz="1500" b="1" spc="-128" baseline="20291" dirty="0" smtClean="0">
                <a:latin typeface="Arial"/>
                <a:cs typeface="Arial"/>
              </a:rPr>
              <a:t>l</a:t>
            </a:r>
            <a:r>
              <a:rPr sz="1200" b="1" spc="-237" dirty="0" smtClean="0">
                <a:latin typeface="Calibri"/>
                <a:cs typeface="Calibri"/>
              </a:rPr>
              <a:t>-</a:t>
            </a:r>
            <a:r>
              <a:rPr sz="1500" b="1" spc="-306" baseline="20291" dirty="0" smtClean="0">
                <a:latin typeface="Arial"/>
                <a:cs typeface="Arial"/>
              </a:rPr>
              <a:t>a</a:t>
            </a:r>
            <a:r>
              <a:rPr sz="1200" b="1" spc="-499" dirty="0" smtClean="0">
                <a:latin typeface="Calibri"/>
                <a:cs typeface="Calibri"/>
              </a:rPr>
              <a:t>O</a:t>
            </a:r>
            <a:r>
              <a:rPr sz="1500" b="1" spc="-44" baseline="20291" dirty="0" smtClean="0">
                <a:latin typeface="Arial"/>
                <a:cs typeface="Arial"/>
              </a:rPr>
              <a:t>s</a:t>
            </a:r>
            <a:r>
              <a:rPr sz="1200" b="1" spc="-381" dirty="0" smtClean="0">
                <a:latin typeface="Calibri"/>
                <a:cs typeface="Calibri"/>
              </a:rPr>
              <a:t>r</a:t>
            </a:r>
            <a:r>
              <a:rPr sz="1500" b="1" spc="-163" baseline="20291" dirty="0" smtClean="0">
                <a:latin typeface="Arial"/>
                <a:cs typeface="Arial"/>
              </a:rPr>
              <a:t>s</a:t>
            </a:r>
            <a:r>
              <a:rPr sz="1200" b="1" spc="4" dirty="0" smtClean="0">
                <a:latin typeface="Calibri"/>
                <a:cs typeface="Calibri"/>
              </a:rPr>
              <a:t>i</a:t>
            </a:r>
            <a:r>
              <a:rPr sz="1200" b="1" spc="-470" dirty="0" smtClean="0">
                <a:latin typeface="Calibri"/>
                <a:cs typeface="Calibri"/>
              </a:rPr>
              <a:t>e</a:t>
            </a:r>
            <a:r>
              <a:rPr sz="1500" b="1" spc="-247" baseline="20291" dirty="0" smtClean="0">
                <a:latin typeface="Arial"/>
                <a:cs typeface="Arial"/>
              </a:rPr>
              <a:t>D</a:t>
            </a:r>
            <a:r>
              <a:rPr sz="1200" b="1" spc="-390" dirty="0" smtClean="0">
                <a:latin typeface="Calibri"/>
                <a:cs typeface="Calibri"/>
              </a:rPr>
              <a:t>n</a:t>
            </a:r>
            <a:r>
              <a:rPr sz="1500" b="1" spc="-163" baseline="20291" dirty="0" smtClean="0">
                <a:latin typeface="Arial"/>
                <a:cs typeface="Arial"/>
              </a:rPr>
              <a:t>e</a:t>
            </a:r>
            <a:r>
              <a:rPr sz="1200" b="1" spc="-247" dirty="0" smtClean="0">
                <a:latin typeface="Calibri"/>
                <a:cs typeface="Calibri"/>
              </a:rPr>
              <a:t>t</a:t>
            </a:r>
            <a:r>
              <a:rPr sz="1500" b="1" spc="-638" baseline="20291" dirty="0" smtClean="0">
                <a:latin typeface="Arial"/>
                <a:cs typeface="Arial"/>
              </a:rPr>
              <a:t>m</a:t>
            </a:r>
            <a:r>
              <a:rPr sz="1200" b="1" spc="-4" dirty="0" smtClean="0">
                <a:latin typeface="Calibri"/>
                <a:cs typeface="Calibri"/>
              </a:rPr>
              <a:t>e</a:t>
            </a:r>
            <a:r>
              <a:rPr sz="1200" b="1" spc="-593" dirty="0" smtClean="0">
                <a:latin typeface="Calibri"/>
                <a:cs typeface="Calibri"/>
              </a:rPr>
              <a:t>d</a:t>
            </a:r>
            <a:r>
              <a:rPr sz="1500" b="1" spc="0" baseline="20291" dirty="0" smtClean="0">
                <a:latin typeface="Arial"/>
                <a:cs typeface="Arial"/>
              </a:rPr>
              <a:t>o</a:t>
            </a:r>
            <a:r>
              <a:rPr sz="1500" b="1" spc="-29" baseline="20291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Calibri"/>
                <a:cs typeface="Calibri"/>
              </a:rPr>
              <a:t>P</a:t>
            </a:r>
            <a:r>
              <a:rPr sz="1200" b="1" spc="-9" dirty="0" smtClean="0">
                <a:latin typeface="Calibri"/>
                <a:cs typeface="Calibri"/>
              </a:rPr>
              <a:t>r</a:t>
            </a:r>
            <a:r>
              <a:rPr sz="1200" b="1" spc="0" dirty="0" smtClean="0">
                <a:latin typeface="Calibri"/>
                <a:cs typeface="Calibri"/>
              </a:rPr>
              <a:t>og</a:t>
            </a:r>
            <a:r>
              <a:rPr sz="1200" b="1" spc="-19" dirty="0" smtClean="0">
                <a:latin typeface="Calibri"/>
                <a:cs typeface="Calibri"/>
              </a:rPr>
              <a:t>r</a:t>
            </a:r>
            <a:r>
              <a:rPr sz="1200" b="1" spc="-4" dirty="0" smtClean="0">
                <a:latin typeface="Calibri"/>
                <a:cs typeface="Calibri"/>
              </a:rPr>
              <a:t>amm</a:t>
            </a:r>
            <a:r>
              <a:rPr sz="1200" b="1" spc="4" dirty="0" smtClean="0">
                <a:latin typeface="Calibri"/>
                <a:cs typeface="Calibri"/>
              </a:rPr>
              <a:t>in</a:t>
            </a:r>
            <a:r>
              <a:rPr sz="1200" b="1" spc="0" dirty="0" smtClean="0">
                <a:latin typeface="Calibri"/>
                <a:cs typeface="Calibri"/>
              </a:rPr>
              <a:t>g</a:t>
            </a:r>
            <a:r>
              <a:rPr sz="1200" b="1" spc="9" dirty="0" smtClean="0">
                <a:latin typeface="Calibri"/>
                <a:cs typeface="Calibri"/>
              </a:rPr>
              <a:t> </a:t>
            </a:r>
            <a:r>
              <a:rPr sz="1200" b="1" spc="0" dirty="0" smtClean="0">
                <a:latin typeface="Calibri"/>
                <a:cs typeface="Calibri"/>
              </a:rPr>
              <a:t>Usi</a:t>
            </a:r>
            <a:r>
              <a:rPr sz="1200" b="1" spc="4" dirty="0" smtClean="0">
                <a:latin typeface="Calibri"/>
                <a:cs typeface="Calibri"/>
              </a:rPr>
              <a:t>n</a:t>
            </a:r>
            <a:r>
              <a:rPr sz="1200" b="1" spc="0" dirty="0" smtClean="0">
                <a:latin typeface="Calibri"/>
                <a:cs typeface="Calibri"/>
              </a:rPr>
              <a:t>g</a:t>
            </a:r>
            <a:r>
              <a:rPr sz="1200" b="1" spc="9" dirty="0" smtClean="0">
                <a:latin typeface="Calibri"/>
                <a:cs typeface="Calibri"/>
              </a:rPr>
              <a:t> </a:t>
            </a:r>
            <a:r>
              <a:rPr sz="1200" b="1" spc="0" dirty="0" smtClean="0">
                <a:latin typeface="Calibri"/>
                <a:cs typeface="Calibri"/>
              </a:rPr>
              <a:t>J</a:t>
            </a:r>
            <a:r>
              <a:rPr sz="1200" b="1" spc="-19" dirty="0" smtClean="0">
                <a:latin typeface="Calibri"/>
                <a:cs typeface="Calibri"/>
              </a:rPr>
              <a:t>a</a:t>
            </a:r>
            <a:r>
              <a:rPr sz="1200" b="1" spc="-14" dirty="0" smtClean="0">
                <a:latin typeface="Calibri"/>
                <a:cs typeface="Calibri"/>
              </a:rPr>
              <a:t>v</a:t>
            </a:r>
            <a:r>
              <a:rPr sz="1200" b="1" spc="0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14" y="1341881"/>
            <a:ext cx="4032504" cy="5131308"/>
          </a:xfrm>
          <a:custGeom>
            <a:avLst/>
            <a:gdLst/>
            <a:ahLst/>
            <a:cxnLst/>
            <a:rect l="l" t="t" r="r" b="b"/>
            <a:pathLst>
              <a:path w="4032504" h="5131308">
                <a:moveTo>
                  <a:pt x="0" y="5131308"/>
                </a:moveTo>
                <a:lnTo>
                  <a:pt x="4032504" y="5131308"/>
                </a:lnTo>
                <a:lnTo>
                  <a:pt x="4032504" y="0"/>
                </a:lnTo>
                <a:lnTo>
                  <a:pt x="0" y="0"/>
                </a:lnTo>
                <a:lnTo>
                  <a:pt x="0" y="513130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13326" y="1341881"/>
            <a:ext cx="4451604" cy="5131308"/>
          </a:xfrm>
          <a:custGeom>
            <a:avLst/>
            <a:gdLst/>
            <a:ahLst/>
            <a:cxnLst/>
            <a:rect l="l" t="t" r="r" b="b"/>
            <a:pathLst>
              <a:path w="4451604" h="5131308">
                <a:moveTo>
                  <a:pt x="0" y="5131308"/>
                </a:moveTo>
                <a:lnTo>
                  <a:pt x="4451604" y="5131308"/>
                </a:lnTo>
                <a:lnTo>
                  <a:pt x="4451604" y="0"/>
                </a:lnTo>
                <a:lnTo>
                  <a:pt x="0" y="0"/>
                </a:lnTo>
                <a:lnTo>
                  <a:pt x="0" y="513130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8526" y="236845"/>
            <a:ext cx="4516894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 smtClean="0">
                <a:latin typeface="Arial"/>
                <a:cs typeface="Arial"/>
              </a:rPr>
              <a:t>A</a:t>
            </a:r>
            <a:r>
              <a:rPr sz="3600" b="1" spc="-154" dirty="0" smtClean="0">
                <a:latin typeface="Arial"/>
                <a:cs typeface="Arial"/>
              </a:rPr>
              <a:t>ccess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0" dirty="0" smtClean="0">
                <a:latin typeface="Arial"/>
                <a:cs typeface="Arial"/>
              </a:rPr>
              <a:t>g</a:t>
            </a:r>
            <a:r>
              <a:rPr sz="3600" b="1" spc="-26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Obj</a:t>
            </a:r>
            <a:r>
              <a:rPr sz="3600" b="1" spc="-154" dirty="0" smtClean="0">
                <a:latin typeface="Arial"/>
                <a:cs typeface="Arial"/>
              </a:rPr>
              <a:t>ec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r>
              <a:rPr sz="3600" b="1" spc="-250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49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29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0373" y="236845"/>
            <a:ext cx="123550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1324800"/>
            <a:ext cx="35814" cy="514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5814" y="1324800"/>
            <a:ext cx="4032504" cy="514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87" marR="2171778">
              <a:lnSpc>
                <a:spcPct val="100041"/>
              </a:lnSpc>
              <a:spcBef>
                <a:spcPts val="380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Fi</a:t>
            </a:r>
            <a:r>
              <a:rPr sz="1200" b="1" spc="4" dirty="0" smtClean="0">
                <a:latin typeface="Arial"/>
                <a:cs typeface="Arial"/>
              </a:rPr>
              <a:t>l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N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me</a:t>
            </a:r>
            <a:r>
              <a:rPr sz="1200" b="1" spc="-1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: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mo.</a:t>
            </a:r>
            <a:r>
              <a:rPr sz="1200" b="1" spc="-4" dirty="0" smtClean="0">
                <a:latin typeface="Arial"/>
                <a:cs typeface="Arial"/>
              </a:rPr>
              <a:t>j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0" dirty="0" smtClean="0">
                <a:latin typeface="Arial"/>
                <a:cs typeface="Arial"/>
              </a:rPr>
              <a:t>a 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as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-2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Demo</a:t>
            </a:r>
            <a:endParaRPr sz="1200">
              <a:latin typeface="Arial"/>
              <a:cs typeface="Arial"/>
            </a:endParaRPr>
          </a:p>
          <a:p>
            <a:pPr marL="91287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005687" marR="1941933" algn="just">
              <a:lnSpc>
                <a:spcPct val="100041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dou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 </a:t>
            </a:r>
            <a:r>
              <a:rPr sz="1200" b="1" spc="4" dirty="0" smtClean="0">
                <a:latin typeface="Arial"/>
                <a:cs typeface="Arial"/>
              </a:rPr>
              <a:t>a; </a:t>
            </a:r>
            <a:r>
              <a:rPr sz="1200" b="1" spc="0" dirty="0" smtClean="0">
                <a:latin typeface="Arial"/>
                <a:cs typeface="Arial"/>
              </a:rPr>
              <a:t>dou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 b; d</a:t>
            </a:r>
            <a:r>
              <a:rPr sz="1200" b="1" spc="-4" dirty="0" smtClean="0">
                <a:latin typeface="Arial"/>
                <a:cs typeface="Arial"/>
              </a:rPr>
              <a:t>o</a:t>
            </a:r>
            <a:r>
              <a:rPr sz="1200" b="1" spc="0" dirty="0" smtClean="0">
                <a:latin typeface="Arial"/>
                <a:cs typeface="Arial"/>
              </a:rPr>
              <a:t>u</a:t>
            </a:r>
            <a:r>
              <a:rPr sz="1200" b="1" spc="-4" dirty="0" smtClean="0">
                <a:latin typeface="Arial"/>
                <a:cs typeface="Arial"/>
              </a:rPr>
              <a:t>b</a:t>
            </a:r>
            <a:r>
              <a:rPr sz="1200" b="1" spc="0" dirty="0" smtClean="0">
                <a:latin typeface="Arial"/>
                <a:cs typeface="Arial"/>
              </a:rPr>
              <a:t>le        </a:t>
            </a:r>
            <a:r>
              <a:rPr sz="1200" b="1" spc="277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c;</a:t>
            </a:r>
            <a:endParaRPr sz="1200">
              <a:latin typeface="Arial"/>
              <a:cs typeface="Arial"/>
            </a:endParaRPr>
          </a:p>
          <a:p>
            <a:pPr marL="1005687" marR="1027889" algn="just">
              <a:lnSpc>
                <a:spcPct val="95825"/>
              </a:lnSpc>
            </a:pP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tatic           </a:t>
            </a:r>
            <a:r>
              <a:rPr sz="1200" b="1" spc="7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double        </a:t>
            </a:r>
            <a:r>
              <a:rPr sz="1200" b="1" spc="27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d;</a:t>
            </a:r>
            <a:endParaRPr sz="1200">
              <a:latin typeface="Arial"/>
              <a:cs typeface="Arial"/>
            </a:endParaRPr>
          </a:p>
          <a:p>
            <a:pPr marL="1005687" marR="1038174" algn="just">
              <a:lnSpc>
                <a:spcPct val="95825"/>
              </a:lnSpc>
              <a:spcBef>
                <a:spcPts val="60"/>
              </a:spcBef>
            </a:pP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tatic           </a:t>
            </a:r>
            <a:r>
              <a:rPr sz="1200" b="1" spc="7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double        </a:t>
            </a:r>
            <a:r>
              <a:rPr sz="1200" b="1" spc="272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e;</a:t>
            </a:r>
            <a:endParaRPr sz="1200">
              <a:latin typeface="Arial"/>
              <a:cs typeface="Arial"/>
            </a:endParaRPr>
          </a:p>
          <a:p>
            <a:pPr marL="1005687" marR="1349222" algn="just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O</a:t>
            </a:r>
            <a:r>
              <a:rPr sz="1200" b="1" spc="0" dirty="0" smtClean="0">
                <a:latin typeface="Arial"/>
                <a:cs typeface="Arial"/>
              </a:rPr>
              <a:t>b</a:t>
            </a:r>
            <a:r>
              <a:rPr sz="1200" b="1" spc="-9" dirty="0" smtClean="0">
                <a:latin typeface="Arial"/>
                <a:cs typeface="Arial"/>
              </a:rPr>
              <a:t>j</a:t>
            </a:r>
            <a:r>
              <a:rPr sz="1200" b="1" spc="4" dirty="0" smtClean="0">
                <a:latin typeface="Arial"/>
                <a:cs typeface="Arial"/>
              </a:rPr>
              <a:t>ec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</a:t>
            </a:r>
            <a:r>
              <a:rPr sz="1200" b="1" spc="4" dirty="0" smtClean="0">
                <a:latin typeface="Arial"/>
                <a:cs typeface="Arial"/>
              </a:rPr>
              <a:t>d</a:t>
            </a:r>
            <a:r>
              <a:rPr sz="1200" b="1" spc="-4" dirty="0" smtClean="0">
                <a:latin typeface="Arial"/>
                <a:cs typeface="Arial"/>
              </a:rPr>
              <a:t>-</a:t>
            </a:r>
            <a:r>
              <a:rPr sz="1200" b="1" spc="0" dirty="0" smtClean="0">
                <a:latin typeface="Arial"/>
                <a:cs typeface="Arial"/>
              </a:rPr>
              <a:t>1</a:t>
            </a:r>
            <a:r>
              <a:rPr sz="1200" b="1" spc="1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doS</a:t>
            </a:r>
            <a:endParaRPr sz="1200">
              <a:latin typeface="Arial"/>
              <a:cs typeface="Arial"/>
            </a:endParaRPr>
          </a:p>
          <a:p>
            <a:pPr marL="1005687" marR="786256" algn="just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public          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1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oid             </a:t>
            </a:r>
            <a:r>
              <a:rPr sz="1200" b="1" spc="1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1005687" marR="2944672" algn="just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920113" marR="1282549" algn="just">
              <a:lnSpc>
                <a:spcPct val="100041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thi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.a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=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30</a:t>
            </a:r>
            <a:r>
              <a:rPr sz="1200" b="1" spc="0" dirty="0" smtClean="0">
                <a:latin typeface="Arial"/>
                <a:cs typeface="Arial"/>
              </a:rPr>
              <a:t>; thi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.b</a:t>
            </a:r>
            <a:r>
              <a:rPr sz="1200" b="1" spc="1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=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40</a:t>
            </a:r>
            <a:r>
              <a:rPr sz="1200" b="1" spc="0" dirty="0" smtClean="0">
                <a:latin typeface="Arial"/>
                <a:cs typeface="Arial"/>
              </a:rPr>
              <a:t>; c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=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50</a:t>
            </a:r>
            <a:r>
              <a:rPr sz="1200" b="1" spc="0" dirty="0" smtClean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920113" marR="1382016" algn="just">
              <a:lnSpc>
                <a:spcPct val="100041"/>
              </a:lnSpc>
            </a:pPr>
            <a:r>
              <a:rPr sz="1200" b="1" spc="0" dirty="0" smtClean="0">
                <a:latin typeface="Arial"/>
                <a:cs typeface="Arial"/>
              </a:rPr>
              <a:t>d</a:t>
            </a:r>
            <a:r>
              <a:rPr sz="1200" b="1" spc="1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= </a:t>
            </a:r>
            <a:r>
              <a:rPr sz="1200" b="1" spc="4" dirty="0" smtClean="0">
                <a:latin typeface="Arial"/>
                <a:cs typeface="Arial"/>
              </a:rPr>
              <a:t>89</a:t>
            </a:r>
            <a:r>
              <a:rPr sz="1200" b="1" spc="0" dirty="0" smtClean="0">
                <a:latin typeface="Arial"/>
                <a:cs typeface="Arial"/>
              </a:rPr>
              <a:t>.</a:t>
            </a:r>
            <a:r>
              <a:rPr sz="1200" b="1" spc="9" dirty="0" smtClean="0">
                <a:latin typeface="Arial"/>
                <a:cs typeface="Arial"/>
              </a:rPr>
              <a:t>6</a:t>
            </a:r>
            <a:r>
              <a:rPr sz="1200" b="1" spc="4" dirty="0" smtClean="0">
                <a:latin typeface="Arial"/>
                <a:cs typeface="Arial"/>
              </a:rPr>
              <a:t>7</a:t>
            </a:r>
            <a:r>
              <a:rPr sz="1200" b="1" spc="0" dirty="0" smtClean="0">
                <a:latin typeface="Arial"/>
                <a:cs typeface="Arial"/>
              </a:rPr>
              <a:t>; e =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67</a:t>
            </a:r>
            <a:r>
              <a:rPr sz="1200" b="1" spc="0" dirty="0" smtClean="0">
                <a:latin typeface="Arial"/>
                <a:cs typeface="Arial"/>
              </a:rPr>
              <a:t>.</a:t>
            </a:r>
            <a:r>
              <a:rPr sz="1200" b="1" spc="9" dirty="0" smtClean="0">
                <a:latin typeface="Arial"/>
                <a:cs typeface="Arial"/>
              </a:rPr>
              <a:t>8</a:t>
            </a:r>
            <a:r>
              <a:rPr sz="1200" b="1" spc="4" dirty="0" smtClean="0">
                <a:latin typeface="Arial"/>
                <a:cs typeface="Arial"/>
              </a:rPr>
              <a:t>9</a:t>
            </a:r>
            <a:r>
              <a:rPr sz="1200" b="1" spc="0" dirty="0" smtClean="0">
                <a:latin typeface="Arial"/>
                <a:cs typeface="Arial"/>
              </a:rPr>
              <a:t>; di</a:t>
            </a:r>
            <a:r>
              <a:rPr sz="1200" b="1" spc="9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pl</a:t>
            </a:r>
            <a:r>
              <a:rPr sz="1200" b="1" spc="9" dirty="0" smtClean="0">
                <a:latin typeface="Arial"/>
                <a:cs typeface="Arial"/>
              </a:rPr>
              <a:t>a</a:t>
            </a:r>
            <a:r>
              <a:rPr sz="1200" b="1" spc="-29" dirty="0" smtClean="0">
                <a:latin typeface="Arial"/>
                <a:cs typeface="Arial"/>
              </a:rPr>
              <a:t>y</a:t>
            </a:r>
            <a:r>
              <a:rPr sz="1200" b="1" spc="0" dirty="0" smtClean="0">
                <a:latin typeface="Arial"/>
                <a:cs typeface="Arial"/>
              </a:rPr>
              <a:t>(</a:t>
            </a:r>
            <a:r>
              <a:rPr sz="1200" b="1" spc="-4" dirty="0" smtClean="0">
                <a:latin typeface="Arial"/>
                <a:cs typeface="Arial"/>
              </a:rPr>
              <a:t>)</a:t>
            </a:r>
            <a:r>
              <a:rPr sz="1200" b="1" spc="0" dirty="0" smtClean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005687" marR="1756257" algn="just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}//</a:t>
            </a:r>
            <a:r>
              <a:rPr sz="1200" b="1" spc="4" dirty="0" smtClean="0">
                <a:latin typeface="Arial"/>
                <a:cs typeface="Arial"/>
              </a:rPr>
              <a:t> E</a:t>
            </a:r>
            <a:r>
              <a:rPr sz="1200" b="1" spc="0" dirty="0" smtClean="0">
                <a:latin typeface="Arial"/>
                <a:cs typeface="Arial"/>
              </a:rPr>
              <a:t>nd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1005687" marR="1235737">
              <a:lnSpc>
                <a:spcPct val="100041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Cl</a:t>
            </a:r>
            <a:r>
              <a:rPr sz="1200" b="1" spc="4" dirty="0" smtClean="0">
                <a:latin typeface="Arial"/>
                <a:cs typeface="Arial"/>
              </a:rPr>
              <a:t>as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-14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doS1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r>
              <a:rPr sz="1200" b="1" spc="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tatic</a:t>
            </a:r>
            <a:r>
              <a:rPr sz="12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1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sz="1200" b="1" spc="3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doS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1005687" marR="2944672" algn="just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920113" marR="1166111" algn="just">
              <a:lnSpc>
                <a:spcPct val="95825"/>
              </a:lnSpc>
              <a:spcBef>
                <a:spcPts val="65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18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9.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67;</a:t>
            </a:r>
            <a:endParaRPr sz="1400">
              <a:latin typeface="Arial"/>
              <a:cs typeface="Arial"/>
            </a:endParaRPr>
          </a:p>
          <a:p>
            <a:pPr marL="1920113" marR="1178424" algn="just">
              <a:lnSpc>
                <a:spcPct val="95825"/>
              </a:lnSpc>
              <a:spcBef>
                <a:spcPts val="70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 =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167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89;</a:t>
            </a:r>
            <a:endParaRPr sz="1400">
              <a:latin typeface="Arial"/>
              <a:cs typeface="Arial"/>
            </a:endParaRPr>
          </a:p>
          <a:p>
            <a:pPr marL="1005687" marR="1756257" algn="just">
              <a:lnSpc>
                <a:spcPct val="95825"/>
              </a:lnSpc>
              <a:spcBef>
                <a:spcPts val="65"/>
              </a:spcBef>
            </a:pPr>
            <a:r>
              <a:rPr sz="1200" b="1" spc="0" dirty="0" smtClean="0">
                <a:latin typeface="Arial"/>
                <a:cs typeface="Arial"/>
              </a:rPr>
              <a:t>}//</a:t>
            </a:r>
            <a:r>
              <a:rPr sz="1200" b="1" spc="4" dirty="0" smtClean="0">
                <a:latin typeface="Arial"/>
                <a:cs typeface="Arial"/>
              </a:rPr>
              <a:t> E</a:t>
            </a:r>
            <a:r>
              <a:rPr sz="1200" b="1" spc="0" dirty="0" smtClean="0">
                <a:latin typeface="Arial"/>
                <a:cs typeface="Arial"/>
              </a:rPr>
              <a:t>nd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8317" y="1324800"/>
            <a:ext cx="445008" cy="514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13326" y="1324800"/>
            <a:ext cx="4451604" cy="514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6"/>
              </a:spcBef>
            </a:pPr>
            <a:endParaRPr sz="500"/>
          </a:p>
          <a:p>
            <a:pPr marL="229108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//</a:t>
            </a:r>
            <a:r>
              <a:rPr sz="1200" b="1" spc="4" dirty="0" smtClean="0">
                <a:latin typeface="Arial"/>
                <a:cs typeface="Arial"/>
              </a:rPr>
              <a:t> O</a:t>
            </a:r>
            <a:r>
              <a:rPr sz="1200" b="1" spc="0" dirty="0" smtClean="0">
                <a:latin typeface="Arial"/>
                <a:cs typeface="Arial"/>
              </a:rPr>
              <a:t>b</a:t>
            </a:r>
            <a:r>
              <a:rPr sz="1200" b="1" spc="-9" dirty="0" smtClean="0">
                <a:latin typeface="Arial"/>
                <a:cs typeface="Arial"/>
              </a:rPr>
              <a:t>j</a:t>
            </a:r>
            <a:r>
              <a:rPr sz="1200" b="1" spc="4" dirty="0" smtClean="0">
                <a:latin typeface="Arial"/>
                <a:cs typeface="Arial"/>
              </a:rPr>
              <a:t>ec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</a:t>
            </a:r>
            <a:r>
              <a:rPr sz="1200" b="1" spc="4" dirty="0" smtClean="0">
                <a:latin typeface="Arial"/>
                <a:cs typeface="Arial"/>
              </a:rPr>
              <a:t>d</a:t>
            </a:r>
            <a:r>
              <a:rPr sz="1200" b="1" spc="-4" dirty="0" smtClean="0">
                <a:latin typeface="Arial"/>
                <a:cs typeface="Arial"/>
              </a:rPr>
              <a:t>-</a:t>
            </a:r>
            <a:r>
              <a:rPr sz="1200" b="1" spc="0" dirty="0" smtClean="0">
                <a:latin typeface="Arial"/>
                <a:cs typeface="Arial"/>
              </a:rPr>
              <a:t>2</a:t>
            </a:r>
            <a:r>
              <a:rPr sz="1200" b="1" spc="1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di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pl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  <a:p>
            <a:pPr marL="229108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public          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0" dirty="0" smtClean="0">
                <a:latin typeface="Arial"/>
                <a:cs typeface="Arial"/>
              </a:rPr>
              <a:t>oid             </a:t>
            </a:r>
            <a:r>
              <a:rPr sz="1200" b="1" spc="100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di</a:t>
            </a:r>
            <a:r>
              <a:rPr sz="1200" b="1" spc="9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pl</a:t>
            </a:r>
            <a:r>
              <a:rPr sz="1200" b="1" spc="9" dirty="0" smtClean="0">
                <a:latin typeface="Arial"/>
                <a:cs typeface="Arial"/>
              </a:rPr>
              <a:t>a</a:t>
            </a:r>
            <a:r>
              <a:rPr sz="1200" b="1" spc="-29" dirty="0" smtClean="0">
                <a:latin typeface="Arial"/>
                <a:cs typeface="Arial"/>
              </a:rPr>
              <a:t>y</a:t>
            </a:r>
            <a:r>
              <a:rPr sz="1200" b="1" spc="0" dirty="0" smtClean="0">
                <a:latin typeface="Arial"/>
                <a:cs typeface="Arial"/>
              </a:rPr>
              <a:t>()</a:t>
            </a:r>
            <a:endParaRPr sz="1200">
              <a:latin typeface="Arial"/>
              <a:cs typeface="Arial"/>
            </a:endParaRPr>
          </a:p>
          <a:p>
            <a:pPr marL="229108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143508" marR="925451">
              <a:lnSpc>
                <a:spcPct val="100041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-29" dirty="0" smtClean="0">
                <a:latin typeface="Arial"/>
                <a:cs typeface="Arial"/>
              </a:rPr>
              <a:t>y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tem</a:t>
            </a:r>
            <a:r>
              <a:rPr sz="1200" b="1" spc="4" dirty="0" smtClean="0">
                <a:latin typeface="Arial"/>
                <a:cs typeface="Arial"/>
              </a:rPr>
              <a:t>.</a:t>
            </a:r>
            <a:r>
              <a:rPr sz="1200" b="1" spc="0" dirty="0" smtClean="0">
                <a:latin typeface="Arial"/>
                <a:cs typeface="Arial"/>
              </a:rPr>
              <a:t>ou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.pr</a:t>
            </a:r>
            <a:r>
              <a:rPr sz="1200" b="1" spc="4" dirty="0" smtClean="0">
                <a:latin typeface="Arial"/>
                <a:cs typeface="Arial"/>
              </a:rPr>
              <a:t>i</a:t>
            </a:r>
            <a:r>
              <a:rPr sz="1200" b="1" spc="0" dirty="0" smtClean="0">
                <a:latin typeface="Arial"/>
                <a:cs typeface="Arial"/>
              </a:rPr>
              <a:t>n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9" dirty="0" smtClean="0">
                <a:latin typeface="Arial"/>
                <a:cs typeface="Arial"/>
              </a:rPr>
              <a:t>n</a:t>
            </a:r>
            <a:r>
              <a:rPr sz="1200" b="1" spc="0" dirty="0" smtClean="0">
                <a:latin typeface="Arial"/>
                <a:cs typeface="Arial"/>
              </a:rPr>
              <a:t>(</a:t>
            </a:r>
            <a:r>
              <a:rPr sz="1200" b="1" spc="-9" dirty="0" smtClean="0">
                <a:latin typeface="Arial"/>
                <a:cs typeface="Arial"/>
              </a:rPr>
              <a:t>"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=</a:t>
            </a:r>
            <a:r>
              <a:rPr sz="1200" b="1" spc="44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"</a:t>
            </a:r>
            <a:r>
              <a:rPr sz="1200" b="1" spc="0" dirty="0" smtClean="0">
                <a:latin typeface="Arial"/>
                <a:cs typeface="Arial"/>
              </a:rPr>
              <a:t>+t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i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.</a:t>
            </a:r>
            <a:r>
              <a:rPr sz="1200" b="1" spc="9" dirty="0" smtClean="0">
                <a:latin typeface="Arial"/>
                <a:cs typeface="Arial"/>
              </a:rPr>
              <a:t>a</a:t>
            </a:r>
            <a:r>
              <a:rPr sz="1200" b="1" spc="-4" dirty="0" smtClean="0">
                <a:latin typeface="Arial"/>
                <a:cs typeface="Arial"/>
              </a:rPr>
              <a:t>); 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-29" dirty="0" smtClean="0">
                <a:latin typeface="Arial"/>
                <a:cs typeface="Arial"/>
              </a:rPr>
              <a:t>y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tem</a:t>
            </a:r>
            <a:r>
              <a:rPr sz="1200" b="1" spc="4" dirty="0" smtClean="0">
                <a:latin typeface="Arial"/>
                <a:cs typeface="Arial"/>
              </a:rPr>
              <a:t>.</a:t>
            </a:r>
            <a:r>
              <a:rPr sz="1200" b="1" spc="0" dirty="0" smtClean="0">
                <a:latin typeface="Arial"/>
                <a:cs typeface="Arial"/>
              </a:rPr>
              <a:t>ou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.pr</a:t>
            </a:r>
            <a:r>
              <a:rPr sz="1200" b="1" spc="4" dirty="0" smtClean="0">
                <a:latin typeface="Arial"/>
                <a:cs typeface="Arial"/>
              </a:rPr>
              <a:t>i</a:t>
            </a:r>
            <a:r>
              <a:rPr sz="1200" b="1" spc="0" dirty="0" smtClean="0">
                <a:latin typeface="Arial"/>
                <a:cs typeface="Arial"/>
              </a:rPr>
              <a:t>n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9" dirty="0" smtClean="0">
                <a:latin typeface="Arial"/>
                <a:cs typeface="Arial"/>
              </a:rPr>
              <a:t>n</a:t>
            </a:r>
            <a:r>
              <a:rPr sz="1200" b="1" spc="0" dirty="0" smtClean="0">
                <a:latin typeface="Arial"/>
                <a:cs typeface="Arial"/>
              </a:rPr>
              <a:t>(</a:t>
            </a:r>
            <a:r>
              <a:rPr sz="1200" b="1" spc="-9" dirty="0" smtClean="0">
                <a:latin typeface="Arial"/>
                <a:cs typeface="Arial"/>
              </a:rPr>
              <a:t>"</a:t>
            </a:r>
            <a:r>
              <a:rPr sz="1200" b="1" spc="0" dirty="0" smtClean="0">
                <a:latin typeface="Arial"/>
                <a:cs typeface="Arial"/>
              </a:rPr>
              <a:t>b=</a:t>
            </a:r>
            <a:r>
              <a:rPr sz="1200" b="1" spc="54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"+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i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.b</a:t>
            </a:r>
            <a:r>
              <a:rPr sz="1200" b="1" spc="-4" dirty="0" smtClean="0">
                <a:latin typeface="Arial"/>
                <a:cs typeface="Arial"/>
              </a:rPr>
              <a:t>); 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-29" dirty="0" smtClean="0">
                <a:latin typeface="Arial"/>
                <a:cs typeface="Arial"/>
              </a:rPr>
              <a:t>y</a:t>
            </a:r>
            <a:r>
              <a:rPr sz="1200" b="1" spc="0" dirty="0" smtClean="0">
                <a:latin typeface="Arial"/>
                <a:cs typeface="Arial"/>
              </a:rPr>
              <a:t>stem.ou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.prin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ln</a:t>
            </a:r>
            <a:r>
              <a:rPr sz="1200" b="1" spc="-4" dirty="0" smtClean="0">
                <a:latin typeface="Arial"/>
                <a:cs typeface="Arial"/>
              </a:rPr>
              <a:t>("</a:t>
            </a:r>
            <a:r>
              <a:rPr sz="1200" b="1" spc="0" dirty="0" smtClean="0">
                <a:latin typeface="Arial"/>
                <a:cs typeface="Arial"/>
              </a:rPr>
              <a:t>c=</a:t>
            </a:r>
            <a:r>
              <a:rPr sz="1200" b="1" spc="50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"+t</a:t>
            </a:r>
            <a:r>
              <a:rPr sz="1200" b="1" spc="0" dirty="0" smtClean="0">
                <a:latin typeface="Arial"/>
                <a:cs typeface="Arial"/>
              </a:rPr>
              <a:t>his</a:t>
            </a:r>
            <a:r>
              <a:rPr sz="1200" b="1" spc="4" dirty="0" smtClean="0">
                <a:latin typeface="Arial"/>
                <a:cs typeface="Arial"/>
              </a:rPr>
              <a:t>.c</a:t>
            </a:r>
            <a:r>
              <a:rPr sz="1200" b="1" spc="-4" dirty="0" smtClean="0">
                <a:latin typeface="Arial"/>
                <a:cs typeface="Arial"/>
              </a:rPr>
              <a:t>); 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-29" dirty="0" smtClean="0">
                <a:latin typeface="Arial"/>
                <a:cs typeface="Arial"/>
              </a:rPr>
              <a:t>y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tem</a:t>
            </a:r>
            <a:r>
              <a:rPr sz="1200" b="1" spc="4" dirty="0" smtClean="0">
                <a:latin typeface="Arial"/>
                <a:cs typeface="Arial"/>
              </a:rPr>
              <a:t>.</a:t>
            </a:r>
            <a:r>
              <a:rPr sz="1200" b="1" spc="0" dirty="0" smtClean="0">
                <a:latin typeface="Arial"/>
                <a:cs typeface="Arial"/>
              </a:rPr>
              <a:t>ou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.pr</a:t>
            </a:r>
            <a:r>
              <a:rPr sz="1200" b="1" spc="4" dirty="0" smtClean="0">
                <a:latin typeface="Arial"/>
                <a:cs typeface="Arial"/>
              </a:rPr>
              <a:t>i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n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9" dirty="0" smtClean="0">
                <a:latin typeface="Arial"/>
                <a:cs typeface="Arial"/>
              </a:rPr>
              <a:t>n</a:t>
            </a:r>
            <a:r>
              <a:rPr sz="1200" b="1" spc="0" dirty="0" smtClean="0">
                <a:latin typeface="Arial"/>
                <a:cs typeface="Arial"/>
              </a:rPr>
              <a:t>(</a:t>
            </a:r>
            <a:r>
              <a:rPr sz="1200" b="1" spc="-9" dirty="0" smtClean="0">
                <a:latin typeface="Arial"/>
                <a:cs typeface="Arial"/>
              </a:rPr>
              <a:t>"</a:t>
            </a:r>
            <a:r>
              <a:rPr sz="1200" b="1" spc="0" dirty="0" smtClean="0">
                <a:latin typeface="Arial"/>
                <a:cs typeface="Arial"/>
              </a:rPr>
              <a:t>d=</a:t>
            </a:r>
            <a:r>
              <a:rPr sz="1200" b="1" spc="54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"+</a:t>
            </a:r>
            <a:r>
              <a:rPr sz="1200" b="1" spc="0" dirty="0" smtClean="0">
                <a:latin typeface="Arial"/>
                <a:cs typeface="Arial"/>
              </a:rPr>
              <a:t>d</a:t>
            </a:r>
            <a:r>
              <a:rPr sz="1200" b="1" spc="-4" dirty="0" smtClean="0">
                <a:latin typeface="Arial"/>
                <a:cs typeface="Arial"/>
              </a:rPr>
              <a:t>)</a:t>
            </a:r>
            <a:r>
              <a:rPr sz="1200" b="1" spc="0" dirty="0" smtClean="0">
                <a:latin typeface="Arial"/>
                <a:cs typeface="Arial"/>
              </a:rPr>
              <a:t>; S</a:t>
            </a:r>
            <a:r>
              <a:rPr sz="1200" b="1" spc="-29" dirty="0" smtClean="0">
                <a:latin typeface="Arial"/>
                <a:cs typeface="Arial"/>
              </a:rPr>
              <a:t>y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tem</a:t>
            </a:r>
            <a:r>
              <a:rPr sz="1200" b="1" spc="4" dirty="0" smtClean="0">
                <a:latin typeface="Arial"/>
                <a:cs typeface="Arial"/>
              </a:rPr>
              <a:t>.</a:t>
            </a:r>
            <a:r>
              <a:rPr sz="1200" b="1" spc="0" dirty="0" smtClean="0">
                <a:latin typeface="Arial"/>
                <a:cs typeface="Arial"/>
              </a:rPr>
              <a:t>ou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.pr</a:t>
            </a:r>
            <a:r>
              <a:rPr sz="1200" b="1" spc="4" dirty="0" smtClean="0">
                <a:latin typeface="Arial"/>
                <a:cs typeface="Arial"/>
              </a:rPr>
              <a:t>i</a:t>
            </a:r>
            <a:r>
              <a:rPr sz="1200" b="1" spc="0" dirty="0" smtClean="0">
                <a:latin typeface="Arial"/>
                <a:cs typeface="Arial"/>
              </a:rPr>
              <a:t>n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9" dirty="0" smtClean="0">
                <a:latin typeface="Arial"/>
                <a:cs typeface="Arial"/>
              </a:rPr>
              <a:t>n</a:t>
            </a:r>
            <a:r>
              <a:rPr sz="1200" b="1" spc="0" dirty="0" smtClean="0">
                <a:latin typeface="Arial"/>
                <a:cs typeface="Arial"/>
              </a:rPr>
              <a:t>(</a:t>
            </a:r>
            <a:r>
              <a:rPr sz="1200" b="1" spc="-9" dirty="0" smtClean="0">
                <a:latin typeface="Arial"/>
                <a:cs typeface="Arial"/>
              </a:rPr>
              <a:t>"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=</a:t>
            </a:r>
            <a:r>
              <a:rPr sz="1200" b="1" spc="44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"+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229108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}//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End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</a:t>
            </a:r>
            <a:endParaRPr sz="1200">
              <a:latin typeface="Arial"/>
              <a:cs typeface="Arial"/>
            </a:endParaRPr>
          </a:p>
          <a:p>
            <a:pPr marL="229108">
              <a:lnSpc>
                <a:spcPct val="95825"/>
              </a:lnSpc>
              <a:spcBef>
                <a:spcPts val="1500"/>
              </a:spcBef>
            </a:pPr>
            <a:r>
              <a:rPr sz="1200" b="1" spc="0" dirty="0" smtClean="0">
                <a:latin typeface="Arial"/>
                <a:cs typeface="Arial"/>
              </a:rPr>
              <a:t>}//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End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as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De</a:t>
            </a:r>
            <a:r>
              <a:rPr sz="1200" b="1" spc="-9" dirty="0" smtClean="0">
                <a:latin typeface="Arial"/>
                <a:cs typeface="Arial"/>
              </a:rPr>
              <a:t>m</a:t>
            </a:r>
            <a:r>
              <a:rPr sz="1200" b="1" spc="0" dirty="0" smtClean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  <a:p>
            <a:pPr marL="229108">
              <a:lnSpc>
                <a:spcPct val="95825"/>
              </a:lnSpc>
              <a:spcBef>
                <a:spcPts val="1500"/>
              </a:spcBef>
            </a:pPr>
            <a:r>
              <a:rPr sz="1200" b="1" spc="0" dirty="0" smtClean="0">
                <a:latin typeface="Arial"/>
                <a:cs typeface="Arial"/>
              </a:rPr>
              <a:t>//                  </a:t>
            </a:r>
            <a:r>
              <a:rPr sz="1200" b="1" spc="21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Dri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r Cl</a:t>
            </a:r>
            <a:r>
              <a:rPr sz="1200" b="1" spc="4" dirty="0" smtClean="0">
                <a:latin typeface="Arial"/>
                <a:cs typeface="Arial"/>
              </a:rPr>
              <a:t>as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229108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c</a:t>
            </a:r>
            <a:r>
              <a:rPr sz="1200" b="1" spc="4" dirty="0" smtClean="0">
                <a:latin typeface="Arial"/>
                <a:cs typeface="Arial"/>
              </a:rPr>
              <a:t>l</a:t>
            </a:r>
            <a:r>
              <a:rPr sz="1200" b="1" spc="0" dirty="0" smtClean="0">
                <a:latin typeface="Arial"/>
                <a:cs typeface="Arial"/>
              </a:rPr>
              <a:t>a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-29" dirty="0" smtClean="0">
                <a:latin typeface="Arial"/>
                <a:cs typeface="Arial"/>
              </a:rPr>
              <a:t> </a:t>
            </a:r>
            <a:r>
              <a:rPr sz="1200" b="1" spc="-8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229108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357124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public      </a:t>
            </a:r>
            <a:r>
              <a:rPr sz="1200" b="1" spc="332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tatic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0" dirty="0" smtClean="0">
                <a:latin typeface="Arial"/>
                <a:cs typeface="Arial"/>
              </a:rPr>
              <a:t>oid</a:t>
            </a:r>
            <a:r>
              <a:rPr sz="1200" b="1" spc="2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in(String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rg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-4" dirty="0" smtClean="0">
                <a:latin typeface="Arial"/>
                <a:cs typeface="Arial"/>
              </a:rPr>
              <a:t>[])</a:t>
            </a:r>
            <a:endParaRPr sz="1200">
              <a:latin typeface="Arial"/>
              <a:cs typeface="Arial"/>
            </a:endParaRPr>
          </a:p>
          <a:p>
            <a:pPr marL="357124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529336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Demo   </a:t>
            </a:r>
            <a:r>
              <a:rPr sz="1200" b="1" spc="172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1                </a:t>
            </a:r>
            <a:r>
              <a:rPr sz="1200" b="1" spc="212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=                  </a:t>
            </a:r>
            <a:r>
              <a:rPr sz="1200" b="1" spc="187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new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Demo(</a:t>
            </a:r>
            <a:r>
              <a:rPr sz="1200" b="1" spc="-4" dirty="0" smtClean="0">
                <a:latin typeface="Arial"/>
                <a:cs typeface="Arial"/>
              </a:rPr>
              <a:t>)</a:t>
            </a:r>
            <a:r>
              <a:rPr sz="1200" b="1" spc="0" dirty="0" smtClean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143508" marR="2120458">
              <a:lnSpc>
                <a:spcPts val="1609"/>
              </a:lnSpc>
              <a:spcBef>
                <a:spcPts val="1504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a1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S(); </a:t>
            </a:r>
            <a:endParaRPr sz="1400">
              <a:latin typeface="Arial"/>
              <a:cs typeface="Arial"/>
            </a:endParaRPr>
          </a:p>
          <a:p>
            <a:pPr marL="1143508" marR="2120458">
              <a:lnSpc>
                <a:spcPts val="1609"/>
              </a:lnSpc>
              <a:spcBef>
                <a:spcPts val="1511"/>
              </a:spcBef>
            </a:pP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em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S1(); </a:t>
            </a:r>
            <a:endParaRPr sz="1400">
              <a:latin typeface="Arial"/>
              <a:cs typeface="Arial"/>
            </a:endParaRPr>
          </a:p>
          <a:p>
            <a:pPr marL="1143508" marR="2120458">
              <a:lnSpc>
                <a:spcPts val="1609"/>
              </a:lnSpc>
              <a:spcBef>
                <a:spcPts val="1511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a1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5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357124">
              <a:lnSpc>
                <a:spcPct val="95825"/>
              </a:lnSpc>
              <a:spcBef>
                <a:spcPts val="1546"/>
              </a:spcBef>
            </a:pPr>
            <a:r>
              <a:rPr sz="1200" b="1" spc="0" dirty="0" smtClean="0">
                <a:latin typeface="Arial"/>
                <a:cs typeface="Arial"/>
              </a:rPr>
              <a:t>}//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End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4" dirty="0" smtClean="0">
                <a:latin typeface="Arial"/>
                <a:cs typeface="Arial"/>
              </a:rPr>
              <a:t>h</a:t>
            </a:r>
            <a:r>
              <a:rPr sz="1200" b="1" spc="0" dirty="0" smtClean="0">
                <a:latin typeface="Arial"/>
                <a:cs typeface="Arial"/>
              </a:rPr>
              <a:t>ods</a:t>
            </a:r>
            <a:endParaRPr sz="1200">
              <a:latin typeface="Arial"/>
              <a:cs typeface="Arial"/>
            </a:endParaRPr>
          </a:p>
          <a:p>
            <a:pPr marL="229108">
              <a:lnSpc>
                <a:spcPct val="95825"/>
              </a:lnSpc>
              <a:spcBef>
                <a:spcPts val="60"/>
              </a:spcBef>
            </a:pPr>
            <a:r>
              <a:rPr sz="1200" b="1" spc="0" dirty="0" smtClean="0">
                <a:latin typeface="Arial"/>
                <a:cs typeface="Arial"/>
              </a:rPr>
              <a:t>}//</a:t>
            </a:r>
            <a:r>
              <a:rPr sz="1200" b="1" spc="4" dirty="0" smtClean="0">
                <a:latin typeface="Arial"/>
                <a:cs typeface="Arial"/>
              </a:rPr>
              <a:t> E</a:t>
            </a:r>
            <a:r>
              <a:rPr sz="1200" b="1" spc="0" dirty="0" smtClean="0">
                <a:latin typeface="Arial"/>
                <a:cs typeface="Arial"/>
              </a:rPr>
              <a:t>nd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of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-84" dirty="0" smtClean="0">
                <a:latin typeface="Arial"/>
                <a:cs typeface="Arial"/>
              </a:rPr>
              <a:t>T</a:t>
            </a:r>
            <a:r>
              <a:rPr sz="1200" b="1" spc="4" dirty="0" smtClean="0">
                <a:latin typeface="Arial"/>
                <a:cs typeface="Arial"/>
              </a:rPr>
              <a:t>es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14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as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3540" y="236845"/>
            <a:ext cx="5747582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 smtClean="0">
                <a:latin typeface="Arial"/>
                <a:cs typeface="Arial"/>
              </a:rPr>
              <a:t>A</a:t>
            </a:r>
            <a:r>
              <a:rPr sz="3600" b="1" spc="-154" dirty="0" smtClean="0">
                <a:latin typeface="Arial"/>
                <a:cs typeface="Arial"/>
              </a:rPr>
              <a:t>ccess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0" dirty="0" smtClean="0">
                <a:latin typeface="Arial"/>
                <a:cs typeface="Arial"/>
              </a:rPr>
              <a:t>g</a:t>
            </a:r>
            <a:r>
              <a:rPr sz="3600" b="1" spc="-26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Obj</a:t>
            </a:r>
            <a:r>
              <a:rPr sz="3600" b="1" spc="-154" dirty="0" smtClean="0">
                <a:latin typeface="Arial"/>
                <a:cs typeface="Arial"/>
              </a:rPr>
              <a:t>ec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r>
              <a:rPr sz="3600" b="1" spc="-250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94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49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29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2</a:t>
            </a:r>
            <a:r>
              <a:rPr sz="3600" b="1" spc="-300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…</a:t>
            </a:r>
            <a:r>
              <a:rPr sz="3600" b="1" spc="-314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203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4930" y="1577371"/>
            <a:ext cx="69364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2400" b="1" u="heavy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put</a:t>
            </a:r>
            <a:r>
              <a:rPr sz="2400" b="1" u="heavy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of the</a:t>
            </a:r>
            <a:r>
              <a:rPr sz="2400" b="1" u="heavy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sz="2400" b="1" u="heavy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e Sho</a:t>
            </a:r>
            <a:r>
              <a:rPr sz="2400" b="1" u="heavy" spc="19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u="heavy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400" b="1" u="heavy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b="1" u="heavy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Previous</a:t>
            </a:r>
            <a:r>
              <a:rPr sz="2400" b="1" u="heavy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Sl</a:t>
            </a:r>
            <a:r>
              <a:rPr sz="2400" b="1" u="heavy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heavy" spc="0" dirty="0" smtClean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8969" y="2645410"/>
            <a:ext cx="1392450" cy="332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0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0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r>
              <a:rPr sz="30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&gt;j</a:t>
            </a:r>
            <a:r>
              <a:rPr sz="3000" b="1" spc="-25" baseline="2730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30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spc="-25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164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="1" spc="-19" baseline="273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  <a:spcBef>
                <a:spcPts val="13"/>
              </a:spcBef>
            </a:pP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a=</a:t>
            </a:r>
            <a:r>
              <a:rPr sz="3000" b="1" spc="-4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b=</a:t>
            </a:r>
            <a:r>
              <a:rPr sz="3000" b="1" spc="-4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.0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c= 5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.0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d=</a:t>
            </a:r>
            <a:r>
              <a:rPr sz="3000" b="1" spc="-4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e= 6</a:t>
            </a:r>
            <a:r>
              <a:rPr sz="3000" b="1" spc="9" baseline="1365" dirty="0" smtClean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a=</a:t>
            </a:r>
            <a:r>
              <a:rPr sz="3000" b="1" spc="-4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b=</a:t>
            </a:r>
            <a:r>
              <a:rPr sz="3000" b="1" spc="-4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.0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c= 5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.0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5"/>
              </a:lnSpc>
              <a:spcBef>
                <a:spcPts val="0"/>
              </a:spcBef>
            </a:pP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d=</a:t>
            </a:r>
            <a:r>
              <a:rPr sz="3000" b="1" spc="-4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67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e= 1</a:t>
            </a:r>
            <a:r>
              <a:rPr sz="3000" b="1" spc="9" baseline="1365" dirty="0" smtClean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89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7069" y="1697354"/>
            <a:ext cx="8077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525572" y="1697354"/>
            <a:ext cx="847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067507" y="1697354"/>
            <a:ext cx="8321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861206" y="1697354"/>
            <a:ext cx="847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947513" y="1697354"/>
            <a:ext cx="8046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298948" y="1697354"/>
            <a:ext cx="82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838748" y="1697354"/>
            <a:ext cx="8382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210044" y="1697354"/>
            <a:ext cx="835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67862" y="2853690"/>
            <a:ext cx="2257043" cy="1007364"/>
          </a:xfrm>
          <a:custGeom>
            <a:avLst/>
            <a:gdLst/>
            <a:ahLst/>
            <a:cxnLst/>
            <a:rect l="l" t="t" r="r" b="b"/>
            <a:pathLst>
              <a:path w="2257043" h="1007363">
                <a:moveTo>
                  <a:pt x="0" y="0"/>
                </a:moveTo>
                <a:lnTo>
                  <a:pt x="92563" y="835"/>
                </a:lnTo>
                <a:lnTo>
                  <a:pt x="183064" y="3296"/>
                </a:lnTo>
                <a:lnTo>
                  <a:pt x="271213" y="7320"/>
                </a:lnTo>
                <a:lnTo>
                  <a:pt x="356719" y="12841"/>
                </a:lnTo>
                <a:lnTo>
                  <a:pt x="439292" y="19794"/>
                </a:lnTo>
                <a:lnTo>
                  <a:pt x="518643" y="28114"/>
                </a:lnTo>
                <a:lnTo>
                  <a:pt x="594479" y="37737"/>
                </a:lnTo>
                <a:lnTo>
                  <a:pt x="666512" y="48597"/>
                </a:lnTo>
                <a:lnTo>
                  <a:pt x="734450" y="60630"/>
                </a:lnTo>
                <a:lnTo>
                  <a:pt x="798004" y="73771"/>
                </a:lnTo>
                <a:lnTo>
                  <a:pt x="856883" y="87954"/>
                </a:lnTo>
                <a:lnTo>
                  <a:pt x="910797" y="103116"/>
                </a:lnTo>
                <a:lnTo>
                  <a:pt x="959455" y="119192"/>
                </a:lnTo>
                <a:lnTo>
                  <a:pt x="1002567" y="136115"/>
                </a:lnTo>
                <a:lnTo>
                  <a:pt x="1039844" y="153822"/>
                </a:lnTo>
                <a:lnTo>
                  <a:pt x="1095727" y="191328"/>
                </a:lnTo>
                <a:lnTo>
                  <a:pt x="1124781" y="231189"/>
                </a:lnTo>
                <a:lnTo>
                  <a:pt x="1128522" y="251840"/>
                </a:lnTo>
                <a:lnTo>
                  <a:pt x="1143291" y="292685"/>
                </a:lnTo>
                <a:lnTo>
                  <a:pt x="1186049" y="331433"/>
                </a:lnTo>
                <a:lnTo>
                  <a:pt x="1254476" y="367566"/>
                </a:lnTo>
                <a:lnTo>
                  <a:pt x="1297588" y="384489"/>
                </a:lnTo>
                <a:lnTo>
                  <a:pt x="1346246" y="400565"/>
                </a:lnTo>
                <a:lnTo>
                  <a:pt x="1400160" y="415727"/>
                </a:lnTo>
                <a:lnTo>
                  <a:pt x="1459039" y="429910"/>
                </a:lnTo>
                <a:lnTo>
                  <a:pt x="1522593" y="443051"/>
                </a:lnTo>
                <a:lnTo>
                  <a:pt x="1590531" y="455084"/>
                </a:lnTo>
                <a:lnTo>
                  <a:pt x="1662564" y="465944"/>
                </a:lnTo>
                <a:lnTo>
                  <a:pt x="1738400" y="475567"/>
                </a:lnTo>
                <a:lnTo>
                  <a:pt x="1817751" y="483887"/>
                </a:lnTo>
                <a:lnTo>
                  <a:pt x="1900324" y="490840"/>
                </a:lnTo>
                <a:lnTo>
                  <a:pt x="1985830" y="496361"/>
                </a:lnTo>
                <a:lnTo>
                  <a:pt x="2073979" y="500385"/>
                </a:lnTo>
                <a:lnTo>
                  <a:pt x="2164480" y="502846"/>
                </a:lnTo>
                <a:lnTo>
                  <a:pt x="2257043" y="503682"/>
                </a:lnTo>
                <a:lnTo>
                  <a:pt x="2164480" y="504517"/>
                </a:lnTo>
                <a:lnTo>
                  <a:pt x="2073979" y="506978"/>
                </a:lnTo>
                <a:lnTo>
                  <a:pt x="1985830" y="511002"/>
                </a:lnTo>
                <a:lnTo>
                  <a:pt x="1900324" y="516523"/>
                </a:lnTo>
                <a:lnTo>
                  <a:pt x="1817750" y="523476"/>
                </a:lnTo>
                <a:lnTo>
                  <a:pt x="1738400" y="531796"/>
                </a:lnTo>
                <a:lnTo>
                  <a:pt x="1662564" y="541419"/>
                </a:lnTo>
                <a:lnTo>
                  <a:pt x="1590531" y="552279"/>
                </a:lnTo>
                <a:lnTo>
                  <a:pt x="1522593" y="564312"/>
                </a:lnTo>
                <a:lnTo>
                  <a:pt x="1459039" y="577453"/>
                </a:lnTo>
                <a:lnTo>
                  <a:pt x="1400160" y="591636"/>
                </a:lnTo>
                <a:lnTo>
                  <a:pt x="1346246" y="606798"/>
                </a:lnTo>
                <a:lnTo>
                  <a:pt x="1297588" y="622874"/>
                </a:lnTo>
                <a:lnTo>
                  <a:pt x="1254476" y="639797"/>
                </a:lnTo>
                <a:lnTo>
                  <a:pt x="1217199" y="657504"/>
                </a:lnTo>
                <a:lnTo>
                  <a:pt x="1186049" y="675930"/>
                </a:lnTo>
                <a:lnTo>
                  <a:pt x="1143291" y="714678"/>
                </a:lnTo>
                <a:lnTo>
                  <a:pt x="1128522" y="755523"/>
                </a:lnTo>
                <a:lnTo>
                  <a:pt x="1113752" y="796367"/>
                </a:lnTo>
                <a:lnTo>
                  <a:pt x="1070994" y="835115"/>
                </a:lnTo>
                <a:lnTo>
                  <a:pt x="1039844" y="853541"/>
                </a:lnTo>
                <a:lnTo>
                  <a:pt x="1002567" y="871248"/>
                </a:lnTo>
                <a:lnTo>
                  <a:pt x="959455" y="888171"/>
                </a:lnTo>
                <a:lnTo>
                  <a:pt x="910797" y="904247"/>
                </a:lnTo>
                <a:lnTo>
                  <a:pt x="856883" y="919409"/>
                </a:lnTo>
                <a:lnTo>
                  <a:pt x="798004" y="933592"/>
                </a:lnTo>
                <a:lnTo>
                  <a:pt x="734450" y="946733"/>
                </a:lnTo>
                <a:lnTo>
                  <a:pt x="666512" y="958766"/>
                </a:lnTo>
                <a:lnTo>
                  <a:pt x="594479" y="969626"/>
                </a:lnTo>
                <a:lnTo>
                  <a:pt x="518643" y="979249"/>
                </a:lnTo>
                <a:lnTo>
                  <a:pt x="439292" y="987569"/>
                </a:lnTo>
                <a:lnTo>
                  <a:pt x="356719" y="994522"/>
                </a:lnTo>
                <a:lnTo>
                  <a:pt x="271213" y="1000043"/>
                </a:lnTo>
                <a:lnTo>
                  <a:pt x="183064" y="1004067"/>
                </a:lnTo>
                <a:lnTo>
                  <a:pt x="92563" y="1006528"/>
                </a:lnTo>
                <a:lnTo>
                  <a:pt x="0" y="1007364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48990" y="4005833"/>
            <a:ext cx="2257044" cy="1007364"/>
          </a:xfrm>
          <a:custGeom>
            <a:avLst/>
            <a:gdLst/>
            <a:ahLst/>
            <a:cxnLst/>
            <a:rect l="l" t="t" r="r" b="b"/>
            <a:pathLst>
              <a:path w="2257044" h="1007364">
                <a:moveTo>
                  <a:pt x="0" y="0"/>
                </a:moveTo>
                <a:lnTo>
                  <a:pt x="92563" y="835"/>
                </a:lnTo>
                <a:lnTo>
                  <a:pt x="183064" y="3296"/>
                </a:lnTo>
                <a:lnTo>
                  <a:pt x="271213" y="7320"/>
                </a:lnTo>
                <a:lnTo>
                  <a:pt x="356719" y="12841"/>
                </a:lnTo>
                <a:lnTo>
                  <a:pt x="439293" y="19794"/>
                </a:lnTo>
                <a:lnTo>
                  <a:pt x="518643" y="28114"/>
                </a:lnTo>
                <a:lnTo>
                  <a:pt x="594479" y="37737"/>
                </a:lnTo>
                <a:lnTo>
                  <a:pt x="666512" y="48597"/>
                </a:lnTo>
                <a:lnTo>
                  <a:pt x="734450" y="60630"/>
                </a:lnTo>
                <a:lnTo>
                  <a:pt x="798004" y="73771"/>
                </a:lnTo>
                <a:lnTo>
                  <a:pt x="856883" y="87954"/>
                </a:lnTo>
                <a:lnTo>
                  <a:pt x="910797" y="103116"/>
                </a:lnTo>
                <a:lnTo>
                  <a:pt x="959455" y="119192"/>
                </a:lnTo>
                <a:lnTo>
                  <a:pt x="1002567" y="136115"/>
                </a:lnTo>
                <a:lnTo>
                  <a:pt x="1039844" y="153822"/>
                </a:lnTo>
                <a:lnTo>
                  <a:pt x="1095727" y="191328"/>
                </a:lnTo>
                <a:lnTo>
                  <a:pt x="1124781" y="231189"/>
                </a:lnTo>
                <a:lnTo>
                  <a:pt x="1128522" y="251841"/>
                </a:lnTo>
                <a:lnTo>
                  <a:pt x="1143291" y="292685"/>
                </a:lnTo>
                <a:lnTo>
                  <a:pt x="1186049" y="331433"/>
                </a:lnTo>
                <a:lnTo>
                  <a:pt x="1254476" y="367566"/>
                </a:lnTo>
                <a:lnTo>
                  <a:pt x="1297588" y="384489"/>
                </a:lnTo>
                <a:lnTo>
                  <a:pt x="1346246" y="400565"/>
                </a:lnTo>
                <a:lnTo>
                  <a:pt x="1400160" y="415727"/>
                </a:lnTo>
                <a:lnTo>
                  <a:pt x="1459039" y="429910"/>
                </a:lnTo>
                <a:lnTo>
                  <a:pt x="1522593" y="443051"/>
                </a:lnTo>
                <a:lnTo>
                  <a:pt x="1590531" y="455084"/>
                </a:lnTo>
                <a:lnTo>
                  <a:pt x="1662564" y="465944"/>
                </a:lnTo>
                <a:lnTo>
                  <a:pt x="1738400" y="475567"/>
                </a:lnTo>
                <a:lnTo>
                  <a:pt x="1817751" y="483887"/>
                </a:lnTo>
                <a:lnTo>
                  <a:pt x="1900324" y="490840"/>
                </a:lnTo>
                <a:lnTo>
                  <a:pt x="1985830" y="496361"/>
                </a:lnTo>
                <a:lnTo>
                  <a:pt x="2073979" y="500385"/>
                </a:lnTo>
                <a:lnTo>
                  <a:pt x="2164480" y="502846"/>
                </a:lnTo>
                <a:lnTo>
                  <a:pt x="2257044" y="503682"/>
                </a:lnTo>
                <a:lnTo>
                  <a:pt x="2164480" y="504517"/>
                </a:lnTo>
                <a:lnTo>
                  <a:pt x="2073979" y="506978"/>
                </a:lnTo>
                <a:lnTo>
                  <a:pt x="1985830" y="511002"/>
                </a:lnTo>
                <a:lnTo>
                  <a:pt x="1900324" y="516523"/>
                </a:lnTo>
                <a:lnTo>
                  <a:pt x="1817751" y="523476"/>
                </a:lnTo>
                <a:lnTo>
                  <a:pt x="1738400" y="531796"/>
                </a:lnTo>
                <a:lnTo>
                  <a:pt x="1662564" y="541419"/>
                </a:lnTo>
                <a:lnTo>
                  <a:pt x="1590531" y="552279"/>
                </a:lnTo>
                <a:lnTo>
                  <a:pt x="1522593" y="564312"/>
                </a:lnTo>
                <a:lnTo>
                  <a:pt x="1459039" y="577453"/>
                </a:lnTo>
                <a:lnTo>
                  <a:pt x="1400160" y="591636"/>
                </a:lnTo>
                <a:lnTo>
                  <a:pt x="1346246" y="606798"/>
                </a:lnTo>
                <a:lnTo>
                  <a:pt x="1297588" y="622874"/>
                </a:lnTo>
                <a:lnTo>
                  <a:pt x="1254476" y="639797"/>
                </a:lnTo>
                <a:lnTo>
                  <a:pt x="1217199" y="657504"/>
                </a:lnTo>
                <a:lnTo>
                  <a:pt x="1186049" y="675930"/>
                </a:lnTo>
                <a:lnTo>
                  <a:pt x="1143291" y="714678"/>
                </a:lnTo>
                <a:lnTo>
                  <a:pt x="1128522" y="755523"/>
                </a:lnTo>
                <a:lnTo>
                  <a:pt x="1113752" y="796367"/>
                </a:lnTo>
                <a:lnTo>
                  <a:pt x="1070994" y="835115"/>
                </a:lnTo>
                <a:lnTo>
                  <a:pt x="1039844" y="853541"/>
                </a:lnTo>
                <a:lnTo>
                  <a:pt x="1002567" y="871248"/>
                </a:lnTo>
                <a:lnTo>
                  <a:pt x="959455" y="888171"/>
                </a:lnTo>
                <a:lnTo>
                  <a:pt x="910797" y="904247"/>
                </a:lnTo>
                <a:lnTo>
                  <a:pt x="856883" y="919409"/>
                </a:lnTo>
                <a:lnTo>
                  <a:pt x="798004" y="933592"/>
                </a:lnTo>
                <a:lnTo>
                  <a:pt x="734450" y="946733"/>
                </a:lnTo>
                <a:lnTo>
                  <a:pt x="666512" y="958766"/>
                </a:lnTo>
                <a:lnTo>
                  <a:pt x="594479" y="969626"/>
                </a:lnTo>
                <a:lnTo>
                  <a:pt x="518643" y="979249"/>
                </a:lnTo>
                <a:lnTo>
                  <a:pt x="439292" y="987569"/>
                </a:lnTo>
                <a:lnTo>
                  <a:pt x="356719" y="994522"/>
                </a:lnTo>
                <a:lnTo>
                  <a:pt x="271213" y="1000043"/>
                </a:lnTo>
                <a:lnTo>
                  <a:pt x="183064" y="1004067"/>
                </a:lnTo>
                <a:lnTo>
                  <a:pt x="92563" y="1006528"/>
                </a:lnTo>
                <a:lnTo>
                  <a:pt x="0" y="1007364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55086" y="5205222"/>
            <a:ext cx="2257043" cy="1008887"/>
          </a:xfrm>
          <a:custGeom>
            <a:avLst/>
            <a:gdLst/>
            <a:ahLst/>
            <a:cxnLst/>
            <a:rect l="l" t="t" r="r" b="b"/>
            <a:pathLst>
              <a:path w="2257043" h="1008888">
                <a:moveTo>
                  <a:pt x="0" y="0"/>
                </a:moveTo>
                <a:lnTo>
                  <a:pt x="92563" y="835"/>
                </a:lnTo>
                <a:lnTo>
                  <a:pt x="183064" y="3300"/>
                </a:lnTo>
                <a:lnTo>
                  <a:pt x="271213" y="7329"/>
                </a:lnTo>
                <a:lnTo>
                  <a:pt x="356719" y="12856"/>
                </a:lnTo>
                <a:lnTo>
                  <a:pt x="439293" y="19817"/>
                </a:lnTo>
                <a:lnTo>
                  <a:pt x="518643" y="28148"/>
                </a:lnTo>
                <a:lnTo>
                  <a:pt x="594479" y="37783"/>
                </a:lnTo>
                <a:lnTo>
                  <a:pt x="666512" y="48658"/>
                </a:lnTo>
                <a:lnTo>
                  <a:pt x="734450" y="60707"/>
                </a:lnTo>
                <a:lnTo>
                  <a:pt x="798004" y="73866"/>
                </a:lnTo>
                <a:lnTo>
                  <a:pt x="856883" y="88070"/>
                </a:lnTo>
                <a:lnTo>
                  <a:pt x="910797" y="103254"/>
                </a:lnTo>
                <a:lnTo>
                  <a:pt x="959455" y="119353"/>
                </a:lnTo>
                <a:lnTo>
                  <a:pt x="1002567" y="136302"/>
                </a:lnTo>
                <a:lnTo>
                  <a:pt x="1039844" y="154037"/>
                </a:lnTo>
                <a:lnTo>
                  <a:pt x="1095727" y="191603"/>
                </a:lnTo>
                <a:lnTo>
                  <a:pt x="1124781" y="231533"/>
                </a:lnTo>
                <a:lnTo>
                  <a:pt x="1128522" y="252221"/>
                </a:lnTo>
                <a:lnTo>
                  <a:pt x="1143291" y="293132"/>
                </a:lnTo>
                <a:lnTo>
                  <a:pt x="1186049" y="331941"/>
                </a:lnTo>
                <a:lnTo>
                  <a:pt x="1254476" y="368130"/>
                </a:lnTo>
                <a:lnTo>
                  <a:pt x="1297588" y="385079"/>
                </a:lnTo>
                <a:lnTo>
                  <a:pt x="1346246" y="401178"/>
                </a:lnTo>
                <a:lnTo>
                  <a:pt x="1400160" y="416363"/>
                </a:lnTo>
                <a:lnTo>
                  <a:pt x="1459039" y="430568"/>
                </a:lnTo>
                <a:lnTo>
                  <a:pt x="1522593" y="443728"/>
                </a:lnTo>
                <a:lnTo>
                  <a:pt x="1590531" y="455778"/>
                </a:lnTo>
                <a:lnTo>
                  <a:pt x="1662564" y="466654"/>
                </a:lnTo>
                <a:lnTo>
                  <a:pt x="1738400" y="476290"/>
                </a:lnTo>
                <a:lnTo>
                  <a:pt x="1817751" y="484622"/>
                </a:lnTo>
                <a:lnTo>
                  <a:pt x="1900324" y="491585"/>
                </a:lnTo>
                <a:lnTo>
                  <a:pt x="1985830" y="497113"/>
                </a:lnTo>
                <a:lnTo>
                  <a:pt x="2073979" y="501142"/>
                </a:lnTo>
                <a:lnTo>
                  <a:pt x="2164480" y="503607"/>
                </a:lnTo>
                <a:lnTo>
                  <a:pt x="2257043" y="504443"/>
                </a:lnTo>
                <a:lnTo>
                  <a:pt x="2164480" y="505280"/>
                </a:lnTo>
                <a:lnTo>
                  <a:pt x="2073979" y="507745"/>
                </a:lnTo>
                <a:lnTo>
                  <a:pt x="1985830" y="511774"/>
                </a:lnTo>
                <a:lnTo>
                  <a:pt x="1900324" y="517302"/>
                </a:lnTo>
                <a:lnTo>
                  <a:pt x="1817751" y="524265"/>
                </a:lnTo>
                <a:lnTo>
                  <a:pt x="1738400" y="532597"/>
                </a:lnTo>
                <a:lnTo>
                  <a:pt x="1662564" y="542233"/>
                </a:lnTo>
                <a:lnTo>
                  <a:pt x="1590531" y="553109"/>
                </a:lnTo>
                <a:lnTo>
                  <a:pt x="1522593" y="565159"/>
                </a:lnTo>
                <a:lnTo>
                  <a:pt x="1459039" y="578319"/>
                </a:lnTo>
                <a:lnTo>
                  <a:pt x="1400160" y="592524"/>
                </a:lnTo>
                <a:lnTo>
                  <a:pt x="1346246" y="607709"/>
                </a:lnTo>
                <a:lnTo>
                  <a:pt x="1297588" y="623808"/>
                </a:lnTo>
                <a:lnTo>
                  <a:pt x="1254476" y="640757"/>
                </a:lnTo>
                <a:lnTo>
                  <a:pt x="1217199" y="658491"/>
                </a:lnTo>
                <a:lnTo>
                  <a:pt x="1186049" y="676946"/>
                </a:lnTo>
                <a:lnTo>
                  <a:pt x="1143291" y="715755"/>
                </a:lnTo>
                <a:lnTo>
                  <a:pt x="1128522" y="756665"/>
                </a:lnTo>
                <a:lnTo>
                  <a:pt x="1113752" y="797576"/>
                </a:lnTo>
                <a:lnTo>
                  <a:pt x="1070994" y="836385"/>
                </a:lnTo>
                <a:lnTo>
                  <a:pt x="1039844" y="854840"/>
                </a:lnTo>
                <a:lnTo>
                  <a:pt x="1002567" y="872574"/>
                </a:lnTo>
                <a:lnTo>
                  <a:pt x="959455" y="889523"/>
                </a:lnTo>
                <a:lnTo>
                  <a:pt x="910797" y="905622"/>
                </a:lnTo>
                <a:lnTo>
                  <a:pt x="856883" y="920807"/>
                </a:lnTo>
                <a:lnTo>
                  <a:pt x="798004" y="935012"/>
                </a:lnTo>
                <a:lnTo>
                  <a:pt x="734450" y="948172"/>
                </a:lnTo>
                <a:lnTo>
                  <a:pt x="666512" y="960222"/>
                </a:lnTo>
                <a:lnTo>
                  <a:pt x="594479" y="971098"/>
                </a:lnTo>
                <a:lnTo>
                  <a:pt x="518643" y="980734"/>
                </a:lnTo>
                <a:lnTo>
                  <a:pt x="439293" y="989066"/>
                </a:lnTo>
                <a:lnTo>
                  <a:pt x="356719" y="996029"/>
                </a:lnTo>
                <a:lnTo>
                  <a:pt x="271213" y="1001557"/>
                </a:lnTo>
                <a:lnTo>
                  <a:pt x="183064" y="1005586"/>
                </a:lnTo>
                <a:lnTo>
                  <a:pt x="92563" y="1008051"/>
                </a:lnTo>
                <a:lnTo>
                  <a:pt x="0" y="1008887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3540" y="465946"/>
            <a:ext cx="530423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stat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0" dirty="0" smtClean="0">
                <a:latin typeface="Arial"/>
                <a:cs typeface="Arial"/>
              </a:rPr>
              <a:t>c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key</a:t>
            </a:r>
            <a:r>
              <a:rPr sz="3600" b="1" spc="-159" dirty="0" smtClean="0">
                <a:latin typeface="Arial"/>
                <a:cs typeface="Arial"/>
              </a:rPr>
              <a:t>wo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64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f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r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asse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6440" y="1577371"/>
            <a:ext cx="9178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‘static’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67586" y="1577371"/>
            <a:ext cx="12058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ke</a:t>
            </a:r>
            <a:r>
              <a:rPr sz="2400" spc="4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w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09087" y="1577371"/>
            <a:ext cx="4268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92195" y="1577371"/>
            <a:ext cx="1166876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947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9" dirty="0" smtClean="0">
                <a:latin typeface="Arial"/>
                <a:cs typeface="Arial"/>
              </a:rPr>
              <a:t>s</a:t>
            </a:r>
            <a:r>
              <a:rPr sz="2400" spc="0" dirty="0" smtClean="0">
                <a:latin typeface="Arial"/>
                <a:cs typeface="Arial"/>
              </a:rPr>
              <a:t>es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other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93691" y="1577371"/>
            <a:ext cx="28996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4" dirty="0" smtClean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20665" y="1577371"/>
            <a:ext cx="7319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6297" y="1577371"/>
            <a:ext cx="63103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nly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52869" y="1577371"/>
            <a:ext cx="4268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15606" y="1577371"/>
            <a:ext cx="98460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nes</a:t>
            </a:r>
            <a:r>
              <a:rPr sz="2400" spc="-9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440" y="1942884"/>
            <a:ext cx="2848636" cy="18527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sses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(cla</a:t>
            </a:r>
            <a:r>
              <a:rPr sz="2400" spc="-4" dirty="0" smtClean="0">
                <a:latin typeface="Arial"/>
                <a:cs typeface="Arial"/>
              </a:rPr>
              <a:t>s</a:t>
            </a:r>
            <a:r>
              <a:rPr sz="2400" spc="0" dirty="0" smtClean="0">
                <a:latin typeface="Arial"/>
                <a:cs typeface="Arial"/>
              </a:rPr>
              <a:t>s i</a:t>
            </a:r>
            <a:r>
              <a:rPr sz="2400" spc="-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si</a:t>
            </a:r>
            <a:r>
              <a:rPr sz="2400" spc="-9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48666" marR="45765">
              <a:lnSpc>
                <a:spcPct val="101725"/>
              </a:lnSpc>
              <a:spcBef>
                <a:spcPts val="277"/>
              </a:spcBef>
            </a:pPr>
            <a:r>
              <a:rPr sz="1800" b="1" spc="0" dirty="0" smtClean="0">
                <a:latin typeface="Calibri"/>
                <a:cs typeface="Calibri"/>
              </a:rPr>
              <a:t>cla</a:t>
            </a:r>
            <a:r>
              <a:rPr sz="1800" b="1" spc="4" dirty="0" smtClean="0">
                <a:latin typeface="Calibri"/>
                <a:cs typeface="Calibri"/>
              </a:rPr>
              <a:t>s</a:t>
            </a:r>
            <a:r>
              <a:rPr sz="1800" b="1" spc="0" dirty="0" smtClean="0">
                <a:latin typeface="Calibri"/>
                <a:cs typeface="Calibri"/>
              </a:rPr>
              <a:t>s</a:t>
            </a:r>
            <a:r>
              <a:rPr sz="1800" b="1" spc="-19" dirty="0" smtClean="0">
                <a:latin typeface="Calibri"/>
                <a:cs typeface="Calibri"/>
              </a:rPr>
              <a:t> </a:t>
            </a:r>
            <a:r>
              <a:rPr sz="1800" b="1" spc="0" dirty="0" smtClean="0">
                <a:latin typeface="Calibri"/>
                <a:cs typeface="Calibri"/>
              </a:rPr>
              <a:t>X</a:t>
            </a:r>
            <a:r>
              <a:rPr sz="1800" b="1" spc="-4" dirty="0" smtClean="0">
                <a:latin typeface="Calibri"/>
                <a:cs typeface="Calibri"/>
              </a:rPr>
              <a:t>Y</a:t>
            </a:r>
            <a:r>
              <a:rPr sz="1800" b="1" spc="0" dirty="0" smtClean="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  <a:p>
            <a:pPr marL="100482" marR="45765">
              <a:lnSpc>
                <a:spcPts val="2160"/>
              </a:lnSpc>
              <a:spcBef>
                <a:spcPts val="108"/>
              </a:spcBef>
            </a:pPr>
            <a:r>
              <a:rPr sz="2700" b="1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63422" marR="45765">
              <a:lnSpc>
                <a:spcPts val="2405"/>
              </a:lnSpc>
              <a:spcBef>
                <a:spcPts val="12"/>
              </a:spcBef>
            </a:pP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pri</a:t>
            </a:r>
            <a:r>
              <a:rPr sz="3000" b="1" spc="-25" baseline="1365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000" b="1" spc="-29" baseline="1365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spc="-25" baseline="1365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="1" spc="-9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class X</a:t>
            </a:r>
            <a:endParaRPr sz="2000">
              <a:latin typeface="Calibri"/>
              <a:cs typeface="Calibri"/>
            </a:endParaRPr>
          </a:p>
          <a:p>
            <a:pPr marL="931633" marR="1765939" algn="ctr">
              <a:lnSpc>
                <a:spcPts val="2400"/>
              </a:lnSpc>
            </a:pP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63422" marR="45765">
              <a:lnSpc>
                <a:spcPts val="2400"/>
              </a:lnSpc>
            </a:pPr>
            <a:r>
              <a:rPr sz="3000" b="1" spc="-4" baseline="1365" dirty="0" smtClean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// End</a:t>
            </a:r>
            <a:r>
              <a:rPr sz="3000" b="1" spc="-14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00" b="1" spc="-4" baseline="1365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3000" b="1" spc="-14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12335" y="1942884"/>
            <a:ext cx="86657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03773" y="3260502"/>
            <a:ext cx="33397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ic Nested</a:t>
            </a:r>
            <a:r>
              <a:rPr sz="24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-9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7162" y="4094988"/>
            <a:ext cx="2456086" cy="88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000" b="1" spc="-25" baseline="273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00" b="1" spc="-19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ec</a:t>
            </a:r>
            <a:r>
              <a:rPr sz="3000" b="1" spc="-25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3000" b="1" spc="-14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19" baseline="273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b="1" spc="-25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spc="-29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tic</a:t>
            </a:r>
            <a:r>
              <a:rPr sz="3000" b="1" spc="-14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class Y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  <a:spcBef>
                <a:spcPts val="13"/>
              </a:spcBef>
            </a:pP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}// End</a:t>
            </a:r>
            <a:r>
              <a:rPr sz="3000" b="1" spc="-14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3000" b="1" spc="-14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4647" y="4363878"/>
            <a:ext cx="7831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9870" y="4363878"/>
            <a:ext cx="10358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9296" y="4363878"/>
            <a:ext cx="83220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Cla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406" y="5284089"/>
            <a:ext cx="2969863" cy="1163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55">
              <a:lnSpc>
                <a:spcPts val="2140"/>
              </a:lnSpc>
              <a:spcBef>
                <a:spcPts val="107"/>
              </a:spcBef>
            </a:pPr>
            <a:r>
              <a:rPr sz="30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000" b="1" spc="9" baseline="273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30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blic</a:t>
            </a:r>
            <a:r>
              <a:rPr sz="3000" b="1" spc="-24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19" baseline="273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b="1" spc="-25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b="1" spc="-29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tic</a:t>
            </a:r>
            <a:r>
              <a:rPr sz="30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3000" b="1" spc="-14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endParaRPr sz="2000">
              <a:latin typeface="Calibri"/>
              <a:cs typeface="Calibri"/>
            </a:endParaRPr>
          </a:p>
          <a:p>
            <a:pPr marL="927455" marR="38176">
              <a:lnSpc>
                <a:spcPts val="2400"/>
              </a:lnSpc>
              <a:spcBef>
                <a:spcPts val="13"/>
              </a:spcBef>
            </a:pP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27455" marR="38176">
              <a:lnSpc>
                <a:spcPts val="2400"/>
              </a:lnSpc>
            </a:pP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}// End</a:t>
            </a:r>
            <a:r>
              <a:rPr sz="3000" b="1" spc="-14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000" b="1" spc="4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3000" b="1" spc="-14" baseline="136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0" baseline="1365" dirty="0" smtClean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endParaRPr sz="2000">
              <a:latin typeface="Calibri"/>
              <a:cs typeface="Calibri"/>
            </a:endParaRPr>
          </a:p>
          <a:p>
            <a:pPr marR="1093712" algn="ctr">
              <a:lnSpc>
                <a:spcPts val="2155"/>
              </a:lnSpc>
            </a:pPr>
            <a:r>
              <a:rPr sz="2700" b="1" spc="0" baseline="1517" dirty="0" smtClean="0">
                <a:latin typeface="Calibri"/>
                <a:cs typeface="Calibri"/>
              </a:rPr>
              <a:t>}//</a:t>
            </a:r>
            <a:r>
              <a:rPr sz="2700" b="1" spc="1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End</a:t>
            </a:r>
            <a:r>
              <a:rPr sz="2700" b="1" spc="-14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of</a:t>
            </a:r>
            <a:r>
              <a:rPr sz="2700" b="1" spc="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cla</a:t>
            </a:r>
            <a:r>
              <a:rPr sz="2700" b="1" spc="4" baseline="1517" dirty="0" smtClean="0">
                <a:latin typeface="Calibri"/>
                <a:cs typeface="Calibri"/>
              </a:rPr>
              <a:t>s</a:t>
            </a:r>
            <a:r>
              <a:rPr sz="2700" b="1" spc="0" baseline="1517" dirty="0" smtClean="0">
                <a:latin typeface="Calibri"/>
                <a:cs typeface="Calibri"/>
              </a:rPr>
              <a:t>s</a:t>
            </a:r>
            <a:r>
              <a:rPr sz="2700" b="1" spc="-19" baseline="1517" dirty="0" smtClean="0">
                <a:latin typeface="Calibri"/>
                <a:cs typeface="Calibri"/>
              </a:rPr>
              <a:t> </a:t>
            </a:r>
            <a:r>
              <a:rPr sz="2700" b="1" spc="0" baseline="1517" dirty="0" smtClean="0">
                <a:latin typeface="Calibri"/>
                <a:cs typeface="Calibri"/>
              </a:rPr>
              <a:t>X</a:t>
            </a:r>
            <a:r>
              <a:rPr sz="2700" b="1" spc="-4" baseline="1517" dirty="0" smtClean="0">
                <a:latin typeface="Calibri"/>
                <a:cs typeface="Calibri"/>
              </a:rPr>
              <a:t>Y</a:t>
            </a:r>
            <a:r>
              <a:rPr sz="2700" b="1" spc="0" baseline="1517" dirty="0" smtClean="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1378" y="5566263"/>
            <a:ext cx="7831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6601" y="5566263"/>
            <a:ext cx="103581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6027" y="5566263"/>
            <a:ext cx="83220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Cla</a:t>
            </a:r>
            <a:r>
              <a:rPr sz="2400" spc="-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6788" y="3222868"/>
            <a:ext cx="3227703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sz="8400" spc="-94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sz="8400" spc="19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94" y="3222868"/>
            <a:ext cx="1987970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sz="8400" spc="-489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75076" y="3476752"/>
            <a:ext cx="2234565" cy="436372"/>
          </a:xfrm>
          <a:custGeom>
            <a:avLst/>
            <a:gdLst/>
            <a:ahLst/>
            <a:cxnLst/>
            <a:rect l="l" t="t" r="r" b="b"/>
            <a:pathLst>
              <a:path w="2234565" h="436372">
                <a:moveTo>
                  <a:pt x="2116836" y="32512"/>
                </a:moveTo>
                <a:lnTo>
                  <a:pt x="2040254" y="46227"/>
                </a:lnTo>
                <a:lnTo>
                  <a:pt x="2044827" y="71755"/>
                </a:lnTo>
                <a:lnTo>
                  <a:pt x="2121408" y="58038"/>
                </a:lnTo>
                <a:lnTo>
                  <a:pt x="2116836" y="32512"/>
                </a:lnTo>
                <a:close/>
              </a:path>
              <a:path w="2234565" h="436372">
                <a:moveTo>
                  <a:pt x="2014854" y="50800"/>
                </a:moveTo>
                <a:lnTo>
                  <a:pt x="1938274" y="64388"/>
                </a:lnTo>
                <a:lnTo>
                  <a:pt x="1942846" y="89915"/>
                </a:lnTo>
                <a:lnTo>
                  <a:pt x="2019427" y="76200"/>
                </a:lnTo>
                <a:lnTo>
                  <a:pt x="2014854" y="50800"/>
                </a:lnTo>
                <a:close/>
              </a:path>
              <a:path w="2234565" h="436372">
                <a:moveTo>
                  <a:pt x="1912747" y="68961"/>
                </a:moveTo>
                <a:lnTo>
                  <a:pt x="1836293" y="82676"/>
                </a:lnTo>
                <a:lnTo>
                  <a:pt x="1840864" y="108203"/>
                </a:lnTo>
                <a:lnTo>
                  <a:pt x="1917319" y="94487"/>
                </a:lnTo>
                <a:lnTo>
                  <a:pt x="1912747" y="68961"/>
                </a:lnTo>
                <a:close/>
              </a:path>
              <a:path w="2234565" h="436372">
                <a:moveTo>
                  <a:pt x="1810765" y="87249"/>
                </a:moveTo>
                <a:lnTo>
                  <a:pt x="1734312" y="100837"/>
                </a:lnTo>
                <a:lnTo>
                  <a:pt x="1738884" y="126364"/>
                </a:lnTo>
                <a:lnTo>
                  <a:pt x="1815338" y="112775"/>
                </a:lnTo>
                <a:lnTo>
                  <a:pt x="1810765" y="87249"/>
                </a:lnTo>
                <a:close/>
              </a:path>
              <a:path w="2234565" h="436372">
                <a:moveTo>
                  <a:pt x="1708785" y="105410"/>
                </a:moveTo>
                <a:lnTo>
                  <a:pt x="1632203" y="119125"/>
                </a:lnTo>
                <a:lnTo>
                  <a:pt x="1636776" y="144653"/>
                </a:lnTo>
                <a:lnTo>
                  <a:pt x="1713357" y="130937"/>
                </a:lnTo>
                <a:lnTo>
                  <a:pt x="1708785" y="105410"/>
                </a:lnTo>
                <a:close/>
              </a:path>
              <a:path w="2234565" h="436372">
                <a:moveTo>
                  <a:pt x="1606803" y="123698"/>
                </a:moveTo>
                <a:lnTo>
                  <a:pt x="1530223" y="137414"/>
                </a:lnTo>
                <a:lnTo>
                  <a:pt x="1534795" y="162814"/>
                </a:lnTo>
                <a:lnTo>
                  <a:pt x="1611249" y="149225"/>
                </a:lnTo>
                <a:lnTo>
                  <a:pt x="1606803" y="123698"/>
                </a:lnTo>
                <a:close/>
              </a:path>
              <a:path w="2234565" h="436372">
                <a:moveTo>
                  <a:pt x="1504696" y="141859"/>
                </a:moveTo>
                <a:lnTo>
                  <a:pt x="1428241" y="155575"/>
                </a:lnTo>
                <a:lnTo>
                  <a:pt x="1432814" y="181102"/>
                </a:lnTo>
                <a:lnTo>
                  <a:pt x="1509268" y="167386"/>
                </a:lnTo>
                <a:lnTo>
                  <a:pt x="1504696" y="141859"/>
                </a:lnTo>
                <a:close/>
              </a:path>
              <a:path w="2234565" h="436372">
                <a:moveTo>
                  <a:pt x="1402714" y="160147"/>
                </a:moveTo>
                <a:lnTo>
                  <a:pt x="1326261" y="173862"/>
                </a:lnTo>
                <a:lnTo>
                  <a:pt x="1330706" y="199262"/>
                </a:lnTo>
                <a:lnTo>
                  <a:pt x="1407287" y="185674"/>
                </a:lnTo>
                <a:lnTo>
                  <a:pt x="1402714" y="160147"/>
                </a:lnTo>
                <a:close/>
              </a:path>
              <a:path w="2234565" h="436372">
                <a:moveTo>
                  <a:pt x="1300734" y="178435"/>
                </a:moveTo>
                <a:lnTo>
                  <a:pt x="1224152" y="192024"/>
                </a:lnTo>
                <a:lnTo>
                  <a:pt x="1228725" y="217550"/>
                </a:lnTo>
                <a:lnTo>
                  <a:pt x="1305306" y="203835"/>
                </a:lnTo>
                <a:lnTo>
                  <a:pt x="1300734" y="178435"/>
                </a:lnTo>
                <a:close/>
              </a:path>
              <a:path w="2234565" h="436372">
                <a:moveTo>
                  <a:pt x="1198626" y="196596"/>
                </a:moveTo>
                <a:lnTo>
                  <a:pt x="1122172" y="210312"/>
                </a:lnTo>
                <a:lnTo>
                  <a:pt x="1126744" y="235839"/>
                </a:lnTo>
                <a:lnTo>
                  <a:pt x="1203198" y="222123"/>
                </a:lnTo>
                <a:lnTo>
                  <a:pt x="1198626" y="196596"/>
                </a:lnTo>
                <a:close/>
              </a:path>
              <a:path w="2234565" h="436372">
                <a:moveTo>
                  <a:pt x="1096645" y="214884"/>
                </a:moveTo>
                <a:lnTo>
                  <a:pt x="1020190" y="228473"/>
                </a:lnTo>
                <a:lnTo>
                  <a:pt x="1024763" y="254000"/>
                </a:lnTo>
                <a:lnTo>
                  <a:pt x="1101216" y="240284"/>
                </a:lnTo>
                <a:lnTo>
                  <a:pt x="1096645" y="214884"/>
                </a:lnTo>
                <a:close/>
              </a:path>
              <a:path w="2234565" h="436372">
                <a:moveTo>
                  <a:pt x="994663" y="233045"/>
                </a:moveTo>
                <a:lnTo>
                  <a:pt x="918083" y="246761"/>
                </a:lnTo>
                <a:lnTo>
                  <a:pt x="922654" y="272288"/>
                </a:lnTo>
                <a:lnTo>
                  <a:pt x="999236" y="258572"/>
                </a:lnTo>
                <a:lnTo>
                  <a:pt x="994663" y="233045"/>
                </a:lnTo>
                <a:close/>
              </a:path>
              <a:path w="2234565" h="436372">
                <a:moveTo>
                  <a:pt x="892683" y="251333"/>
                </a:moveTo>
                <a:lnTo>
                  <a:pt x="816101" y="264922"/>
                </a:lnTo>
                <a:lnTo>
                  <a:pt x="820674" y="290449"/>
                </a:lnTo>
                <a:lnTo>
                  <a:pt x="897254" y="276860"/>
                </a:lnTo>
                <a:lnTo>
                  <a:pt x="892683" y="251333"/>
                </a:lnTo>
                <a:close/>
              </a:path>
              <a:path w="2234565" h="436372">
                <a:moveTo>
                  <a:pt x="790575" y="269494"/>
                </a:moveTo>
                <a:lnTo>
                  <a:pt x="714121" y="283210"/>
                </a:lnTo>
                <a:lnTo>
                  <a:pt x="718693" y="308737"/>
                </a:lnTo>
                <a:lnTo>
                  <a:pt x="795147" y="295021"/>
                </a:lnTo>
                <a:lnTo>
                  <a:pt x="790575" y="269494"/>
                </a:lnTo>
                <a:close/>
              </a:path>
              <a:path w="2234565" h="436372">
                <a:moveTo>
                  <a:pt x="688594" y="287781"/>
                </a:moveTo>
                <a:lnTo>
                  <a:pt x="612139" y="301498"/>
                </a:lnTo>
                <a:lnTo>
                  <a:pt x="616712" y="326898"/>
                </a:lnTo>
                <a:lnTo>
                  <a:pt x="693165" y="313309"/>
                </a:lnTo>
                <a:lnTo>
                  <a:pt x="688594" y="287781"/>
                </a:lnTo>
                <a:close/>
              </a:path>
              <a:path w="2234565" h="436372">
                <a:moveTo>
                  <a:pt x="586613" y="305943"/>
                </a:moveTo>
                <a:lnTo>
                  <a:pt x="510032" y="319659"/>
                </a:lnTo>
                <a:lnTo>
                  <a:pt x="514603" y="345186"/>
                </a:lnTo>
                <a:lnTo>
                  <a:pt x="591185" y="331470"/>
                </a:lnTo>
                <a:lnTo>
                  <a:pt x="586613" y="305943"/>
                </a:lnTo>
                <a:close/>
              </a:path>
              <a:path w="2234565" h="436372">
                <a:moveTo>
                  <a:pt x="484632" y="324231"/>
                </a:moveTo>
                <a:lnTo>
                  <a:pt x="408050" y="337947"/>
                </a:lnTo>
                <a:lnTo>
                  <a:pt x="412623" y="363347"/>
                </a:lnTo>
                <a:lnTo>
                  <a:pt x="489076" y="349758"/>
                </a:lnTo>
                <a:lnTo>
                  <a:pt x="484632" y="324231"/>
                </a:lnTo>
                <a:close/>
              </a:path>
              <a:path w="2234565" h="436372">
                <a:moveTo>
                  <a:pt x="382524" y="342519"/>
                </a:moveTo>
                <a:lnTo>
                  <a:pt x="306070" y="356108"/>
                </a:lnTo>
                <a:lnTo>
                  <a:pt x="310641" y="381635"/>
                </a:lnTo>
                <a:lnTo>
                  <a:pt x="387096" y="367919"/>
                </a:lnTo>
                <a:lnTo>
                  <a:pt x="382524" y="342519"/>
                </a:lnTo>
                <a:close/>
              </a:path>
              <a:path w="2234565" h="436372">
                <a:moveTo>
                  <a:pt x="280543" y="360680"/>
                </a:moveTo>
                <a:lnTo>
                  <a:pt x="204088" y="374396"/>
                </a:lnTo>
                <a:lnTo>
                  <a:pt x="208534" y="399923"/>
                </a:lnTo>
                <a:lnTo>
                  <a:pt x="285114" y="386206"/>
                </a:lnTo>
                <a:lnTo>
                  <a:pt x="280543" y="360680"/>
                </a:lnTo>
                <a:close/>
              </a:path>
              <a:path w="2234565" h="436372">
                <a:moveTo>
                  <a:pt x="178562" y="378968"/>
                </a:moveTo>
                <a:lnTo>
                  <a:pt x="101981" y="392556"/>
                </a:lnTo>
                <a:lnTo>
                  <a:pt x="106552" y="418084"/>
                </a:lnTo>
                <a:lnTo>
                  <a:pt x="183134" y="404495"/>
                </a:lnTo>
                <a:lnTo>
                  <a:pt x="178562" y="378968"/>
                </a:lnTo>
                <a:close/>
              </a:path>
              <a:path w="2234565" h="436372">
                <a:moveTo>
                  <a:pt x="76453" y="397129"/>
                </a:moveTo>
                <a:lnTo>
                  <a:pt x="0" y="410845"/>
                </a:lnTo>
                <a:lnTo>
                  <a:pt x="4572" y="436372"/>
                </a:lnTo>
                <a:lnTo>
                  <a:pt x="81025" y="422656"/>
                </a:lnTo>
                <a:lnTo>
                  <a:pt x="76453" y="397129"/>
                </a:lnTo>
                <a:close/>
              </a:path>
              <a:path w="2234565" h="436372">
                <a:moveTo>
                  <a:pt x="2142363" y="27939"/>
                </a:moveTo>
                <a:lnTo>
                  <a:pt x="2146935" y="53467"/>
                </a:lnTo>
                <a:lnTo>
                  <a:pt x="2160273" y="51071"/>
                </a:lnTo>
                <a:lnTo>
                  <a:pt x="2173097" y="48768"/>
                </a:lnTo>
                <a:lnTo>
                  <a:pt x="2164841" y="76581"/>
                </a:lnTo>
                <a:lnTo>
                  <a:pt x="2234565" y="24637"/>
                </a:lnTo>
                <a:lnTo>
                  <a:pt x="2168525" y="23240"/>
                </a:lnTo>
                <a:lnTo>
                  <a:pt x="2155701" y="25544"/>
                </a:lnTo>
                <a:lnTo>
                  <a:pt x="2142363" y="27939"/>
                </a:lnTo>
                <a:close/>
              </a:path>
              <a:path w="2234565" h="436372">
                <a:moveTo>
                  <a:pt x="2168525" y="23240"/>
                </a:moveTo>
                <a:lnTo>
                  <a:pt x="2234565" y="24637"/>
                </a:lnTo>
                <a:lnTo>
                  <a:pt x="2151126" y="0"/>
                </a:lnTo>
                <a:lnTo>
                  <a:pt x="2155701" y="25544"/>
                </a:lnTo>
                <a:lnTo>
                  <a:pt x="2168525" y="23240"/>
                </a:lnTo>
                <a:close/>
              </a:path>
              <a:path w="2234565" h="436372">
                <a:moveTo>
                  <a:pt x="2164841" y="76581"/>
                </a:moveTo>
                <a:lnTo>
                  <a:pt x="2173097" y="48768"/>
                </a:lnTo>
                <a:lnTo>
                  <a:pt x="2160273" y="51071"/>
                </a:lnTo>
                <a:lnTo>
                  <a:pt x="2164841" y="765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74314" y="3626866"/>
            <a:ext cx="2262886" cy="585342"/>
          </a:xfrm>
          <a:custGeom>
            <a:avLst/>
            <a:gdLst/>
            <a:ahLst/>
            <a:cxnLst/>
            <a:rect l="l" t="t" r="r" b="b"/>
            <a:pathLst>
              <a:path w="2262886" h="585342">
                <a:moveTo>
                  <a:pt x="2088641" y="48640"/>
                </a:moveTo>
                <a:lnTo>
                  <a:pt x="2013077" y="67182"/>
                </a:lnTo>
                <a:lnTo>
                  <a:pt x="2019300" y="92328"/>
                </a:lnTo>
                <a:lnTo>
                  <a:pt x="2094738" y="73786"/>
                </a:lnTo>
                <a:lnTo>
                  <a:pt x="2088641" y="48640"/>
                </a:lnTo>
                <a:close/>
              </a:path>
              <a:path w="2262886" h="585342">
                <a:moveTo>
                  <a:pt x="1987931" y="73278"/>
                </a:moveTo>
                <a:lnTo>
                  <a:pt x="1912493" y="91820"/>
                </a:lnTo>
                <a:lnTo>
                  <a:pt x="1918589" y="116966"/>
                </a:lnTo>
                <a:lnTo>
                  <a:pt x="1994153" y="98424"/>
                </a:lnTo>
                <a:lnTo>
                  <a:pt x="1987931" y="73278"/>
                </a:lnTo>
                <a:close/>
              </a:path>
              <a:path w="2262886" h="585342">
                <a:moveTo>
                  <a:pt x="1887347" y="97916"/>
                </a:moveTo>
                <a:lnTo>
                  <a:pt x="1811782" y="116458"/>
                </a:lnTo>
                <a:lnTo>
                  <a:pt x="1818005" y="141604"/>
                </a:lnTo>
                <a:lnTo>
                  <a:pt x="1893443" y="123189"/>
                </a:lnTo>
                <a:lnTo>
                  <a:pt x="1887347" y="97916"/>
                </a:lnTo>
                <a:close/>
              </a:path>
              <a:path w="2262886" h="585342">
                <a:moveTo>
                  <a:pt x="1786636" y="122554"/>
                </a:moveTo>
                <a:lnTo>
                  <a:pt x="1711198" y="141096"/>
                </a:lnTo>
                <a:lnTo>
                  <a:pt x="1717294" y="166242"/>
                </a:lnTo>
                <a:lnTo>
                  <a:pt x="1792732" y="147827"/>
                </a:lnTo>
                <a:lnTo>
                  <a:pt x="1786636" y="122554"/>
                </a:lnTo>
                <a:close/>
              </a:path>
              <a:path w="2262886" h="585342">
                <a:moveTo>
                  <a:pt x="1685925" y="147319"/>
                </a:moveTo>
                <a:lnTo>
                  <a:pt x="1610487" y="165734"/>
                </a:lnTo>
                <a:lnTo>
                  <a:pt x="1616583" y="190880"/>
                </a:lnTo>
                <a:lnTo>
                  <a:pt x="1692148" y="172465"/>
                </a:lnTo>
                <a:lnTo>
                  <a:pt x="1685925" y="147319"/>
                </a:lnTo>
                <a:close/>
              </a:path>
              <a:path w="2262886" h="585342">
                <a:moveTo>
                  <a:pt x="1585340" y="171957"/>
                </a:moveTo>
                <a:lnTo>
                  <a:pt x="1509776" y="190372"/>
                </a:lnTo>
                <a:lnTo>
                  <a:pt x="1515999" y="215518"/>
                </a:lnTo>
                <a:lnTo>
                  <a:pt x="1591437" y="197103"/>
                </a:lnTo>
                <a:lnTo>
                  <a:pt x="1585340" y="171957"/>
                </a:lnTo>
                <a:close/>
              </a:path>
              <a:path w="2262886" h="585342">
                <a:moveTo>
                  <a:pt x="1484630" y="196595"/>
                </a:moveTo>
                <a:lnTo>
                  <a:pt x="1409191" y="215010"/>
                </a:lnTo>
                <a:lnTo>
                  <a:pt x="1415288" y="240283"/>
                </a:lnTo>
                <a:lnTo>
                  <a:pt x="1490852" y="221741"/>
                </a:lnTo>
                <a:lnTo>
                  <a:pt x="1484630" y="196595"/>
                </a:lnTo>
                <a:close/>
              </a:path>
              <a:path w="2262886" h="585342">
                <a:moveTo>
                  <a:pt x="1384046" y="221233"/>
                </a:moveTo>
                <a:lnTo>
                  <a:pt x="1308481" y="239648"/>
                </a:lnTo>
                <a:lnTo>
                  <a:pt x="1314703" y="264921"/>
                </a:lnTo>
                <a:lnTo>
                  <a:pt x="1390141" y="246379"/>
                </a:lnTo>
                <a:lnTo>
                  <a:pt x="1384046" y="221233"/>
                </a:lnTo>
                <a:close/>
              </a:path>
              <a:path w="2262886" h="585342">
                <a:moveTo>
                  <a:pt x="1283335" y="245871"/>
                </a:moveTo>
                <a:lnTo>
                  <a:pt x="1207897" y="264413"/>
                </a:lnTo>
                <a:lnTo>
                  <a:pt x="1213993" y="289559"/>
                </a:lnTo>
                <a:lnTo>
                  <a:pt x="1289558" y="271017"/>
                </a:lnTo>
                <a:lnTo>
                  <a:pt x="1283335" y="245871"/>
                </a:lnTo>
                <a:close/>
              </a:path>
              <a:path w="2262886" h="585342">
                <a:moveTo>
                  <a:pt x="1182624" y="270509"/>
                </a:moveTo>
                <a:lnTo>
                  <a:pt x="1107186" y="289051"/>
                </a:lnTo>
                <a:lnTo>
                  <a:pt x="1113409" y="314197"/>
                </a:lnTo>
                <a:lnTo>
                  <a:pt x="1188847" y="295655"/>
                </a:lnTo>
                <a:lnTo>
                  <a:pt x="1182624" y="270509"/>
                </a:lnTo>
                <a:close/>
              </a:path>
              <a:path w="2262886" h="585342">
                <a:moveTo>
                  <a:pt x="1082039" y="295147"/>
                </a:moveTo>
                <a:lnTo>
                  <a:pt x="1006475" y="313689"/>
                </a:lnTo>
                <a:lnTo>
                  <a:pt x="1012698" y="338835"/>
                </a:lnTo>
                <a:lnTo>
                  <a:pt x="1088136" y="320293"/>
                </a:lnTo>
                <a:lnTo>
                  <a:pt x="1082039" y="295147"/>
                </a:lnTo>
                <a:close/>
              </a:path>
              <a:path w="2262886" h="585342">
                <a:moveTo>
                  <a:pt x="981328" y="319785"/>
                </a:moveTo>
                <a:lnTo>
                  <a:pt x="905890" y="338327"/>
                </a:lnTo>
                <a:lnTo>
                  <a:pt x="911987" y="363473"/>
                </a:lnTo>
                <a:lnTo>
                  <a:pt x="987551" y="344931"/>
                </a:lnTo>
                <a:lnTo>
                  <a:pt x="981328" y="319785"/>
                </a:lnTo>
                <a:close/>
              </a:path>
              <a:path w="2262886" h="585342">
                <a:moveTo>
                  <a:pt x="880745" y="344423"/>
                </a:moveTo>
                <a:lnTo>
                  <a:pt x="805180" y="362965"/>
                </a:lnTo>
                <a:lnTo>
                  <a:pt x="811402" y="388111"/>
                </a:lnTo>
                <a:lnTo>
                  <a:pt x="886840" y="369696"/>
                </a:lnTo>
                <a:lnTo>
                  <a:pt x="880745" y="344423"/>
                </a:lnTo>
                <a:close/>
              </a:path>
              <a:path w="2262886" h="585342">
                <a:moveTo>
                  <a:pt x="780034" y="369188"/>
                </a:moveTo>
                <a:lnTo>
                  <a:pt x="704596" y="387603"/>
                </a:lnTo>
                <a:lnTo>
                  <a:pt x="710691" y="412749"/>
                </a:lnTo>
                <a:lnTo>
                  <a:pt x="786257" y="394334"/>
                </a:lnTo>
                <a:lnTo>
                  <a:pt x="780034" y="369188"/>
                </a:lnTo>
                <a:close/>
              </a:path>
              <a:path w="2262886" h="585342">
                <a:moveTo>
                  <a:pt x="679450" y="393826"/>
                </a:moveTo>
                <a:lnTo>
                  <a:pt x="603885" y="412241"/>
                </a:lnTo>
                <a:lnTo>
                  <a:pt x="610108" y="437387"/>
                </a:lnTo>
                <a:lnTo>
                  <a:pt x="685546" y="418972"/>
                </a:lnTo>
                <a:lnTo>
                  <a:pt x="679450" y="393826"/>
                </a:lnTo>
                <a:close/>
              </a:path>
              <a:path w="2262886" h="585342">
                <a:moveTo>
                  <a:pt x="578738" y="418464"/>
                </a:moveTo>
                <a:lnTo>
                  <a:pt x="503300" y="436879"/>
                </a:lnTo>
                <a:lnTo>
                  <a:pt x="509397" y="462152"/>
                </a:lnTo>
                <a:lnTo>
                  <a:pt x="584962" y="443610"/>
                </a:lnTo>
                <a:lnTo>
                  <a:pt x="578738" y="418464"/>
                </a:lnTo>
                <a:close/>
              </a:path>
              <a:path w="2262886" h="585342">
                <a:moveTo>
                  <a:pt x="478027" y="443102"/>
                </a:moveTo>
                <a:lnTo>
                  <a:pt x="402589" y="461517"/>
                </a:lnTo>
                <a:lnTo>
                  <a:pt x="408813" y="486790"/>
                </a:lnTo>
                <a:lnTo>
                  <a:pt x="484250" y="468248"/>
                </a:lnTo>
                <a:lnTo>
                  <a:pt x="478027" y="443102"/>
                </a:lnTo>
                <a:close/>
              </a:path>
              <a:path w="2262886" h="585342">
                <a:moveTo>
                  <a:pt x="377444" y="467740"/>
                </a:moveTo>
                <a:lnTo>
                  <a:pt x="301878" y="486282"/>
                </a:lnTo>
                <a:lnTo>
                  <a:pt x="308101" y="511428"/>
                </a:lnTo>
                <a:lnTo>
                  <a:pt x="383539" y="492886"/>
                </a:lnTo>
                <a:lnTo>
                  <a:pt x="377444" y="467740"/>
                </a:lnTo>
                <a:close/>
              </a:path>
              <a:path w="2262886" h="585342">
                <a:moveTo>
                  <a:pt x="276733" y="492378"/>
                </a:moveTo>
                <a:lnTo>
                  <a:pt x="201295" y="510920"/>
                </a:lnTo>
                <a:lnTo>
                  <a:pt x="207390" y="536066"/>
                </a:lnTo>
                <a:lnTo>
                  <a:pt x="282956" y="517524"/>
                </a:lnTo>
                <a:lnTo>
                  <a:pt x="276733" y="492378"/>
                </a:lnTo>
                <a:close/>
              </a:path>
              <a:path w="2262886" h="585342">
                <a:moveTo>
                  <a:pt x="176149" y="517016"/>
                </a:moveTo>
                <a:lnTo>
                  <a:pt x="100584" y="535558"/>
                </a:lnTo>
                <a:lnTo>
                  <a:pt x="106807" y="560704"/>
                </a:lnTo>
                <a:lnTo>
                  <a:pt x="182245" y="542162"/>
                </a:lnTo>
                <a:lnTo>
                  <a:pt x="176149" y="517016"/>
                </a:lnTo>
                <a:close/>
              </a:path>
              <a:path w="2262886" h="585342">
                <a:moveTo>
                  <a:pt x="75437" y="541654"/>
                </a:moveTo>
                <a:lnTo>
                  <a:pt x="0" y="560196"/>
                </a:lnTo>
                <a:lnTo>
                  <a:pt x="6096" y="585342"/>
                </a:lnTo>
                <a:lnTo>
                  <a:pt x="81661" y="566800"/>
                </a:lnTo>
                <a:lnTo>
                  <a:pt x="75437" y="541654"/>
                </a:lnTo>
                <a:close/>
              </a:path>
              <a:path w="2262886" h="585342">
                <a:moveTo>
                  <a:pt x="2113788" y="42544"/>
                </a:moveTo>
                <a:lnTo>
                  <a:pt x="2119884" y="67690"/>
                </a:lnTo>
                <a:lnTo>
                  <a:pt x="2190533" y="50355"/>
                </a:lnTo>
                <a:lnTo>
                  <a:pt x="2195449" y="49148"/>
                </a:lnTo>
                <a:lnTo>
                  <a:pt x="2196719" y="75564"/>
                </a:lnTo>
                <a:lnTo>
                  <a:pt x="2262886" y="19303"/>
                </a:lnTo>
                <a:lnTo>
                  <a:pt x="2189226" y="24002"/>
                </a:lnTo>
                <a:lnTo>
                  <a:pt x="2184360" y="25198"/>
                </a:lnTo>
                <a:lnTo>
                  <a:pt x="2113788" y="42544"/>
                </a:lnTo>
                <a:close/>
              </a:path>
              <a:path w="2262886" h="585342">
                <a:moveTo>
                  <a:pt x="2189226" y="24002"/>
                </a:moveTo>
                <a:lnTo>
                  <a:pt x="2262886" y="19303"/>
                </a:lnTo>
                <a:lnTo>
                  <a:pt x="2178177" y="0"/>
                </a:lnTo>
                <a:lnTo>
                  <a:pt x="2184360" y="25198"/>
                </a:lnTo>
                <a:lnTo>
                  <a:pt x="2189226" y="24002"/>
                </a:lnTo>
                <a:close/>
              </a:path>
              <a:path w="2262886" h="585342">
                <a:moveTo>
                  <a:pt x="2196719" y="75564"/>
                </a:moveTo>
                <a:lnTo>
                  <a:pt x="2195449" y="49148"/>
                </a:lnTo>
                <a:lnTo>
                  <a:pt x="2190533" y="50355"/>
                </a:lnTo>
                <a:lnTo>
                  <a:pt x="2196719" y="755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00144" y="4278376"/>
            <a:ext cx="2234565" cy="436372"/>
          </a:xfrm>
          <a:custGeom>
            <a:avLst/>
            <a:gdLst/>
            <a:ahLst/>
            <a:cxnLst/>
            <a:rect l="l" t="t" r="r" b="b"/>
            <a:pathLst>
              <a:path w="2234565" h="436372">
                <a:moveTo>
                  <a:pt x="2116835" y="32512"/>
                </a:moveTo>
                <a:lnTo>
                  <a:pt x="2040254" y="46228"/>
                </a:lnTo>
                <a:lnTo>
                  <a:pt x="2044827" y="71755"/>
                </a:lnTo>
                <a:lnTo>
                  <a:pt x="2121407" y="58038"/>
                </a:lnTo>
                <a:lnTo>
                  <a:pt x="2116835" y="32512"/>
                </a:lnTo>
                <a:close/>
              </a:path>
              <a:path w="2234565" h="436372">
                <a:moveTo>
                  <a:pt x="2014854" y="50800"/>
                </a:moveTo>
                <a:lnTo>
                  <a:pt x="1938273" y="64388"/>
                </a:lnTo>
                <a:lnTo>
                  <a:pt x="1942845" y="89916"/>
                </a:lnTo>
                <a:lnTo>
                  <a:pt x="2019427" y="76200"/>
                </a:lnTo>
                <a:lnTo>
                  <a:pt x="2014854" y="50800"/>
                </a:lnTo>
                <a:close/>
              </a:path>
              <a:path w="2234565" h="436372">
                <a:moveTo>
                  <a:pt x="1912746" y="68961"/>
                </a:moveTo>
                <a:lnTo>
                  <a:pt x="1836292" y="82676"/>
                </a:lnTo>
                <a:lnTo>
                  <a:pt x="1840864" y="108204"/>
                </a:lnTo>
                <a:lnTo>
                  <a:pt x="1917318" y="94487"/>
                </a:lnTo>
                <a:lnTo>
                  <a:pt x="1912746" y="68961"/>
                </a:lnTo>
                <a:close/>
              </a:path>
              <a:path w="2234565" h="436372">
                <a:moveTo>
                  <a:pt x="1810765" y="87249"/>
                </a:moveTo>
                <a:lnTo>
                  <a:pt x="1734311" y="100837"/>
                </a:lnTo>
                <a:lnTo>
                  <a:pt x="1738883" y="126365"/>
                </a:lnTo>
                <a:lnTo>
                  <a:pt x="1815338" y="112775"/>
                </a:lnTo>
                <a:lnTo>
                  <a:pt x="1810765" y="87249"/>
                </a:lnTo>
                <a:close/>
              </a:path>
              <a:path w="2234565" h="436372">
                <a:moveTo>
                  <a:pt x="1708784" y="105410"/>
                </a:moveTo>
                <a:lnTo>
                  <a:pt x="1632203" y="119125"/>
                </a:lnTo>
                <a:lnTo>
                  <a:pt x="1636776" y="144653"/>
                </a:lnTo>
                <a:lnTo>
                  <a:pt x="1713356" y="130937"/>
                </a:lnTo>
                <a:lnTo>
                  <a:pt x="1708784" y="105410"/>
                </a:lnTo>
                <a:close/>
              </a:path>
              <a:path w="2234565" h="436372">
                <a:moveTo>
                  <a:pt x="1606803" y="123698"/>
                </a:moveTo>
                <a:lnTo>
                  <a:pt x="1530222" y="137413"/>
                </a:lnTo>
                <a:lnTo>
                  <a:pt x="1534794" y="162813"/>
                </a:lnTo>
                <a:lnTo>
                  <a:pt x="1611248" y="149225"/>
                </a:lnTo>
                <a:lnTo>
                  <a:pt x="1606803" y="123698"/>
                </a:lnTo>
                <a:close/>
              </a:path>
              <a:path w="2234565" h="436372">
                <a:moveTo>
                  <a:pt x="1504695" y="141859"/>
                </a:moveTo>
                <a:lnTo>
                  <a:pt x="1428241" y="155575"/>
                </a:lnTo>
                <a:lnTo>
                  <a:pt x="1432814" y="181101"/>
                </a:lnTo>
                <a:lnTo>
                  <a:pt x="1509267" y="167386"/>
                </a:lnTo>
                <a:lnTo>
                  <a:pt x="1504695" y="141859"/>
                </a:lnTo>
                <a:close/>
              </a:path>
              <a:path w="2234565" h="436372">
                <a:moveTo>
                  <a:pt x="1402714" y="160147"/>
                </a:moveTo>
                <a:lnTo>
                  <a:pt x="1326260" y="173862"/>
                </a:lnTo>
                <a:lnTo>
                  <a:pt x="1330705" y="199262"/>
                </a:lnTo>
                <a:lnTo>
                  <a:pt x="1407286" y="185674"/>
                </a:lnTo>
                <a:lnTo>
                  <a:pt x="1402714" y="160147"/>
                </a:lnTo>
                <a:close/>
              </a:path>
              <a:path w="2234565" h="436372">
                <a:moveTo>
                  <a:pt x="1300733" y="178435"/>
                </a:moveTo>
                <a:lnTo>
                  <a:pt x="1224152" y="192024"/>
                </a:lnTo>
                <a:lnTo>
                  <a:pt x="1228725" y="217550"/>
                </a:lnTo>
                <a:lnTo>
                  <a:pt x="1305305" y="203835"/>
                </a:lnTo>
                <a:lnTo>
                  <a:pt x="1300733" y="178435"/>
                </a:lnTo>
                <a:close/>
              </a:path>
              <a:path w="2234565" h="436372">
                <a:moveTo>
                  <a:pt x="1198626" y="196596"/>
                </a:moveTo>
                <a:lnTo>
                  <a:pt x="1122171" y="210312"/>
                </a:lnTo>
                <a:lnTo>
                  <a:pt x="1126743" y="235838"/>
                </a:lnTo>
                <a:lnTo>
                  <a:pt x="1203197" y="222123"/>
                </a:lnTo>
                <a:lnTo>
                  <a:pt x="1198626" y="196596"/>
                </a:lnTo>
                <a:close/>
              </a:path>
              <a:path w="2234565" h="436372">
                <a:moveTo>
                  <a:pt x="1096644" y="214884"/>
                </a:moveTo>
                <a:lnTo>
                  <a:pt x="1020190" y="228473"/>
                </a:lnTo>
                <a:lnTo>
                  <a:pt x="1024763" y="254000"/>
                </a:lnTo>
                <a:lnTo>
                  <a:pt x="1101216" y="240284"/>
                </a:lnTo>
                <a:lnTo>
                  <a:pt x="1096644" y="214884"/>
                </a:lnTo>
                <a:close/>
              </a:path>
              <a:path w="2234565" h="436372">
                <a:moveTo>
                  <a:pt x="994663" y="233044"/>
                </a:moveTo>
                <a:lnTo>
                  <a:pt x="918082" y="246761"/>
                </a:lnTo>
                <a:lnTo>
                  <a:pt x="922654" y="272288"/>
                </a:lnTo>
                <a:lnTo>
                  <a:pt x="999235" y="258572"/>
                </a:lnTo>
                <a:lnTo>
                  <a:pt x="994663" y="233044"/>
                </a:lnTo>
                <a:close/>
              </a:path>
              <a:path w="2234565" h="436372">
                <a:moveTo>
                  <a:pt x="892682" y="251332"/>
                </a:moveTo>
                <a:lnTo>
                  <a:pt x="816101" y="264922"/>
                </a:lnTo>
                <a:lnTo>
                  <a:pt x="820673" y="290449"/>
                </a:lnTo>
                <a:lnTo>
                  <a:pt x="897254" y="276860"/>
                </a:lnTo>
                <a:lnTo>
                  <a:pt x="892682" y="251332"/>
                </a:lnTo>
                <a:close/>
              </a:path>
              <a:path w="2234565" h="436372">
                <a:moveTo>
                  <a:pt x="790575" y="269494"/>
                </a:moveTo>
                <a:lnTo>
                  <a:pt x="714120" y="283210"/>
                </a:lnTo>
                <a:lnTo>
                  <a:pt x="718692" y="308737"/>
                </a:lnTo>
                <a:lnTo>
                  <a:pt x="795146" y="295021"/>
                </a:lnTo>
                <a:lnTo>
                  <a:pt x="790575" y="269494"/>
                </a:lnTo>
                <a:close/>
              </a:path>
              <a:path w="2234565" h="436372">
                <a:moveTo>
                  <a:pt x="688593" y="287781"/>
                </a:moveTo>
                <a:lnTo>
                  <a:pt x="612139" y="301498"/>
                </a:lnTo>
                <a:lnTo>
                  <a:pt x="616711" y="326898"/>
                </a:lnTo>
                <a:lnTo>
                  <a:pt x="693165" y="313309"/>
                </a:lnTo>
                <a:lnTo>
                  <a:pt x="688593" y="287781"/>
                </a:lnTo>
                <a:close/>
              </a:path>
              <a:path w="2234565" h="436372">
                <a:moveTo>
                  <a:pt x="586613" y="305943"/>
                </a:moveTo>
                <a:lnTo>
                  <a:pt x="510031" y="319659"/>
                </a:lnTo>
                <a:lnTo>
                  <a:pt x="514603" y="345186"/>
                </a:lnTo>
                <a:lnTo>
                  <a:pt x="591184" y="331469"/>
                </a:lnTo>
                <a:lnTo>
                  <a:pt x="586613" y="305943"/>
                </a:lnTo>
                <a:close/>
              </a:path>
              <a:path w="2234565" h="436372">
                <a:moveTo>
                  <a:pt x="484631" y="324231"/>
                </a:moveTo>
                <a:lnTo>
                  <a:pt x="408050" y="337947"/>
                </a:lnTo>
                <a:lnTo>
                  <a:pt x="412622" y="363347"/>
                </a:lnTo>
                <a:lnTo>
                  <a:pt x="489076" y="349757"/>
                </a:lnTo>
                <a:lnTo>
                  <a:pt x="484631" y="324231"/>
                </a:lnTo>
                <a:close/>
              </a:path>
              <a:path w="2234565" h="436372">
                <a:moveTo>
                  <a:pt x="382523" y="342519"/>
                </a:moveTo>
                <a:lnTo>
                  <a:pt x="306069" y="356107"/>
                </a:lnTo>
                <a:lnTo>
                  <a:pt x="310641" y="381635"/>
                </a:lnTo>
                <a:lnTo>
                  <a:pt x="387095" y="367919"/>
                </a:lnTo>
                <a:lnTo>
                  <a:pt x="382523" y="342519"/>
                </a:lnTo>
                <a:close/>
              </a:path>
              <a:path w="2234565" h="436372">
                <a:moveTo>
                  <a:pt x="280542" y="360680"/>
                </a:moveTo>
                <a:lnTo>
                  <a:pt x="204088" y="374396"/>
                </a:lnTo>
                <a:lnTo>
                  <a:pt x="208533" y="399923"/>
                </a:lnTo>
                <a:lnTo>
                  <a:pt x="285114" y="386206"/>
                </a:lnTo>
                <a:lnTo>
                  <a:pt x="280542" y="360680"/>
                </a:lnTo>
                <a:close/>
              </a:path>
              <a:path w="2234565" h="436372">
                <a:moveTo>
                  <a:pt x="178561" y="378968"/>
                </a:moveTo>
                <a:lnTo>
                  <a:pt x="101980" y="392556"/>
                </a:lnTo>
                <a:lnTo>
                  <a:pt x="106552" y="418084"/>
                </a:lnTo>
                <a:lnTo>
                  <a:pt x="183133" y="404494"/>
                </a:lnTo>
                <a:lnTo>
                  <a:pt x="178561" y="378968"/>
                </a:lnTo>
                <a:close/>
              </a:path>
              <a:path w="2234565" h="436372">
                <a:moveTo>
                  <a:pt x="76453" y="397129"/>
                </a:moveTo>
                <a:lnTo>
                  <a:pt x="0" y="410844"/>
                </a:lnTo>
                <a:lnTo>
                  <a:pt x="4571" y="436372"/>
                </a:lnTo>
                <a:lnTo>
                  <a:pt x="81025" y="422656"/>
                </a:lnTo>
                <a:lnTo>
                  <a:pt x="76453" y="397129"/>
                </a:lnTo>
                <a:close/>
              </a:path>
              <a:path w="2234565" h="436372">
                <a:moveTo>
                  <a:pt x="2142363" y="27940"/>
                </a:moveTo>
                <a:lnTo>
                  <a:pt x="2146934" y="53467"/>
                </a:lnTo>
                <a:lnTo>
                  <a:pt x="2160273" y="51071"/>
                </a:lnTo>
                <a:lnTo>
                  <a:pt x="2173096" y="48768"/>
                </a:lnTo>
                <a:lnTo>
                  <a:pt x="2164841" y="76581"/>
                </a:lnTo>
                <a:lnTo>
                  <a:pt x="2234565" y="24637"/>
                </a:lnTo>
                <a:lnTo>
                  <a:pt x="2168525" y="23241"/>
                </a:lnTo>
                <a:lnTo>
                  <a:pt x="2155701" y="25544"/>
                </a:lnTo>
                <a:lnTo>
                  <a:pt x="2142363" y="27940"/>
                </a:lnTo>
                <a:close/>
              </a:path>
              <a:path w="2234565" h="436372">
                <a:moveTo>
                  <a:pt x="2168525" y="23241"/>
                </a:moveTo>
                <a:lnTo>
                  <a:pt x="2234565" y="24637"/>
                </a:lnTo>
                <a:lnTo>
                  <a:pt x="2151126" y="0"/>
                </a:lnTo>
                <a:lnTo>
                  <a:pt x="2155701" y="25544"/>
                </a:lnTo>
                <a:lnTo>
                  <a:pt x="2168525" y="23241"/>
                </a:lnTo>
                <a:close/>
              </a:path>
              <a:path w="2234565" h="436372">
                <a:moveTo>
                  <a:pt x="2164841" y="76581"/>
                </a:moveTo>
                <a:lnTo>
                  <a:pt x="2173096" y="48768"/>
                </a:lnTo>
                <a:lnTo>
                  <a:pt x="2160273" y="51071"/>
                </a:lnTo>
                <a:lnTo>
                  <a:pt x="2164841" y="765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99382" y="4428490"/>
            <a:ext cx="2262885" cy="585343"/>
          </a:xfrm>
          <a:custGeom>
            <a:avLst/>
            <a:gdLst/>
            <a:ahLst/>
            <a:cxnLst/>
            <a:rect l="l" t="t" r="r" b="b"/>
            <a:pathLst>
              <a:path w="2262885" h="585342">
                <a:moveTo>
                  <a:pt x="2088641" y="48641"/>
                </a:moveTo>
                <a:lnTo>
                  <a:pt x="2013077" y="67183"/>
                </a:lnTo>
                <a:lnTo>
                  <a:pt x="2019300" y="92329"/>
                </a:lnTo>
                <a:lnTo>
                  <a:pt x="2094738" y="73787"/>
                </a:lnTo>
                <a:lnTo>
                  <a:pt x="2088641" y="48641"/>
                </a:lnTo>
                <a:close/>
              </a:path>
              <a:path w="2262885" h="585342">
                <a:moveTo>
                  <a:pt x="1987930" y="73279"/>
                </a:moveTo>
                <a:lnTo>
                  <a:pt x="1912492" y="91821"/>
                </a:lnTo>
                <a:lnTo>
                  <a:pt x="1918589" y="116967"/>
                </a:lnTo>
                <a:lnTo>
                  <a:pt x="1994153" y="98425"/>
                </a:lnTo>
                <a:lnTo>
                  <a:pt x="1987930" y="73279"/>
                </a:lnTo>
                <a:close/>
              </a:path>
              <a:path w="2262885" h="585342">
                <a:moveTo>
                  <a:pt x="1887346" y="97917"/>
                </a:moveTo>
                <a:lnTo>
                  <a:pt x="1811781" y="116459"/>
                </a:lnTo>
                <a:lnTo>
                  <a:pt x="1818004" y="141605"/>
                </a:lnTo>
                <a:lnTo>
                  <a:pt x="1893442" y="123190"/>
                </a:lnTo>
                <a:lnTo>
                  <a:pt x="1887346" y="97917"/>
                </a:lnTo>
                <a:close/>
              </a:path>
              <a:path w="2262885" h="585342">
                <a:moveTo>
                  <a:pt x="1786635" y="122555"/>
                </a:moveTo>
                <a:lnTo>
                  <a:pt x="1711197" y="141097"/>
                </a:lnTo>
                <a:lnTo>
                  <a:pt x="1717293" y="166243"/>
                </a:lnTo>
                <a:lnTo>
                  <a:pt x="1792731" y="147828"/>
                </a:lnTo>
                <a:lnTo>
                  <a:pt x="1786635" y="122555"/>
                </a:lnTo>
                <a:close/>
              </a:path>
              <a:path w="2262885" h="585342">
                <a:moveTo>
                  <a:pt x="1685925" y="147320"/>
                </a:moveTo>
                <a:lnTo>
                  <a:pt x="1610487" y="165735"/>
                </a:lnTo>
                <a:lnTo>
                  <a:pt x="1616582" y="190881"/>
                </a:lnTo>
                <a:lnTo>
                  <a:pt x="1692147" y="172466"/>
                </a:lnTo>
                <a:lnTo>
                  <a:pt x="1685925" y="147320"/>
                </a:lnTo>
                <a:close/>
              </a:path>
              <a:path w="2262885" h="585342">
                <a:moveTo>
                  <a:pt x="1585340" y="171958"/>
                </a:moveTo>
                <a:lnTo>
                  <a:pt x="1509776" y="190373"/>
                </a:lnTo>
                <a:lnTo>
                  <a:pt x="1515998" y="215519"/>
                </a:lnTo>
                <a:lnTo>
                  <a:pt x="1591437" y="197104"/>
                </a:lnTo>
                <a:lnTo>
                  <a:pt x="1585340" y="171958"/>
                </a:lnTo>
                <a:close/>
              </a:path>
              <a:path w="2262885" h="585342">
                <a:moveTo>
                  <a:pt x="1484629" y="196596"/>
                </a:moveTo>
                <a:lnTo>
                  <a:pt x="1409191" y="215011"/>
                </a:lnTo>
                <a:lnTo>
                  <a:pt x="1415288" y="240284"/>
                </a:lnTo>
                <a:lnTo>
                  <a:pt x="1490852" y="221742"/>
                </a:lnTo>
                <a:lnTo>
                  <a:pt x="1484629" y="196596"/>
                </a:lnTo>
                <a:close/>
              </a:path>
              <a:path w="2262885" h="585342">
                <a:moveTo>
                  <a:pt x="1384045" y="221234"/>
                </a:moveTo>
                <a:lnTo>
                  <a:pt x="1308480" y="239649"/>
                </a:lnTo>
                <a:lnTo>
                  <a:pt x="1314703" y="264922"/>
                </a:lnTo>
                <a:lnTo>
                  <a:pt x="1390141" y="246380"/>
                </a:lnTo>
                <a:lnTo>
                  <a:pt x="1384045" y="221234"/>
                </a:lnTo>
                <a:close/>
              </a:path>
              <a:path w="2262885" h="585342">
                <a:moveTo>
                  <a:pt x="1283334" y="245872"/>
                </a:moveTo>
                <a:lnTo>
                  <a:pt x="1207896" y="264414"/>
                </a:lnTo>
                <a:lnTo>
                  <a:pt x="1213992" y="289560"/>
                </a:lnTo>
                <a:lnTo>
                  <a:pt x="1289557" y="271018"/>
                </a:lnTo>
                <a:lnTo>
                  <a:pt x="1283334" y="245872"/>
                </a:lnTo>
                <a:close/>
              </a:path>
              <a:path w="2262885" h="585342">
                <a:moveTo>
                  <a:pt x="1182623" y="270510"/>
                </a:moveTo>
                <a:lnTo>
                  <a:pt x="1107185" y="289052"/>
                </a:lnTo>
                <a:lnTo>
                  <a:pt x="1113408" y="314198"/>
                </a:lnTo>
                <a:lnTo>
                  <a:pt x="1188846" y="295656"/>
                </a:lnTo>
                <a:lnTo>
                  <a:pt x="1182623" y="270510"/>
                </a:lnTo>
                <a:close/>
              </a:path>
              <a:path w="2262885" h="585342">
                <a:moveTo>
                  <a:pt x="1082039" y="295148"/>
                </a:moveTo>
                <a:lnTo>
                  <a:pt x="1006475" y="313690"/>
                </a:lnTo>
                <a:lnTo>
                  <a:pt x="1012697" y="338836"/>
                </a:lnTo>
                <a:lnTo>
                  <a:pt x="1088135" y="320294"/>
                </a:lnTo>
                <a:lnTo>
                  <a:pt x="1082039" y="295148"/>
                </a:lnTo>
                <a:close/>
              </a:path>
              <a:path w="2262885" h="585342">
                <a:moveTo>
                  <a:pt x="981328" y="319786"/>
                </a:moveTo>
                <a:lnTo>
                  <a:pt x="905890" y="338328"/>
                </a:lnTo>
                <a:lnTo>
                  <a:pt x="911987" y="363474"/>
                </a:lnTo>
                <a:lnTo>
                  <a:pt x="987551" y="344932"/>
                </a:lnTo>
                <a:lnTo>
                  <a:pt x="981328" y="319786"/>
                </a:lnTo>
                <a:close/>
              </a:path>
              <a:path w="2262885" h="585342">
                <a:moveTo>
                  <a:pt x="880744" y="344424"/>
                </a:moveTo>
                <a:lnTo>
                  <a:pt x="805179" y="362966"/>
                </a:lnTo>
                <a:lnTo>
                  <a:pt x="811402" y="388112"/>
                </a:lnTo>
                <a:lnTo>
                  <a:pt x="886840" y="369697"/>
                </a:lnTo>
                <a:lnTo>
                  <a:pt x="880744" y="344424"/>
                </a:lnTo>
                <a:close/>
              </a:path>
              <a:path w="2262885" h="585342">
                <a:moveTo>
                  <a:pt x="780033" y="369189"/>
                </a:moveTo>
                <a:lnTo>
                  <a:pt x="704595" y="387604"/>
                </a:lnTo>
                <a:lnTo>
                  <a:pt x="710691" y="412750"/>
                </a:lnTo>
                <a:lnTo>
                  <a:pt x="786256" y="394335"/>
                </a:lnTo>
                <a:lnTo>
                  <a:pt x="780033" y="369189"/>
                </a:lnTo>
                <a:close/>
              </a:path>
              <a:path w="2262885" h="585342">
                <a:moveTo>
                  <a:pt x="679450" y="393827"/>
                </a:moveTo>
                <a:lnTo>
                  <a:pt x="603884" y="412242"/>
                </a:lnTo>
                <a:lnTo>
                  <a:pt x="610107" y="437388"/>
                </a:lnTo>
                <a:lnTo>
                  <a:pt x="685545" y="418973"/>
                </a:lnTo>
                <a:lnTo>
                  <a:pt x="679450" y="393827"/>
                </a:lnTo>
                <a:close/>
              </a:path>
              <a:path w="2262885" h="585342">
                <a:moveTo>
                  <a:pt x="578738" y="418465"/>
                </a:moveTo>
                <a:lnTo>
                  <a:pt x="503300" y="436880"/>
                </a:lnTo>
                <a:lnTo>
                  <a:pt x="509396" y="462153"/>
                </a:lnTo>
                <a:lnTo>
                  <a:pt x="584962" y="443611"/>
                </a:lnTo>
                <a:lnTo>
                  <a:pt x="578738" y="418465"/>
                </a:lnTo>
                <a:close/>
              </a:path>
              <a:path w="2262885" h="585342">
                <a:moveTo>
                  <a:pt x="478027" y="443103"/>
                </a:moveTo>
                <a:lnTo>
                  <a:pt x="402589" y="461518"/>
                </a:lnTo>
                <a:lnTo>
                  <a:pt x="408813" y="486791"/>
                </a:lnTo>
                <a:lnTo>
                  <a:pt x="484250" y="468249"/>
                </a:lnTo>
                <a:lnTo>
                  <a:pt x="478027" y="443103"/>
                </a:lnTo>
                <a:close/>
              </a:path>
              <a:path w="2262885" h="585342">
                <a:moveTo>
                  <a:pt x="377443" y="467741"/>
                </a:moveTo>
                <a:lnTo>
                  <a:pt x="301878" y="486283"/>
                </a:lnTo>
                <a:lnTo>
                  <a:pt x="308101" y="511429"/>
                </a:lnTo>
                <a:lnTo>
                  <a:pt x="383539" y="492887"/>
                </a:lnTo>
                <a:lnTo>
                  <a:pt x="377443" y="467741"/>
                </a:lnTo>
                <a:close/>
              </a:path>
              <a:path w="2262885" h="585342">
                <a:moveTo>
                  <a:pt x="276732" y="492379"/>
                </a:moveTo>
                <a:lnTo>
                  <a:pt x="201294" y="510921"/>
                </a:lnTo>
                <a:lnTo>
                  <a:pt x="207390" y="536067"/>
                </a:lnTo>
                <a:lnTo>
                  <a:pt x="282955" y="517525"/>
                </a:lnTo>
                <a:lnTo>
                  <a:pt x="276732" y="492379"/>
                </a:lnTo>
                <a:close/>
              </a:path>
              <a:path w="2262885" h="585342">
                <a:moveTo>
                  <a:pt x="176148" y="517017"/>
                </a:moveTo>
                <a:lnTo>
                  <a:pt x="100583" y="535559"/>
                </a:lnTo>
                <a:lnTo>
                  <a:pt x="106806" y="560705"/>
                </a:lnTo>
                <a:lnTo>
                  <a:pt x="182244" y="542163"/>
                </a:lnTo>
                <a:lnTo>
                  <a:pt x="176148" y="517017"/>
                </a:lnTo>
                <a:close/>
              </a:path>
              <a:path w="2262885" h="585342">
                <a:moveTo>
                  <a:pt x="75437" y="541655"/>
                </a:moveTo>
                <a:lnTo>
                  <a:pt x="0" y="560197"/>
                </a:lnTo>
                <a:lnTo>
                  <a:pt x="6095" y="585343"/>
                </a:lnTo>
                <a:lnTo>
                  <a:pt x="81660" y="566801"/>
                </a:lnTo>
                <a:lnTo>
                  <a:pt x="75437" y="541655"/>
                </a:lnTo>
                <a:close/>
              </a:path>
              <a:path w="2262885" h="585342">
                <a:moveTo>
                  <a:pt x="2113788" y="42545"/>
                </a:moveTo>
                <a:lnTo>
                  <a:pt x="2119883" y="67691"/>
                </a:lnTo>
                <a:lnTo>
                  <a:pt x="2190533" y="50355"/>
                </a:lnTo>
                <a:lnTo>
                  <a:pt x="2195448" y="49149"/>
                </a:lnTo>
                <a:lnTo>
                  <a:pt x="2196718" y="75565"/>
                </a:lnTo>
                <a:lnTo>
                  <a:pt x="2262885" y="19304"/>
                </a:lnTo>
                <a:lnTo>
                  <a:pt x="2189226" y="24003"/>
                </a:lnTo>
                <a:lnTo>
                  <a:pt x="2184360" y="25198"/>
                </a:lnTo>
                <a:lnTo>
                  <a:pt x="2113788" y="42545"/>
                </a:lnTo>
                <a:close/>
              </a:path>
              <a:path w="2262885" h="585342">
                <a:moveTo>
                  <a:pt x="2189226" y="24003"/>
                </a:moveTo>
                <a:lnTo>
                  <a:pt x="2262885" y="19304"/>
                </a:lnTo>
                <a:lnTo>
                  <a:pt x="2178177" y="0"/>
                </a:lnTo>
                <a:lnTo>
                  <a:pt x="2184360" y="25198"/>
                </a:lnTo>
                <a:lnTo>
                  <a:pt x="2189226" y="24003"/>
                </a:lnTo>
                <a:close/>
              </a:path>
              <a:path w="2262885" h="585342">
                <a:moveTo>
                  <a:pt x="2196718" y="75565"/>
                </a:moveTo>
                <a:lnTo>
                  <a:pt x="2195448" y="49149"/>
                </a:lnTo>
                <a:lnTo>
                  <a:pt x="2190533" y="50355"/>
                </a:lnTo>
                <a:lnTo>
                  <a:pt x="2196718" y="755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93769" y="5101336"/>
            <a:ext cx="2307208" cy="572541"/>
          </a:xfrm>
          <a:custGeom>
            <a:avLst/>
            <a:gdLst/>
            <a:ahLst/>
            <a:cxnLst/>
            <a:rect l="l" t="t" r="r" b="b"/>
            <a:pathLst>
              <a:path w="2307208" h="572541">
                <a:moveTo>
                  <a:pt x="2194559" y="33146"/>
                </a:moveTo>
                <a:lnTo>
                  <a:pt x="2118867" y="50926"/>
                </a:lnTo>
                <a:lnTo>
                  <a:pt x="2124709" y="76072"/>
                </a:lnTo>
                <a:lnTo>
                  <a:pt x="2200402" y="58419"/>
                </a:lnTo>
                <a:lnTo>
                  <a:pt x="2194559" y="33146"/>
                </a:lnTo>
                <a:close/>
              </a:path>
              <a:path w="2307208" h="572541">
                <a:moveTo>
                  <a:pt x="2093594" y="56768"/>
                </a:moveTo>
                <a:lnTo>
                  <a:pt x="2017902" y="74549"/>
                </a:lnTo>
                <a:lnTo>
                  <a:pt x="2023871" y="99694"/>
                </a:lnTo>
                <a:lnTo>
                  <a:pt x="2099564" y="82041"/>
                </a:lnTo>
                <a:lnTo>
                  <a:pt x="2093594" y="56768"/>
                </a:lnTo>
                <a:close/>
              </a:path>
              <a:path w="2307208" h="572541">
                <a:moveTo>
                  <a:pt x="1992756" y="80390"/>
                </a:moveTo>
                <a:lnTo>
                  <a:pt x="1917064" y="98170"/>
                </a:lnTo>
                <a:lnTo>
                  <a:pt x="1922906" y="123443"/>
                </a:lnTo>
                <a:lnTo>
                  <a:pt x="1998598" y="105663"/>
                </a:lnTo>
                <a:lnTo>
                  <a:pt x="1992756" y="80390"/>
                </a:lnTo>
                <a:close/>
              </a:path>
              <a:path w="2307208" h="572541">
                <a:moveTo>
                  <a:pt x="1891791" y="104012"/>
                </a:moveTo>
                <a:lnTo>
                  <a:pt x="1816100" y="121793"/>
                </a:lnTo>
                <a:lnTo>
                  <a:pt x="1822068" y="147065"/>
                </a:lnTo>
                <a:lnTo>
                  <a:pt x="1897760" y="129286"/>
                </a:lnTo>
                <a:lnTo>
                  <a:pt x="1891791" y="104012"/>
                </a:lnTo>
                <a:close/>
              </a:path>
              <a:path w="2307208" h="572541">
                <a:moveTo>
                  <a:pt x="1790953" y="127762"/>
                </a:moveTo>
                <a:lnTo>
                  <a:pt x="1715261" y="145414"/>
                </a:lnTo>
                <a:lnTo>
                  <a:pt x="1721230" y="170687"/>
                </a:lnTo>
                <a:lnTo>
                  <a:pt x="1796795" y="152907"/>
                </a:lnTo>
                <a:lnTo>
                  <a:pt x="1790953" y="127762"/>
                </a:lnTo>
                <a:close/>
              </a:path>
              <a:path w="2307208" h="572541">
                <a:moveTo>
                  <a:pt x="1689989" y="151383"/>
                </a:moveTo>
                <a:lnTo>
                  <a:pt x="1614296" y="169036"/>
                </a:lnTo>
                <a:lnTo>
                  <a:pt x="1620265" y="194309"/>
                </a:lnTo>
                <a:lnTo>
                  <a:pt x="1695957" y="176529"/>
                </a:lnTo>
                <a:lnTo>
                  <a:pt x="1689989" y="151383"/>
                </a:lnTo>
                <a:close/>
              </a:path>
              <a:path w="2307208" h="572541">
                <a:moveTo>
                  <a:pt x="1589151" y="175005"/>
                </a:moveTo>
                <a:lnTo>
                  <a:pt x="1513458" y="192658"/>
                </a:lnTo>
                <a:lnTo>
                  <a:pt x="1519427" y="217931"/>
                </a:lnTo>
                <a:lnTo>
                  <a:pt x="1594992" y="200278"/>
                </a:lnTo>
                <a:lnTo>
                  <a:pt x="1589151" y="175005"/>
                </a:lnTo>
                <a:close/>
              </a:path>
              <a:path w="2307208" h="572541">
                <a:moveTo>
                  <a:pt x="1488185" y="198627"/>
                </a:moveTo>
                <a:lnTo>
                  <a:pt x="1412620" y="216407"/>
                </a:lnTo>
                <a:lnTo>
                  <a:pt x="1418463" y="241553"/>
                </a:lnTo>
                <a:lnTo>
                  <a:pt x="1494154" y="223900"/>
                </a:lnTo>
                <a:lnTo>
                  <a:pt x="1488185" y="198627"/>
                </a:lnTo>
                <a:close/>
              </a:path>
              <a:path w="2307208" h="572541">
                <a:moveTo>
                  <a:pt x="1387347" y="222250"/>
                </a:moveTo>
                <a:lnTo>
                  <a:pt x="1311655" y="240029"/>
                </a:lnTo>
                <a:lnTo>
                  <a:pt x="1317625" y="265175"/>
                </a:lnTo>
                <a:lnTo>
                  <a:pt x="1393189" y="247522"/>
                </a:lnTo>
                <a:lnTo>
                  <a:pt x="1387347" y="222250"/>
                </a:lnTo>
                <a:close/>
              </a:path>
              <a:path w="2307208" h="572541">
                <a:moveTo>
                  <a:pt x="1286382" y="245872"/>
                </a:moveTo>
                <a:lnTo>
                  <a:pt x="1210817" y="263651"/>
                </a:lnTo>
                <a:lnTo>
                  <a:pt x="1216659" y="288925"/>
                </a:lnTo>
                <a:lnTo>
                  <a:pt x="1292352" y="271144"/>
                </a:lnTo>
                <a:lnTo>
                  <a:pt x="1286382" y="245872"/>
                </a:lnTo>
                <a:close/>
              </a:path>
              <a:path w="2307208" h="572541">
                <a:moveTo>
                  <a:pt x="1185544" y="269494"/>
                </a:moveTo>
                <a:lnTo>
                  <a:pt x="1109852" y="287273"/>
                </a:lnTo>
                <a:lnTo>
                  <a:pt x="1115821" y="312547"/>
                </a:lnTo>
                <a:lnTo>
                  <a:pt x="1191386" y="294766"/>
                </a:lnTo>
                <a:lnTo>
                  <a:pt x="1185544" y="269494"/>
                </a:lnTo>
                <a:close/>
              </a:path>
              <a:path w="2307208" h="572541">
                <a:moveTo>
                  <a:pt x="1084579" y="293242"/>
                </a:moveTo>
                <a:lnTo>
                  <a:pt x="1009014" y="310895"/>
                </a:lnTo>
                <a:lnTo>
                  <a:pt x="1014856" y="336169"/>
                </a:lnTo>
                <a:lnTo>
                  <a:pt x="1090548" y="318388"/>
                </a:lnTo>
                <a:lnTo>
                  <a:pt x="1084579" y="293242"/>
                </a:lnTo>
                <a:close/>
              </a:path>
              <a:path w="2307208" h="572541">
                <a:moveTo>
                  <a:pt x="983741" y="316864"/>
                </a:moveTo>
                <a:lnTo>
                  <a:pt x="908050" y="334517"/>
                </a:lnTo>
                <a:lnTo>
                  <a:pt x="914018" y="359791"/>
                </a:lnTo>
                <a:lnTo>
                  <a:pt x="989583" y="342010"/>
                </a:lnTo>
                <a:lnTo>
                  <a:pt x="983741" y="316864"/>
                </a:lnTo>
                <a:close/>
              </a:path>
              <a:path w="2307208" h="572541">
                <a:moveTo>
                  <a:pt x="882776" y="340486"/>
                </a:moveTo>
                <a:lnTo>
                  <a:pt x="807211" y="358139"/>
                </a:lnTo>
                <a:lnTo>
                  <a:pt x="813053" y="383413"/>
                </a:lnTo>
                <a:lnTo>
                  <a:pt x="888745" y="365632"/>
                </a:lnTo>
                <a:lnTo>
                  <a:pt x="882776" y="340486"/>
                </a:lnTo>
                <a:close/>
              </a:path>
              <a:path w="2307208" h="572541">
                <a:moveTo>
                  <a:pt x="781938" y="364108"/>
                </a:moveTo>
                <a:lnTo>
                  <a:pt x="706246" y="381888"/>
                </a:lnTo>
                <a:lnTo>
                  <a:pt x="712215" y="407034"/>
                </a:lnTo>
                <a:lnTo>
                  <a:pt x="787907" y="389381"/>
                </a:lnTo>
                <a:lnTo>
                  <a:pt x="781938" y="364108"/>
                </a:lnTo>
                <a:close/>
              </a:path>
              <a:path w="2307208" h="572541">
                <a:moveTo>
                  <a:pt x="680973" y="387730"/>
                </a:moveTo>
                <a:lnTo>
                  <a:pt x="605408" y="405510"/>
                </a:lnTo>
                <a:lnTo>
                  <a:pt x="611251" y="430656"/>
                </a:lnTo>
                <a:lnTo>
                  <a:pt x="686942" y="413003"/>
                </a:lnTo>
                <a:lnTo>
                  <a:pt x="680973" y="387730"/>
                </a:lnTo>
                <a:close/>
              </a:path>
              <a:path w="2307208" h="572541">
                <a:moveTo>
                  <a:pt x="580135" y="411352"/>
                </a:moveTo>
                <a:lnTo>
                  <a:pt x="504443" y="429132"/>
                </a:lnTo>
                <a:lnTo>
                  <a:pt x="510413" y="454278"/>
                </a:lnTo>
                <a:lnTo>
                  <a:pt x="586104" y="436625"/>
                </a:lnTo>
                <a:lnTo>
                  <a:pt x="580135" y="411352"/>
                </a:lnTo>
                <a:close/>
              </a:path>
              <a:path w="2307208" h="572541">
                <a:moveTo>
                  <a:pt x="479297" y="434975"/>
                </a:moveTo>
                <a:lnTo>
                  <a:pt x="403605" y="452754"/>
                </a:lnTo>
                <a:lnTo>
                  <a:pt x="409447" y="478027"/>
                </a:lnTo>
                <a:lnTo>
                  <a:pt x="485139" y="460247"/>
                </a:lnTo>
                <a:lnTo>
                  <a:pt x="479297" y="434975"/>
                </a:lnTo>
                <a:close/>
              </a:path>
              <a:path w="2307208" h="572541">
                <a:moveTo>
                  <a:pt x="378332" y="458723"/>
                </a:moveTo>
                <a:lnTo>
                  <a:pt x="302640" y="476376"/>
                </a:lnTo>
                <a:lnTo>
                  <a:pt x="308609" y="501624"/>
                </a:lnTo>
                <a:lnTo>
                  <a:pt x="384301" y="483869"/>
                </a:lnTo>
                <a:lnTo>
                  <a:pt x="378332" y="458723"/>
                </a:lnTo>
                <a:close/>
              </a:path>
              <a:path w="2307208" h="572541">
                <a:moveTo>
                  <a:pt x="277494" y="482345"/>
                </a:moveTo>
                <a:lnTo>
                  <a:pt x="201802" y="500037"/>
                </a:lnTo>
                <a:lnTo>
                  <a:pt x="207644" y="525259"/>
                </a:lnTo>
                <a:lnTo>
                  <a:pt x="283336" y="507530"/>
                </a:lnTo>
                <a:lnTo>
                  <a:pt x="277494" y="482345"/>
                </a:lnTo>
                <a:close/>
              </a:path>
              <a:path w="2307208" h="572541">
                <a:moveTo>
                  <a:pt x="176529" y="505942"/>
                </a:moveTo>
                <a:lnTo>
                  <a:pt x="100837" y="523671"/>
                </a:lnTo>
                <a:lnTo>
                  <a:pt x="106806" y="548906"/>
                </a:lnTo>
                <a:lnTo>
                  <a:pt x="182498" y="531177"/>
                </a:lnTo>
                <a:lnTo>
                  <a:pt x="176529" y="505942"/>
                </a:lnTo>
                <a:close/>
              </a:path>
              <a:path w="2307208" h="572541">
                <a:moveTo>
                  <a:pt x="75691" y="529589"/>
                </a:moveTo>
                <a:lnTo>
                  <a:pt x="0" y="547319"/>
                </a:lnTo>
                <a:lnTo>
                  <a:pt x="5841" y="572541"/>
                </a:lnTo>
                <a:lnTo>
                  <a:pt x="81533" y="554812"/>
                </a:lnTo>
                <a:lnTo>
                  <a:pt x="75691" y="529589"/>
                </a:lnTo>
                <a:close/>
              </a:path>
              <a:path w="2307208" h="572541">
                <a:moveTo>
                  <a:pt x="2219705" y="27305"/>
                </a:moveTo>
                <a:lnTo>
                  <a:pt x="2225675" y="52450"/>
                </a:lnTo>
                <a:lnTo>
                  <a:pt x="2234470" y="50421"/>
                </a:lnTo>
                <a:lnTo>
                  <a:pt x="2247138" y="47497"/>
                </a:lnTo>
                <a:lnTo>
                  <a:pt x="2240406" y="75691"/>
                </a:lnTo>
                <a:lnTo>
                  <a:pt x="2307208" y="20065"/>
                </a:lnTo>
                <a:lnTo>
                  <a:pt x="2241168" y="22225"/>
                </a:lnTo>
                <a:lnTo>
                  <a:pt x="2228549" y="25211"/>
                </a:lnTo>
                <a:lnTo>
                  <a:pt x="2219705" y="27305"/>
                </a:lnTo>
                <a:close/>
              </a:path>
              <a:path w="2307208" h="572541">
                <a:moveTo>
                  <a:pt x="2241168" y="22225"/>
                </a:moveTo>
                <a:lnTo>
                  <a:pt x="2307208" y="20065"/>
                </a:lnTo>
                <a:lnTo>
                  <a:pt x="2222627" y="0"/>
                </a:lnTo>
                <a:lnTo>
                  <a:pt x="2228549" y="25211"/>
                </a:lnTo>
                <a:lnTo>
                  <a:pt x="2241168" y="22225"/>
                </a:lnTo>
                <a:close/>
              </a:path>
              <a:path w="2307208" h="572541">
                <a:moveTo>
                  <a:pt x="2240406" y="75691"/>
                </a:moveTo>
                <a:lnTo>
                  <a:pt x="2247138" y="47497"/>
                </a:lnTo>
                <a:lnTo>
                  <a:pt x="2234470" y="50421"/>
                </a:lnTo>
                <a:lnTo>
                  <a:pt x="2240406" y="756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18684" y="6009259"/>
            <a:ext cx="1009903" cy="184327"/>
          </a:xfrm>
          <a:custGeom>
            <a:avLst/>
            <a:gdLst/>
            <a:ahLst/>
            <a:cxnLst/>
            <a:rect l="l" t="t" r="r" b="b"/>
            <a:pathLst>
              <a:path w="1009903" h="184327">
                <a:moveTo>
                  <a:pt x="106171" y="14655"/>
                </a:moveTo>
                <a:lnTo>
                  <a:pt x="102488" y="40309"/>
                </a:lnTo>
                <a:lnTo>
                  <a:pt x="179450" y="51295"/>
                </a:lnTo>
                <a:lnTo>
                  <a:pt x="183133" y="25653"/>
                </a:lnTo>
                <a:lnTo>
                  <a:pt x="106171" y="14655"/>
                </a:lnTo>
                <a:close/>
              </a:path>
              <a:path w="1009903" h="184327">
                <a:moveTo>
                  <a:pt x="208787" y="29311"/>
                </a:moveTo>
                <a:lnTo>
                  <a:pt x="205104" y="54965"/>
                </a:lnTo>
                <a:lnTo>
                  <a:pt x="282066" y="65951"/>
                </a:lnTo>
                <a:lnTo>
                  <a:pt x="285750" y="40309"/>
                </a:lnTo>
                <a:lnTo>
                  <a:pt x="208787" y="29311"/>
                </a:lnTo>
                <a:close/>
              </a:path>
              <a:path w="1009903" h="184327">
                <a:moveTo>
                  <a:pt x="311403" y="43967"/>
                </a:moveTo>
                <a:lnTo>
                  <a:pt x="307720" y="69621"/>
                </a:lnTo>
                <a:lnTo>
                  <a:pt x="384682" y="80606"/>
                </a:lnTo>
                <a:lnTo>
                  <a:pt x="388365" y="54965"/>
                </a:lnTo>
                <a:lnTo>
                  <a:pt x="311403" y="43967"/>
                </a:lnTo>
                <a:close/>
              </a:path>
              <a:path w="1009903" h="184327">
                <a:moveTo>
                  <a:pt x="414019" y="58623"/>
                </a:moveTo>
                <a:lnTo>
                  <a:pt x="410337" y="84277"/>
                </a:lnTo>
                <a:lnTo>
                  <a:pt x="487299" y="95262"/>
                </a:lnTo>
                <a:lnTo>
                  <a:pt x="490854" y="69621"/>
                </a:lnTo>
                <a:lnTo>
                  <a:pt x="414019" y="58623"/>
                </a:lnTo>
                <a:close/>
              </a:path>
              <a:path w="1009903" h="184327">
                <a:moveTo>
                  <a:pt x="516508" y="73278"/>
                </a:moveTo>
                <a:lnTo>
                  <a:pt x="512952" y="98932"/>
                </a:lnTo>
                <a:lnTo>
                  <a:pt x="589788" y="109918"/>
                </a:lnTo>
                <a:lnTo>
                  <a:pt x="593470" y="84277"/>
                </a:lnTo>
                <a:lnTo>
                  <a:pt x="516508" y="73278"/>
                </a:lnTo>
                <a:close/>
              </a:path>
              <a:path w="1009903" h="184327">
                <a:moveTo>
                  <a:pt x="619125" y="87934"/>
                </a:moveTo>
                <a:lnTo>
                  <a:pt x="615441" y="113588"/>
                </a:lnTo>
                <a:lnTo>
                  <a:pt x="692403" y="124574"/>
                </a:lnTo>
                <a:lnTo>
                  <a:pt x="696087" y="98932"/>
                </a:lnTo>
                <a:lnTo>
                  <a:pt x="619125" y="87934"/>
                </a:lnTo>
                <a:close/>
              </a:path>
              <a:path w="1009903" h="184327">
                <a:moveTo>
                  <a:pt x="721740" y="102590"/>
                </a:moveTo>
                <a:lnTo>
                  <a:pt x="718057" y="128244"/>
                </a:lnTo>
                <a:lnTo>
                  <a:pt x="795019" y="139230"/>
                </a:lnTo>
                <a:lnTo>
                  <a:pt x="798702" y="113588"/>
                </a:lnTo>
                <a:lnTo>
                  <a:pt x="721740" y="102590"/>
                </a:lnTo>
                <a:close/>
              </a:path>
              <a:path w="1009903" h="184327">
                <a:moveTo>
                  <a:pt x="824356" y="117246"/>
                </a:moveTo>
                <a:lnTo>
                  <a:pt x="820674" y="142900"/>
                </a:lnTo>
                <a:lnTo>
                  <a:pt x="897636" y="153885"/>
                </a:lnTo>
                <a:lnTo>
                  <a:pt x="901318" y="128244"/>
                </a:lnTo>
                <a:lnTo>
                  <a:pt x="824356" y="117246"/>
                </a:lnTo>
                <a:close/>
              </a:path>
              <a:path w="1009903" h="184327">
                <a:moveTo>
                  <a:pt x="926973" y="131902"/>
                </a:moveTo>
                <a:lnTo>
                  <a:pt x="923289" y="157556"/>
                </a:lnTo>
                <a:lnTo>
                  <a:pt x="931122" y="158671"/>
                </a:lnTo>
                <a:lnTo>
                  <a:pt x="943990" y="160502"/>
                </a:lnTo>
                <a:lnTo>
                  <a:pt x="1009903" y="156844"/>
                </a:lnTo>
                <a:lnTo>
                  <a:pt x="938402" y="107378"/>
                </a:lnTo>
                <a:lnTo>
                  <a:pt x="947546" y="134861"/>
                </a:lnTo>
                <a:lnTo>
                  <a:pt x="934763" y="133022"/>
                </a:lnTo>
                <a:lnTo>
                  <a:pt x="926973" y="131902"/>
                </a:lnTo>
                <a:close/>
              </a:path>
              <a:path w="1009903" h="184327">
                <a:moveTo>
                  <a:pt x="943990" y="160502"/>
                </a:moveTo>
                <a:lnTo>
                  <a:pt x="931122" y="158671"/>
                </a:lnTo>
                <a:lnTo>
                  <a:pt x="927480" y="184327"/>
                </a:lnTo>
                <a:lnTo>
                  <a:pt x="1009903" y="156844"/>
                </a:lnTo>
                <a:lnTo>
                  <a:pt x="943990" y="160502"/>
                </a:lnTo>
                <a:close/>
              </a:path>
              <a:path w="1009903" h="184327">
                <a:moveTo>
                  <a:pt x="947546" y="134861"/>
                </a:moveTo>
                <a:lnTo>
                  <a:pt x="938402" y="107378"/>
                </a:lnTo>
                <a:lnTo>
                  <a:pt x="934763" y="133022"/>
                </a:lnTo>
                <a:lnTo>
                  <a:pt x="947546" y="134861"/>
                </a:lnTo>
                <a:close/>
              </a:path>
              <a:path w="1009903" h="184327">
                <a:moveTo>
                  <a:pt x="3555" y="0"/>
                </a:moveTo>
                <a:lnTo>
                  <a:pt x="0" y="25653"/>
                </a:lnTo>
                <a:lnTo>
                  <a:pt x="76835" y="36639"/>
                </a:lnTo>
                <a:lnTo>
                  <a:pt x="80517" y="10998"/>
                </a:lnTo>
                <a:lnTo>
                  <a:pt x="35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83540" y="236845"/>
            <a:ext cx="6046630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Obj</a:t>
            </a:r>
            <a:r>
              <a:rPr sz="3600" b="1" spc="-154" dirty="0" smtClean="0">
                <a:latin typeface="Arial"/>
                <a:cs typeface="Arial"/>
              </a:rPr>
              <a:t>ec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v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99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74" dirty="0" smtClean="0">
                <a:latin typeface="Arial"/>
                <a:cs typeface="Arial"/>
              </a:rPr>
              <a:t> </a:t>
            </a:r>
            <a:r>
              <a:rPr sz="3600" b="1" spc="-364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ar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50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540" y="1540795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6440" y="1540795"/>
            <a:ext cx="7745679" cy="1061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Att</a:t>
            </a:r>
            <a:r>
              <a:rPr sz="2400" spc="9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utes/Fie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ds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 class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that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are declared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usi</a:t>
            </a:r>
            <a:r>
              <a:rPr sz="2400" spc="-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‘static’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ts val="2590"/>
              </a:lnSpc>
              <a:spcBef>
                <a:spcPts val="1"/>
              </a:spcBef>
            </a:pPr>
            <a:r>
              <a:rPr sz="2400" spc="0" dirty="0" smtClean="0">
                <a:latin typeface="Arial"/>
                <a:cs typeface="Arial"/>
              </a:rPr>
              <a:t>key</a:t>
            </a:r>
            <a:r>
              <a:rPr sz="2400" spc="-9" dirty="0" smtClean="0">
                <a:latin typeface="Arial"/>
                <a:cs typeface="Arial"/>
              </a:rPr>
              <a:t>w</a:t>
            </a:r>
            <a:r>
              <a:rPr sz="2400" spc="0" dirty="0" smtClean="0">
                <a:latin typeface="Arial"/>
                <a:cs typeface="Arial"/>
              </a:rPr>
              <a:t>ord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 Java are kno</a:t>
            </a:r>
            <a:r>
              <a:rPr sz="2400" spc="-4" dirty="0" smtClean="0">
                <a:latin typeface="Arial"/>
                <a:cs typeface="Arial"/>
              </a:rPr>
              <a:t>w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ass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-184" dirty="0" smtClean="0">
                <a:latin typeface="Arial"/>
                <a:cs typeface="Arial"/>
              </a:rPr>
              <a:t>V</a:t>
            </a:r>
            <a:r>
              <a:rPr sz="2400" spc="0" dirty="0" smtClean="0">
                <a:latin typeface="Arial"/>
                <a:cs typeface="Arial"/>
              </a:rPr>
              <a:t>ari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es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280"/>
              </a:spcBef>
            </a:pP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ethods of a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</a:t>
            </a:r>
            <a:r>
              <a:rPr sz="2400" spc="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that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are declared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usi</a:t>
            </a:r>
            <a:r>
              <a:rPr sz="2400" spc="-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‘static’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3540" y="227256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6440" y="2601753"/>
            <a:ext cx="1205890" cy="848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keyword</a:t>
            </a:r>
            <a:endParaRPr sz="2400">
              <a:latin typeface="Arial"/>
              <a:cs typeface="Arial"/>
            </a:endParaRPr>
          </a:p>
          <a:p>
            <a:pPr marL="486359" marR="45719">
              <a:lnSpc>
                <a:spcPct val="101725"/>
              </a:lnSpc>
              <a:spcBef>
                <a:spcPts val="1732"/>
              </a:spcBef>
            </a:pPr>
            <a:r>
              <a:rPr sz="1800" spc="0" dirty="0" smtClean="0">
                <a:latin typeface="Calibri"/>
                <a:cs typeface="Calibri"/>
              </a:rPr>
              <a:t>X</a:t>
            </a:r>
            <a:r>
              <a:rPr sz="1800" spc="-4" dirty="0" smtClean="0">
                <a:latin typeface="Calibri"/>
                <a:cs typeface="Calibri"/>
              </a:rPr>
              <a:t>Y</a:t>
            </a:r>
            <a:r>
              <a:rPr sz="1800" spc="0" dirty="0" smtClean="0"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47164" y="2601753"/>
            <a:ext cx="105288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of J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va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13659" y="2601753"/>
            <a:ext cx="51155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39439" y="2601753"/>
            <a:ext cx="9510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kno</a:t>
            </a:r>
            <a:r>
              <a:rPr sz="2400" spc="-4" dirty="0" smtClean="0">
                <a:latin typeface="Arial"/>
                <a:cs typeface="Arial"/>
              </a:rPr>
              <a:t>w</a:t>
            </a:r>
            <a:r>
              <a:rPr sz="2400" spc="0" dirty="0" smtClean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05655" y="2601753"/>
            <a:ext cx="83220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4193" y="2601753"/>
            <a:ext cx="3051026" cy="2049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Me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ho</a:t>
            </a:r>
            <a:r>
              <a:rPr sz="2400" spc="-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246253" marR="213215">
              <a:lnSpc>
                <a:spcPct val="100041"/>
              </a:lnSpc>
              <a:spcBef>
                <a:spcPts val="1451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ect</a:t>
            </a:r>
            <a:r>
              <a:rPr sz="24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3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ariables / Instance Fields</a:t>
            </a:r>
            <a:endParaRPr sz="2400">
              <a:latin typeface="Arial"/>
              <a:cs typeface="Arial"/>
            </a:endParaRPr>
          </a:p>
          <a:p>
            <a:pPr marL="1172210">
              <a:lnSpc>
                <a:spcPct val="95825"/>
              </a:lnSpc>
              <a:spcBef>
                <a:spcPts val="55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class Fields/</a:t>
            </a:r>
            <a:endParaRPr sz="2400">
              <a:latin typeface="Arial"/>
              <a:cs typeface="Arial"/>
            </a:endParaRPr>
          </a:p>
          <a:p>
            <a:pPr marL="1172210" marR="52573">
              <a:lnSpc>
                <a:spcPct val="95825"/>
              </a:lnSpc>
              <a:spcBef>
                <a:spcPts val="120"/>
              </a:spcBef>
            </a:pPr>
            <a:r>
              <a:rPr sz="2400" b="1" spc="-13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ariables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699" y="3195828"/>
            <a:ext cx="496341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4" baseline="3034" dirty="0" smtClean="0">
                <a:latin typeface="Calibri"/>
                <a:cs typeface="Calibri"/>
              </a:rPr>
              <a:t>cl</a:t>
            </a:r>
            <a:r>
              <a:rPr sz="2700" spc="0" baseline="3034" dirty="0" smtClean="0">
                <a:latin typeface="Calibri"/>
                <a:cs typeface="Calibri"/>
              </a:rPr>
              <a:t>a</a:t>
            </a:r>
            <a:r>
              <a:rPr sz="2700" spc="4" baseline="3034" dirty="0" smtClean="0">
                <a:latin typeface="Calibri"/>
                <a:cs typeface="Calibri"/>
              </a:rPr>
              <a:t>s</a:t>
            </a:r>
            <a:r>
              <a:rPr sz="2700" spc="0" baseline="3034" dirty="0" smtClean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sz="2700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0099" y="3744468"/>
            <a:ext cx="708127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4" baseline="3034" dirty="0" smtClean="0">
                <a:latin typeface="Calibri"/>
                <a:cs typeface="Calibri"/>
              </a:rPr>
              <a:t>p</a:t>
            </a:r>
            <a:r>
              <a:rPr sz="2700" spc="0" baseline="3034" dirty="0" smtClean="0">
                <a:latin typeface="Calibri"/>
                <a:cs typeface="Calibri"/>
              </a:rPr>
              <a:t>r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-19" baseline="3034" dirty="0" smtClean="0">
                <a:latin typeface="Calibri"/>
                <a:cs typeface="Calibri"/>
              </a:rPr>
              <a:t>v</a:t>
            </a:r>
            <a:r>
              <a:rPr sz="2700" spc="-4" baseline="3034" dirty="0" smtClean="0">
                <a:latin typeface="Calibri"/>
                <a:cs typeface="Calibri"/>
              </a:rPr>
              <a:t>a</a:t>
            </a:r>
            <a:r>
              <a:rPr sz="2700" spc="-25" baseline="3034" dirty="0" smtClean="0">
                <a:latin typeface="Calibri"/>
                <a:cs typeface="Calibri"/>
              </a:rPr>
              <a:t>t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spc="4" baseline="1517" dirty="0" smtClean="0">
                <a:latin typeface="Calibri"/>
                <a:cs typeface="Calibri"/>
              </a:rPr>
              <a:t>p</a:t>
            </a:r>
            <a:r>
              <a:rPr sz="2700" spc="0" baseline="1517" dirty="0" smtClean="0">
                <a:latin typeface="Calibri"/>
                <a:cs typeface="Calibri"/>
              </a:rPr>
              <a:t>r</a:t>
            </a:r>
            <a:r>
              <a:rPr sz="2700" spc="-4" baseline="1517" dirty="0" smtClean="0">
                <a:latin typeface="Calibri"/>
                <a:cs typeface="Calibri"/>
              </a:rPr>
              <a:t>i</a:t>
            </a:r>
            <a:r>
              <a:rPr sz="2700" spc="-19" baseline="1517" dirty="0" smtClean="0">
                <a:latin typeface="Calibri"/>
                <a:cs typeface="Calibri"/>
              </a:rPr>
              <a:t>v</a:t>
            </a:r>
            <a:r>
              <a:rPr sz="2700" spc="-4" baseline="1517" dirty="0" smtClean="0">
                <a:latin typeface="Calibri"/>
                <a:cs typeface="Calibri"/>
              </a:rPr>
              <a:t>a</a:t>
            </a:r>
            <a:r>
              <a:rPr sz="2700" spc="-25" baseline="1517" dirty="0" smtClean="0">
                <a:latin typeface="Calibri"/>
                <a:cs typeface="Calibri"/>
              </a:rPr>
              <a:t>t</a:t>
            </a:r>
            <a:r>
              <a:rPr sz="2700" spc="0" baseline="1517" dirty="0" smtClean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10841" y="3744468"/>
            <a:ext cx="707441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662" marR="34289">
              <a:lnSpc>
                <a:spcPts val="1935"/>
              </a:lnSpc>
              <a:spcBef>
                <a:spcPts val="96"/>
              </a:spcBef>
            </a:pP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-9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spc="4" baseline="1517" dirty="0" smtClean="0">
                <a:latin typeface="Calibri"/>
                <a:cs typeface="Calibri"/>
              </a:rPr>
              <a:t>d</a:t>
            </a:r>
            <a:r>
              <a:rPr sz="2700" spc="0" baseline="1517" dirty="0" smtClean="0">
                <a:latin typeface="Calibri"/>
                <a:cs typeface="Calibri"/>
              </a:rPr>
              <a:t>o</a:t>
            </a:r>
            <a:r>
              <a:rPr sz="2700" spc="4" baseline="1517" dirty="0" smtClean="0">
                <a:latin typeface="Calibri"/>
                <a:cs typeface="Calibri"/>
              </a:rPr>
              <a:t>ub</a:t>
            </a:r>
            <a:r>
              <a:rPr sz="2700" spc="-4" baseline="1517" dirty="0" smtClean="0">
                <a:latin typeface="Calibri"/>
                <a:cs typeface="Calibri"/>
              </a:rPr>
              <a:t>l</a:t>
            </a:r>
            <a:r>
              <a:rPr sz="2700" spc="0" baseline="1517" dirty="0" smtClean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29204" y="3744468"/>
            <a:ext cx="224483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464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x;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spc="0" baseline="1517" dirty="0" smtClean="0">
                <a:latin typeface="Calibri"/>
                <a:cs typeface="Calibri"/>
              </a:rPr>
              <a:t>y;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14804" y="4582160"/>
            <a:ext cx="747305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-19" baseline="3413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600" b="1" spc="-29" baseline="3413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spc="-19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6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80"/>
              </a:lnSpc>
              <a:spcBef>
                <a:spcPts val="16"/>
              </a:spcBef>
            </a:pPr>
            <a:r>
              <a:rPr sz="3600" b="1" spc="-19" baseline="1137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600" b="1" spc="-29" baseline="113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spc="-19" baseline="113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b="1" spc="-4" baseline="113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600" b="1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0099" y="4639310"/>
            <a:ext cx="708127" cy="619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4" baseline="3034" dirty="0" smtClean="0">
                <a:latin typeface="Calibri"/>
                <a:cs typeface="Calibri"/>
              </a:rPr>
              <a:t>p</a:t>
            </a:r>
            <a:r>
              <a:rPr sz="2700" spc="0" baseline="3034" dirty="0" smtClean="0">
                <a:latin typeface="Calibri"/>
                <a:cs typeface="Calibri"/>
              </a:rPr>
              <a:t>r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-19" baseline="3034" dirty="0" smtClean="0">
                <a:latin typeface="Calibri"/>
                <a:cs typeface="Calibri"/>
              </a:rPr>
              <a:t>v</a:t>
            </a:r>
            <a:r>
              <a:rPr sz="2700" spc="-4" baseline="3034" dirty="0" smtClean="0">
                <a:latin typeface="Calibri"/>
                <a:cs typeface="Calibri"/>
              </a:rPr>
              <a:t>a</a:t>
            </a:r>
            <a:r>
              <a:rPr sz="2700" spc="-25" baseline="3034" dirty="0" smtClean="0">
                <a:latin typeface="Calibri"/>
                <a:cs typeface="Calibri"/>
              </a:rPr>
              <a:t>t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ct val="101725"/>
              </a:lnSpc>
              <a:spcBef>
                <a:spcPts val="585"/>
              </a:spcBef>
            </a:pPr>
            <a:r>
              <a:rPr sz="1800" spc="4" dirty="0" smtClean="0">
                <a:latin typeface="Calibri"/>
                <a:cs typeface="Calibri"/>
              </a:rPr>
              <a:t>pub</a:t>
            </a:r>
            <a:r>
              <a:rPr sz="1800" spc="-4" dirty="0" smtClean="0">
                <a:latin typeface="Calibri"/>
                <a:cs typeface="Calibri"/>
              </a:rPr>
              <a:t>li</a:t>
            </a:r>
            <a:r>
              <a:rPr sz="1800" spc="0" dirty="0" smtClean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29204" y="4639310"/>
            <a:ext cx="307026" cy="619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-9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585"/>
              </a:spcBef>
            </a:pP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3858" y="4639310"/>
            <a:ext cx="230815" cy="619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418">
              <a:lnSpc>
                <a:spcPts val="1935"/>
              </a:lnSpc>
              <a:spcBef>
                <a:spcPts val="96"/>
              </a:spcBef>
            </a:pPr>
            <a:r>
              <a:rPr sz="2700" spc="-4" baseline="3034" dirty="0" smtClean="0">
                <a:latin typeface="Calibri"/>
                <a:cs typeface="Calibri"/>
              </a:rPr>
              <a:t>z;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585"/>
              </a:spcBef>
            </a:pPr>
            <a:r>
              <a:rPr sz="1800" spc="0" dirty="0" smtClean="0">
                <a:latin typeface="Calibri"/>
                <a:cs typeface="Calibri"/>
              </a:rPr>
              <a:t>a;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9845" y="4953038"/>
            <a:ext cx="218767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Object</a:t>
            </a:r>
            <a:r>
              <a:rPr sz="2400" b="1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0099" y="5573522"/>
            <a:ext cx="621554" cy="612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4" baseline="3034" dirty="0" smtClean="0">
                <a:latin typeface="Calibri"/>
                <a:cs typeface="Calibri"/>
              </a:rPr>
              <a:t>pub</a:t>
            </a:r>
            <a:r>
              <a:rPr sz="2700" spc="-4" baseline="3034" dirty="0" smtClean="0">
                <a:latin typeface="Calibri"/>
                <a:cs typeface="Calibri"/>
              </a:rPr>
              <a:t>li</a:t>
            </a:r>
            <a:r>
              <a:rPr sz="2700" spc="0" baseline="3034" dirty="0" smtClean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525"/>
              </a:spcBef>
            </a:pPr>
            <a:r>
              <a:rPr sz="1800" spc="4" dirty="0" smtClean="0">
                <a:latin typeface="Calibri"/>
                <a:cs typeface="Calibri"/>
              </a:rPr>
              <a:t>pub</a:t>
            </a:r>
            <a:r>
              <a:rPr sz="1800" spc="-4" dirty="0" smtClean="0">
                <a:latin typeface="Calibri"/>
                <a:cs typeface="Calibri"/>
              </a:rPr>
              <a:t>li</a:t>
            </a:r>
            <a:r>
              <a:rPr sz="1800" spc="0" dirty="0" smtClean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4804" y="5573522"/>
            <a:ext cx="868099" cy="612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5">
              <a:lnSpc>
                <a:spcPts val="1935"/>
              </a:lnSpc>
              <a:spcBef>
                <a:spcPts val="96"/>
              </a:spcBef>
            </a:pPr>
            <a:r>
              <a:rPr sz="2700" spc="-9" baseline="3034" dirty="0" smtClean="0">
                <a:latin typeface="Calibri"/>
                <a:cs typeface="Calibri"/>
              </a:rPr>
              <a:t>v</a:t>
            </a:r>
            <a:r>
              <a:rPr sz="2700" spc="0" baseline="3034" dirty="0" smtClean="0">
                <a:latin typeface="Calibri"/>
                <a:cs typeface="Calibri"/>
              </a:rPr>
              <a:t>o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0" baseline="3034" dirty="0" smtClean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95825"/>
              </a:lnSpc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static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29204" y="5573522"/>
            <a:ext cx="10027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do</a:t>
            </a:r>
            <a:r>
              <a:rPr sz="2700" spc="4" baseline="3034" dirty="0" smtClean="0">
                <a:latin typeface="Calibri"/>
                <a:cs typeface="Calibri"/>
              </a:rPr>
              <a:t>S</a:t>
            </a:r>
            <a:r>
              <a:rPr sz="2700" spc="0" baseline="3034" dirty="0" smtClean="0">
                <a:latin typeface="Calibri"/>
                <a:cs typeface="Calibri"/>
              </a:rPr>
              <a:t>()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{ … 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9204" y="5931662"/>
            <a:ext cx="30702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-9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3858" y="5931662"/>
            <a:ext cx="65987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doS1()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8258" y="5931662"/>
            <a:ext cx="41310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{ </a:t>
            </a:r>
            <a:r>
              <a:rPr sz="2700" spc="4" baseline="3034" dirty="0" smtClean="0">
                <a:latin typeface="Calibri"/>
                <a:cs typeface="Calibri"/>
              </a:rPr>
              <a:t>…</a:t>
            </a:r>
            <a:r>
              <a:rPr sz="2700" spc="0" baseline="3034" dirty="0" smtClean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7963" y="5984753"/>
            <a:ext cx="205414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4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699" y="6488226"/>
            <a:ext cx="144526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}//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End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of c</a:t>
            </a:r>
            <a:r>
              <a:rPr sz="2700" spc="-4" baseline="3034" dirty="0" smtClean="0">
                <a:latin typeface="Calibri"/>
                <a:cs typeface="Calibri"/>
              </a:rPr>
              <a:t>l</a:t>
            </a:r>
            <a:r>
              <a:rPr sz="2700" spc="0" baseline="3034" dirty="0" smtClean="0">
                <a:latin typeface="Calibri"/>
                <a:cs typeface="Calibri"/>
              </a:rPr>
              <a:t>a</a:t>
            </a:r>
            <a:r>
              <a:rPr sz="2700" spc="4" baseline="3034" dirty="0" smtClean="0">
                <a:latin typeface="Calibri"/>
                <a:cs typeface="Calibri"/>
              </a:rPr>
              <a:t>s</a:t>
            </a:r>
            <a:r>
              <a:rPr sz="2700" spc="0" baseline="3034" dirty="0" smtClean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83540" y="465946"/>
            <a:ext cx="664202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Obj</a:t>
            </a:r>
            <a:r>
              <a:rPr sz="3600" b="1" spc="-154" dirty="0" smtClean="0">
                <a:latin typeface="Arial"/>
                <a:cs typeface="Arial"/>
              </a:rPr>
              <a:t>ec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r>
              <a:rPr sz="3600" b="1" spc="-264" dirty="0" smtClean="0">
                <a:latin typeface="Arial"/>
                <a:cs typeface="Arial"/>
              </a:rPr>
              <a:t> </a:t>
            </a:r>
            <a:r>
              <a:rPr sz="3600" b="1" spc="-359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3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v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300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-359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83540" y="1540795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26440" y="1540795"/>
            <a:ext cx="6292977" cy="659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Ob</a:t>
            </a:r>
            <a:r>
              <a:rPr sz="2400" spc="9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ect</a:t>
            </a:r>
            <a:r>
              <a:rPr sz="2400" spc="94" dirty="0" smtClean="0">
                <a:latin typeface="Arial"/>
                <a:cs typeface="Arial"/>
              </a:rPr>
              <a:t> </a:t>
            </a:r>
            <a:r>
              <a:rPr sz="2400" spc="-184" dirty="0" smtClean="0">
                <a:latin typeface="Arial"/>
                <a:cs typeface="Arial"/>
              </a:rPr>
              <a:t>V</a:t>
            </a:r>
            <a:r>
              <a:rPr sz="2400" spc="0" dirty="0" smtClean="0">
                <a:latin typeface="Arial"/>
                <a:cs typeface="Arial"/>
              </a:rPr>
              <a:t>ar</a:t>
            </a:r>
            <a:r>
              <a:rPr sz="2400" spc="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10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(</a:t>
            </a:r>
            <a:r>
              <a:rPr sz="2400" spc="10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or</a:t>
            </a:r>
            <a:r>
              <a:rPr sz="2400" spc="9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stance</a:t>
            </a:r>
            <a:r>
              <a:rPr sz="2400" spc="10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Fie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ds)</a:t>
            </a:r>
            <a:r>
              <a:rPr sz="2400" spc="10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belo</a:t>
            </a:r>
            <a:r>
              <a:rPr sz="2400" spc="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gs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ts val="2590"/>
              </a:lnSpc>
              <a:spcBef>
                <a:spcPts val="1"/>
              </a:spcBef>
            </a:pP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3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the</a:t>
            </a:r>
            <a:r>
              <a:rPr sz="2400" spc="3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4" dirty="0" smtClean="0">
                <a:latin typeface="Arial"/>
                <a:cs typeface="Arial"/>
              </a:rPr>
              <a:t>s</a:t>
            </a:r>
            <a:r>
              <a:rPr sz="2400" spc="0" dirty="0" smtClean="0">
                <a:latin typeface="Arial"/>
                <a:cs typeface="Arial"/>
              </a:rPr>
              <a:t>.</a:t>
            </a:r>
            <a:r>
              <a:rPr sz="2400" spc="3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ch</a:t>
            </a:r>
            <a:r>
              <a:rPr sz="2400" spc="3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instance</a:t>
            </a:r>
            <a:r>
              <a:rPr sz="2400" spc="3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field</a:t>
            </a:r>
            <a:r>
              <a:rPr sz="2400" spc="344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3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located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032117" y="1540795"/>
            <a:ext cx="1469923" cy="659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415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8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Ob</a:t>
            </a:r>
            <a:r>
              <a:rPr sz="2400" spc="4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ects</a:t>
            </a:r>
            <a:endParaRPr sz="2400">
              <a:latin typeface="Arial"/>
              <a:cs typeface="Arial"/>
            </a:endParaRPr>
          </a:p>
          <a:p>
            <a:pPr marL="12700" marR="683">
              <a:lnSpc>
                <a:spcPts val="2590"/>
              </a:lnSpc>
              <a:spcBef>
                <a:spcPts val="1"/>
              </a:spcBef>
            </a:pP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34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me</a:t>
            </a:r>
            <a:r>
              <a:rPr sz="2400" spc="-9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26440" y="2199417"/>
            <a:ext cx="871626" cy="1390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 marL="12700" marR="27944" algn="just">
              <a:lnSpc>
                <a:spcPts val="2590"/>
              </a:lnSpc>
              <a:spcBef>
                <a:spcPts val="589"/>
              </a:spcBef>
            </a:pPr>
            <a:r>
              <a:rPr sz="2400" spc="4" dirty="0" smtClean="0">
                <a:latin typeface="Arial"/>
                <a:cs typeface="Arial"/>
              </a:rPr>
              <a:t>C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 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ss. Static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581658" y="2199417"/>
            <a:ext cx="6917639" cy="732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715" marR="4572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for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each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ob</a:t>
            </a:r>
            <a:r>
              <a:rPr sz="2400" spc="4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ect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creation of that 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sz="2400" spc="-184" dirty="0" smtClean="0">
                <a:latin typeface="Arial"/>
                <a:cs typeface="Arial"/>
              </a:rPr>
              <a:t>V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9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iab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es</a:t>
            </a:r>
            <a:r>
              <a:rPr sz="2400" spc="6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(or</a:t>
            </a:r>
            <a:r>
              <a:rPr sz="2400" spc="74" dirty="0" smtClean="0">
                <a:latin typeface="Arial"/>
                <a:cs typeface="Arial"/>
              </a:rPr>
              <a:t> </a:t>
            </a:r>
            <a:r>
              <a:rPr sz="2400" spc="-9" dirty="0" smtClean="0">
                <a:latin typeface="Arial"/>
                <a:cs typeface="Arial"/>
              </a:rPr>
              <a:t>s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tic</a:t>
            </a:r>
            <a:r>
              <a:rPr sz="2400" spc="6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variabl</a:t>
            </a:r>
            <a:r>
              <a:rPr sz="2400" spc="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s)</a:t>
            </a:r>
            <a:r>
              <a:rPr sz="2400" spc="7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be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gs</a:t>
            </a:r>
            <a:r>
              <a:rPr sz="2400" spc="64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5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4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6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w</a:t>
            </a:r>
            <a:r>
              <a:rPr sz="2400" spc="-4" dirty="0" smtClean="0">
                <a:latin typeface="Arial"/>
                <a:cs typeface="Arial"/>
              </a:rPr>
              <a:t>h</a:t>
            </a:r>
            <a:r>
              <a:rPr sz="2400" spc="4" dirty="0" smtClean="0">
                <a:latin typeface="Arial"/>
                <a:cs typeface="Arial"/>
              </a:rPr>
              <a:t>ol</a:t>
            </a:r>
            <a:r>
              <a:rPr sz="2400" spc="0" dirty="0" smtClean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3540" y="2601753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65477" y="2930937"/>
            <a:ext cx="4097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163826" y="2930937"/>
            <a:ext cx="10367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90442" y="2930937"/>
            <a:ext cx="3247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03447" y="2930937"/>
            <a:ext cx="4947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87139" y="2930937"/>
            <a:ext cx="7645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40833" y="2930937"/>
            <a:ext cx="8334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share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62853" y="2930937"/>
            <a:ext cx="2405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92037" y="2930937"/>
            <a:ext cx="12415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9" dirty="0" smtClean="0">
                <a:latin typeface="Arial"/>
                <a:cs typeface="Arial"/>
              </a:rPr>
              <a:t>c</a:t>
            </a:r>
            <a:r>
              <a:rPr sz="2400" spc="0" dirty="0" smtClean="0">
                <a:latin typeface="Arial"/>
                <a:cs typeface="Arial"/>
              </a:rPr>
              <a:t>om</a:t>
            </a:r>
            <a:r>
              <a:rPr sz="2400" spc="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722870" y="2930937"/>
            <a:ext cx="77764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-179" dirty="0" smtClean="0">
                <a:latin typeface="Arial"/>
                <a:cs typeface="Arial"/>
              </a:rPr>
              <a:t>y</a:t>
            </a:r>
            <a:r>
              <a:rPr sz="2400" spc="0" dirty="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572514" y="3259874"/>
            <a:ext cx="128944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vari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80106" y="3259874"/>
            <a:ext cx="5621934" cy="733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are a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cated</a:t>
            </a:r>
            <a:r>
              <a:rPr sz="2400" spc="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sp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ce o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ly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0987">
              <a:lnSpc>
                <a:spcPct val="95825"/>
              </a:lnSpc>
              <a:spcBef>
                <a:spcPts val="282"/>
              </a:spcBef>
            </a:pPr>
            <a:r>
              <a:rPr sz="2400" spc="0" dirty="0" smtClean="0">
                <a:latin typeface="Arial"/>
                <a:cs typeface="Arial"/>
              </a:rPr>
              <a:t>are</a:t>
            </a:r>
            <a:r>
              <a:rPr sz="2400" spc="15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accessed</a:t>
            </a:r>
            <a:r>
              <a:rPr sz="2400" spc="1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4" dirty="0" smtClean="0">
                <a:latin typeface="Arial"/>
                <a:cs typeface="Arial"/>
              </a:rPr>
              <a:t>nl</a:t>
            </a:r>
            <a:r>
              <a:rPr sz="2400" spc="0" dirty="0" smtClean="0">
                <a:latin typeface="Arial"/>
                <a:cs typeface="Arial"/>
              </a:rPr>
              <a:t>y</a:t>
            </a:r>
            <a:r>
              <a:rPr sz="2400" spc="15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via</a:t>
            </a:r>
            <a:r>
              <a:rPr sz="2400" spc="14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objec</a:t>
            </a:r>
            <a:r>
              <a:rPr sz="2400" spc="4" dirty="0" smtClean="0">
                <a:latin typeface="Arial"/>
                <a:cs typeface="Arial"/>
              </a:rPr>
              <a:t>t-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-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fe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ence</a:t>
            </a:r>
            <a:r>
              <a:rPr sz="2400" spc="9" dirty="0" smtClean="0">
                <a:latin typeface="Arial"/>
                <a:cs typeface="Arial"/>
              </a:rPr>
              <a:t>s</a:t>
            </a:r>
            <a:r>
              <a:rPr sz="2400" spc="0" dirty="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3540" y="366283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6440" y="3662838"/>
            <a:ext cx="213913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Ins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ance</a:t>
            </a:r>
            <a:r>
              <a:rPr sz="2400" spc="14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elds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6440" y="3992022"/>
            <a:ext cx="4795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97254" y="3992022"/>
            <a:ext cx="14530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the  </a:t>
            </a:r>
            <a:r>
              <a:rPr sz="2400" spc="7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other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45079" y="3992022"/>
            <a:ext cx="7477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hand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86911" y="3992022"/>
            <a:ext cx="91602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‘st</a:t>
            </a:r>
            <a:r>
              <a:rPr sz="2400" spc="-1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tic’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85969" y="3992022"/>
            <a:ext cx="12897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9" dirty="0" smtClean="0">
                <a:latin typeface="Arial"/>
                <a:cs typeface="Arial"/>
              </a:rPr>
              <a:t>v</a:t>
            </a:r>
            <a:r>
              <a:rPr sz="2400" spc="0" dirty="0" smtClean="0">
                <a:latin typeface="Arial"/>
                <a:cs typeface="Arial"/>
              </a:rPr>
              <a:t>ari</a:t>
            </a:r>
            <a:r>
              <a:rPr sz="2400" spc="4" dirty="0" smtClean="0">
                <a:latin typeface="Arial"/>
                <a:cs typeface="Arial"/>
              </a:rPr>
              <a:t>ab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70345" y="3992022"/>
            <a:ext cx="192895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are  </a:t>
            </a:r>
            <a:r>
              <a:rPr sz="2400" spc="9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primari</a:t>
            </a:r>
            <a:r>
              <a:rPr sz="2400" spc="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6440" y="4321206"/>
            <a:ext cx="13585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accessed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94890" y="4321206"/>
            <a:ext cx="11043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th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ou</a:t>
            </a:r>
            <a:r>
              <a:rPr sz="2400" spc="-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10483" y="4321206"/>
            <a:ext cx="7645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84319" y="4321206"/>
            <a:ext cx="15033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name  </a:t>
            </a:r>
            <a:r>
              <a:rPr sz="2400" spc="2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via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96025" y="4321206"/>
            <a:ext cx="9519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syntax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56170" y="4321206"/>
            <a:ext cx="104587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&lt;c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ass-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6440" y="4650390"/>
            <a:ext cx="777468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name&gt;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&lt;varia</a:t>
            </a:r>
            <a:r>
              <a:rPr sz="2400" spc="4" dirty="0" smtClean="0">
                <a:solidFill>
                  <a:srgbClr val="FF0000"/>
                </a:solidFill>
                <a:latin typeface="Arial"/>
                <a:cs typeface="Arial"/>
              </a:rPr>
              <a:t>bl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9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na</a:t>
            </a:r>
            <a:r>
              <a:rPr sz="2400" spc="9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e&gt;.</a:t>
            </a:r>
            <a:r>
              <a:rPr sz="2400" spc="5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we</a:t>
            </a:r>
            <a:r>
              <a:rPr sz="2400" spc="14" dirty="0" smtClean="0">
                <a:latin typeface="Arial"/>
                <a:cs typeface="Arial"/>
              </a:rPr>
              <a:t>v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129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5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st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tic</a:t>
            </a:r>
            <a:r>
              <a:rPr sz="2400" spc="534" dirty="0" smtClean="0">
                <a:latin typeface="Arial"/>
                <a:cs typeface="Arial"/>
              </a:rPr>
              <a:t> </a:t>
            </a:r>
            <a:r>
              <a:rPr sz="2400" spc="-9" dirty="0" smtClean="0">
                <a:latin typeface="Arial"/>
                <a:cs typeface="Arial"/>
              </a:rPr>
              <a:t>v</a:t>
            </a:r>
            <a:r>
              <a:rPr sz="2400" spc="0" dirty="0" smtClean="0">
                <a:latin typeface="Arial"/>
                <a:cs typeface="Arial"/>
              </a:rPr>
              <a:t>ari</a:t>
            </a:r>
            <a:r>
              <a:rPr sz="2400" spc="4" dirty="0" smtClean="0">
                <a:latin typeface="Arial"/>
                <a:cs typeface="Arial"/>
              </a:rPr>
              <a:t>ab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54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6440" y="4979327"/>
            <a:ext cx="63042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4" dirty="0" smtClean="0">
                <a:latin typeface="Arial"/>
                <a:cs typeface="Arial"/>
              </a:rPr>
              <a:t>s</a:t>
            </a:r>
            <a:r>
              <a:rPr sz="2400" spc="0" dirty="0" smtClean="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85646" y="4979327"/>
            <a:ext cx="40949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4" dirty="0" smtClean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23618" y="4979327"/>
            <a:ext cx="135962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cce</a:t>
            </a:r>
            <a:r>
              <a:rPr sz="2400" spc="-4" dirty="0" smtClean="0">
                <a:latin typeface="Arial"/>
                <a:cs typeface="Arial"/>
              </a:rPr>
              <a:t>s</a:t>
            </a:r>
            <a:r>
              <a:rPr sz="2400" spc="0" dirty="0" smtClean="0">
                <a:latin typeface="Arial"/>
                <a:cs typeface="Arial"/>
              </a:rPr>
              <a:t>sed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11423" y="4979327"/>
            <a:ext cx="110577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through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45863" y="4979327"/>
            <a:ext cx="236153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-4" dirty="0" smtClean="0">
                <a:latin typeface="Arial"/>
                <a:cs typeface="Arial"/>
              </a:rPr>
              <a:t>b</a:t>
            </a:r>
            <a:r>
              <a:rPr sz="2400" spc="14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ec</a:t>
            </a:r>
            <a:r>
              <a:rPr sz="2400" spc="4" dirty="0" smtClean="0">
                <a:latin typeface="Arial"/>
                <a:cs typeface="Arial"/>
              </a:rPr>
              <a:t>t-</a:t>
            </a:r>
            <a:r>
              <a:rPr sz="2400" spc="0" dirty="0" smtClean="0">
                <a:latin typeface="Arial"/>
                <a:cs typeface="Arial"/>
              </a:rPr>
              <a:t>referenc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36714" y="4979327"/>
            <a:ext cx="49384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4" dirty="0" smtClean="0">
                <a:latin typeface="Arial"/>
                <a:cs typeface="Arial"/>
              </a:rPr>
              <a:t>but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60030" y="4979327"/>
            <a:ext cx="22236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4" dirty="0" smtClean="0"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10550" y="4979327"/>
            <a:ext cx="29009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4" dirty="0" smtClean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0473" y="5309012"/>
            <a:ext cx="7655712" cy="8281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666" marR="3429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ra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e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y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done.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1725"/>
              </a:lnSpc>
              <a:spcBef>
                <a:spcPts val="1576"/>
              </a:spcBef>
            </a:pPr>
            <a:r>
              <a:rPr sz="1800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1800" u="heavy" spc="-25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u="heavy" spc="89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800" u="heavy" spc="9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u="heavy" spc="9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00" u="heavy" spc="-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sibili</a:t>
            </a:r>
            <a:r>
              <a:rPr sz="1800" u="heavy" spc="-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800" u="heavy" spc="99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u="heavy" spc="4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800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public,</a:t>
            </a:r>
            <a:r>
              <a:rPr sz="1800" u="heavy" spc="9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00" u="heavy" spc="-25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u="heavy" spc="-29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u="heavy" spc="1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u="heavy" spc="-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u="heavy" spc="-25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u="heavy" spc="1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u="heavy" spc="89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u="heavy" spc="-9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u="heavy" spc="-1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c.)</a:t>
            </a:r>
            <a:r>
              <a:rPr sz="1800" u="heavy" spc="79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800" u="heavy" spc="99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u="heavy" spc="99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u="heavy" spc="9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800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1800" u="heavy" spc="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u="heavy" spc="-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u="heavy" spc="8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u="heavy" spc="-19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00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r>
              <a:rPr sz="1800" u="heavy" spc="-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ables</a:t>
            </a:r>
            <a:r>
              <a:rPr sz="1800" u="heavy" spc="9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u="heavy" spc="1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u="heavy" spc="89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u="heavy" spc="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u="heavy" spc="-4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u="heavy" spc="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u="heavy" spc="89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u="heavy" spc="-19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00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r>
              <a:rPr sz="1800" u="heavy" spc="-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abl</a:t>
            </a:r>
            <a:r>
              <a:rPr sz="1800" u="heavy" spc="-9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0473" y="6157518"/>
            <a:ext cx="392043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u="heavy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u="heavy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u="heavy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2700" u="heavy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u="heavy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u="heavy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u="heavy" spc="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u="heavy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700" u="heavy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u="heavy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pla</a:t>
            </a:r>
            <a:r>
              <a:rPr sz="2700" u="heavy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u="heavy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r>
              <a:rPr sz="2700" u="heavy" spc="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u="heavy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whe</a:t>
            </a:r>
            <a:r>
              <a:rPr sz="2700" u="heavy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u="heavy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u="heavy" spc="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u="heavy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700" u="heavy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u="heavy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700" u="heavy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u="heavy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u="heavy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u="heavy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u="heavy" spc="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u="heavy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vis</a:t>
            </a:r>
            <a:r>
              <a:rPr sz="2700" u="heavy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u="heavy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bl</a:t>
            </a:r>
            <a:r>
              <a:rPr sz="2700" u="heavy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u="heavy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8215" y="5927648"/>
            <a:ext cx="6311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1282501" y="5927648"/>
            <a:ext cx="6382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2127827" y="5927648"/>
            <a:ext cx="6457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881570" y="5927648"/>
            <a:ext cx="6368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856088" y="5927648"/>
            <a:ext cx="6300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4330166" y="5927648"/>
            <a:ext cx="6174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582075" y="5927648"/>
            <a:ext cx="6434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956840" y="5927648"/>
            <a:ext cx="644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604932" y="5927648"/>
            <a:ext cx="6256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494018" y="5927648"/>
            <a:ext cx="6375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909219" y="5927648"/>
            <a:ext cx="6308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7410323" y="5927648"/>
            <a:ext cx="6337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409573" y="6201968"/>
            <a:ext cx="5410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774093" y="6201968"/>
            <a:ext cx="5229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407413" y="6201968"/>
            <a:ext cx="5473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049778" y="6201968"/>
            <a:ext cx="5397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516521" y="6201968"/>
            <a:ext cx="5205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868166" y="6201968"/>
            <a:ext cx="5397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7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40814" y="6269736"/>
            <a:ext cx="398525" cy="77723"/>
          </a:xfrm>
          <a:custGeom>
            <a:avLst/>
            <a:gdLst/>
            <a:ahLst/>
            <a:cxnLst/>
            <a:rect l="l" t="t" r="r" b="b"/>
            <a:pathLst>
              <a:path w="398525" h="77724">
                <a:moveTo>
                  <a:pt x="103631" y="25907"/>
                </a:moveTo>
                <a:lnTo>
                  <a:pt x="103631" y="51815"/>
                </a:lnTo>
                <a:lnTo>
                  <a:pt x="181356" y="51815"/>
                </a:lnTo>
                <a:lnTo>
                  <a:pt x="181356" y="25907"/>
                </a:lnTo>
                <a:lnTo>
                  <a:pt x="103631" y="25907"/>
                </a:lnTo>
                <a:close/>
              </a:path>
              <a:path w="398525" h="77724">
                <a:moveTo>
                  <a:pt x="207263" y="25907"/>
                </a:moveTo>
                <a:lnTo>
                  <a:pt x="207263" y="51815"/>
                </a:lnTo>
                <a:lnTo>
                  <a:pt x="284988" y="51815"/>
                </a:lnTo>
                <a:lnTo>
                  <a:pt x="284988" y="25907"/>
                </a:lnTo>
                <a:lnTo>
                  <a:pt x="207263" y="25907"/>
                </a:lnTo>
                <a:close/>
              </a:path>
              <a:path w="398525" h="77724">
                <a:moveTo>
                  <a:pt x="310896" y="25907"/>
                </a:moveTo>
                <a:lnTo>
                  <a:pt x="310896" y="51815"/>
                </a:lnTo>
                <a:lnTo>
                  <a:pt x="333756" y="51815"/>
                </a:lnTo>
                <a:lnTo>
                  <a:pt x="398525" y="38861"/>
                </a:lnTo>
                <a:lnTo>
                  <a:pt x="320802" y="0"/>
                </a:lnTo>
                <a:lnTo>
                  <a:pt x="333756" y="25907"/>
                </a:lnTo>
                <a:lnTo>
                  <a:pt x="310896" y="25907"/>
                </a:lnTo>
                <a:close/>
              </a:path>
              <a:path w="398525" h="77724">
                <a:moveTo>
                  <a:pt x="333756" y="51815"/>
                </a:moveTo>
                <a:lnTo>
                  <a:pt x="320802" y="51815"/>
                </a:lnTo>
                <a:lnTo>
                  <a:pt x="320802" y="77723"/>
                </a:lnTo>
                <a:lnTo>
                  <a:pt x="398525" y="38861"/>
                </a:lnTo>
                <a:lnTo>
                  <a:pt x="333756" y="51815"/>
                </a:lnTo>
                <a:close/>
              </a:path>
              <a:path w="398525" h="77724">
                <a:moveTo>
                  <a:pt x="333756" y="25907"/>
                </a:moveTo>
                <a:lnTo>
                  <a:pt x="320802" y="0"/>
                </a:lnTo>
                <a:lnTo>
                  <a:pt x="320802" y="25907"/>
                </a:lnTo>
                <a:lnTo>
                  <a:pt x="333756" y="25907"/>
                </a:lnTo>
                <a:close/>
              </a:path>
              <a:path w="398525" h="77724">
                <a:moveTo>
                  <a:pt x="0" y="25907"/>
                </a:moveTo>
                <a:lnTo>
                  <a:pt x="0" y="51815"/>
                </a:lnTo>
                <a:lnTo>
                  <a:pt x="77724" y="51815"/>
                </a:lnTo>
                <a:lnTo>
                  <a:pt x="77724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40814" y="63085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44445" y="63085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48078" y="63085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51710" y="6308598"/>
            <a:ext cx="22859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61438" y="6188202"/>
            <a:ext cx="432815" cy="256031"/>
          </a:xfrm>
          <a:custGeom>
            <a:avLst/>
            <a:gdLst/>
            <a:ahLst/>
            <a:cxnLst/>
            <a:rect l="l" t="t" r="r" b="b"/>
            <a:pathLst>
              <a:path w="432815" h="256031">
                <a:moveTo>
                  <a:pt x="0" y="256032"/>
                </a:moveTo>
                <a:lnTo>
                  <a:pt x="432815" y="256032"/>
                </a:lnTo>
                <a:lnTo>
                  <a:pt x="432815" y="0"/>
                </a:lnTo>
                <a:lnTo>
                  <a:pt x="0" y="0"/>
                </a:lnTo>
                <a:lnTo>
                  <a:pt x="0" y="2560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94254" y="6188202"/>
            <a:ext cx="431292" cy="256031"/>
          </a:xfrm>
          <a:custGeom>
            <a:avLst/>
            <a:gdLst/>
            <a:ahLst/>
            <a:cxnLst/>
            <a:rect l="l" t="t" r="r" b="b"/>
            <a:pathLst>
              <a:path w="431292" h="256031">
                <a:moveTo>
                  <a:pt x="0" y="256032"/>
                </a:moveTo>
                <a:lnTo>
                  <a:pt x="431292" y="256032"/>
                </a:lnTo>
                <a:lnTo>
                  <a:pt x="431292" y="0"/>
                </a:lnTo>
                <a:lnTo>
                  <a:pt x="0" y="0"/>
                </a:lnTo>
                <a:lnTo>
                  <a:pt x="0" y="2560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25546" y="6188202"/>
            <a:ext cx="432816" cy="256031"/>
          </a:xfrm>
          <a:custGeom>
            <a:avLst/>
            <a:gdLst/>
            <a:ahLst/>
            <a:cxnLst/>
            <a:rect l="l" t="t" r="r" b="b"/>
            <a:pathLst>
              <a:path w="432816" h="256031">
                <a:moveTo>
                  <a:pt x="0" y="256032"/>
                </a:moveTo>
                <a:lnTo>
                  <a:pt x="432816" y="256032"/>
                </a:lnTo>
                <a:lnTo>
                  <a:pt x="432816" y="0"/>
                </a:lnTo>
                <a:lnTo>
                  <a:pt x="0" y="0"/>
                </a:lnTo>
                <a:lnTo>
                  <a:pt x="0" y="2560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84854" y="5263134"/>
            <a:ext cx="1310639" cy="687323"/>
          </a:xfrm>
          <a:custGeom>
            <a:avLst/>
            <a:gdLst/>
            <a:ahLst/>
            <a:cxnLst/>
            <a:rect l="l" t="t" r="r" b="b"/>
            <a:pathLst>
              <a:path w="1310639" h="687324">
                <a:moveTo>
                  <a:pt x="0" y="687323"/>
                </a:moveTo>
                <a:lnTo>
                  <a:pt x="1310639" y="687323"/>
                </a:lnTo>
                <a:lnTo>
                  <a:pt x="1310639" y="0"/>
                </a:lnTo>
                <a:lnTo>
                  <a:pt x="0" y="0"/>
                </a:lnTo>
                <a:lnTo>
                  <a:pt x="0" y="68732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26586" y="5368290"/>
            <a:ext cx="473963" cy="489204"/>
          </a:xfrm>
          <a:custGeom>
            <a:avLst/>
            <a:gdLst/>
            <a:ahLst/>
            <a:cxnLst/>
            <a:rect l="l" t="t" r="r" b="b"/>
            <a:pathLst>
              <a:path w="473963" h="489204">
                <a:moveTo>
                  <a:pt x="0" y="489204"/>
                </a:moveTo>
                <a:lnTo>
                  <a:pt x="473963" y="489204"/>
                </a:lnTo>
                <a:lnTo>
                  <a:pt x="473963" y="0"/>
                </a:lnTo>
                <a:lnTo>
                  <a:pt x="0" y="0"/>
                </a:lnTo>
                <a:lnTo>
                  <a:pt x="0" y="4892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95038" y="5368290"/>
            <a:ext cx="473963" cy="489204"/>
          </a:xfrm>
          <a:custGeom>
            <a:avLst/>
            <a:gdLst/>
            <a:ahLst/>
            <a:cxnLst/>
            <a:rect l="l" t="t" r="r" b="b"/>
            <a:pathLst>
              <a:path w="473963" h="489204">
                <a:moveTo>
                  <a:pt x="0" y="489204"/>
                </a:moveTo>
                <a:lnTo>
                  <a:pt x="473963" y="489204"/>
                </a:lnTo>
                <a:lnTo>
                  <a:pt x="473963" y="0"/>
                </a:lnTo>
                <a:lnTo>
                  <a:pt x="0" y="0"/>
                </a:lnTo>
                <a:lnTo>
                  <a:pt x="0" y="4892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79954" y="5438394"/>
            <a:ext cx="978407" cy="288036"/>
          </a:xfrm>
          <a:custGeom>
            <a:avLst/>
            <a:gdLst/>
            <a:ahLst/>
            <a:cxnLst/>
            <a:rect l="l" t="t" r="r" b="b"/>
            <a:pathLst>
              <a:path w="978407" h="288036">
                <a:moveTo>
                  <a:pt x="0" y="72008"/>
                </a:moveTo>
                <a:lnTo>
                  <a:pt x="834390" y="72008"/>
                </a:lnTo>
                <a:lnTo>
                  <a:pt x="834390" y="0"/>
                </a:lnTo>
                <a:lnTo>
                  <a:pt x="978407" y="144017"/>
                </a:lnTo>
                <a:lnTo>
                  <a:pt x="834390" y="288035"/>
                </a:lnTo>
                <a:lnTo>
                  <a:pt x="834390" y="216026"/>
                </a:lnTo>
                <a:lnTo>
                  <a:pt x="0" y="216026"/>
                </a:lnTo>
                <a:lnTo>
                  <a:pt x="0" y="72008"/>
                </a:lnTo>
                <a:close/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61438" y="5270754"/>
            <a:ext cx="1423415" cy="917651"/>
          </a:xfrm>
          <a:custGeom>
            <a:avLst/>
            <a:gdLst/>
            <a:ahLst/>
            <a:cxnLst/>
            <a:rect l="l" t="t" r="r" b="b"/>
            <a:pathLst>
              <a:path w="1423415" h="917651">
                <a:moveTo>
                  <a:pt x="0" y="917651"/>
                </a:moveTo>
                <a:lnTo>
                  <a:pt x="1423415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08070" y="5958078"/>
            <a:ext cx="1529079" cy="234365"/>
          </a:xfrm>
          <a:custGeom>
            <a:avLst/>
            <a:gdLst/>
            <a:ahLst/>
            <a:cxnLst/>
            <a:rect l="l" t="t" r="r" b="b"/>
            <a:pathLst>
              <a:path w="1529079" h="234365">
                <a:moveTo>
                  <a:pt x="0" y="234365"/>
                </a:moveTo>
                <a:lnTo>
                  <a:pt x="1529079" y="0"/>
                </a:lnTo>
              </a:path>
            </a:pathLst>
          </a:custGeom>
          <a:ln w="38099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06974" y="6269736"/>
            <a:ext cx="398525" cy="77723"/>
          </a:xfrm>
          <a:custGeom>
            <a:avLst/>
            <a:gdLst/>
            <a:ahLst/>
            <a:cxnLst/>
            <a:rect l="l" t="t" r="r" b="b"/>
            <a:pathLst>
              <a:path w="398525" h="77724">
                <a:moveTo>
                  <a:pt x="103631" y="25907"/>
                </a:moveTo>
                <a:lnTo>
                  <a:pt x="103631" y="51815"/>
                </a:lnTo>
                <a:lnTo>
                  <a:pt x="181355" y="51815"/>
                </a:lnTo>
                <a:lnTo>
                  <a:pt x="181355" y="25907"/>
                </a:lnTo>
                <a:lnTo>
                  <a:pt x="103631" y="25907"/>
                </a:lnTo>
                <a:close/>
              </a:path>
              <a:path w="398525" h="77724">
                <a:moveTo>
                  <a:pt x="207263" y="25907"/>
                </a:moveTo>
                <a:lnTo>
                  <a:pt x="207263" y="51815"/>
                </a:lnTo>
                <a:lnTo>
                  <a:pt x="284988" y="51815"/>
                </a:lnTo>
                <a:lnTo>
                  <a:pt x="284988" y="25907"/>
                </a:lnTo>
                <a:lnTo>
                  <a:pt x="207263" y="25907"/>
                </a:lnTo>
                <a:close/>
              </a:path>
              <a:path w="398525" h="77724">
                <a:moveTo>
                  <a:pt x="310896" y="25907"/>
                </a:moveTo>
                <a:lnTo>
                  <a:pt x="310896" y="51815"/>
                </a:lnTo>
                <a:lnTo>
                  <a:pt x="333755" y="51815"/>
                </a:lnTo>
                <a:lnTo>
                  <a:pt x="398525" y="38861"/>
                </a:lnTo>
                <a:lnTo>
                  <a:pt x="320801" y="0"/>
                </a:lnTo>
                <a:lnTo>
                  <a:pt x="333755" y="25907"/>
                </a:lnTo>
                <a:lnTo>
                  <a:pt x="310896" y="25907"/>
                </a:lnTo>
                <a:close/>
              </a:path>
              <a:path w="398525" h="77724">
                <a:moveTo>
                  <a:pt x="333755" y="51815"/>
                </a:moveTo>
                <a:lnTo>
                  <a:pt x="320802" y="51815"/>
                </a:lnTo>
                <a:lnTo>
                  <a:pt x="320801" y="77723"/>
                </a:lnTo>
                <a:lnTo>
                  <a:pt x="398525" y="38861"/>
                </a:lnTo>
                <a:lnTo>
                  <a:pt x="333755" y="51815"/>
                </a:lnTo>
                <a:close/>
              </a:path>
              <a:path w="398525" h="77724">
                <a:moveTo>
                  <a:pt x="333755" y="25907"/>
                </a:moveTo>
                <a:lnTo>
                  <a:pt x="320801" y="0"/>
                </a:lnTo>
                <a:lnTo>
                  <a:pt x="320802" y="25907"/>
                </a:lnTo>
                <a:lnTo>
                  <a:pt x="333755" y="25907"/>
                </a:lnTo>
                <a:close/>
              </a:path>
              <a:path w="398525" h="77724">
                <a:moveTo>
                  <a:pt x="0" y="25907"/>
                </a:moveTo>
                <a:lnTo>
                  <a:pt x="0" y="51815"/>
                </a:lnTo>
                <a:lnTo>
                  <a:pt x="77724" y="51815"/>
                </a:lnTo>
                <a:lnTo>
                  <a:pt x="77724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06974" y="63085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10606" y="63085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14238" y="6308598"/>
            <a:ext cx="77724" cy="0"/>
          </a:xfrm>
          <a:custGeom>
            <a:avLst/>
            <a:gdLst/>
            <a:ahLst/>
            <a:cxnLst/>
            <a:rect l="l" t="t" r="r" b="b"/>
            <a:pathLst>
              <a:path w="77724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17870" y="6308598"/>
            <a:ext cx="22859" cy="0"/>
          </a:xfrm>
          <a:custGeom>
            <a:avLst/>
            <a:gdLst/>
            <a:ahLst/>
            <a:cxnLst/>
            <a:rect l="l" t="t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29122" y="6188202"/>
            <a:ext cx="431291" cy="256031"/>
          </a:xfrm>
          <a:custGeom>
            <a:avLst/>
            <a:gdLst/>
            <a:ahLst/>
            <a:cxnLst/>
            <a:rect l="l" t="t" r="r" b="b"/>
            <a:pathLst>
              <a:path w="431291" h="256031">
                <a:moveTo>
                  <a:pt x="0" y="256032"/>
                </a:moveTo>
                <a:lnTo>
                  <a:pt x="431291" y="256032"/>
                </a:lnTo>
                <a:lnTo>
                  <a:pt x="431291" y="0"/>
                </a:lnTo>
                <a:lnTo>
                  <a:pt x="0" y="0"/>
                </a:lnTo>
                <a:lnTo>
                  <a:pt x="0" y="2560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360414" y="6188202"/>
            <a:ext cx="432815" cy="256031"/>
          </a:xfrm>
          <a:custGeom>
            <a:avLst/>
            <a:gdLst/>
            <a:ahLst/>
            <a:cxnLst/>
            <a:rect l="l" t="t" r="r" b="b"/>
            <a:pathLst>
              <a:path w="432815" h="256031">
                <a:moveTo>
                  <a:pt x="0" y="256032"/>
                </a:moveTo>
                <a:lnTo>
                  <a:pt x="432815" y="256032"/>
                </a:lnTo>
                <a:lnTo>
                  <a:pt x="432815" y="0"/>
                </a:lnTo>
                <a:lnTo>
                  <a:pt x="0" y="0"/>
                </a:lnTo>
                <a:lnTo>
                  <a:pt x="0" y="2560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93230" y="6188202"/>
            <a:ext cx="431292" cy="256031"/>
          </a:xfrm>
          <a:custGeom>
            <a:avLst/>
            <a:gdLst/>
            <a:ahLst/>
            <a:cxnLst/>
            <a:rect l="l" t="t" r="r" b="b"/>
            <a:pathLst>
              <a:path w="431292" h="256031">
                <a:moveTo>
                  <a:pt x="0" y="256032"/>
                </a:moveTo>
                <a:lnTo>
                  <a:pt x="431292" y="256032"/>
                </a:lnTo>
                <a:lnTo>
                  <a:pt x="431292" y="0"/>
                </a:lnTo>
                <a:lnTo>
                  <a:pt x="0" y="0"/>
                </a:lnTo>
                <a:lnTo>
                  <a:pt x="0" y="2560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61994" y="5950458"/>
            <a:ext cx="2166873" cy="246418"/>
          </a:xfrm>
          <a:custGeom>
            <a:avLst/>
            <a:gdLst/>
            <a:ahLst/>
            <a:cxnLst/>
            <a:rect l="l" t="t" r="r" b="b"/>
            <a:pathLst>
              <a:path w="2166873" h="246418">
                <a:moveTo>
                  <a:pt x="2166873" y="246418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61966" y="5272278"/>
            <a:ext cx="2163572" cy="889660"/>
          </a:xfrm>
          <a:custGeom>
            <a:avLst/>
            <a:gdLst/>
            <a:ahLst/>
            <a:cxnLst/>
            <a:rect l="l" t="t" r="r" b="b"/>
            <a:pathLst>
              <a:path w="2163572" h="889660">
                <a:moveTo>
                  <a:pt x="2163572" y="88966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83540" y="236845"/>
            <a:ext cx="5533927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Obj</a:t>
            </a:r>
            <a:r>
              <a:rPr sz="3600" b="1" spc="-154" dirty="0" smtClean="0">
                <a:latin typeface="Arial"/>
                <a:cs typeface="Arial"/>
              </a:rPr>
              <a:t>ec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vs</a:t>
            </a:r>
            <a:r>
              <a:rPr sz="3600" b="1" spc="0" dirty="0" smtClean="0">
                <a:latin typeface="Arial"/>
                <a:cs typeface="Arial"/>
              </a:rPr>
              <a:t>.</a:t>
            </a:r>
            <a:r>
              <a:rPr sz="3600" b="1" spc="-294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-364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ar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50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6334" y="1407176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9234" y="1407176"/>
            <a:ext cx="733914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Obj</a:t>
            </a:r>
            <a:r>
              <a:rPr sz="2000" spc="-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ct</a:t>
            </a:r>
            <a:r>
              <a:rPr sz="2000" spc="553" dirty="0" smtClean="0">
                <a:latin typeface="Arial"/>
                <a:cs typeface="Arial"/>
              </a:rPr>
              <a:t> </a:t>
            </a:r>
            <a:r>
              <a:rPr sz="2000" spc="-150" dirty="0" smtClean="0">
                <a:latin typeface="Arial"/>
                <a:cs typeface="Arial"/>
              </a:rPr>
              <a:t>V</a:t>
            </a:r>
            <a:r>
              <a:rPr sz="2000" spc="-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ria</a:t>
            </a:r>
            <a:r>
              <a:rPr sz="2000" spc="4" dirty="0" smtClean="0">
                <a:latin typeface="Arial"/>
                <a:cs typeface="Arial"/>
              </a:rPr>
              <a:t>b</a:t>
            </a:r>
            <a:r>
              <a:rPr sz="2000" spc="0" dirty="0" smtClean="0">
                <a:latin typeface="Arial"/>
                <a:cs typeface="Arial"/>
              </a:rPr>
              <a:t>les </a:t>
            </a:r>
            <a:r>
              <a:rPr sz="2000" spc="4" dirty="0" smtClean="0">
                <a:latin typeface="Arial"/>
                <a:cs typeface="Arial"/>
              </a:rPr>
              <a:t> </a:t>
            </a:r>
            <a:r>
              <a:rPr sz="2000" spc="-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re</a:t>
            </a:r>
            <a:r>
              <a:rPr sz="2000" spc="55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all</a:t>
            </a:r>
            <a:r>
              <a:rPr sz="2000" spc="-9" dirty="0" smtClean="0">
                <a:latin typeface="Arial"/>
                <a:cs typeface="Arial"/>
              </a:rPr>
              <a:t>o</a:t>
            </a:r>
            <a:r>
              <a:rPr sz="2000" spc="0" dirty="0" smtClean="0">
                <a:latin typeface="Arial"/>
                <a:cs typeface="Arial"/>
              </a:rPr>
              <a:t>c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-1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d  sp</a:t>
            </a:r>
            <a:r>
              <a:rPr sz="2000" spc="-1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ce</a:t>
            </a:r>
            <a:r>
              <a:rPr sz="2000" spc="54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ea</a:t>
            </a:r>
            <a:r>
              <a:rPr sz="2000" spc="9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h</a:t>
            </a:r>
            <a:r>
              <a:rPr sz="2000" spc="54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ti</a:t>
            </a:r>
            <a:r>
              <a:rPr sz="2000" spc="-9" dirty="0" smtClean="0">
                <a:latin typeface="Arial"/>
                <a:cs typeface="Arial"/>
              </a:rPr>
              <a:t>m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53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an  obj</a:t>
            </a:r>
            <a:r>
              <a:rPr sz="2000" spc="-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ct</a:t>
            </a:r>
            <a:r>
              <a:rPr sz="2000" spc="55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44739" y="1407176"/>
            <a:ext cx="98167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creat</a:t>
            </a:r>
            <a:r>
              <a:rPr sz="2000" spc="-14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9234" y="1711729"/>
            <a:ext cx="598810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Cla</a:t>
            </a:r>
            <a:r>
              <a:rPr sz="2000" spc="4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278" dirty="0" smtClean="0">
                <a:latin typeface="Arial"/>
                <a:cs typeface="Arial"/>
              </a:rPr>
              <a:t> </a:t>
            </a:r>
            <a:r>
              <a:rPr sz="2000" spc="-150" dirty="0" smtClean="0">
                <a:latin typeface="Arial"/>
                <a:cs typeface="Arial"/>
              </a:rPr>
              <a:t>V</a:t>
            </a:r>
            <a:r>
              <a:rPr sz="2000" spc="-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riables</a:t>
            </a:r>
            <a:r>
              <a:rPr sz="2000" spc="283" dirty="0" smtClean="0">
                <a:latin typeface="Arial"/>
                <a:cs typeface="Arial"/>
              </a:rPr>
              <a:t> </a:t>
            </a:r>
            <a:r>
              <a:rPr sz="2000" spc="-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re</a:t>
            </a:r>
            <a:r>
              <a:rPr sz="2000" spc="27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alloc</a:t>
            </a:r>
            <a:r>
              <a:rPr sz="2000" spc="-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ted</a:t>
            </a:r>
            <a:r>
              <a:rPr sz="2000" spc="26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-4" dirty="0" smtClean="0">
                <a:latin typeface="Arial"/>
                <a:cs typeface="Arial"/>
              </a:rPr>
              <a:t>p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4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e  </a:t>
            </a:r>
            <a:r>
              <a:rPr sz="2000" u="heavy" spc="-9" dirty="0" smtClean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000" u="heavy" spc="0" dirty="0" smtClean="0">
                <a:solidFill>
                  <a:srgbClr val="FF0000"/>
                </a:solidFill>
                <a:latin typeface="Arial"/>
                <a:cs typeface="Arial"/>
              </a:rPr>
              <a:t>ly</a:t>
            </a:r>
            <a:r>
              <a:rPr sz="2000" u="heavy" spc="273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heavy" spc="0" dirty="0" smtClean="0">
                <a:solidFill>
                  <a:srgbClr val="FF0000"/>
                </a:solidFill>
                <a:latin typeface="Arial"/>
                <a:cs typeface="Arial"/>
              </a:rPr>
              <a:t>once  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9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65722" y="1711729"/>
            <a:ext cx="124231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th</a:t>
            </a:r>
            <a:r>
              <a:rPr sz="2000" spc="-4" dirty="0" smtClean="0">
                <a:latin typeface="Arial"/>
                <a:cs typeface="Arial"/>
              </a:rPr>
              <a:t>i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278" dirty="0" smtClean="0">
                <a:latin typeface="Arial"/>
                <a:cs typeface="Arial"/>
              </a:rPr>
              <a:t> </a:t>
            </a:r>
            <a:r>
              <a:rPr sz="2000" spc="-9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p</a:t>
            </a:r>
            <a:r>
              <a:rPr sz="2000" spc="-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52358" y="1711729"/>
            <a:ext cx="24419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14" dirty="0" smtClean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40395" y="1711729"/>
            <a:ext cx="68689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being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9234" y="2017030"/>
            <a:ext cx="2803663" cy="771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h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ed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by all</a:t>
            </a:r>
            <a:r>
              <a:rPr sz="2000" spc="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the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obje</a:t>
            </a:r>
            <a:r>
              <a:rPr sz="2000" spc="9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ts</a:t>
            </a:r>
            <a:endParaRPr sz="2000">
              <a:latin typeface="Arial"/>
              <a:cs typeface="Arial"/>
            </a:endParaRPr>
          </a:p>
          <a:p>
            <a:pPr marL="102006" marR="1232303">
              <a:lnSpc>
                <a:spcPct val="100041"/>
              </a:lnSpc>
              <a:spcBef>
                <a:spcPts val="187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File</a:t>
            </a:r>
            <a:r>
              <a:rPr sz="1000" b="1" spc="-32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Name</a:t>
            </a:r>
            <a:r>
              <a:rPr sz="1000" b="1" spc="-2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:</a:t>
            </a:r>
            <a:r>
              <a:rPr sz="1000" b="1" spc="-3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Dem</a:t>
            </a:r>
            <a:r>
              <a:rPr sz="1000" b="1" spc="4" dirty="0" smtClean="0">
                <a:latin typeface="Arial"/>
                <a:cs typeface="Arial"/>
              </a:rPr>
              <a:t>o</a:t>
            </a:r>
            <a:r>
              <a:rPr sz="1000" b="1" spc="0" dirty="0" smtClean="0">
                <a:latin typeface="Arial"/>
                <a:cs typeface="Arial"/>
              </a:rPr>
              <a:t>.j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 cl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ss</a:t>
            </a:r>
            <a:r>
              <a:rPr sz="1000" b="1" spc="-3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Demo</a:t>
            </a:r>
            <a:endParaRPr sz="1000">
              <a:latin typeface="Arial"/>
              <a:cs typeface="Arial"/>
            </a:endParaRPr>
          </a:p>
          <a:p>
            <a:pPr marL="102006" marR="38176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36798" y="2017030"/>
            <a:ext cx="27628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17467" y="2017030"/>
            <a:ext cx="48809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that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09720" y="2017030"/>
            <a:ext cx="71649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cl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14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8540" y="2788656"/>
            <a:ext cx="1364607" cy="1676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1905" algn="r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double</a:t>
            </a:r>
            <a:endParaRPr sz="1000" dirty="0">
              <a:latin typeface="Arial"/>
              <a:cs typeface="Arial"/>
            </a:endParaRPr>
          </a:p>
          <a:p>
            <a:pPr marL="927049">
              <a:lnSpc>
                <a:spcPct val="100041"/>
              </a:lnSpc>
            </a:pPr>
            <a:r>
              <a:rPr sz="1000" b="1" spc="0" dirty="0" smtClean="0">
                <a:latin typeface="Arial"/>
                <a:cs typeface="Arial"/>
              </a:rPr>
              <a:t>double double sta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ic sta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ic</a:t>
            </a:r>
            <a:endParaRPr sz="1000" dirty="0">
              <a:latin typeface="Arial"/>
              <a:cs typeface="Arial"/>
            </a:endParaRPr>
          </a:p>
          <a:p>
            <a:pPr marR="67709" algn="r">
              <a:lnSpc>
                <a:spcPct val="95825"/>
              </a:lnSpc>
            </a:pPr>
            <a:r>
              <a:rPr sz="1000" b="1" spc="-4" dirty="0" smtClean="0">
                <a:latin typeface="Arial"/>
                <a:cs typeface="Arial"/>
              </a:rPr>
              <a:t>}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3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c</a:t>
            </a:r>
            <a:r>
              <a:rPr sz="1000" b="1" spc="0" dirty="0" smtClean="0">
                <a:latin typeface="Arial"/>
                <a:cs typeface="Arial"/>
              </a:rPr>
              <a:t>l</a:t>
            </a:r>
            <a:r>
              <a:rPr sz="1000" b="1" spc="-4" dirty="0" smtClean="0">
                <a:latin typeface="Arial"/>
                <a:cs typeface="Arial"/>
              </a:rPr>
              <a:t>as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39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mo</a:t>
            </a:r>
            <a:endParaRPr sz="1000" dirty="0">
              <a:latin typeface="Arial"/>
              <a:cs typeface="Arial"/>
            </a:endParaRPr>
          </a:p>
          <a:p>
            <a:pPr marL="12700" marR="488703">
              <a:lnSpc>
                <a:spcPct val="100041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er</a:t>
            </a:r>
            <a:r>
              <a:rPr sz="1000" b="1" spc="-48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Cla</a:t>
            </a:r>
            <a:r>
              <a:rPr sz="1000" b="1" spc="-4" dirty="0" smtClean="0">
                <a:latin typeface="Arial"/>
                <a:cs typeface="Arial"/>
              </a:rPr>
              <a:t>s</a:t>
            </a:r>
            <a:r>
              <a:rPr sz="1000" b="1" spc="0" dirty="0" smtClean="0">
                <a:latin typeface="Arial"/>
                <a:cs typeface="Arial"/>
              </a:rPr>
              <a:t>s cl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ss</a:t>
            </a:r>
            <a:r>
              <a:rPr sz="1000" b="1" spc="-39" dirty="0" smtClean="0">
                <a:latin typeface="Arial"/>
                <a:cs typeface="Arial"/>
              </a:rPr>
              <a:t> </a:t>
            </a:r>
            <a:r>
              <a:rPr sz="1000" b="1" spc="1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4" dirty="0" smtClean="0">
                <a:latin typeface="Arial"/>
                <a:cs typeface="Arial"/>
              </a:rPr>
              <a:t>s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endParaRPr sz="1000" dirty="0">
              <a:latin typeface="Arial"/>
              <a:cs typeface="Arial"/>
            </a:endParaRPr>
          </a:p>
          <a:p>
            <a:pPr marL="12700" marR="9205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R="64280" algn="r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public</a:t>
            </a:r>
            <a:endParaRPr sz="1000" dirty="0">
              <a:latin typeface="Arial"/>
              <a:cs typeface="Arial"/>
            </a:endParaRPr>
          </a:p>
          <a:p>
            <a:pPr marR="388352" algn="r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47290" y="2788656"/>
            <a:ext cx="450258" cy="7834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a;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1000" b="1" spc="4" dirty="0" smtClean="0">
                <a:latin typeface="Arial"/>
                <a:cs typeface="Arial"/>
              </a:rPr>
              <a:t>b</a:t>
            </a:r>
            <a:r>
              <a:rPr sz="1000" b="1" spc="4" dirty="0" smtClean="0">
                <a:latin typeface="Arial"/>
                <a:cs typeface="Arial"/>
              </a:rPr>
              <a:t>;</a:t>
            </a:r>
            <a:endParaRPr lang="en-IN" sz="1000" b="1" spc="4" dirty="0" smtClean="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1000" b="1" spc="-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c; </a:t>
            </a:r>
            <a:r>
              <a:rPr sz="1000" b="1" spc="0" dirty="0" smtClean="0">
                <a:latin typeface="Arial"/>
                <a:cs typeface="Arial"/>
              </a:rPr>
              <a:t> </a:t>
            </a:r>
            <a:r>
              <a:rPr lang="en-IN" sz="1000" b="1" spc="0" dirty="0" smtClean="0">
                <a:latin typeface="Arial"/>
                <a:cs typeface="Arial"/>
              </a:rPr>
              <a:t>d</a:t>
            </a:r>
            <a:r>
              <a:rPr sz="1000" b="1" spc="0" dirty="0" err="1" smtClean="0">
                <a:latin typeface="Arial"/>
                <a:cs typeface="Arial"/>
              </a:rPr>
              <a:t>ouble</a:t>
            </a:r>
            <a:endParaRPr lang="en-IN" sz="1000" b="1" spc="0" dirty="0" smtClean="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lang="en-IN" sz="1000" b="1" dirty="0" smtClean="0">
                <a:latin typeface="Arial"/>
                <a:cs typeface="Arial"/>
              </a:rPr>
              <a:t>double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76471" y="2788656"/>
            <a:ext cx="3443934" cy="761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-4" dirty="0" smtClean="0">
                <a:latin typeface="Arial"/>
                <a:cs typeface="Arial"/>
              </a:rPr>
              <a:t>&lt;</a:t>
            </a:r>
            <a:r>
              <a:rPr sz="1000" b="1" spc="0" dirty="0" smtClean="0">
                <a:latin typeface="Arial"/>
                <a:cs typeface="Arial"/>
              </a:rPr>
              <a:t>&lt;</a:t>
            </a:r>
            <a:r>
              <a:rPr sz="1000" b="1" spc="3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O</a:t>
            </a:r>
            <a:r>
              <a:rPr sz="1000" b="1" spc="0" dirty="0" smtClean="0">
                <a:latin typeface="Arial"/>
                <a:cs typeface="Arial"/>
              </a:rPr>
              <a:t>bje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-41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iable,</a:t>
            </a:r>
            <a:r>
              <a:rPr sz="1000" b="1" spc="-46" dirty="0" smtClean="0">
                <a:latin typeface="Arial"/>
                <a:cs typeface="Arial"/>
              </a:rPr>
              <a:t> </a:t>
            </a:r>
            <a:r>
              <a:rPr sz="1000" b="1" spc="-3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c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4" dirty="0" smtClean="0">
                <a:latin typeface="Arial"/>
                <a:cs typeface="Arial"/>
              </a:rPr>
              <a:t>s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odifier</a:t>
            </a:r>
            <a:r>
              <a:rPr sz="1000" b="1" spc="-53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:</a:t>
            </a:r>
            <a:r>
              <a:rPr sz="1000" b="1" spc="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pack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g</a:t>
            </a:r>
            <a:r>
              <a:rPr sz="1000" b="1" spc="4" dirty="0" smtClean="0">
                <a:latin typeface="Arial"/>
                <a:cs typeface="Arial"/>
              </a:rPr>
              <a:t>e-</a:t>
            </a:r>
            <a:r>
              <a:rPr sz="1000" b="1" spc="0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ate</a:t>
            </a:r>
            <a:r>
              <a:rPr sz="1000" b="1" spc="-101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&gt;</a:t>
            </a:r>
            <a:r>
              <a:rPr sz="1000" b="1" spc="0" dirty="0" smtClean="0"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000" b="1" spc="-4" dirty="0" smtClean="0">
                <a:latin typeface="Arial"/>
                <a:cs typeface="Arial"/>
              </a:rPr>
              <a:t>&lt;</a:t>
            </a:r>
            <a:r>
              <a:rPr sz="1000" b="1" spc="0" dirty="0" smtClean="0">
                <a:latin typeface="Arial"/>
                <a:cs typeface="Arial"/>
              </a:rPr>
              <a:t>&lt;</a:t>
            </a:r>
            <a:r>
              <a:rPr sz="1000" b="1" spc="3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O</a:t>
            </a:r>
            <a:r>
              <a:rPr sz="1000" b="1" spc="0" dirty="0" smtClean="0">
                <a:latin typeface="Arial"/>
                <a:cs typeface="Arial"/>
              </a:rPr>
              <a:t>bje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-41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iable,</a:t>
            </a:r>
            <a:r>
              <a:rPr sz="1000" b="1" spc="-46" dirty="0" smtClean="0">
                <a:latin typeface="Arial"/>
                <a:cs typeface="Arial"/>
              </a:rPr>
              <a:t> </a:t>
            </a:r>
            <a:r>
              <a:rPr sz="1000" b="1" spc="-3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c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4" dirty="0" smtClean="0">
                <a:latin typeface="Arial"/>
                <a:cs typeface="Arial"/>
              </a:rPr>
              <a:t>s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odifier</a:t>
            </a:r>
            <a:r>
              <a:rPr sz="1000" b="1" spc="-53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:</a:t>
            </a:r>
            <a:r>
              <a:rPr sz="1000" b="1" spc="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pack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g</a:t>
            </a:r>
            <a:r>
              <a:rPr sz="1000" b="1" spc="4" dirty="0" smtClean="0">
                <a:latin typeface="Arial"/>
                <a:cs typeface="Arial"/>
              </a:rPr>
              <a:t>e-</a:t>
            </a:r>
            <a:r>
              <a:rPr sz="1000" b="1" spc="0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ate</a:t>
            </a:r>
            <a:r>
              <a:rPr sz="1000" b="1" spc="-101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&gt;</a:t>
            </a:r>
            <a:r>
              <a:rPr sz="1000" b="1" spc="0" dirty="0" smtClean="0"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"/>
              </a:spcBef>
            </a:pPr>
            <a:r>
              <a:rPr sz="1000" b="1" spc="-4" dirty="0" smtClean="0">
                <a:latin typeface="Arial"/>
                <a:cs typeface="Arial"/>
              </a:rPr>
              <a:t>&lt;</a:t>
            </a:r>
            <a:r>
              <a:rPr sz="1000" b="1" spc="0" dirty="0" smtClean="0">
                <a:latin typeface="Arial"/>
                <a:cs typeface="Arial"/>
              </a:rPr>
              <a:t>&lt;</a:t>
            </a:r>
            <a:r>
              <a:rPr sz="1000" b="1" spc="3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O</a:t>
            </a:r>
            <a:r>
              <a:rPr sz="1000" b="1" spc="0" dirty="0" smtClean="0">
                <a:latin typeface="Arial"/>
                <a:cs typeface="Arial"/>
              </a:rPr>
              <a:t>bje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-41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iable,</a:t>
            </a:r>
            <a:r>
              <a:rPr sz="1000" b="1" spc="-46" dirty="0" smtClean="0">
                <a:latin typeface="Arial"/>
                <a:cs typeface="Arial"/>
              </a:rPr>
              <a:t> </a:t>
            </a:r>
            <a:r>
              <a:rPr sz="1000" b="1" spc="-3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c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4" dirty="0" smtClean="0">
                <a:latin typeface="Arial"/>
                <a:cs typeface="Arial"/>
              </a:rPr>
              <a:t>s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odifier</a:t>
            </a:r>
            <a:r>
              <a:rPr sz="1000" b="1" spc="-53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:</a:t>
            </a:r>
            <a:r>
              <a:rPr sz="1000" b="1" spc="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pack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g</a:t>
            </a:r>
            <a:r>
              <a:rPr sz="1000" b="1" spc="4" dirty="0" smtClean="0">
                <a:latin typeface="Arial"/>
                <a:cs typeface="Arial"/>
              </a:rPr>
              <a:t>e-</a:t>
            </a:r>
            <a:r>
              <a:rPr sz="1000" b="1" spc="0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ate</a:t>
            </a:r>
            <a:r>
              <a:rPr sz="1000" b="1" spc="-101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&gt;</a:t>
            </a:r>
            <a:r>
              <a:rPr sz="1000" b="1" spc="0" dirty="0" smtClean="0"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"/>
              </a:spcBef>
            </a:pPr>
            <a:r>
              <a:rPr sz="1000" b="1" spc="-4" dirty="0" smtClean="0">
                <a:latin typeface="Arial"/>
                <a:cs typeface="Arial"/>
              </a:rPr>
              <a:t>&lt;</a:t>
            </a:r>
            <a:r>
              <a:rPr sz="1000" b="1" spc="0" dirty="0" smtClean="0">
                <a:latin typeface="Arial"/>
                <a:cs typeface="Arial"/>
              </a:rPr>
              <a:t>&lt;</a:t>
            </a:r>
            <a:r>
              <a:rPr sz="1000" b="1" spc="3" dirty="0" smtClean="0">
                <a:latin typeface="Arial"/>
                <a:cs typeface="Arial"/>
              </a:rPr>
              <a:t> </a:t>
            </a:r>
            <a:r>
              <a:rPr lang="en-IN" sz="1000" b="1" spc="4" dirty="0" smtClean="0">
                <a:latin typeface="Arial"/>
                <a:cs typeface="Arial"/>
              </a:rPr>
              <a:t>Class </a:t>
            </a:r>
            <a:r>
              <a:rPr sz="1000" b="1" spc="-4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iable</a:t>
            </a:r>
            <a:r>
              <a:rPr sz="1000" b="1" spc="0" dirty="0" smtClean="0">
                <a:latin typeface="Arial"/>
                <a:cs typeface="Arial"/>
              </a:rPr>
              <a:t>,</a:t>
            </a:r>
            <a:r>
              <a:rPr sz="1000" b="1" spc="-46" dirty="0" smtClean="0">
                <a:latin typeface="Arial"/>
                <a:cs typeface="Arial"/>
              </a:rPr>
              <a:t> </a:t>
            </a:r>
            <a:r>
              <a:rPr sz="1000" b="1" spc="-3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c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4" dirty="0" smtClean="0">
                <a:latin typeface="Arial"/>
                <a:cs typeface="Arial"/>
              </a:rPr>
              <a:t>s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odifier</a:t>
            </a:r>
            <a:r>
              <a:rPr sz="1000" b="1" spc="-53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:</a:t>
            </a:r>
            <a:r>
              <a:rPr sz="1000" b="1" spc="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pack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g</a:t>
            </a:r>
            <a:r>
              <a:rPr sz="1000" b="1" spc="4" dirty="0" smtClean="0">
                <a:latin typeface="Arial"/>
                <a:cs typeface="Arial"/>
              </a:rPr>
              <a:t>e-</a:t>
            </a:r>
            <a:r>
              <a:rPr sz="1000" b="1" spc="0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ate</a:t>
            </a:r>
            <a:r>
              <a:rPr sz="1000" b="1" spc="-101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&gt;</a:t>
            </a:r>
            <a:r>
              <a:rPr sz="1000" b="1" spc="0" dirty="0" smtClean="0"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"/>
              </a:spcBef>
            </a:pPr>
            <a:r>
              <a:rPr sz="1000" b="1" spc="-4" dirty="0" smtClean="0">
                <a:latin typeface="Arial"/>
                <a:cs typeface="Arial"/>
              </a:rPr>
              <a:t>&lt;</a:t>
            </a:r>
            <a:r>
              <a:rPr sz="1000" b="1" spc="0" dirty="0" smtClean="0">
                <a:latin typeface="Arial"/>
                <a:cs typeface="Arial"/>
              </a:rPr>
              <a:t>&lt;</a:t>
            </a:r>
            <a:r>
              <a:rPr sz="1000" b="1" spc="3" dirty="0" smtClean="0">
                <a:latin typeface="Arial"/>
                <a:cs typeface="Arial"/>
              </a:rPr>
              <a:t> </a:t>
            </a:r>
            <a:r>
              <a:rPr lang="en-IN" sz="1000" b="1" spc="4" dirty="0" smtClean="0">
                <a:latin typeface="Arial"/>
                <a:cs typeface="Arial"/>
              </a:rPr>
              <a:t>Class </a:t>
            </a:r>
            <a:r>
              <a:rPr sz="1000" b="1" spc="-4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iable</a:t>
            </a:r>
            <a:r>
              <a:rPr sz="1000" b="1" spc="0" dirty="0" smtClean="0">
                <a:latin typeface="Arial"/>
                <a:cs typeface="Arial"/>
              </a:rPr>
              <a:t>,</a:t>
            </a:r>
            <a:r>
              <a:rPr sz="1000" b="1" spc="-46" dirty="0" smtClean="0">
                <a:latin typeface="Arial"/>
                <a:cs typeface="Arial"/>
              </a:rPr>
              <a:t> </a:t>
            </a:r>
            <a:r>
              <a:rPr sz="1000" b="1" spc="-3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c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4" dirty="0" smtClean="0">
                <a:latin typeface="Arial"/>
                <a:cs typeface="Arial"/>
              </a:rPr>
              <a:t>s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odifier</a:t>
            </a:r>
            <a:r>
              <a:rPr sz="1000" b="1" spc="-53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:</a:t>
            </a:r>
            <a:r>
              <a:rPr sz="1000" b="1" spc="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pack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g</a:t>
            </a:r>
            <a:r>
              <a:rPr sz="1000" b="1" spc="4" dirty="0" smtClean="0">
                <a:latin typeface="Arial"/>
                <a:cs typeface="Arial"/>
              </a:rPr>
              <a:t>e-</a:t>
            </a:r>
            <a:r>
              <a:rPr sz="1000" b="1" spc="0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ate</a:t>
            </a:r>
            <a:r>
              <a:rPr sz="1000" b="1" spc="-101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&gt;</a:t>
            </a:r>
            <a:r>
              <a:rPr sz="1000" b="1" spc="0" dirty="0" smtClean="0"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62071" y="3245856"/>
            <a:ext cx="16465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4" dirty="0" smtClean="0">
                <a:latin typeface="Arial"/>
                <a:cs typeface="Arial"/>
              </a:rPr>
              <a:t>d;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e;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47290" y="4160510"/>
            <a:ext cx="1840026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sta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ic</a:t>
            </a:r>
            <a:r>
              <a:rPr sz="1000" b="1" spc="-31" dirty="0" smtClean="0">
                <a:latin typeface="Arial"/>
                <a:cs typeface="Arial"/>
              </a:rPr>
              <a:t> 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oid</a:t>
            </a:r>
            <a:r>
              <a:rPr sz="1000" b="1" spc="-40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main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-4" dirty="0" smtClean="0">
                <a:latin typeface="Arial"/>
                <a:cs typeface="Arial"/>
              </a:rPr>
              <a:t>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ing</a:t>
            </a:r>
            <a:r>
              <a:rPr sz="1000" b="1" spc="-30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a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gs</a:t>
            </a:r>
            <a:r>
              <a:rPr sz="1000" b="1" spc="4" dirty="0" smtClean="0">
                <a:latin typeface="Arial"/>
                <a:cs typeface="Arial"/>
              </a:rPr>
              <a:t>[])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40" y="4472091"/>
            <a:ext cx="2348775" cy="785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1535"/>
              </a:lnSpc>
              <a:spcBef>
                <a:spcPts val="76"/>
              </a:spcBef>
            </a:pP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emo</a:t>
            </a:r>
            <a:endParaRPr sz="1400">
              <a:latin typeface="Arial"/>
              <a:cs typeface="Arial"/>
            </a:endParaRPr>
          </a:p>
          <a:p>
            <a:pPr marR="12700" algn="r">
              <a:lnSpc>
                <a:spcPct val="95825"/>
              </a:lnSpc>
            </a:pP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emo</a:t>
            </a:r>
            <a:endParaRPr sz="1400">
              <a:latin typeface="Arial"/>
              <a:cs typeface="Arial"/>
            </a:endParaRPr>
          </a:p>
          <a:p>
            <a:pPr marL="927049">
              <a:lnSpc>
                <a:spcPct val="95825"/>
              </a:lnSpc>
              <a:spcBef>
                <a:spcPts val="445"/>
              </a:spcBef>
            </a:pPr>
            <a:r>
              <a:rPr sz="1000" b="1" spc="0" dirty="0" smtClean="0">
                <a:latin typeface="Arial"/>
                <a:cs typeface="Arial"/>
              </a:rPr>
              <a:t>}</a:t>
            </a:r>
            <a:r>
              <a:rPr sz="1000" b="1" spc="-8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10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8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et</a:t>
            </a:r>
            <a:r>
              <a:rPr sz="1000" b="1" spc="4" dirty="0" smtClean="0">
                <a:latin typeface="Arial"/>
                <a:cs typeface="Arial"/>
              </a:rPr>
              <a:t>h</a:t>
            </a:r>
            <a:r>
              <a:rPr sz="1000" b="1" spc="0" dirty="0" smtClean="0">
                <a:latin typeface="Arial"/>
                <a:cs typeface="Arial"/>
              </a:rPr>
              <a:t>od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5"/>
              </a:spcBef>
            </a:pPr>
            <a:r>
              <a:rPr sz="1000" b="1" spc="0" dirty="0" smtClean="0">
                <a:latin typeface="Arial"/>
                <a:cs typeface="Arial"/>
              </a:rPr>
              <a:t>}</a:t>
            </a:r>
            <a:r>
              <a:rPr sz="1000" b="1" spc="-8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/</a:t>
            </a:r>
            <a:r>
              <a:rPr sz="1000" b="1" spc="0" dirty="0" smtClean="0">
                <a:latin typeface="Arial"/>
                <a:cs typeface="Arial"/>
              </a:rPr>
              <a:t>/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c</a:t>
            </a:r>
            <a:r>
              <a:rPr sz="1000" b="1" spc="0" dirty="0" smtClean="0">
                <a:latin typeface="Arial"/>
                <a:cs typeface="Arial"/>
              </a:rPr>
              <a:t>l</a:t>
            </a:r>
            <a:r>
              <a:rPr sz="1000" b="1" spc="-4" dirty="0" smtClean="0">
                <a:latin typeface="Arial"/>
                <a:cs typeface="Arial"/>
              </a:rPr>
              <a:t>as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39" dirty="0" smtClean="0">
                <a:latin typeface="Arial"/>
                <a:cs typeface="Arial"/>
              </a:rPr>
              <a:t> </a:t>
            </a:r>
            <a:r>
              <a:rPr sz="1000" b="1" spc="14" dirty="0" smtClean="0">
                <a:latin typeface="Arial"/>
                <a:cs typeface="Arial"/>
              </a:rPr>
              <a:t>T</a:t>
            </a:r>
            <a:r>
              <a:rPr sz="1000" b="1" spc="-4" dirty="0" smtClean="0">
                <a:latin typeface="Arial"/>
                <a:cs typeface="Arial"/>
              </a:rPr>
              <a:t>es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62071" y="4472091"/>
            <a:ext cx="250266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a2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76471" y="4472091"/>
            <a:ext cx="156278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91125" y="4472091"/>
            <a:ext cx="1117001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ew</a:t>
            </a:r>
            <a:r>
              <a:rPr sz="1400" b="1" spc="-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em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ew</a:t>
            </a:r>
            <a:r>
              <a:rPr sz="1400" b="1" spc="-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em</a:t>
            </a:r>
            <a:r>
              <a:rPr sz="14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spc="0" dirty="0" smtClean="0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9252" y="5345811"/>
            <a:ext cx="55251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19" baseline="3034" dirty="0" smtClean="0">
                <a:latin typeface="Calibri"/>
                <a:cs typeface="Calibri"/>
              </a:rPr>
              <a:t>s</a:t>
            </a:r>
            <a:r>
              <a:rPr sz="2700" spc="-25" baseline="3034" dirty="0" smtClean="0">
                <a:latin typeface="Calibri"/>
                <a:cs typeface="Calibri"/>
              </a:rPr>
              <a:t>t</a:t>
            </a:r>
            <a:r>
              <a:rPr sz="2700" spc="-9" baseline="3034" dirty="0" smtClean="0">
                <a:latin typeface="Calibri"/>
                <a:cs typeface="Calibri"/>
              </a:rPr>
              <a:t>a</a:t>
            </a:r>
            <a:r>
              <a:rPr sz="2700" spc="0" baseline="3034" dirty="0" smtClean="0">
                <a:latin typeface="Calibri"/>
                <a:cs typeface="Calibri"/>
              </a:rPr>
              <a:t>t</a:t>
            </a:r>
            <a:r>
              <a:rPr sz="2700" spc="-9" baseline="3034" dirty="0" smtClean="0">
                <a:latin typeface="Calibri"/>
                <a:cs typeface="Calibri"/>
              </a:rPr>
              <a:t>i</a:t>
            </a:r>
            <a:r>
              <a:rPr sz="2700" spc="0" baseline="3034" dirty="0" smtClean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5072" y="5345811"/>
            <a:ext cx="8873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19" baseline="3034" dirty="0" smtClean="0">
                <a:latin typeface="Calibri"/>
                <a:cs typeface="Calibri"/>
              </a:rPr>
              <a:t>v</a:t>
            </a:r>
            <a:r>
              <a:rPr sz="2700" spc="0" baseline="3034" dirty="0" smtClean="0">
                <a:latin typeface="Calibri"/>
                <a:cs typeface="Calibri"/>
              </a:rPr>
              <a:t>ar</a:t>
            </a: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0" baseline="3034" dirty="0" smtClean="0">
                <a:latin typeface="Calibri"/>
                <a:cs typeface="Calibri"/>
              </a:rPr>
              <a:t>ab</a:t>
            </a:r>
            <a:r>
              <a:rPr sz="2700" spc="9" baseline="3034" dirty="0" smtClean="0">
                <a:latin typeface="Calibri"/>
                <a:cs typeface="Calibri"/>
              </a:rPr>
              <a:t>l</a:t>
            </a:r>
            <a:r>
              <a:rPr sz="2700" spc="0" baseline="3034" dirty="0" smtClean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48027" y="5345811"/>
            <a:ext cx="3592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a</a:t>
            </a:r>
            <a:r>
              <a:rPr sz="2700" spc="-25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252" y="5620156"/>
            <a:ext cx="232020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al</a:t>
            </a:r>
            <a:r>
              <a:rPr sz="2700" spc="-9" baseline="3034" dirty="0" smtClean="0">
                <a:latin typeface="Calibri"/>
                <a:cs typeface="Calibri"/>
              </a:rPr>
              <a:t>l</a:t>
            </a:r>
            <a:r>
              <a:rPr sz="2700" spc="0" baseline="3034" dirty="0" smtClean="0">
                <a:latin typeface="Calibri"/>
                <a:cs typeface="Calibri"/>
              </a:rPr>
              <a:t>o</a:t>
            </a:r>
            <a:r>
              <a:rPr sz="2700" spc="-19" baseline="3034" dirty="0" smtClean="0">
                <a:latin typeface="Calibri"/>
                <a:cs typeface="Calibri"/>
              </a:rPr>
              <a:t>c</a:t>
            </a:r>
            <a:r>
              <a:rPr sz="2700" spc="-9" baseline="3034" dirty="0" smtClean="0">
                <a:latin typeface="Calibri"/>
                <a:cs typeface="Calibri"/>
              </a:rPr>
              <a:t>a</a:t>
            </a:r>
            <a:r>
              <a:rPr sz="2700" spc="-25" baseline="3034" dirty="0" smtClean="0">
                <a:latin typeface="Calibri"/>
                <a:cs typeface="Calibri"/>
              </a:rPr>
              <a:t>t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1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s</a:t>
            </a:r>
            <a:r>
              <a:rPr sz="2700" spc="4" baseline="3034" dirty="0" smtClean="0">
                <a:latin typeface="Calibri"/>
                <a:cs typeface="Calibri"/>
              </a:rPr>
              <a:t>p</a:t>
            </a:r>
            <a:r>
              <a:rPr sz="2700" spc="0" baseline="3034" dirty="0" smtClean="0">
                <a:latin typeface="Calibri"/>
                <a:cs typeface="Calibri"/>
              </a:rPr>
              <a:t>ace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only o</a:t>
            </a:r>
            <a:r>
              <a:rPr sz="2700" spc="4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86050" y="5898438"/>
            <a:ext cx="6913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:D</a:t>
            </a:r>
            <a:r>
              <a:rPr sz="2700" b="1" spc="4" baseline="3034" dirty="0" smtClean="0"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latin typeface="Calibri"/>
                <a:cs typeface="Calibri"/>
              </a:rPr>
              <a:t>mo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53353" y="5898438"/>
            <a:ext cx="6913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:D</a:t>
            </a:r>
            <a:r>
              <a:rPr sz="2700" b="1" spc="4" baseline="3034" dirty="0" smtClean="0"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latin typeface="Calibri"/>
                <a:cs typeface="Calibri"/>
              </a:rPr>
              <a:t>mo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6042" y="6199886"/>
            <a:ext cx="28870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73472" y="6199886"/>
            <a:ext cx="2880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9122" y="6188202"/>
            <a:ext cx="431291" cy="256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390" marR="129166" algn="ctr">
              <a:lnSpc>
                <a:spcPts val="2014"/>
              </a:lnSpc>
              <a:spcBef>
                <a:spcPts val="100"/>
              </a:spcBef>
            </a:pPr>
            <a:r>
              <a:rPr sz="1800" b="1" spc="0" dirty="0" smtClean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0414" y="6188202"/>
            <a:ext cx="432815" cy="256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453" marR="124791" algn="ctr">
              <a:lnSpc>
                <a:spcPts val="2014"/>
              </a:lnSpc>
              <a:spcBef>
                <a:spcPts val="100"/>
              </a:spcBef>
            </a:pPr>
            <a:r>
              <a:rPr sz="1800" b="1" spc="0" dirty="0" smtClean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93230" y="6188202"/>
            <a:ext cx="431292" cy="256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534" marR="137235" algn="ctr">
              <a:lnSpc>
                <a:spcPts val="2014"/>
              </a:lnSpc>
              <a:spcBef>
                <a:spcPts val="100"/>
              </a:spcBef>
            </a:pPr>
            <a:r>
              <a:rPr sz="1800" b="1" spc="0" dirty="0" smtClean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1438" y="6188202"/>
            <a:ext cx="432815" cy="256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644" marR="130436" algn="ctr">
              <a:lnSpc>
                <a:spcPts val="2014"/>
              </a:lnSpc>
              <a:spcBef>
                <a:spcPts val="100"/>
              </a:spcBef>
            </a:pPr>
            <a:r>
              <a:rPr sz="1800" b="1" spc="0" dirty="0" smtClean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4254" y="6188202"/>
            <a:ext cx="431292" cy="256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564" marR="124156" algn="ctr">
              <a:lnSpc>
                <a:spcPts val="2014"/>
              </a:lnSpc>
              <a:spcBef>
                <a:spcPts val="100"/>
              </a:spcBef>
            </a:pPr>
            <a:r>
              <a:rPr sz="1800" b="1" spc="0" dirty="0" smtClean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5546" y="6188202"/>
            <a:ext cx="432815" cy="256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788" marR="138505" algn="ctr">
              <a:lnSpc>
                <a:spcPts val="2014"/>
              </a:lnSpc>
              <a:spcBef>
                <a:spcPts val="100"/>
              </a:spcBef>
            </a:pPr>
            <a:r>
              <a:rPr sz="1800" b="1" spc="0" dirty="0" smtClean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5038" y="5368290"/>
            <a:ext cx="473963" cy="489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926586" y="5368290"/>
            <a:ext cx="473963" cy="489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784854" y="5263134"/>
            <a:ext cx="1310639" cy="687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2"/>
              </a:spcBef>
            </a:pPr>
            <a:endParaRPr sz="600"/>
          </a:p>
          <a:p>
            <a:pPr marL="317500">
              <a:lnSpc>
                <a:spcPct val="101725"/>
              </a:lnSpc>
              <a:spcBef>
                <a:spcPts val="1000"/>
              </a:spcBef>
            </a:pPr>
            <a:r>
              <a:rPr sz="1800" b="1" spc="0" dirty="0" smtClean="0">
                <a:latin typeface="Calibri"/>
                <a:cs typeface="Calibri"/>
              </a:rPr>
              <a:t>d       </a:t>
            </a:r>
            <a:r>
              <a:rPr sz="1800" b="1" spc="276" dirty="0" smtClean="0">
                <a:latin typeface="Calibri"/>
                <a:cs typeface="Calibri"/>
              </a:rPr>
              <a:t> </a:t>
            </a:r>
            <a:r>
              <a:rPr sz="1800" b="1" spc="0" dirty="0" smtClean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8584" y="1791208"/>
            <a:ext cx="10570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936726" y="1791208"/>
            <a:ext cx="10517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71594" y="4831842"/>
            <a:ext cx="1568703" cy="76200"/>
          </a:xfrm>
          <a:custGeom>
            <a:avLst/>
            <a:gdLst/>
            <a:ahLst/>
            <a:cxnLst/>
            <a:rect l="l" t="t" r="r" b="b"/>
            <a:pathLst>
              <a:path w="1568703" h="76200">
                <a:moveTo>
                  <a:pt x="91439" y="26669"/>
                </a:moveTo>
                <a:lnTo>
                  <a:pt x="91439" y="49529"/>
                </a:lnTo>
                <a:lnTo>
                  <a:pt x="160019" y="49529"/>
                </a:lnTo>
                <a:lnTo>
                  <a:pt x="160019" y="26669"/>
                </a:lnTo>
                <a:lnTo>
                  <a:pt x="91439" y="26669"/>
                </a:lnTo>
                <a:close/>
              </a:path>
              <a:path w="1568703" h="76200">
                <a:moveTo>
                  <a:pt x="182879" y="26669"/>
                </a:moveTo>
                <a:lnTo>
                  <a:pt x="182879" y="49529"/>
                </a:lnTo>
                <a:lnTo>
                  <a:pt x="251459" y="49529"/>
                </a:lnTo>
                <a:lnTo>
                  <a:pt x="251459" y="26669"/>
                </a:lnTo>
                <a:lnTo>
                  <a:pt x="182879" y="26669"/>
                </a:lnTo>
                <a:close/>
              </a:path>
              <a:path w="1568703" h="76200">
                <a:moveTo>
                  <a:pt x="274319" y="26669"/>
                </a:moveTo>
                <a:lnTo>
                  <a:pt x="274319" y="49529"/>
                </a:lnTo>
                <a:lnTo>
                  <a:pt x="342900" y="49529"/>
                </a:lnTo>
                <a:lnTo>
                  <a:pt x="342900" y="26669"/>
                </a:lnTo>
                <a:lnTo>
                  <a:pt x="274319" y="26669"/>
                </a:lnTo>
                <a:close/>
              </a:path>
              <a:path w="1568703" h="76200">
                <a:moveTo>
                  <a:pt x="365759" y="26669"/>
                </a:moveTo>
                <a:lnTo>
                  <a:pt x="365759" y="49529"/>
                </a:lnTo>
                <a:lnTo>
                  <a:pt x="434339" y="49529"/>
                </a:lnTo>
                <a:lnTo>
                  <a:pt x="434339" y="26669"/>
                </a:lnTo>
                <a:lnTo>
                  <a:pt x="365759" y="26669"/>
                </a:lnTo>
                <a:close/>
              </a:path>
              <a:path w="1568703" h="76200">
                <a:moveTo>
                  <a:pt x="457200" y="26669"/>
                </a:moveTo>
                <a:lnTo>
                  <a:pt x="457200" y="49529"/>
                </a:lnTo>
                <a:lnTo>
                  <a:pt x="525779" y="49529"/>
                </a:lnTo>
                <a:lnTo>
                  <a:pt x="525779" y="26669"/>
                </a:lnTo>
                <a:lnTo>
                  <a:pt x="457200" y="26669"/>
                </a:lnTo>
                <a:close/>
              </a:path>
              <a:path w="1568703" h="76200">
                <a:moveTo>
                  <a:pt x="548639" y="26669"/>
                </a:moveTo>
                <a:lnTo>
                  <a:pt x="548639" y="49529"/>
                </a:lnTo>
                <a:lnTo>
                  <a:pt x="617219" y="49529"/>
                </a:lnTo>
                <a:lnTo>
                  <a:pt x="617219" y="26669"/>
                </a:lnTo>
                <a:lnTo>
                  <a:pt x="548639" y="26669"/>
                </a:lnTo>
                <a:close/>
              </a:path>
              <a:path w="1568703" h="76200">
                <a:moveTo>
                  <a:pt x="640079" y="26669"/>
                </a:moveTo>
                <a:lnTo>
                  <a:pt x="640079" y="49529"/>
                </a:lnTo>
                <a:lnTo>
                  <a:pt x="708659" y="49529"/>
                </a:lnTo>
                <a:lnTo>
                  <a:pt x="708659" y="26669"/>
                </a:lnTo>
                <a:lnTo>
                  <a:pt x="640079" y="26669"/>
                </a:lnTo>
                <a:close/>
              </a:path>
              <a:path w="1568703" h="76200">
                <a:moveTo>
                  <a:pt x="731519" y="26669"/>
                </a:moveTo>
                <a:lnTo>
                  <a:pt x="731519" y="49529"/>
                </a:lnTo>
                <a:lnTo>
                  <a:pt x="800100" y="49529"/>
                </a:lnTo>
                <a:lnTo>
                  <a:pt x="800100" y="26669"/>
                </a:lnTo>
                <a:lnTo>
                  <a:pt x="731519" y="26669"/>
                </a:lnTo>
                <a:close/>
              </a:path>
              <a:path w="1568703" h="76200">
                <a:moveTo>
                  <a:pt x="822959" y="26669"/>
                </a:moveTo>
                <a:lnTo>
                  <a:pt x="822959" y="49529"/>
                </a:lnTo>
                <a:lnTo>
                  <a:pt x="891539" y="49529"/>
                </a:lnTo>
                <a:lnTo>
                  <a:pt x="891539" y="26669"/>
                </a:lnTo>
                <a:lnTo>
                  <a:pt x="822959" y="26669"/>
                </a:lnTo>
                <a:close/>
              </a:path>
              <a:path w="1568703" h="76200">
                <a:moveTo>
                  <a:pt x="914400" y="26669"/>
                </a:moveTo>
                <a:lnTo>
                  <a:pt x="914400" y="49529"/>
                </a:lnTo>
                <a:lnTo>
                  <a:pt x="982979" y="49529"/>
                </a:lnTo>
                <a:lnTo>
                  <a:pt x="982979" y="26669"/>
                </a:lnTo>
                <a:lnTo>
                  <a:pt x="914400" y="26669"/>
                </a:lnTo>
                <a:close/>
              </a:path>
              <a:path w="1568703" h="76200">
                <a:moveTo>
                  <a:pt x="1005839" y="26669"/>
                </a:moveTo>
                <a:lnTo>
                  <a:pt x="1005839" y="49529"/>
                </a:lnTo>
                <a:lnTo>
                  <a:pt x="1074419" y="49529"/>
                </a:lnTo>
                <a:lnTo>
                  <a:pt x="1074419" y="26669"/>
                </a:lnTo>
                <a:lnTo>
                  <a:pt x="1005839" y="26669"/>
                </a:lnTo>
                <a:close/>
              </a:path>
              <a:path w="1568703" h="76200">
                <a:moveTo>
                  <a:pt x="1097279" y="26669"/>
                </a:moveTo>
                <a:lnTo>
                  <a:pt x="1097279" y="49529"/>
                </a:lnTo>
                <a:lnTo>
                  <a:pt x="1165859" y="49529"/>
                </a:lnTo>
                <a:lnTo>
                  <a:pt x="1165859" y="26669"/>
                </a:lnTo>
                <a:lnTo>
                  <a:pt x="1097279" y="26669"/>
                </a:lnTo>
                <a:close/>
              </a:path>
              <a:path w="1568703" h="76200">
                <a:moveTo>
                  <a:pt x="1188719" y="26669"/>
                </a:moveTo>
                <a:lnTo>
                  <a:pt x="1188719" y="49529"/>
                </a:lnTo>
                <a:lnTo>
                  <a:pt x="1257300" y="49529"/>
                </a:lnTo>
                <a:lnTo>
                  <a:pt x="1257300" y="26669"/>
                </a:lnTo>
                <a:lnTo>
                  <a:pt x="1188719" y="26669"/>
                </a:lnTo>
                <a:close/>
              </a:path>
              <a:path w="1568703" h="76200">
                <a:moveTo>
                  <a:pt x="1280159" y="26669"/>
                </a:moveTo>
                <a:lnTo>
                  <a:pt x="1280159" y="49529"/>
                </a:lnTo>
                <a:lnTo>
                  <a:pt x="1348739" y="49529"/>
                </a:lnTo>
                <a:lnTo>
                  <a:pt x="1348739" y="26669"/>
                </a:lnTo>
                <a:lnTo>
                  <a:pt x="1280159" y="26669"/>
                </a:lnTo>
                <a:close/>
              </a:path>
              <a:path w="1568703" h="76200">
                <a:moveTo>
                  <a:pt x="1371600" y="26669"/>
                </a:moveTo>
                <a:lnTo>
                  <a:pt x="1371600" y="49529"/>
                </a:lnTo>
                <a:lnTo>
                  <a:pt x="1440179" y="49529"/>
                </a:lnTo>
                <a:lnTo>
                  <a:pt x="1440179" y="26669"/>
                </a:lnTo>
                <a:lnTo>
                  <a:pt x="1371600" y="26669"/>
                </a:lnTo>
                <a:close/>
              </a:path>
              <a:path w="1568703" h="76200">
                <a:moveTo>
                  <a:pt x="1463039" y="26669"/>
                </a:moveTo>
                <a:lnTo>
                  <a:pt x="1463039" y="49529"/>
                </a:lnTo>
                <a:lnTo>
                  <a:pt x="1505203" y="49529"/>
                </a:lnTo>
                <a:lnTo>
                  <a:pt x="1568703" y="38099"/>
                </a:lnTo>
                <a:lnTo>
                  <a:pt x="1492503" y="0"/>
                </a:lnTo>
                <a:lnTo>
                  <a:pt x="1505203" y="26669"/>
                </a:lnTo>
                <a:lnTo>
                  <a:pt x="1463039" y="26669"/>
                </a:lnTo>
                <a:close/>
              </a:path>
              <a:path w="1568703" h="76200">
                <a:moveTo>
                  <a:pt x="1505203" y="49529"/>
                </a:moveTo>
                <a:lnTo>
                  <a:pt x="1492503" y="49529"/>
                </a:lnTo>
                <a:lnTo>
                  <a:pt x="1492503" y="76199"/>
                </a:lnTo>
                <a:lnTo>
                  <a:pt x="1568703" y="38099"/>
                </a:lnTo>
                <a:lnTo>
                  <a:pt x="1505203" y="49529"/>
                </a:lnTo>
                <a:close/>
              </a:path>
              <a:path w="1568703" h="76200">
                <a:moveTo>
                  <a:pt x="1505203" y="26669"/>
                </a:moveTo>
                <a:lnTo>
                  <a:pt x="1492503" y="0"/>
                </a:lnTo>
                <a:lnTo>
                  <a:pt x="1492504" y="26669"/>
                </a:lnTo>
                <a:lnTo>
                  <a:pt x="1505203" y="26669"/>
                </a:lnTo>
                <a:close/>
              </a:path>
              <a:path w="1568703" h="76200">
                <a:moveTo>
                  <a:pt x="0" y="26669"/>
                </a:moveTo>
                <a:lnTo>
                  <a:pt x="0" y="49529"/>
                </a:lnTo>
                <a:lnTo>
                  <a:pt x="68579" y="49529"/>
                </a:lnTo>
                <a:lnTo>
                  <a:pt x="68579" y="26669"/>
                </a:lnTo>
                <a:lnTo>
                  <a:pt x="0" y="266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71594" y="4869942"/>
            <a:ext cx="68579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2413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3034" y="4869942"/>
            <a:ext cx="68579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2413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54474" y="4869942"/>
            <a:ext cx="68579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2413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45914" y="4869942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2413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37354" y="4869942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2413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28794" y="4869942"/>
            <a:ext cx="68579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2413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20234" y="4869942"/>
            <a:ext cx="68579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2413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11674" y="4869942"/>
            <a:ext cx="68579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2413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03114" y="4869942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2413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94554" y="4869942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2413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85994" y="4869942"/>
            <a:ext cx="68579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2413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77434" y="4869942"/>
            <a:ext cx="68579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2413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68874" y="4869942"/>
            <a:ext cx="68579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2413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60314" y="4869942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2413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834634" y="4869942"/>
            <a:ext cx="42163" cy="0"/>
          </a:xfrm>
          <a:custGeom>
            <a:avLst/>
            <a:gdLst/>
            <a:ahLst/>
            <a:cxnLst/>
            <a:rect l="l" t="t" r="r" b="b"/>
            <a:pathLst>
              <a:path w="42163">
                <a:moveTo>
                  <a:pt x="0" y="0"/>
                </a:moveTo>
                <a:lnTo>
                  <a:pt x="42163" y="0"/>
                </a:lnTo>
              </a:path>
            </a:pathLst>
          </a:custGeom>
          <a:ln w="2413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71238" y="5262499"/>
            <a:ext cx="1243838" cy="205866"/>
          </a:xfrm>
          <a:custGeom>
            <a:avLst/>
            <a:gdLst/>
            <a:ahLst/>
            <a:cxnLst/>
            <a:rect l="l" t="t" r="r" b="b"/>
            <a:pathLst>
              <a:path w="1243838" h="205866">
                <a:moveTo>
                  <a:pt x="3048" y="0"/>
                </a:moveTo>
                <a:lnTo>
                  <a:pt x="0" y="22606"/>
                </a:lnTo>
                <a:lnTo>
                  <a:pt x="67945" y="31750"/>
                </a:lnTo>
                <a:lnTo>
                  <a:pt x="70992" y="9143"/>
                </a:lnTo>
                <a:lnTo>
                  <a:pt x="3048" y="0"/>
                </a:lnTo>
                <a:close/>
              </a:path>
              <a:path w="1243838" h="205866">
                <a:moveTo>
                  <a:pt x="93725" y="12191"/>
                </a:moveTo>
                <a:lnTo>
                  <a:pt x="90677" y="34797"/>
                </a:lnTo>
                <a:lnTo>
                  <a:pt x="158623" y="43941"/>
                </a:lnTo>
                <a:lnTo>
                  <a:pt x="161671" y="21335"/>
                </a:lnTo>
                <a:lnTo>
                  <a:pt x="93725" y="12191"/>
                </a:lnTo>
                <a:close/>
              </a:path>
              <a:path w="1243838" h="205866">
                <a:moveTo>
                  <a:pt x="184276" y="24384"/>
                </a:moveTo>
                <a:lnTo>
                  <a:pt x="181228" y="46989"/>
                </a:lnTo>
                <a:lnTo>
                  <a:pt x="249174" y="56134"/>
                </a:lnTo>
                <a:lnTo>
                  <a:pt x="252222" y="33528"/>
                </a:lnTo>
                <a:lnTo>
                  <a:pt x="184276" y="24384"/>
                </a:lnTo>
                <a:close/>
              </a:path>
              <a:path w="1243838" h="205866">
                <a:moveTo>
                  <a:pt x="274954" y="36575"/>
                </a:moveTo>
                <a:lnTo>
                  <a:pt x="271907" y="59181"/>
                </a:lnTo>
                <a:lnTo>
                  <a:pt x="339851" y="68325"/>
                </a:lnTo>
                <a:lnTo>
                  <a:pt x="342900" y="45719"/>
                </a:lnTo>
                <a:lnTo>
                  <a:pt x="274954" y="36575"/>
                </a:lnTo>
                <a:close/>
              </a:path>
              <a:path w="1243838" h="205866">
                <a:moveTo>
                  <a:pt x="365506" y="48767"/>
                </a:moveTo>
                <a:lnTo>
                  <a:pt x="362458" y="71373"/>
                </a:lnTo>
                <a:lnTo>
                  <a:pt x="430402" y="80517"/>
                </a:lnTo>
                <a:lnTo>
                  <a:pt x="433450" y="57784"/>
                </a:lnTo>
                <a:lnTo>
                  <a:pt x="365506" y="48767"/>
                </a:lnTo>
                <a:close/>
              </a:path>
              <a:path w="1243838" h="205866">
                <a:moveTo>
                  <a:pt x="456184" y="60832"/>
                </a:moveTo>
                <a:lnTo>
                  <a:pt x="453136" y="83565"/>
                </a:lnTo>
                <a:lnTo>
                  <a:pt x="521081" y="92709"/>
                </a:lnTo>
                <a:lnTo>
                  <a:pt x="524128" y="69976"/>
                </a:lnTo>
                <a:lnTo>
                  <a:pt x="456184" y="60832"/>
                </a:lnTo>
                <a:close/>
              </a:path>
              <a:path w="1243838" h="205866">
                <a:moveTo>
                  <a:pt x="546735" y="73025"/>
                </a:moveTo>
                <a:lnTo>
                  <a:pt x="543687" y="95757"/>
                </a:lnTo>
                <a:lnTo>
                  <a:pt x="611759" y="104901"/>
                </a:lnTo>
                <a:lnTo>
                  <a:pt x="614807" y="82168"/>
                </a:lnTo>
                <a:lnTo>
                  <a:pt x="546735" y="73025"/>
                </a:lnTo>
                <a:close/>
              </a:path>
              <a:path w="1243838" h="205866">
                <a:moveTo>
                  <a:pt x="637413" y="85216"/>
                </a:moveTo>
                <a:lnTo>
                  <a:pt x="634364" y="107950"/>
                </a:lnTo>
                <a:lnTo>
                  <a:pt x="702310" y="117093"/>
                </a:lnTo>
                <a:lnTo>
                  <a:pt x="705358" y="94360"/>
                </a:lnTo>
                <a:lnTo>
                  <a:pt x="637413" y="85216"/>
                </a:lnTo>
                <a:close/>
              </a:path>
              <a:path w="1243838" h="205866">
                <a:moveTo>
                  <a:pt x="728090" y="97409"/>
                </a:moveTo>
                <a:lnTo>
                  <a:pt x="725042" y="120141"/>
                </a:lnTo>
                <a:lnTo>
                  <a:pt x="792988" y="129285"/>
                </a:lnTo>
                <a:lnTo>
                  <a:pt x="796036" y="106553"/>
                </a:lnTo>
                <a:lnTo>
                  <a:pt x="728090" y="97409"/>
                </a:lnTo>
                <a:close/>
              </a:path>
              <a:path w="1243838" h="205866">
                <a:moveTo>
                  <a:pt x="818641" y="109600"/>
                </a:moveTo>
                <a:lnTo>
                  <a:pt x="815594" y="132334"/>
                </a:lnTo>
                <a:lnTo>
                  <a:pt x="883538" y="141478"/>
                </a:lnTo>
                <a:lnTo>
                  <a:pt x="886587" y="118744"/>
                </a:lnTo>
                <a:lnTo>
                  <a:pt x="818641" y="109600"/>
                </a:lnTo>
                <a:close/>
              </a:path>
              <a:path w="1243838" h="205866">
                <a:moveTo>
                  <a:pt x="909320" y="121792"/>
                </a:moveTo>
                <a:lnTo>
                  <a:pt x="906272" y="144525"/>
                </a:lnTo>
                <a:lnTo>
                  <a:pt x="974216" y="153542"/>
                </a:lnTo>
                <a:lnTo>
                  <a:pt x="977264" y="130937"/>
                </a:lnTo>
                <a:lnTo>
                  <a:pt x="909320" y="121792"/>
                </a:lnTo>
                <a:close/>
              </a:path>
              <a:path w="1243838" h="205866">
                <a:moveTo>
                  <a:pt x="999871" y="133984"/>
                </a:moveTo>
                <a:lnTo>
                  <a:pt x="996823" y="156590"/>
                </a:lnTo>
                <a:lnTo>
                  <a:pt x="1064895" y="165734"/>
                </a:lnTo>
                <a:lnTo>
                  <a:pt x="1067942" y="143128"/>
                </a:lnTo>
                <a:lnTo>
                  <a:pt x="999871" y="133984"/>
                </a:lnTo>
                <a:close/>
              </a:path>
              <a:path w="1243838" h="205866">
                <a:moveTo>
                  <a:pt x="1090549" y="146176"/>
                </a:moveTo>
                <a:lnTo>
                  <a:pt x="1087501" y="168782"/>
                </a:lnTo>
                <a:lnTo>
                  <a:pt x="1155446" y="177926"/>
                </a:lnTo>
                <a:lnTo>
                  <a:pt x="1158494" y="155320"/>
                </a:lnTo>
                <a:lnTo>
                  <a:pt x="1090549" y="146176"/>
                </a:lnTo>
                <a:close/>
              </a:path>
              <a:path w="1243838" h="205866">
                <a:moveTo>
                  <a:pt x="1181227" y="158369"/>
                </a:moveTo>
                <a:lnTo>
                  <a:pt x="1173352" y="130428"/>
                </a:lnTo>
                <a:lnTo>
                  <a:pt x="1163192" y="205866"/>
                </a:lnTo>
                <a:lnTo>
                  <a:pt x="1243838" y="178307"/>
                </a:lnTo>
                <a:lnTo>
                  <a:pt x="1173352" y="130428"/>
                </a:lnTo>
                <a:lnTo>
                  <a:pt x="1181227" y="158369"/>
                </a:lnTo>
                <a:lnTo>
                  <a:pt x="1182370" y="158495"/>
                </a:lnTo>
                <a:lnTo>
                  <a:pt x="1179322" y="181228"/>
                </a:lnTo>
                <a:lnTo>
                  <a:pt x="1178178" y="180975"/>
                </a:lnTo>
                <a:lnTo>
                  <a:pt x="1181227" y="158369"/>
                </a:lnTo>
                <a:close/>
              </a:path>
              <a:path w="1243838" h="205866">
                <a:moveTo>
                  <a:pt x="1181227" y="158369"/>
                </a:moveTo>
                <a:lnTo>
                  <a:pt x="1178178" y="180975"/>
                </a:lnTo>
                <a:lnTo>
                  <a:pt x="1179322" y="181228"/>
                </a:lnTo>
                <a:lnTo>
                  <a:pt x="1182370" y="158495"/>
                </a:lnTo>
                <a:lnTo>
                  <a:pt x="1181227" y="1583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0857" y="5447411"/>
            <a:ext cx="1244218" cy="251790"/>
          </a:xfrm>
          <a:custGeom>
            <a:avLst/>
            <a:gdLst/>
            <a:ahLst/>
            <a:cxnLst/>
            <a:rect l="l" t="t" r="r" b="b"/>
            <a:pathLst>
              <a:path w="1244218" h="251790">
                <a:moveTo>
                  <a:pt x="1148588" y="29590"/>
                </a:moveTo>
                <a:lnTo>
                  <a:pt x="1081023" y="41275"/>
                </a:lnTo>
                <a:lnTo>
                  <a:pt x="1084960" y="63753"/>
                </a:lnTo>
                <a:lnTo>
                  <a:pt x="1152525" y="52069"/>
                </a:lnTo>
                <a:lnTo>
                  <a:pt x="1148588" y="29590"/>
                </a:lnTo>
                <a:close/>
              </a:path>
              <a:path w="1244218" h="251790">
                <a:moveTo>
                  <a:pt x="1058417" y="45211"/>
                </a:moveTo>
                <a:lnTo>
                  <a:pt x="990853" y="56895"/>
                </a:lnTo>
                <a:lnTo>
                  <a:pt x="994790" y="79501"/>
                </a:lnTo>
                <a:lnTo>
                  <a:pt x="1062354" y="67690"/>
                </a:lnTo>
                <a:lnTo>
                  <a:pt x="1058417" y="45211"/>
                </a:lnTo>
                <a:close/>
              </a:path>
              <a:path w="1244218" h="251790">
                <a:moveTo>
                  <a:pt x="968375" y="60832"/>
                </a:moveTo>
                <a:lnTo>
                  <a:pt x="900810" y="72643"/>
                </a:lnTo>
                <a:lnTo>
                  <a:pt x="904747" y="95122"/>
                </a:lnTo>
                <a:lnTo>
                  <a:pt x="972312" y="83438"/>
                </a:lnTo>
                <a:lnTo>
                  <a:pt x="968375" y="60832"/>
                </a:lnTo>
                <a:close/>
              </a:path>
              <a:path w="1244218" h="251790">
                <a:moveTo>
                  <a:pt x="878331" y="76580"/>
                </a:moveTo>
                <a:lnTo>
                  <a:pt x="810767" y="88264"/>
                </a:lnTo>
                <a:lnTo>
                  <a:pt x="814704" y="110870"/>
                </a:lnTo>
                <a:lnTo>
                  <a:pt x="882268" y="99059"/>
                </a:lnTo>
                <a:lnTo>
                  <a:pt x="878331" y="76580"/>
                </a:lnTo>
                <a:close/>
              </a:path>
              <a:path w="1244218" h="251790">
                <a:moveTo>
                  <a:pt x="788162" y="92201"/>
                </a:moveTo>
                <a:lnTo>
                  <a:pt x="720597" y="104012"/>
                </a:lnTo>
                <a:lnTo>
                  <a:pt x="724534" y="126491"/>
                </a:lnTo>
                <a:lnTo>
                  <a:pt x="792098" y="114680"/>
                </a:lnTo>
                <a:lnTo>
                  <a:pt x="788162" y="92201"/>
                </a:lnTo>
                <a:close/>
              </a:path>
              <a:path w="1244218" h="251790">
                <a:moveTo>
                  <a:pt x="698118" y="107822"/>
                </a:moveTo>
                <a:lnTo>
                  <a:pt x="630554" y="119633"/>
                </a:lnTo>
                <a:lnTo>
                  <a:pt x="634491" y="142138"/>
                </a:lnTo>
                <a:lnTo>
                  <a:pt x="702055" y="130428"/>
                </a:lnTo>
                <a:lnTo>
                  <a:pt x="698118" y="107822"/>
                </a:lnTo>
                <a:close/>
              </a:path>
              <a:path w="1244218" h="251790">
                <a:moveTo>
                  <a:pt x="608076" y="123570"/>
                </a:moveTo>
                <a:lnTo>
                  <a:pt x="540512" y="135254"/>
                </a:lnTo>
                <a:lnTo>
                  <a:pt x="544448" y="157810"/>
                </a:lnTo>
                <a:lnTo>
                  <a:pt x="612013" y="146050"/>
                </a:lnTo>
                <a:lnTo>
                  <a:pt x="608076" y="123570"/>
                </a:lnTo>
                <a:close/>
              </a:path>
              <a:path w="1244218" h="251790">
                <a:moveTo>
                  <a:pt x="517905" y="139191"/>
                </a:moveTo>
                <a:lnTo>
                  <a:pt x="450341" y="150952"/>
                </a:lnTo>
                <a:lnTo>
                  <a:pt x="454278" y="173469"/>
                </a:lnTo>
                <a:lnTo>
                  <a:pt x="521842" y="161721"/>
                </a:lnTo>
                <a:lnTo>
                  <a:pt x="517905" y="139191"/>
                </a:lnTo>
                <a:close/>
              </a:path>
              <a:path w="1244218" h="251790">
                <a:moveTo>
                  <a:pt x="427863" y="154863"/>
                </a:moveTo>
                <a:lnTo>
                  <a:pt x="360298" y="166611"/>
                </a:lnTo>
                <a:lnTo>
                  <a:pt x="364235" y="189141"/>
                </a:lnTo>
                <a:lnTo>
                  <a:pt x="431800" y="177380"/>
                </a:lnTo>
                <a:lnTo>
                  <a:pt x="427863" y="154863"/>
                </a:lnTo>
                <a:close/>
              </a:path>
              <a:path w="1244218" h="251790">
                <a:moveTo>
                  <a:pt x="337819" y="170535"/>
                </a:moveTo>
                <a:lnTo>
                  <a:pt x="270255" y="182283"/>
                </a:lnTo>
                <a:lnTo>
                  <a:pt x="274065" y="204800"/>
                </a:lnTo>
                <a:lnTo>
                  <a:pt x="341629" y="193052"/>
                </a:lnTo>
                <a:lnTo>
                  <a:pt x="337819" y="170535"/>
                </a:lnTo>
                <a:close/>
              </a:path>
              <a:path w="1244218" h="251790">
                <a:moveTo>
                  <a:pt x="247650" y="186194"/>
                </a:moveTo>
                <a:lnTo>
                  <a:pt x="180085" y="197942"/>
                </a:lnTo>
                <a:lnTo>
                  <a:pt x="184022" y="220472"/>
                </a:lnTo>
                <a:lnTo>
                  <a:pt x="251587" y="208711"/>
                </a:lnTo>
                <a:lnTo>
                  <a:pt x="247650" y="186194"/>
                </a:lnTo>
                <a:close/>
              </a:path>
              <a:path w="1244218" h="251790">
                <a:moveTo>
                  <a:pt x="157606" y="201866"/>
                </a:moveTo>
                <a:lnTo>
                  <a:pt x="90042" y="213613"/>
                </a:lnTo>
                <a:lnTo>
                  <a:pt x="93979" y="236131"/>
                </a:lnTo>
                <a:lnTo>
                  <a:pt x="161543" y="224383"/>
                </a:lnTo>
                <a:lnTo>
                  <a:pt x="157606" y="201866"/>
                </a:lnTo>
                <a:close/>
              </a:path>
              <a:path w="1244218" h="251790">
                <a:moveTo>
                  <a:pt x="67563" y="217525"/>
                </a:moveTo>
                <a:lnTo>
                  <a:pt x="0" y="229273"/>
                </a:lnTo>
                <a:lnTo>
                  <a:pt x="3809" y="251790"/>
                </a:lnTo>
                <a:lnTo>
                  <a:pt x="71373" y="240042"/>
                </a:lnTo>
                <a:lnTo>
                  <a:pt x="67563" y="217525"/>
                </a:lnTo>
                <a:close/>
              </a:path>
              <a:path w="1244218" h="251790">
                <a:moveTo>
                  <a:pt x="1244218" y="24510"/>
                </a:moveTo>
                <a:lnTo>
                  <a:pt x="1179702" y="24129"/>
                </a:lnTo>
                <a:lnTo>
                  <a:pt x="1175003" y="48132"/>
                </a:lnTo>
                <a:lnTo>
                  <a:pt x="1171066" y="25653"/>
                </a:lnTo>
                <a:lnTo>
                  <a:pt x="1179702" y="24129"/>
                </a:lnTo>
                <a:lnTo>
                  <a:pt x="1244218" y="24510"/>
                </a:lnTo>
                <a:lnTo>
                  <a:pt x="1162557" y="0"/>
                </a:lnTo>
                <a:lnTo>
                  <a:pt x="1175639" y="75056"/>
                </a:lnTo>
                <a:lnTo>
                  <a:pt x="1183639" y="46608"/>
                </a:lnTo>
                <a:lnTo>
                  <a:pt x="1244218" y="24510"/>
                </a:lnTo>
                <a:close/>
              </a:path>
              <a:path w="1244218" h="251790">
                <a:moveTo>
                  <a:pt x="1175003" y="48132"/>
                </a:moveTo>
                <a:lnTo>
                  <a:pt x="1179702" y="24129"/>
                </a:lnTo>
                <a:lnTo>
                  <a:pt x="1171066" y="25653"/>
                </a:lnTo>
                <a:lnTo>
                  <a:pt x="1175003" y="48132"/>
                </a:lnTo>
                <a:close/>
              </a:path>
              <a:path w="1244218" h="251790">
                <a:moveTo>
                  <a:pt x="1183639" y="46608"/>
                </a:moveTo>
                <a:lnTo>
                  <a:pt x="1175639" y="75056"/>
                </a:lnTo>
                <a:lnTo>
                  <a:pt x="1244218" y="24510"/>
                </a:lnTo>
                <a:lnTo>
                  <a:pt x="1183639" y="466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47210" y="6101334"/>
            <a:ext cx="1568703" cy="76200"/>
          </a:xfrm>
          <a:custGeom>
            <a:avLst/>
            <a:gdLst/>
            <a:ahLst/>
            <a:cxnLst/>
            <a:rect l="l" t="t" r="r" b="b"/>
            <a:pathLst>
              <a:path w="1568703" h="76200">
                <a:moveTo>
                  <a:pt x="91439" y="26669"/>
                </a:moveTo>
                <a:lnTo>
                  <a:pt x="91439" y="49529"/>
                </a:lnTo>
                <a:lnTo>
                  <a:pt x="160019" y="49529"/>
                </a:lnTo>
                <a:lnTo>
                  <a:pt x="160019" y="26669"/>
                </a:lnTo>
                <a:lnTo>
                  <a:pt x="91439" y="26669"/>
                </a:lnTo>
                <a:close/>
              </a:path>
              <a:path w="1568703" h="76200">
                <a:moveTo>
                  <a:pt x="182879" y="26669"/>
                </a:moveTo>
                <a:lnTo>
                  <a:pt x="182879" y="49529"/>
                </a:lnTo>
                <a:lnTo>
                  <a:pt x="251460" y="49529"/>
                </a:lnTo>
                <a:lnTo>
                  <a:pt x="251460" y="26669"/>
                </a:lnTo>
                <a:lnTo>
                  <a:pt x="182879" y="26669"/>
                </a:lnTo>
                <a:close/>
              </a:path>
              <a:path w="1568703" h="76200">
                <a:moveTo>
                  <a:pt x="274319" y="26669"/>
                </a:moveTo>
                <a:lnTo>
                  <a:pt x="274319" y="49529"/>
                </a:lnTo>
                <a:lnTo>
                  <a:pt x="342900" y="49529"/>
                </a:lnTo>
                <a:lnTo>
                  <a:pt x="342900" y="26669"/>
                </a:lnTo>
                <a:lnTo>
                  <a:pt x="274319" y="26669"/>
                </a:lnTo>
                <a:close/>
              </a:path>
              <a:path w="1568703" h="76200">
                <a:moveTo>
                  <a:pt x="365760" y="26669"/>
                </a:moveTo>
                <a:lnTo>
                  <a:pt x="365760" y="49529"/>
                </a:lnTo>
                <a:lnTo>
                  <a:pt x="434339" y="49529"/>
                </a:lnTo>
                <a:lnTo>
                  <a:pt x="434339" y="26669"/>
                </a:lnTo>
                <a:lnTo>
                  <a:pt x="365760" y="26669"/>
                </a:lnTo>
                <a:close/>
              </a:path>
              <a:path w="1568703" h="76200">
                <a:moveTo>
                  <a:pt x="457200" y="26669"/>
                </a:moveTo>
                <a:lnTo>
                  <a:pt x="457200" y="49529"/>
                </a:lnTo>
                <a:lnTo>
                  <a:pt x="525779" y="49529"/>
                </a:lnTo>
                <a:lnTo>
                  <a:pt x="525779" y="26669"/>
                </a:lnTo>
                <a:lnTo>
                  <a:pt x="457200" y="26669"/>
                </a:lnTo>
                <a:close/>
              </a:path>
              <a:path w="1568703" h="76200">
                <a:moveTo>
                  <a:pt x="548639" y="26669"/>
                </a:moveTo>
                <a:lnTo>
                  <a:pt x="548639" y="49529"/>
                </a:lnTo>
                <a:lnTo>
                  <a:pt x="617219" y="49529"/>
                </a:lnTo>
                <a:lnTo>
                  <a:pt x="617219" y="26669"/>
                </a:lnTo>
                <a:lnTo>
                  <a:pt x="548639" y="26669"/>
                </a:lnTo>
                <a:close/>
              </a:path>
              <a:path w="1568703" h="76200">
                <a:moveTo>
                  <a:pt x="640079" y="26669"/>
                </a:moveTo>
                <a:lnTo>
                  <a:pt x="640079" y="49529"/>
                </a:lnTo>
                <a:lnTo>
                  <a:pt x="708660" y="49529"/>
                </a:lnTo>
                <a:lnTo>
                  <a:pt x="708660" y="26669"/>
                </a:lnTo>
                <a:lnTo>
                  <a:pt x="640079" y="26669"/>
                </a:lnTo>
                <a:close/>
              </a:path>
              <a:path w="1568703" h="76200">
                <a:moveTo>
                  <a:pt x="731519" y="26669"/>
                </a:moveTo>
                <a:lnTo>
                  <a:pt x="731519" y="49529"/>
                </a:lnTo>
                <a:lnTo>
                  <a:pt x="800100" y="49529"/>
                </a:lnTo>
                <a:lnTo>
                  <a:pt x="800100" y="26669"/>
                </a:lnTo>
                <a:lnTo>
                  <a:pt x="731519" y="26669"/>
                </a:lnTo>
                <a:close/>
              </a:path>
              <a:path w="1568703" h="76200">
                <a:moveTo>
                  <a:pt x="822960" y="26669"/>
                </a:moveTo>
                <a:lnTo>
                  <a:pt x="822960" y="49529"/>
                </a:lnTo>
                <a:lnTo>
                  <a:pt x="891539" y="49529"/>
                </a:lnTo>
                <a:lnTo>
                  <a:pt x="891539" y="26669"/>
                </a:lnTo>
                <a:lnTo>
                  <a:pt x="822960" y="26669"/>
                </a:lnTo>
                <a:close/>
              </a:path>
              <a:path w="1568703" h="76200">
                <a:moveTo>
                  <a:pt x="914400" y="26669"/>
                </a:moveTo>
                <a:lnTo>
                  <a:pt x="914400" y="49529"/>
                </a:lnTo>
                <a:lnTo>
                  <a:pt x="982979" y="49529"/>
                </a:lnTo>
                <a:lnTo>
                  <a:pt x="982979" y="26669"/>
                </a:lnTo>
                <a:lnTo>
                  <a:pt x="914400" y="26669"/>
                </a:lnTo>
                <a:close/>
              </a:path>
              <a:path w="1568703" h="76200">
                <a:moveTo>
                  <a:pt x="1005839" y="26669"/>
                </a:moveTo>
                <a:lnTo>
                  <a:pt x="1005839" y="49529"/>
                </a:lnTo>
                <a:lnTo>
                  <a:pt x="1074419" y="49529"/>
                </a:lnTo>
                <a:lnTo>
                  <a:pt x="1074419" y="26669"/>
                </a:lnTo>
                <a:lnTo>
                  <a:pt x="1005839" y="26669"/>
                </a:lnTo>
                <a:close/>
              </a:path>
              <a:path w="1568703" h="76200">
                <a:moveTo>
                  <a:pt x="1097279" y="26669"/>
                </a:moveTo>
                <a:lnTo>
                  <a:pt x="1097279" y="49529"/>
                </a:lnTo>
                <a:lnTo>
                  <a:pt x="1165860" y="49529"/>
                </a:lnTo>
                <a:lnTo>
                  <a:pt x="1165860" y="26669"/>
                </a:lnTo>
                <a:lnTo>
                  <a:pt x="1097279" y="26669"/>
                </a:lnTo>
                <a:close/>
              </a:path>
              <a:path w="1568703" h="76200">
                <a:moveTo>
                  <a:pt x="1188719" y="26669"/>
                </a:moveTo>
                <a:lnTo>
                  <a:pt x="1188719" y="49529"/>
                </a:lnTo>
                <a:lnTo>
                  <a:pt x="1257300" y="49529"/>
                </a:lnTo>
                <a:lnTo>
                  <a:pt x="1257300" y="26669"/>
                </a:lnTo>
                <a:lnTo>
                  <a:pt x="1188719" y="26669"/>
                </a:lnTo>
                <a:close/>
              </a:path>
              <a:path w="1568703" h="76200">
                <a:moveTo>
                  <a:pt x="1280160" y="26669"/>
                </a:moveTo>
                <a:lnTo>
                  <a:pt x="1280160" y="49529"/>
                </a:lnTo>
                <a:lnTo>
                  <a:pt x="1348739" y="49529"/>
                </a:lnTo>
                <a:lnTo>
                  <a:pt x="1348739" y="26669"/>
                </a:lnTo>
                <a:lnTo>
                  <a:pt x="1280160" y="26669"/>
                </a:lnTo>
                <a:close/>
              </a:path>
              <a:path w="1568703" h="76200">
                <a:moveTo>
                  <a:pt x="1371600" y="26669"/>
                </a:moveTo>
                <a:lnTo>
                  <a:pt x="1371600" y="49529"/>
                </a:lnTo>
                <a:lnTo>
                  <a:pt x="1440179" y="49529"/>
                </a:lnTo>
                <a:lnTo>
                  <a:pt x="1440179" y="26669"/>
                </a:lnTo>
                <a:lnTo>
                  <a:pt x="1371600" y="26669"/>
                </a:lnTo>
                <a:close/>
              </a:path>
              <a:path w="1568703" h="76200">
                <a:moveTo>
                  <a:pt x="1463039" y="26669"/>
                </a:moveTo>
                <a:lnTo>
                  <a:pt x="1463039" y="49529"/>
                </a:lnTo>
                <a:lnTo>
                  <a:pt x="1505203" y="49529"/>
                </a:lnTo>
                <a:lnTo>
                  <a:pt x="1568703" y="38099"/>
                </a:lnTo>
                <a:lnTo>
                  <a:pt x="1492503" y="0"/>
                </a:lnTo>
                <a:lnTo>
                  <a:pt x="1505203" y="26669"/>
                </a:lnTo>
                <a:lnTo>
                  <a:pt x="1463039" y="26669"/>
                </a:lnTo>
                <a:close/>
              </a:path>
              <a:path w="1568703" h="76200">
                <a:moveTo>
                  <a:pt x="1505203" y="49529"/>
                </a:moveTo>
                <a:lnTo>
                  <a:pt x="1492503" y="49529"/>
                </a:lnTo>
                <a:lnTo>
                  <a:pt x="1492503" y="76199"/>
                </a:lnTo>
                <a:lnTo>
                  <a:pt x="1568703" y="38099"/>
                </a:lnTo>
                <a:lnTo>
                  <a:pt x="1505203" y="49529"/>
                </a:lnTo>
                <a:close/>
              </a:path>
              <a:path w="1568703" h="76200">
                <a:moveTo>
                  <a:pt x="1505203" y="26669"/>
                </a:moveTo>
                <a:lnTo>
                  <a:pt x="1492503" y="0"/>
                </a:lnTo>
                <a:lnTo>
                  <a:pt x="1492504" y="26669"/>
                </a:lnTo>
                <a:lnTo>
                  <a:pt x="1505203" y="26669"/>
                </a:lnTo>
                <a:close/>
              </a:path>
              <a:path w="1568703" h="76200">
                <a:moveTo>
                  <a:pt x="0" y="26669"/>
                </a:moveTo>
                <a:lnTo>
                  <a:pt x="0" y="49529"/>
                </a:lnTo>
                <a:lnTo>
                  <a:pt x="68579" y="49529"/>
                </a:lnTo>
                <a:lnTo>
                  <a:pt x="68579" y="26669"/>
                </a:lnTo>
                <a:lnTo>
                  <a:pt x="0" y="266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47210" y="6139434"/>
            <a:ext cx="68579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2412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38650" y="6139434"/>
            <a:ext cx="68579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2412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30090" y="6139434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2412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21530" y="6139434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2412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12970" y="6139434"/>
            <a:ext cx="68579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2412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04410" y="6139434"/>
            <a:ext cx="68579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2412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95850" y="6139434"/>
            <a:ext cx="68579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2412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87290" y="6139434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2412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78730" y="6139434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2412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70170" y="6139434"/>
            <a:ext cx="68579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2412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61610" y="6139434"/>
            <a:ext cx="68579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2412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53050" y="6139434"/>
            <a:ext cx="68579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2412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44490" y="6139434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2412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35930" y="6139434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2412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27370" y="6139434"/>
            <a:ext cx="68579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2412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18810" y="6139434"/>
            <a:ext cx="68579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2412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10250" y="6139434"/>
            <a:ext cx="42163" cy="0"/>
          </a:xfrm>
          <a:custGeom>
            <a:avLst/>
            <a:gdLst/>
            <a:ahLst/>
            <a:cxnLst/>
            <a:rect l="l" t="t" r="r" b="b"/>
            <a:pathLst>
              <a:path w="42163">
                <a:moveTo>
                  <a:pt x="0" y="0"/>
                </a:moveTo>
                <a:lnTo>
                  <a:pt x="42163" y="0"/>
                </a:lnTo>
              </a:path>
            </a:pathLst>
          </a:custGeom>
          <a:ln w="2412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63492" y="5939028"/>
            <a:ext cx="2348230" cy="119176"/>
          </a:xfrm>
          <a:custGeom>
            <a:avLst/>
            <a:gdLst/>
            <a:ahLst/>
            <a:cxnLst/>
            <a:rect l="l" t="t" r="r" b="b"/>
            <a:pathLst>
              <a:path w="2348230" h="119176">
                <a:moveTo>
                  <a:pt x="762" y="0"/>
                </a:moveTo>
                <a:lnTo>
                  <a:pt x="0" y="22847"/>
                </a:lnTo>
                <a:lnTo>
                  <a:pt x="68580" y="24955"/>
                </a:lnTo>
                <a:lnTo>
                  <a:pt x="69215" y="2108"/>
                </a:lnTo>
                <a:lnTo>
                  <a:pt x="762" y="0"/>
                </a:lnTo>
                <a:close/>
              </a:path>
              <a:path w="2348230" h="119176">
                <a:moveTo>
                  <a:pt x="92075" y="2806"/>
                </a:moveTo>
                <a:lnTo>
                  <a:pt x="91440" y="25654"/>
                </a:lnTo>
                <a:lnTo>
                  <a:pt x="160020" y="27762"/>
                </a:lnTo>
                <a:lnTo>
                  <a:pt x="160655" y="4914"/>
                </a:lnTo>
                <a:lnTo>
                  <a:pt x="92075" y="2806"/>
                </a:lnTo>
                <a:close/>
              </a:path>
              <a:path w="2348230" h="119176">
                <a:moveTo>
                  <a:pt x="183515" y="5613"/>
                </a:moveTo>
                <a:lnTo>
                  <a:pt x="182880" y="28460"/>
                </a:lnTo>
                <a:lnTo>
                  <a:pt x="251333" y="30556"/>
                </a:lnTo>
                <a:lnTo>
                  <a:pt x="252095" y="7708"/>
                </a:lnTo>
                <a:lnTo>
                  <a:pt x="183515" y="5613"/>
                </a:lnTo>
                <a:close/>
              </a:path>
              <a:path w="2348230" h="119176">
                <a:moveTo>
                  <a:pt x="274955" y="8407"/>
                </a:moveTo>
                <a:lnTo>
                  <a:pt x="274193" y="31267"/>
                </a:lnTo>
                <a:lnTo>
                  <a:pt x="342773" y="33362"/>
                </a:lnTo>
                <a:lnTo>
                  <a:pt x="343408" y="10515"/>
                </a:lnTo>
                <a:lnTo>
                  <a:pt x="274955" y="8407"/>
                </a:lnTo>
                <a:close/>
              </a:path>
              <a:path w="2348230" h="119176">
                <a:moveTo>
                  <a:pt x="366268" y="11214"/>
                </a:moveTo>
                <a:lnTo>
                  <a:pt x="365633" y="34061"/>
                </a:lnTo>
                <a:lnTo>
                  <a:pt x="434213" y="36169"/>
                </a:lnTo>
                <a:lnTo>
                  <a:pt x="434848" y="13322"/>
                </a:lnTo>
                <a:lnTo>
                  <a:pt x="366268" y="11214"/>
                </a:lnTo>
                <a:close/>
              </a:path>
              <a:path w="2348230" h="119176">
                <a:moveTo>
                  <a:pt x="457708" y="14020"/>
                </a:moveTo>
                <a:lnTo>
                  <a:pt x="457073" y="36868"/>
                </a:lnTo>
                <a:lnTo>
                  <a:pt x="525526" y="38976"/>
                </a:lnTo>
                <a:lnTo>
                  <a:pt x="526288" y="16116"/>
                </a:lnTo>
                <a:lnTo>
                  <a:pt x="457708" y="14020"/>
                </a:lnTo>
                <a:close/>
              </a:path>
              <a:path w="2348230" h="119176">
                <a:moveTo>
                  <a:pt x="549148" y="16827"/>
                </a:moveTo>
                <a:lnTo>
                  <a:pt x="548386" y="39674"/>
                </a:lnTo>
                <a:lnTo>
                  <a:pt x="616966" y="41770"/>
                </a:lnTo>
                <a:lnTo>
                  <a:pt x="617601" y="18923"/>
                </a:lnTo>
                <a:lnTo>
                  <a:pt x="549148" y="16827"/>
                </a:lnTo>
                <a:close/>
              </a:path>
              <a:path w="2348230" h="119176">
                <a:moveTo>
                  <a:pt x="640461" y="19621"/>
                </a:moveTo>
                <a:lnTo>
                  <a:pt x="639826" y="42468"/>
                </a:lnTo>
                <a:lnTo>
                  <a:pt x="708406" y="44577"/>
                </a:lnTo>
                <a:lnTo>
                  <a:pt x="709041" y="21729"/>
                </a:lnTo>
                <a:lnTo>
                  <a:pt x="640461" y="19621"/>
                </a:lnTo>
                <a:close/>
              </a:path>
              <a:path w="2348230" h="119176">
                <a:moveTo>
                  <a:pt x="731901" y="22428"/>
                </a:moveTo>
                <a:lnTo>
                  <a:pt x="731266" y="45275"/>
                </a:lnTo>
                <a:lnTo>
                  <a:pt x="799719" y="47383"/>
                </a:lnTo>
                <a:lnTo>
                  <a:pt x="800481" y="24536"/>
                </a:lnTo>
                <a:lnTo>
                  <a:pt x="731901" y="22428"/>
                </a:lnTo>
                <a:close/>
              </a:path>
              <a:path w="2348230" h="119176">
                <a:moveTo>
                  <a:pt x="823341" y="25234"/>
                </a:moveTo>
                <a:lnTo>
                  <a:pt x="822579" y="48082"/>
                </a:lnTo>
                <a:lnTo>
                  <a:pt x="891159" y="50177"/>
                </a:lnTo>
                <a:lnTo>
                  <a:pt x="891794" y="27330"/>
                </a:lnTo>
                <a:lnTo>
                  <a:pt x="823341" y="25234"/>
                </a:lnTo>
                <a:close/>
              </a:path>
              <a:path w="2348230" h="119176">
                <a:moveTo>
                  <a:pt x="914654" y="28041"/>
                </a:moveTo>
                <a:lnTo>
                  <a:pt x="914019" y="50888"/>
                </a:lnTo>
                <a:lnTo>
                  <a:pt x="982599" y="52984"/>
                </a:lnTo>
                <a:lnTo>
                  <a:pt x="983234" y="30137"/>
                </a:lnTo>
                <a:lnTo>
                  <a:pt x="914654" y="28041"/>
                </a:lnTo>
                <a:close/>
              </a:path>
              <a:path w="2348230" h="119176">
                <a:moveTo>
                  <a:pt x="1006094" y="30835"/>
                </a:moveTo>
                <a:lnTo>
                  <a:pt x="1005459" y="53682"/>
                </a:lnTo>
                <a:lnTo>
                  <a:pt x="1073912" y="55791"/>
                </a:lnTo>
                <a:lnTo>
                  <a:pt x="1074674" y="32943"/>
                </a:lnTo>
                <a:lnTo>
                  <a:pt x="1006094" y="30835"/>
                </a:lnTo>
                <a:close/>
              </a:path>
              <a:path w="2348230" h="119176">
                <a:moveTo>
                  <a:pt x="1097534" y="33642"/>
                </a:moveTo>
                <a:lnTo>
                  <a:pt x="1096772" y="56489"/>
                </a:lnTo>
                <a:lnTo>
                  <a:pt x="1165352" y="58597"/>
                </a:lnTo>
                <a:lnTo>
                  <a:pt x="1165987" y="35737"/>
                </a:lnTo>
                <a:lnTo>
                  <a:pt x="1097534" y="33642"/>
                </a:lnTo>
                <a:close/>
              </a:path>
              <a:path w="2348230" h="119176">
                <a:moveTo>
                  <a:pt x="1188847" y="36449"/>
                </a:moveTo>
                <a:lnTo>
                  <a:pt x="1188212" y="59296"/>
                </a:lnTo>
                <a:lnTo>
                  <a:pt x="1256792" y="61391"/>
                </a:lnTo>
                <a:lnTo>
                  <a:pt x="1257427" y="38544"/>
                </a:lnTo>
                <a:lnTo>
                  <a:pt x="1188847" y="36449"/>
                </a:lnTo>
                <a:close/>
              </a:path>
              <a:path w="2348230" h="119176">
                <a:moveTo>
                  <a:pt x="1280287" y="39243"/>
                </a:moveTo>
                <a:lnTo>
                  <a:pt x="1279525" y="62103"/>
                </a:lnTo>
                <a:lnTo>
                  <a:pt x="1348105" y="64198"/>
                </a:lnTo>
                <a:lnTo>
                  <a:pt x="1348867" y="41351"/>
                </a:lnTo>
                <a:lnTo>
                  <a:pt x="1280287" y="39243"/>
                </a:lnTo>
                <a:close/>
              </a:path>
              <a:path w="2348230" h="119176">
                <a:moveTo>
                  <a:pt x="1371727" y="42049"/>
                </a:moveTo>
                <a:lnTo>
                  <a:pt x="1370965" y="64897"/>
                </a:lnTo>
                <a:lnTo>
                  <a:pt x="1439545" y="67005"/>
                </a:lnTo>
                <a:lnTo>
                  <a:pt x="1440180" y="44157"/>
                </a:lnTo>
                <a:lnTo>
                  <a:pt x="1371727" y="42049"/>
                </a:lnTo>
                <a:close/>
              </a:path>
              <a:path w="2348230" h="119176">
                <a:moveTo>
                  <a:pt x="1463040" y="44856"/>
                </a:moveTo>
                <a:lnTo>
                  <a:pt x="1462405" y="67703"/>
                </a:lnTo>
                <a:lnTo>
                  <a:pt x="1530985" y="69811"/>
                </a:lnTo>
                <a:lnTo>
                  <a:pt x="1531620" y="46951"/>
                </a:lnTo>
                <a:lnTo>
                  <a:pt x="1463040" y="44856"/>
                </a:lnTo>
                <a:close/>
              </a:path>
              <a:path w="2348230" h="119176">
                <a:moveTo>
                  <a:pt x="1554480" y="47663"/>
                </a:moveTo>
                <a:lnTo>
                  <a:pt x="1553718" y="70510"/>
                </a:lnTo>
                <a:lnTo>
                  <a:pt x="1622298" y="72605"/>
                </a:lnTo>
                <a:lnTo>
                  <a:pt x="1623060" y="49758"/>
                </a:lnTo>
                <a:lnTo>
                  <a:pt x="1554480" y="47663"/>
                </a:lnTo>
                <a:close/>
              </a:path>
              <a:path w="2348230" h="119176">
                <a:moveTo>
                  <a:pt x="1645920" y="50457"/>
                </a:moveTo>
                <a:lnTo>
                  <a:pt x="1645158" y="73304"/>
                </a:lnTo>
                <a:lnTo>
                  <a:pt x="1713738" y="75412"/>
                </a:lnTo>
                <a:lnTo>
                  <a:pt x="1714373" y="52565"/>
                </a:lnTo>
                <a:lnTo>
                  <a:pt x="1645920" y="50457"/>
                </a:lnTo>
                <a:close/>
              </a:path>
              <a:path w="2348230" h="119176">
                <a:moveTo>
                  <a:pt x="1737233" y="53263"/>
                </a:moveTo>
                <a:lnTo>
                  <a:pt x="1736598" y="76111"/>
                </a:lnTo>
                <a:lnTo>
                  <a:pt x="1805178" y="78219"/>
                </a:lnTo>
                <a:lnTo>
                  <a:pt x="1805813" y="55372"/>
                </a:lnTo>
                <a:lnTo>
                  <a:pt x="1737233" y="53263"/>
                </a:lnTo>
                <a:close/>
              </a:path>
              <a:path w="2348230" h="119176">
                <a:moveTo>
                  <a:pt x="1828673" y="56070"/>
                </a:moveTo>
                <a:lnTo>
                  <a:pt x="1827911" y="78917"/>
                </a:lnTo>
                <a:lnTo>
                  <a:pt x="1896491" y="81013"/>
                </a:lnTo>
                <a:lnTo>
                  <a:pt x="1897253" y="58166"/>
                </a:lnTo>
                <a:lnTo>
                  <a:pt x="1828673" y="56070"/>
                </a:lnTo>
                <a:close/>
              </a:path>
              <a:path w="2348230" h="119176">
                <a:moveTo>
                  <a:pt x="1920113" y="58864"/>
                </a:moveTo>
                <a:lnTo>
                  <a:pt x="1919351" y="81724"/>
                </a:lnTo>
                <a:lnTo>
                  <a:pt x="1987931" y="83820"/>
                </a:lnTo>
                <a:lnTo>
                  <a:pt x="1988566" y="60972"/>
                </a:lnTo>
                <a:lnTo>
                  <a:pt x="1920113" y="58864"/>
                </a:lnTo>
                <a:close/>
              </a:path>
              <a:path w="2348230" h="119176">
                <a:moveTo>
                  <a:pt x="2011426" y="61671"/>
                </a:moveTo>
                <a:lnTo>
                  <a:pt x="2010791" y="84518"/>
                </a:lnTo>
                <a:lnTo>
                  <a:pt x="2079371" y="86626"/>
                </a:lnTo>
                <a:lnTo>
                  <a:pt x="2080006" y="63779"/>
                </a:lnTo>
                <a:lnTo>
                  <a:pt x="2011426" y="61671"/>
                </a:lnTo>
                <a:close/>
              </a:path>
              <a:path w="2348230" h="119176">
                <a:moveTo>
                  <a:pt x="2102866" y="64477"/>
                </a:moveTo>
                <a:lnTo>
                  <a:pt x="2102104" y="87325"/>
                </a:lnTo>
                <a:lnTo>
                  <a:pt x="2170684" y="89433"/>
                </a:lnTo>
                <a:lnTo>
                  <a:pt x="2171446" y="66573"/>
                </a:lnTo>
                <a:lnTo>
                  <a:pt x="2102866" y="64477"/>
                </a:lnTo>
                <a:close/>
              </a:path>
              <a:path w="2348230" h="119176">
                <a:moveTo>
                  <a:pt x="2194306" y="67284"/>
                </a:moveTo>
                <a:lnTo>
                  <a:pt x="2193544" y="90131"/>
                </a:lnTo>
                <a:lnTo>
                  <a:pt x="2262124" y="92227"/>
                </a:lnTo>
                <a:lnTo>
                  <a:pt x="2262759" y="69380"/>
                </a:lnTo>
                <a:lnTo>
                  <a:pt x="2194306" y="67284"/>
                </a:lnTo>
                <a:close/>
              </a:path>
              <a:path w="2348230" h="119176">
                <a:moveTo>
                  <a:pt x="2348230" y="83439"/>
                </a:moveTo>
                <a:lnTo>
                  <a:pt x="2273173" y="43014"/>
                </a:lnTo>
                <a:lnTo>
                  <a:pt x="2270887" y="119176"/>
                </a:lnTo>
                <a:lnTo>
                  <a:pt x="2348230" y="834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3540" y="236845"/>
            <a:ext cx="5747582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0" dirty="0" smtClean="0">
                <a:latin typeface="Arial"/>
                <a:cs typeface="Arial"/>
              </a:rPr>
              <a:t>A</a:t>
            </a:r>
            <a:r>
              <a:rPr sz="3600" b="1" spc="-154" dirty="0" smtClean="0">
                <a:latin typeface="Arial"/>
                <a:cs typeface="Arial"/>
              </a:rPr>
              <a:t>ccess</a:t>
            </a: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0" dirty="0" smtClean="0">
                <a:latin typeface="Arial"/>
                <a:cs typeface="Arial"/>
              </a:rPr>
              <a:t>g</a:t>
            </a:r>
            <a:r>
              <a:rPr sz="3600" b="1" spc="-26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Obj</a:t>
            </a:r>
            <a:r>
              <a:rPr sz="3600" b="1" spc="-154" dirty="0" smtClean="0">
                <a:latin typeface="Arial"/>
                <a:cs typeface="Arial"/>
              </a:rPr>
              <a:t>ec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r>
              <a:rPr sz="3600" b="1" spc="-250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94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359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bl</a:t>
            </a:r>
            <a:r>
              <a:rPr sz="3600" b="1" spc="-154" dirty="0" smtClean="0">
                <a:latin typeface="Arial"/>
                <a:cs typeface="Arial"/>
              </a:rPr>
              <a:t>e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49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29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6334" y="1407176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9234" y="1407176"/>
            <a:ext cx="839616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Obj</a:t>
            </a:r>
            <a:r>
              <a:rPr sz="2000" spc="-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ct</a:t>
            </a:r>
            <a:r>
              <a:rPr sz="2000" spc="298" dirty="0" smtClean="0">
                <a:latin typeface="Arial"/>
                <a:cs typeface="Arial"/>
              </a:rPr>
              <a:t> </a:t>
            </a:r>
            <a:r>
              <a:rPr sz="2000" spc="-150" dirty="0" smtClean="0">
                <a:latin typeface="Arial"/>
                <a:cs typeface="Arial"/>
              </a:rPr>
              <a:t>V</a:t>
            </a:r>
            <a:r>
              <a:rPr sz="2000" spc="-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riables</a:t>
            </a:r>
            <a:r>
              <a:rPr sz="2000" spc="303" dirty="0" smtClean="0">
                <a:latin typeface="Arial"/>
                <a:cs typeface="Arial"/>
              </a:rPr>
              <a:t> </a:t>
            </a:r>
            <a:r>
              <a:rPr sz="2000" spc="-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re</a:t>
            </a:r>
            <a:r>
              <a:rPr sz="2000" spc="29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acc</a:t>
            </a:r>
            <a:r>
              <a:rPr sz="2000" spc="-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ssed</a:t>
            </a:r>
            <a:r>
              <a:rPr sz="2000" spc="303" dirty="0" smtClean="0">
                <a:latin typeface="Arial"/>
                <a:cs typeface="Arial"/>
              </a:rPr>
              <a:t> </a:t>
            </a:r>
            <a:r>
              <a:rPr sz="2000" spc="-19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hrou</a:t>
            </a:r>
            <a:r>
              <a:rPr sz="2000" spc="-9" dirty="0" smtClean="0">
                <a:latin typeface="Arial"/>
                <a:cs typeface="Arial"/>
              </a:rPr>
              <a:t>g</a:t>
            </a:r>
            <a:r>
              <a:rPr sz="2000" spc="0" dirty="0" smtClean="0">
                <a:latin typeface="Arial"/>
                <a:cs typeface="Arial"/>
              </a:rPr>
              <a:t>h</a:t>
            </a:r>
            <a:r>
              <a:rPr sz="2000" spc="28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obje</a:t>
            </a:r>
            <a:r>
              <a:rPr sz="2000" spc="9" dirty="0" smtClean="0">
                <a:latin typeface="Arial"/>
                <a:cs typeface="Arial"/>
              </a:rPr>
              <a:t>c</a:t>
            </a:r>
            <a:r>
              <a:rPr sz="2000" spc="-14" dirty="0" smtClean="0">
                <a:latin typeface="Arial"/>
                <a:cs typeface="Arial"/>
              </a:rPr>
              <a:t>t</a:t>
            </a:r>
            <a:r>
              <a:rPr sz="2000" spc="-4" dirty="0" smtClean="0">
                <a:latin typeface="Arial"/>
                <a:cs typeface="Arial"/>
              </a:rPr>
              <a:t>-</a:t>
            </a:r>
            <a:r>
              <a:rPr sz="2000" spc="0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-19" dirty="0" smtClean="0">
                <a:latin typeface="Arial"/>
                <a:cs typeface="Arial"/>
              </a:rPr>
              <a:t>f</a:t>
            </a:r>
            <a:r>
              <a:rPr sz="2000" spc="-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renc</a:t>
            </a:r>
            <a:r>
              <a:rPr sz="2000" spc="-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308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w</a:t>
            </a:r>
            <a:r>
              <a:rPr sz="2000" spc="0" dirty="0" smtClean="0">
                <a:latin typeface="Arial"/>
                <a:cs typeface="Arial"/>
              </a:rPr>
              <a:t>h</a:t>
            </a:r>
            <a:r>
              <a:rPr sz="2000" spc="-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-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29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cl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9234" y="1711729"/>
            <a:ext cx="1914113" cy="2537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9" dirty="0" smtClean="0">
                <a:latin typeface="Arial"/>
                <a:cs typeface="Arial"/>
              </a:rPr>
              <a:t>v</a:t>
            </a:r>
            <a:r>
              <a:rPr sz="2000" spc="0" dirty="0" smtClean="0">
                <a:latin typeface="Arial"/>
                <a:cs typeface="Arial"/>
              </a:rPr>
              <a:t>ariables can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be</a:t>
            </a:r>
            <a:endParaRPr sz="2000" dirty="0">
              <a:latin typeface="Arial"/>
              <a:cs typeface="Arial"/>
            </a:endParaRPr>
          </a:p>
          <a:p>
            <a:pPr marL="117246" marR="324224">
              <a:lnSpc>
                <a:spcPct val="100041"/>
              </a:lnSpc>
              <a:spcBef>
                <a:spcPts val="889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File</a:t>
            </a:r>
            <a:r>
              <a:rPr sz="1000" b="1" spc="-32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Na</a:t>
            </a:r>
            <a:r>
              <a:rPr sz="1000" b="1" spc="4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27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:</a:t>
            </a:r>
            <a:r>
              <a:rPr sz="1000" b="1" spc="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De</a:t>
            </a:r>
            <a:r>
              <a:rPr sz="1000" b="1" spc="4" dirty="0" smtClean="0">
                <a:latin typeface="Arial"/>
                <a:cs typeface="Arial"/>
              </a:rPr>
              <a:t>mo</a:t>
            </a:r>
            <a:r>
              <a:rPr sz="1000" b="1" spc="0" dirty="0" smtClean="0">
                <a:latin typeface="Arial"/>
                <a:cs typeface="Arial"/>
              </a:rPr>
              <a:t>.ja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 class</a:t>
            </a:r>
            <a:r>
              <a:rPr sz="1000" b="1" spc="-3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De</a:t>
            </a:r>
            <a:r>
              <a:rPr sz="1000" b="1" spc="4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o</a:t>
            </a:r>
            <a:endParaRPr sz="1000" dirty="0">
              <a:latin typeface="Arial"/>
              <a:cs typeface="Arial"/>
            </a:endParaRPr>
          </a:p>
          <a:p>
            <a:pPr marL="117246" marR="38221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1031976" marR="444578">
              <a:lnSpc>
                <a:spcPct val="100041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double double double sta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ic </a:t>
            </a:r>
            <a:r>
              <a:rPr sz="1000" b="1" spc="-4" dirty="0" smtClean="0">
                <a:latin typeface="Arial"/>
                <a:cs typeface="Arial"/>
              </a:rPr>
              <a:t>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ic</a:t>
            </a:r>
            <a:endParaRPr sz="1000" dirty="0">
              <a:latin typeface="Arial"/>
              <a:cs typeface="Arial"/>
            </a:endParaRPr>
          </a:p>
          <a:p>
            <a:pPr marL="117246" marR="38221">
              <a:lnSpc>
                <a:spcPct val="95825"/>
              </a:lnSpc>
            </a:pPr>
            <a:r>
              <a:rPr sz="1000" b="1" spc="-4" dirty="0" smtClean="0">
                <a:latin typeface="Arial"/>
                <a:cs typeface="Arial"/>
              </a:rPr>
              <a:t>}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r>
              <a:rPr sz="1000" b="1" spc="-13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o</a:t>
            </a:r>
            <a:r>
              <a:rPr sz="1000" b="1" spc="0" dirty="0" smtClean="0">
                <a:latin typeface="Arial"/>
                <a:cs typeface="Arial"/>
              </a:rPr>
              <a:t>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class</a:t>
            </a:r>
            <a:r>
              <a:rPr sz="1000" b="1" spc="-3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De</a:t>
            </a:r>
            <a:r>
              <a:rPr sz="1000" b="1" spc="4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o</a:t>
            </a:r>
            <a:endParaRPr sz="1000" dirty="0">
              <a:latin typeface="Arial"/>
              <a:cs typeface="Arial"/>
            </a:endParaRPr>
          </a:p>
          <a:p>
            <a:pPr marL="117246" marR="932018">
              <a:lnSpc>
                <a:spcPct val="100041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5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Dr</a:t>
            </a:r>
            <a:r>
              <a:rPr sz="1000" b="1" spc="-4" dirty="0" smtClean="0">
                <a:latin typeface="Arial"/>
                <a:cs typeface="Arial"/>
              </a:rPr>
              <a:t>i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er</a:t>
            </a:r>
            <a:r>
              <a:rPr sz="1000" b="1" spc="-43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Class class</a:t>
            </a:r>
            <a:r>
              <a:rPr sz="1000" b="1" spc="-34" dirty="0" smtClean="0">
                <a:latin typeface="Arial"/>
                <a:cs typeface="Arial"/>
              </a:rPr>
              <a:t> </a:t>
            </a:r>
            <a:r>
              <a:rPr sz="1000" b="1" spc="1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est</a:t>
            </a:r>
            <a:endParaRPr sz="1000" dirty="0">
              <a:latin typeface="Arial"/>
              <a:cs typeface="Arial"/>
            </a:endParaRPr>
          </a:p>
          <a:p>
            <a:pPr marL="117246" marR="38221">
              <a:lnSpc>
                <a:spcPct val="95825"/>
              </a:lnSpc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1031976" marR="38221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public</a:t>
            </a:r>
            <a:endParaRPr sz="1000" dirty="0">
              <a:latin typeface="Arial"/>
              <a:cs typeface="Arial"/>
            </a:endParaRPr>
          </a:p>
          <a:p>
            <a:pPr marL="1009789" marR="810744" algn="ctr">
              <a:lnSpc>
                <a:spcPct val="95825"/>
              </a:lnSpc>
              <a:spcBef>
                <a:spcPts val="50"/>
              </a:spcBef>
            </a:pPr>
            <a:r>
              <a:rPr sz="1000" b="1" spc="0" dirty="0" smtClean="0"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8306" y="1711729"/>
            <a:ext cx="1141989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ac</a:t>
            </a:r>
            <a:r>
              <a:rPr sz="2000" spc="9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es</a:t>
            </a:r>
            <a:r>
              <a:rPr sz="2000" spc="9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91305" y="1711729"/>
            <a:ext cx="38850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v</a:t>
            </a:r>
            <a:r>
              <a:rPr sz="2000" spc="-4" dirty="0" smtClean="0">
                <a:latin typeface="Arial"/>
                <a:cs typeface="Arial"/>
              </a:rPr>
              <a:t>i</a:t>
            </a:r>
            <a:r>
              <a:rPr sz="2000" spc="0" dirty="0" smtClean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87800" y="1711729"/>
            <a:ext cx="444219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cla</a:t>
            </a:r>
            <a:r>
              <a:rPr sz="2000" spc="4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name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as</a:t>
            </a:r>
            <a:r>
              <a:rPr sz="2000" spc="-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well</a:t>
            </a:r>
            <a:r>
              <a:rPr sz="2000" spc="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as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object</a:t>
            </a:r>
            <a:r>
              <a:rPr sz="2000" spc="4" dirty="0" smtClean="0">
                <a:latin typeface="Arial"/>
                <a:cs typeface="Arial"/>
              </a:rPr>
              <a:t>-</a:t>
            </a:r>
            <a:r>
              <a:rPr sz="2000" spc="0" dirty="0" smtClean="0">
                <a:latin typeface="Arial"/>
                <a:cs typeface="Arial"/>
              </a:rPr>
              <a:t>refe</a:t>
            </a:r>
            <a:r>
              <a:rPr sz="2000" spc="-9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en</a:t>
            </a:r>
            <a:r>
              <a:rPr sz="2000" spc="-4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62911" y="2572502"/>
            <a:ext cx="451006" cy="761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a;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1000" b="1" spc="4" dirty="0" smtClean="0">
                <a:latin typeface="Arial"/>
                <a:cs typeface="Arial"/>
              </a:rPr>
              <a:t>b;</a:t>
            </a:r>
            <a:r>
              <a:rPr sz="1000" b="1" spc="-7" dirty="0" smtClean="0">
                <a:latin typeface="Arial"/>
                <a:cs typeface="Arial"/>
              </a:rPr>
              <a:t> </a:t>
            </a:r>
            <a:endParaRPr lang="en-IN" sz="1000" b="1" spc="-7" dirty="0" smtClean="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1000" b="1" spc="0" dirty="0" smtClean="0">
                <a:latin typeface="Arial"/>
                <a:cs typeface="Arial"/>
              </a:rPr>
              <a:t>c</a:t>
            </a:r>
            <a:r>
              <a:rPr sz="1000" b="1" spc="0" dirty="0" smtClean="0">
                <a:latin typeface="Arial"/>
                <a:cs typeface="Arial"/>
              </a:rPr>
              <a:t>; double d</a:t>
            </a:r>
            <a:r>
              <a:rPr sz="1000" b="1" spc="4" dirty="0" smtClean="0">
                <a:latin typeface="Arial"/>
                <a:cs typeface="Arial"/>
              </a:rPr>
              <a:t>o</a:t>
            </a:r>
            <a:r>
              <a:rPr sz="1000" b="1" spc="0" dirty="0" smtClean="0">
                <a:latin typeface="Arial"/>
                <a:cs typeface="Arial"/>
              </a:rPr>
              <a:t>u</a:t>
            </a:r>
            <a:r>
              <a:rPr sz="1000" b="1" spc="4" dirty="0" smtClean="0">
                <a:latin typeface="Arial"/>
                <a:cs typeface="Arial"/>
              </a:rPr>
              <a:t>b</a:t>
            </a:r>
            <a:r>
              <a:rPr sz="1000" b="1" spc="0" dirty="0" smtClean="0">
                <a:latin typeface="Arial"/>
                <a:cs typeface="Arial"/>
              </a:rPr>
              <a:t>le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91965" y="2572502"/>
            <a:ext cx="3444271" cy="761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7">
              <a:lnSpc>
                <a:spcPts val="1120"/>
              </a:lnSpc>
              <a:spcBef>
                <a:spcPts val="55"/>
              </a:spcBef>
            </a:pPr>
            <a:r>
              <a:rPr sz="1000" b="1" spc="-4" dirty="0" smtClean="0">
                <a:latin typeface="Arial"/>
                <a:cs typeface="Arial"/>
              </a:rPr>
              <a:t>&lt;</a:t>
            </a:r>
            <a:r>
              <a:rPr sz="1000" b="1" spc="0" dirty="0" smtClean="0">
                <a:latin typeface="Arial"/>
                <a:cs typeface="Arial"/>
              </a:rPr>
              <a:t>&lt;</a:t>
            </a:r>
            <a:r>
              <a:rPr sz="1000" b="1" spc="3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O</a:t>
            </a:r>
            <a:r>
              <a:rPr sz="1000" b="1" spc="0" dirty="0" smtClean="0">
                <a:latin typeface="Arial"/>
                <a:cs typeface="Arial"/>
              </a:rPr>
              <a:t>bje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-41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iable,</a:t>
            </a:r>
            <a:r>
              <a:rPr sz="1000" b="1" spc="-46" dirty="0" smtClean="0">
                <a:latin typeface="Arial"/>
                <a:cs typeface="Arial"/>
              </a:rPr>
              <a:t> </a:t>
            </a:r>
            <a:r>
              <a:rPr sz="1000" b="1" spc="-3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c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4" dirty="0" smtClean="0">
                <a:latin typeface="Arial"/>
                <a:cs typeface="Arial"/>
              </a:rPr>
              <a:t>s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odifier</a:t>
            </a:r>
            <a:r>
              <a:rPr sz="1000" b="1" spc="-53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:</a:t>
            </a:r>
            <a:r>
              <a:rPr sz="1000" b="1" spc="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pack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g</a:t>
            </a:r>
            <a:r>
              <a:rPr sz="1000" b="1" spc="4" dirty="0" smtClean="0">
                <a:latin typeface="Arial"/>
                <a:cs typeface="Arial"/>
              </a:rPr>
              <a:t>e-</a:t>
            </a:r>
            <a:r>
              <a:rPr sz="1000" b="1" spc="0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ate</a:t>
            </a:r>
            <a:r>
              <a:rPr sz="1000" b="1" spc="-101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&gt;</a:t>
            </a:r>
            <a:r>
              <a:rPr sz="1000" b="1" spc="0" dirty="0" smtClean="0"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2700" marR="337">
              <a:lnSpc>
                <a:spcPct val="95825"/>
              </a:lnSpc>
            </a:pPr>
            <a:r>
              <a:rPr sz="1000" b="1" spc="-4" dirty="0" smtClean="0">
                <a:latin typeface="Arial"/>
                <a:cs typeface="Arial"/>
              </a:rPr>
              <a:t>&lt;</a:t>
            </a:r>
            <a:r>
              <a:rPr sz="1000" b="1" spc="0" dirty="0" smtClean="0">
                <a:latin typeface="Arial"/>
                <a:cs typeface="Arial"/>
              </a:rPr>
              <a:t>&lt;</a:t>
            </a:r>
            <a:r>
              <a:rPr sz="1000" b="1" spc="3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O</a:t>
            </a:r>
            <a:r>
              <a:rPr sz="1000" b="1" spc="0" dirty="0" smtClean="0">
                <a:latin typeface="Arial"/>
                <a:cs typeface="Arial"/>
              </a:rPr>
              <a:t>bje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-41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iable,</a:t>
            </a:r>
            <a:r>
              <a:rPr sz="1000" b="1" spc="-46" dirty="0" smtClean="0">
                <a:latin typeface="Arial"/>
                <a:cs typeface="Arial"/>
              </a:rPr>
              <a:t> </a:t>
            </a:r>
            <a:r>
              <a:rPr sz="1000" b="1" spc="-3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c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4" dirty="0" smtClean="0">
                <a:latin typeface="Arial"/>
                <a:cs typeface="Arial"/>
              </a:rPr>
              <a:t>s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odifier</a:t>
            </a:r>
            <a:r>
              <a:rPr sz="1000" b="1" spc="-53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:</a:t>
            </a:r>
            <a:r>
              <a:rPr sz="1000" b="1" spc="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pack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g</a:t>
            </a:r>
            <a:r>
              <a:rPr sz="1000" b="1" spc="4" dirty="0" smtClean="0">
                <a:latin typeface="Arial"/>
                <a:cs typeface="Arial"/>
              </a:rPr>
              <a:t>e-</a:t>
            </a:r>
            <a:r>
              <a:rPr sz="1000" b="1" spc="0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ate</a:t>
            </a:r>
            <a:r>
              <a:rPr sz="1000" b="1" spc="-101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&gt;</a:t>
            </a:r>
            <a:r>
              <a:rPr sz="1000" b="1" spc="0" dirty="0" smtClean="0"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2700" marR="337">
              <a:lnSpc>
                <a:spcPct val="95825"/>
              </a:lnSpc>
              <a:spcBef>
                <a:spcPts val="50"/>
              </a:spcBef>
            </a:pPr>
            <a:r>
              <a:rPr sz="1000" b="1" spc="-4" dirty="0" smtClean="0">
                <a:latin typeface="Arial"/>
                <a:cs typeface="Arial"/>
              </a:rPr>
              <a:t>&lt;</a:t>
            </a:r>
            <a:r>
              <a:rPr sz="1000" b="1" spc="0" dirty="0" smtClean="0">
                <a:latin typeface="Arial"/>
                <a:cs typeface="Arial"/>
              </a:rPr>
              <a:t>&lt;</a:t>
            </a:r>
            <a:r>
              <a:rPr sz="1000" b="1" spc="3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O</a:t>
            </a:r>
            <a:r>
              <a:rPr sz="1000" b="1" spc="0" dirty="0" smtClean="0">
                <a:latin typeface="Arial"/>
                <a:cs typeface="Arial"/>
              </a:rPr>
              <a:t>bje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0" dirty="0" smtClean="0">
                <a:latin typeface="Arial"/>
                <a:cs typeface="Arial"/>
              </a:rPr>
              <a:t>t</a:t>
            </a:r>
            <a:r>
              <a:rPr sz="1000" b="1" spc="-41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iable,</a:t>
            </a:r>
            <a:r>
              <a:rPr sz="1000" b="1" spc="-46" dirty="0" smtClean="0">
                <a:latin typeface="Arial"/>
                <a:cs typeface="Arial"/>
              </a:rPr>
              <a:t> </a:t>
            </a:r>
            <a:r>
              <a:rPr sz="1000" b="1" spc="-3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c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4" dirty="0" smtClean="0">
                <a:latin typeface="Arial"/>
                <a:cs typeface="Arial"/>
              </a:rPr>
              <a:t>s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odifier</a:t>
            </a:r>
            <a:r>
              <a:rPr sz="1000" b="1" spc="-53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:</a:t>
            </a:r>
            <a:r>
              <a:rPr sz="1000" b="1" spc="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pack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g</a:t>
            </a:r>
            <a:r>
              <a:rPr sz="1000" b="1" spc="4" dirty="0" smtClean="0">
                <a:latin typeface="Arial"/>
                <a:cs typeface="Arial"/>
              </a:rPr>
              <a:t>e-</a:t>
            </a:r>
            <a:r>
              <a:rPr sz="1000" b="1" spc="0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ate</a:t>
            </a:r>
            <a:r>
              <a:rPr sz="1000" b="1" spc="-101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&gt;</a:t>
            </a:r>
            <a:r>
              <a:rPr sz="1000" b="1" spc="0" dirty="0" smtClean="0"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2700" marR="337">
              <a:lnSpc>
                <a:spcPct val="95825"/>
              </a:lnSpc>
              <a:spcBef>
                <a:spcPts val="50"/>
              </a:spcBef>
            </a:pPr>
            <a:r>
              <a:rPr sz="1000" b="1" spc="-4" dirty="0" smtClean="0">
                <a:latin typeface="Arial"/>
                <a:cs typeface="Arial"/>
              </a:rPr>
              <a:t>&lt;</a:t>
            </a:r>
            <a:r>
              <a:rPr sz="1000" b="1" spc="0" dirty="0" smtClean="0">
                <a:latin typeface="Arial"/>
                <a:cs typeface="Arial"/>
              </a:rPr>
              <a:t>&lt;</a:t>
            </a:r>
            <a:r>
              <a:rPr sz="1000" b="1" spc="3" dirty="0" smtClean="0">
                <a:latin typeface="Arial"/>
                <a:cs typeface="Arial"/>
              </a:rPr>
              <a:t> </a:t>
            </a:r>
            <a:r>
              <a:rPr lang="en-IN" sz="1000" b="1" spc="4" dirty="0" smtClean="0">
                <a:latin typeface="Arial"/>
                <a:cs typeface="Arial"/>
              </a:rPr>
              <a:t>Class </a:t>
            </a:r>
            <a:r>
              <a:rPr sz="1000" b="1" spc="-4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iable</a:t>
            </a:r>
            <a:r>
              <a:rPr sz="1000" b="1" spc="0" dirty="0" smtClean="0">
                <a:latin typeface="Arial"/>
                <a:cs typeface="Arial"/>
              </a:rPr>
              <a:t>,</a:t>
            </a:r>
            <a:r>
              <a:rPr sz="1000" b="1" spc="-46" dirty="0" smtClean="0">
                <a:latin typeface="Arial"/>
                <a:cs typeface="Arial"/>
              </a:rPr>
              <a:t> </a:t>
            </a:r>
            <a:r>
              <a:rPr sz="1000" b="1" spc="-3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c</a:t>
            </a:r>
            <a:r>
              <a:rPr sz="1000" b="1" spc="-4" dirty="0" smtClean="0">
                <a:latin typeface="Arial"/>
                <a:cs typeface="Arial"/>
              </a:rPr>
              <a:t>c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4" dirty="0" smtClean="0">
                <a:latin typeface="Arial"/>
                <a:cs typeface="Arial"/>
              </a:rPr>
              <a:t>s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odifier</a:t>
            </a:r>
            <a:r>
              <a:rPr sz="1000" b="1" spc="-53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:</a:t>
            </a:r>
            <a:r>
              <a:rPr sz="1000" b="1" spc="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pack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g</a:t>
            </a:r>
            <a:r>
              <a:rPr sz="1000" b="1" spc="4" dirty="0" smtClean="0">
                <a:latin typeface="Arial"/>
                <a:cs typeface="Arial"/>
              </a:rPr>
              <a:t>e-</a:t>
            </a:r>
            <a:r>
              <a:rPr sz="1000" b="1" spc="0" dirty="0" smtClean="0">
                <a:latin typeface="Arial"/>
                <a:cs typeface="Arial"/>
              </a:rPr>
              <a:t>p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ate</a:t>
            </a:r>
            <a:r>
              <a:rPr sz="1000" b="1" spc="-101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&gt;</a:t>
            </a:r>
            <a:r>
              <a:rPr sz="1000" b="1" spc="0" dirty="0" smtClean="0"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"/>
              </a:spcBef>
            </a:pPr>
            <a:r>
              <a:rPr sz="1000" b="1" spc="-4" dirty="0" smtClean="0">
                <a:latin typeface="Arial"/>
                <a:cs typeface="Arial"/>
              </a:rPr>
              <a:t>&lt;</a:t>
            </a:r>
            <a:r>
              <a:rPr sz="1000" b="1" spc="0" dirty="0" smtClean="0">
                <a:latin typeface="Arial"/>
                <a:cs typeface="Arial"/>
              </a:rPr>
              <a:t>&lt;</a:t>
            </a:r>
            <a:r>
              <a:rPr sz="1000" b="1" spc="14" dirty="0" smtClean="0">
                <a:latin typeface="Arial"/>
                <a:cs typeface="Arial"/>
              </a:rPr>
              <a:t> </a:t>
            </a:r>
            <a:r>
              <a:rPr lang="en-IN" sz="1000" b="1" dirty="0" smtClean="0">
                <a:latin typeface="Arial"/>
                <a:cs typeface="Arial"/>
              </a:rPr>
              <a:t>Class</a:t>
            </a:r>
            <a:r>
              <a:rPr sz="1000" b="1" spc="-41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Var</a:t>
            </a:r>
            <a:r>
              <a:rPr sz="1000" b="1" spc="0" dirty="0" smtClean="0">
                <a:latin typeface="Arial"/>
                <a:cs typeface="Arial"/>
              </a:rPr>
              <a:t>i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0" dirty="0" smtClean="0">
                <a:latin typeface="Arial"/>
                <a:cs typeface="Arial"/>
              </a:rPr>
              <a:t>ble,</a:t>
            </a:r>
            <a:r>
              <a:rPr sz="1000" b="1" spc="-29" dirty="0" smtClean="0">
                <a:latin typeface="Arial"/>
                <a:cs typeface="Arial"/>
              </a:rPr>
              <a:t> </a:t>
            </a:r>
            <a:r>
              <a:rPr sz="1000" b="1" spc="-39" dirty="0" smtClean="0">
                <a:latin typeface="Arial"/>
                <a:cs typeface="Arial"/>
              </a:rPr>
              <a:t>A</a:t>
            </a:r>
            <a:r>
              <a:rPr sz="1000" b="1" spc="-4" dirty="0" smtClean="0">
                <a:latin typeface="Arial"/>
                <a:cs typeface="Arial"/>
              </a:rPr>
              <a:t>cces</a:t>
            </a:r>
            <a:r>
              <a:rPr sz="1000" b="1" spc="0" dirty="0" smtClean="0">
                <a:latin typeface="Arial"/>
                <a:cs typeface="Arial"/>
              </a:rPr>
              <a:t>s</a:t>
            </a:r>
            <a:r>
              <a:rPr sz="1000" b="1" spc="-9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0" dirty="0" smtClean="0">
                <a:latin typeface="Arial"/>
                <a:cs typeface="Arial"/>
              </a:rPr>
              <a:t>o</a:t>
            </a:r>
            <a:r>
              <a:rPr sz="1000" b="1" spc="4" dirty="0" smtClean="0">
                <a:latin typeface="Arial"/>
                <a:cs typeface="Arial"/>
              </a:rPr>
              <a:t>d</a:t>
            </a:r>
            <a:r>
              <a:rPr sz="1000" b="1" spc="0" dirty="0" smtClean="0">
                <a:latin typeface="Arial"/>
                <a:cs typeface="Arial"/>
              </a:rPr>
              <a:t>ifier</a:t>
            </a:r>
            <a:r>
              <a:rPr sz="1000" b="1" spc="-46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:</a:t>
            </a:r>
            <a:r>
              <a:rPr sz="1000" b="1" spc="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pa</a:t>
            </a:r>
            <a:r>
              <a:rPr sz="1000" b="1" spc="-4" dirty="0" smtClean="0">
                <a:latin typeface="Arial"/>
                <a:cs typeface="Arial"/>
              </a:rPr>
              <a:t>cka</a:t>
            </a:r>
            <a:r>
              <a:rPr sz="1000" b="1" spc="0" dirty="0" smtClean="0">
                <a:latin typeface="Arial"/>
                <a:cs typeface="Arial"/>
              </a:rPr>
              <a:t>ge</a:t>
            </a:r>
            <a:r>
              <a:rPr sz="1000" b="1" spc="4" dirty="0" smtClean="0">
                <a:latin typeface="Arial"/>
                <a:cs typeface="Arial"/>
              </a:rPr>
              <a:t>-</a:t>
            </a:r>
            <a:r>
              <a:rPr sz="1000" b="1" spc="0" dirty="0" smtClean="0">
                <a:latin typeface="Arial"/>
                <a:cs typeface="Arial"/>
              </a:rPr>
              <a:t>pr</a:t>
            </a:r>
            <a:r>
              <a:rPr sz="1000" b="1" spc="-4" dirty="0" smtClean="0">
                <a:latin typeface="Arial"/>
                <a:cs typeface="Arial"/>
              </a:rPr>
              <a:t>i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-4" dirty="0" smtClean="0">
                <a:latin typeface="Arial"/>
                <a:cs typeface="Arial"/>
              </a:rPr>
              <a:t>a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-106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&gt;</a:t>
            </a:r>
            <a:r>
              <a:rPr sz="1000" b="1" spc="0" dirty="0" smtClean="0"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7565" y="3029702"/>
            <a:ext cx="164656" cy="304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4" dirty="0" smtClean="0">
                <a:latin typeface="Arial"/>
                <a:cs typeface="Arial"/>
              </a:rPr>
              <a:t>d;</a:t>
            </a:r>
            <a:endParaRPr sz="1000">
              <a:latin typeface="Arial"/>
              <a:cs typeface="Arial"/>
            </a:endParaRPr>
          </a:p>
          <a:p>
            <a:pPr marL="12700" marR="18973">
              <a:lnSpc>
                <a:spcPct val="95825"/>
              </a:lnSpc>
            </a:pPr>
            <a:r>
              <a:rPr sz="1000" b="1" spc="-4" dirty="0" smtClean="0">
                <a:latin typeface="Arial"/>
                <a:cs typeface="Arial"/>
              </a:rPr>
              <a:t>e;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62911" y="3944483"/>
            <a:ext cx="183989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sta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ic</a:t>
            </a:r>
            <a:r>
              <a:rPr sz="1000" b="1" spc="-31" dirty="0" smtClean="0">
                <a:latin typeface="Arial"/>
                <a:cs typeface="Arial"/>
              </a:rPr>
              <a:t> </a:t>
            </a:r>
            <a:r>
              <a:rPr sz="1000" b="1" spc="9" dirty="0" smtClean="0">
                <a:latin typeface="Arial"/>
                <a:cs typeface="Arial"/>
              </a:rPr>
              <a:t>v</a:t>
            </a:r>
            <a:r>
              <a:rPr sz="1000" b="1" spc="0" dirty="0" smtClean="0">
                <a:latin typeface="Arial"/>
                <a:cs typeface="Arial"/>
              </a:rPr>
              <a:t>oid</a:t>
            </a:r>
            <a:r>
              <a:rPr sz="1000" b="1" spc="-40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main</a:t>
            </a:r>
            <a:r>
              <a:rPr sz="1000" b="1" spc="4" dirty="0" smtClean="0">
                <a:latin typeface="Arial"/>
                <a:cs typeface="Arial"/>
              </a:rPr>
              <a:t>(</a:t>
            </a:r>
            <a:r>
              <a:rPr sz="1000" b="1" spc="-4" dirty="0" smtClean="0">
                <a:latin typeface="Arial"/>
                <a:cs typeface="Arial"/>
              </a:rPr>
              <a:t>S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ing</a:t>
            </a:r>
            <a:r>
              <a:rPr sz="1000" b="1" spc="-30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a</a:t>
            </a:r>
            <a:r>
              <a:rPr sz="1000" b="1" spc="-4" dirty="0" smtClean="0">
                <a:latin typeface="Arial"/>
                <a:cs typeface="Arial"/>
              </a:rPr>
              <a:t>r</a:t>
            </a:r>
            <a:r>
              <a:rPr sz="1000" b="1" spc="0" dirty="0" smtClean="0">
                <a:latin typeface="Arial"/>
                <a:cs typeface="Arial"/>
              </a:rPr>
              <a:t>gs</a:t>
            </a:r>
            <a:r>
              <a:rPr sz="1000" b="1" spc="4" dirty="0" smtClean="0">
                <a:latin typeface="Arial"/>
                <a:cs typeface="Arial"/>
              </a:rPr>
              <a:t>[])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62911" y="4252674"/>
            <a:ext cx="471627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Demo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Demo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7565" y="4252674"/>
            <a:ext cx="218948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a1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a2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1965" y="4252674"/>
            <a:ext cx="137261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06746" y="4252674"/>
            <a:ext cx="962812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Demo(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Dem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9054" y="4634483"/>
            <a:ext cx="2197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4289">
              <a:lnSpc>
                <a:spcPts val="1400"/>
              </a:lnSpc>
              <a:spcBef>
                <a:spcPts val="50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1800" b="1" u="heavy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u="heavy" spc="-27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22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u="heavy" spc="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u="heavy" spc="-27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0336" y="4634483"/>
            <a:ext cx="2334565" cy="1798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3246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ing</a:t>
            </a:r>
            <a:r>
              <a:rPr sz="2700" b="1" spc="-3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3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ld</a:t>
            </a:r>
            <a:endParaRPr sz="1800">
              <a:latin typeface="Calibri"/>
              <a:cs typeface="Calibri"/>
            </a:endParaRPr>
          </a:p>
          <a:p>
            <a:pPr marL="63246" marR="34290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via </a:t>
            </a:r>
            <a:r>
              <a:rPr sz="2700" b="1" spc="-44" baseline="1517" dirty="0" smtClean="0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a1’</a:t>
            </a:r>
            <a:endParaRPr sz="1800">
              <a:latin typeface="Calibri"/>
              <a:cs typeface="Calibri"/>
            </a:endParaRPr>
          </a:p>
          <a:p>
            <a:pPr marL="12700" marR="179859">
              <a:lnSpc>
                <a:spcPts val="2160"/>
              </a:lnSpc>
              <a:spcBef>
                <a:spcPts val="260"/>
              </a:spcBef>
            </a:pP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-9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ing</a:t>
            </a:r>
            <a:r>
              <a:rPr sz="1800" b="1" spc="-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9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-9" dirty="0" smtClean="0">
                <a:solidFill>
                  <a:srgbClr val="FF0000"/>
                </a:solidFill>
                <a:latin typeface="Calibri"/>
                <a:cs typeface="Calibri"/>
              </a:rPr>
              <a:t>ta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tic</a:t>
            </a: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fiel</a:t>
            </a:r>
            <a:r>
              <a:rPr sz="1800" b="1" spc="9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s via cla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-19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ame</a:t>
            </a:r>
            <a:r>
              <a:rPr sz="1800" b="1" spc="-1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mo’</a:t>
            </a:r>
            <a:endParaRPr sz="1800">
              <a:latin typeface="Calibri"/>
              <a:cs typeface="Calibri"/>
            </a:endParaRPr>
          </a:p>
          <a:p>
            <a:pPr marL="180975" marR="168152">
              <a:lnSpc>
                <a:spcPts val="2160"/>
              </a:lnSpc>
              <a:spcBef>
                <a:spcPts val="1046"/>
              </a:spcBef>
            </a:pP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1800" b="1" spc="4" dirty="0" smtClean="0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-9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ing</a:t>
            </a:r>
            <a:r>
              <a:rPr sz="1800" b="1" spc="-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9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-9" dirty="0" smtClean="0">
                <a:solidFill>
                  <a:srgbClr val="FF0000"/>
                </a:solidFill>
                <a:latin typeface="Calibri"/>
                <a:cs typeface="Calibri"/>
              </a:rPr>
              <a:t>ta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tic</a:t>
            </a: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field via </a:t>
            </a:r>
            <a:r>
              <a:rPr sz="1800" b="1" spc="-44" dirty="0" smtClean="0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a1’</a:t>
            </a:r>
            <a:r>
              <a:rPr sz="1800" b="1" spc="-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1800" b="1" spc="-44" dirty="0" smtClean="0">
                <a:solidFill>
                  <a:srgbClr val="FF0000"/>
                </a:solidFill>
                <a:latin typeface="Calibri"/>
                <a:cs typeface="Calibri"/>
              </a:rPr>
              <a:t>‘</a:t>
            </a:r>
            <a:r>
              <a:rPr sz="1800" b="1" spc="0" dirty="0" smtClean="0">
                <a:solidFill>
                  <a:srgbClr val="FF0000"/>
                </a:solidFill>
                <a:latin typeface="Calibri"/>
                <a:cs typeface="Calibri"/>
              </a:rPr>
              <a:t>a2’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2911" y="4801568"/>
            <a:ext cx="183372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-2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(a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2911" y="5167328"/>
            <a:ext cx="2093722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-2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Demo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2911" y="5533088"/>
            <a:ext cx="208610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-2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Demo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.e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8511" y="5898848"/>
            <a:ext cx="2755138" cy="563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 marR="22860">
              <a:lnSpc>
                <a:spcPts val="1325"/>
              </a:lnSpc>
              <a:spcBef>
                <a:spcPts val="66"/>
              </a:spcBef>
            </a:pP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a1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.d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45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67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927100">
              <a:lnSpc>
                <a:spcPct val="95825"/>
              </a:lnSpc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-2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.pr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(a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.d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439"/>
              </a:spcBef>
            </a:pPr>
            <a:r>
              <a:rPr sz="1000" b="1" spc="0" dirty="0" smtClean="0">
                <a:latin typeface="Arial"/>
                <a:cs typeface="Arial"/>
              </a:rPr>
              <a:t>}</a:t>
            </a:r>
            <a:r>
              <a:rPr sz="1000" b="1" spc="-8" dirty="0" smtClean="0">
                <a:latin typeface="Arial"/>
                <a:cs typeface="Arial"/>
              </a:rPr>
              <a:t> </a:t>
            </a:r>
            <a:r>
              <a:rPr sz="1000" b="1" spc="-4" dirty="0" smtClean="0">
                <a:latin typeface="Arial"/>
                <a:cs typeface="Arial"/>
              </a:rPr>
              <a:t>/</a:t>
            </a:r>
            <a:r>
              <a:rPr sz="1000" b="1" spc="0" dirty="0" smtClean="0">
                <a:latin typeface="Arial"/>
                <a:cs typeface="Arial"/>
              </a:rPr>
              <a:t>/ 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0" dirty="0" smtClean="0">
                <a:latin typeface="Arial"/>
                <a:cs typeface="Arial"/>
              </a:rPr>
              <a:t>nd</a:t>
            </a:r>
            <a:r>
              <a:rPr sz="1000" b="1" spc="-1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of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19" dirty="0" smtClean="0">
                <a:latin typeface="Arial"/>
                <a:cs typeface="Arial"/>
              </a:rPr>
              <a:t>M</a:t>
            </a:r>
            <a:r>
              <a:rPr sz="1000" b="1" spc="-4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h</a:t>
            </a:r>
            <a:r>
              <a:rPr sz="1000" b="1" spc="4" dirty="0" smtClean="0">
                <a:latin typeface="Arial"/>
                <a:cs typeface="Arial"/>
              </a:rPr>
              <a:t>o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780" y="6474882"/>
            <a:ext cx="127627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Arial"/>
                <a:cs typeface="Arial"/>
              </a:rPr>
              <a:t>}</a:t>
            </a:r>
            <a:r>
              <a:rPr sz="1000" b="1" spc="-8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//</a:t>
            </a:r>
            <a:r>
              <a:rPr sz="1000" b="1" spc="-10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E</a:t>
            </a:r>
            <a:r>
              <a:rPr sz="1000" b="1" spc="4" dirty="0" smtClean="0">
                <a:latin typeface="Arial"/>
                <a:cs typeface="Arial"/>
              </a:rPr>
              <a:t>n</a:t>
            </a:r>
            <a:r>
              <a:rPr sz="1000" b="1" spc="0" dirty="0" smtClean="0">
                <a:latin typeface="Arial"/>
                <a:cs typeface="Arial"/>
              </a:rPr>
              <a:t>d</a:t>
            </a:r>
            <a:r>
              <a:rPr sz="1000" b="1" spc="-13" dirty="0" smtClean="0">
                <a:latin typeface="Arial"/>
                <a:cs typeface="Arial"/>
              </a:rPr>
              <a:t> </a:t>
            </a:r>
            <a:r>
              <a:rPr sz="1000" b="1" spc="4" dirty="0" smtClean="0">
                <a:latin typeface="Arial"/>
                <a:cs typeface="Arial"/>
              </a:rPr>
              <a:t>o</a:t>
            </a:r>
            <a:r>
              <a:rPr sz="1000" b="1" spc="0" dirty="0" smtClean="0">
                <a:latin typeface="Arial"/>
                <a:cs typeface="Arial"/>
              </a:rPr>
              <a:t>f</a:t>
            </a:r>
            <a:r>
              <a:rPr sz="1000" b="1" spc="-4" dirty="0" smtClean="0">
                <a:latin typeface="Arial"/>
                <a:cs typeface="Arial"/>
              </a:rPr>
              <a:t> </a:t>
            </a:r>
            <a:r>
              <a:rPr sz="1000" b="1" spc="0" dirty="0" smtClean="0">
                <a:latin typeface="Arial"/>
                <a:cs typeface="Arial"/>
              </a:rPr>
              <a:t>class</a:t>
            </a:r>
            <a:r>
              <a:rPr sz="1000" b="1" spc="-34" dirty="0" smtClean="0">
                <a:latin typeface="Arial"/>
                <a:cs typeface="Arial"/>
              </a:rPr>
              <a:t> </a:t>
            </a:r>
            <a:r>
              <a:rPr sz="1000" b="1" spc="14" dirty="0" smtClean="0">
                <a:latin typeface="Arial"/>
                <a:cs typeface="Arial"/>
              </a:rPr>
              <a:t>T</a:t>
            </a:r>
            <a:r>
              <a:rPr sz="1000" b="1" spc="0" dirty="0" smtClean="0">
                <a:latin typeface="Arial"/>
                <a:cs typeface="Arial"/>
              </a:rPr>
              <a:t>est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51754" y="4678933"/>
            <a:ext cx="16002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514" y="1397000"/>
            <a:ext cx="4356481" cy="370839"/>
          </a:xfrm>
          <a:custGeom>
            <a:avLst/>
            <a:gdLst/>
            <a:ahLst/>
            <a:cxnLst/>
            <a:rect l="l" t="t" r="r" b="b"/>
            <a:pathLst>
              <a:path w="4356481" h="370839">
                <a:moveTo>
                  <a:pt x="0" y="370839"/>
                </a:moveTo>
                <a:lnTo>
                  <a:pt x="4356481" y="370839"/>
                </a:lnTo>
                <a:lnTo>
                  <a:pt x="435648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6059" y="1397000"/>
            <a:ext cx="4356481" cy="370839"/>
          </a:xfrm>
          <a:custGeom>
            <a:avLst/>
            <a:gdLst/>
            <a:ahLst/>
            <a:cxnLst/>
            <a:rect l="l" t="t" r="r" b="b"/>
            <a:pathLst>
              <a:path w="4356481" h="370839">
                <a:moveTo>
                  <a:pt x="0" y="370839"/>
                </a:moveTo>
                <a:lnTo>
                  <a:pt x="4356481" y="370839"/>
                </a:lnTo>
                <a:lnTo>
                  <a:pt x="435648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3164" y="1767839"/>
            <a:ext cx="8725725" cy="0"/>
          </a:xfrm>
          <a:custGeom>
            <a:avLst/>
            <a:gdLst/>
            <a:ahLst/>
            <a:cxnLst/>
            <a:rect l="l" t="t" r="r" b="b"/>
            <a:pathLst>
              <a:path w="8725725">
                <a:moveTo>
                  <a:pt x="0" y="0"/>
                </a:moveTo>
                <a:lnTo>
                  <a:pt x="872572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3540" y="236845"/>
            <a:ext cx="3674170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-154" dirty="0" smtClean="0">
                <a:latin typeface="Arial"/>
                <a:cs typeface="Arial"/>
              </a:rPr>
              <a:t>sta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4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7871" y="236845"/>
            <a:ext cx="56340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vs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5467" y="236845"/>
            <a:ext cx="123550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514" y="1397000"/>
            <a:ext cx="8713025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1492">
              <a:lnSpc>
                <a:spcPct val="95825"/>
              </a:lnSpc>
              <a:spcBef>
                <a:spcPts val="420"/>
              </a:spcBef>
            </a:pP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bject</a:t>
            </a:r>
            <a:r>
              <a:rPr sz="1600" b="1" spc="-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Methods</a:t>
            </a:r>
            <a:r>
              <a:rPr sz="1600" b="1" spc="-3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(No</a:t>
            </a:r>
            <a:r>
              <a:rPr sz="1600" b="1" spc="-3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-s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1600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                 </a:t>
            </a:r>
            <a:r>
              <a:rPr sz="1600" b="1" spc="37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600" b="1" spc="-3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-2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tic</a:t>
            </a:r>
            <a:r>
              <a:rPr sz="1600" b="1" spc="-1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514" y="1397000"/>
            <a:ext cx="4356481" cy="370839"/>
          </a:xfrm>
          <a:custGeom>
            <a:avLst/>
            <a:gdLst/>
            <a:ahLst/>
            <a:cxnLst/>
            <a:rect l="l" t="t" r="r" b="b"/>
            <a:pathLst>
              <a:path w="4356481" h="370839">
                <a:moveTo>
                  <a:pt x="0" y="370839"/>
                </a:moveTo>
                <a:lnTo>
                  <a:pt x="4356481" y="370839"/>
                </a:lnTo>
                <a:lnTo>
                  <a:pt x="435648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36059" y="1397000"/>
            <a:ext cx="4356481" cy="370839"/>
          </a:xfrm>
          <a:custGeom>
            <a:avLst/>
            <a:gdLst/>
            <a:ahLst/>
            <a:cxnLst/>
            <a:rect l="l" t="t" r="r" b="b"/>
            <a:pathLst>
              <a:path w="4356481" h="370839">
                <a:moveTo>
                  <a:pt x="0" y="370839"/>
                </a:moveTo>
                <a:lnTo>
                  <a:pt x="4356481" y="370839"/>
                </a:lnTo>
                <a:lnTo>
                  <a:pt x="435648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3164" y="1767839"/>
            <a:ext cx="8725725" cy="0"/>
          </a:xfrm>
          <a:custGeom>
            <a:avLst/>
            <a:gdLst/>
            <a:ahLst/>
            <a:cxnLst/>
            <a:rect l="l" t="t" r="r" b="b"/>
            <a:pathLst>
              <a:path w="8725725">
                <a:moveTo>
                  <a:pt x="0" y="0"/>
                </a:moveTo>
                <a:lnTo>
                  <a:pt x="872572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3540" y="236845"/>
            <a:ext cx="4237966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-154" dirty="0" smtClean="0">
                <a:latin typeface="Arial"/>
                <a:cs typeface="Arial"/>
              </a:rPr>
              <a:t>sta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4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54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vs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25467" y="236845"/>
            <a:ext cx="123550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267" y="1834989"/>
            <a:ext cx="22500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167" y="1834989"/>
            <a:ext cx="1114464" cy="471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25" dirty="0" smtClean="0">
                <a:latin typeface="Arial"/>
                <a:cs typeface="Arial"/>
              </a:rPr>
              <a:t>A</a:t>
            </a:r>
            <a:r>
              <a:rPr sz="1600" b="1" spc="9" dirty="0" smtClean="0">
                <a:latin typeface="Arial"/>
                <a:cs typeface="Arial"/>
              </a:rPr>
              <a:t>c</a:t>
            </a:r>
            <a:r>
              <a:rPr sz="1600" b="1" spc="0" dirty="0" smtClean="0">
                <a:latin typeface="Arial"/>
                <a:cs typeface="Arial"/>
              </a:rPr>
              <a:t>cessi</a:t>
            </a:r>
            <a:r>
              <a:rPr sz="1600" b="1" spc="9" dirty="0" smtClean="0">
                <a:latin typeface="Arial"/>
                <a:cs typeface="Arial"/>
              </a:rPr>
              <a:t>b</a:t>
            </a:r>
            <a:r>
              <a:rPr sz="1600" b="1" spc="0" dirty="0" smtClean="0">
                <a:latin typeface="Arial"/>
                <a:cs typeface="Arial"/>
              </a:rPr>
              <a:t>le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sz="1600" b="1" spc="-79" dirty="0" smtClean="0">
                <a:latin typeface="Arial"/>
                <a:cs typeface="Arial"/>
              </a:rPr>
              <a:t>V</a:t>
            </a:r>
            <a:r>
              <a:rPr sz="1600" b="1" spc="0" dirty="0" smtClean="0">
                <a:latin typeface="Arial"/>
                <a:cs typeface="Arial"/>
              </a:rPr>
              <a:t>ariabl</a:t>
            </a:r>
            <a:r>
              <a:rPr sz="1600" b="1" spc="-4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0192" y="1834989"/>
            <a:ext cx="47456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o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9" dirty="0" smtClean="0">
                <a:latin typeface="Arial"/>
                <a:cs typeface="Arial"/>
              </a:rPr>
              <a:t>l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8832" y="1834989"/>
            <a:ext cx="33592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25" dirty="0" smtClean="0">
                <a:latin typeface="Arial"/>
                <a:cs typeface="Arial"/>
              </a:rPr>
              <a:t>v</a:t>
            </a:r>
            <a:r>
              <a:rPr sz="1600" b="1" spc="9" dirty="0" smtClean="0">
                <a:latin typeface="Arial"/>
                <a:cs typeface="Arial"/>
              </a:rPr>
              <a:t>i</a:t>
            </a:r>
            <a:r>
              <a:rPr sz="1600" b="1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0312" y="1834989"/>
            <a:ext cx="173680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9" dirty="0" smtClean="0">
                <a:latin typeface="Arial"/>
                <a:cs typeface="Arial"/>
              </a:rPr>
              <a:t>b</a:t>
            </a:r>
            <a:r>
              <a:rPr sz="1600" b="1" spc="0" dirty="0" smtClean="0">
                <a:latin typeface="Arial"/>
                <a:cs typeface="Arial"/>
              </a:rPr>
              <a:t>jec</a:t>
            </a:r>
            <a:r>
              <a:rPr sz="1600" b="1" spc="14" dirty="0" smtClean="0">
                <a:latin typeface="Arial"/>
                <a:cs typeface="Arial"/>
              </a:rPr>
              <a:t>t</a:t>
            </a:r>
            <a:r>
              <a:rPr sz="1600" b="1" spc="-4" dirty="0" smtClean="0">
                <a:latin typeface="Arial"/>
                <a:cs typeface="Arial"/>
              </a:rPr>
              <a:t>-</a:t>
            </a:r>
            <a:r>
              <a:rPr sz="1600" b="1" spc="9" dirty="0" smtClean="0">
                <a:latin typeface="Arial"/>
                <a:cs typeface="Arial"/>
              </a:rPr>
              <a:t>R</a:t>
            </a:r>
            <a:r>
              <a:rPr sz="1600" b="1" spc="0" dirty="0" smtClean="0">
                <a:latin typeface="Arial"/>
                <a:cs typeface="Arial"/>
              </a:rPr>
              <a:t>eference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5434" y="1834989"/>
            <a:ext cx="22500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8334" y="1834989"/>
            <a:ext cx="3885899" cy="471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25" dirty="0" smtClean="0">
                <a:latin typeface="Arial"/>
                <a:cs typeface="Arial"/>
              </a:rPr>
              <a:t>A</a:t>
            </a:r>
            <a:r>
              <a:rPr sz="1600" b="1" spc="9" dirty="0" smtClean="0">
                <a:latin typeface="Arial"/>
                <a:cs typeface="Arial"/>
              </a:rPr>
              <a:t>c</a:t>
            </a:r>
            <a:r>
              <a:rPr sz="1600" b="1" spc="0" dirty="0" smtClean="0">
                <a:latin typeface="Arial"/>
                <a:cs typeface="Arial"/>
              </a:rPr>
              <a:t>cessi</a:t>
            </a:r>
            <a:r>
              <a:rPr sz="1600" b="1" spc="9" dirty="0" smtClean="0">
                <a:latin typeface="Arial"/>
                <a:cs typeface="Arial"/>
              </a:rPr>
              <a:t>b</a:t>
            </a:r>
            <a:r>
              <a:rPr sz="1600" b="1" spc="0" dirty="0" smtClean="0">
                <a:latin typeface="Arial"/>
                <a:cs typeface="Arial"/>
              </a:rPr>
              <a:t>le </a:t>
            </a:r>
            <a:r>
              <a:rPr sz="1600" b="1" spc="21" dirty="0" smtClean="0">
                <a:latin typeface="Arial"/>
                <a:cs typeface="Arial"/>
              </a:rPr>
              <a:t> </a:t>
            </a:r>
            <a:r>
              <a:rPr sz="1600" b="1" spc="-25" dirty="0" smtClean="0">
                <a:latin typeface="Arial"/>
                <a:cs typeface="Arial"/>
              </a:rPr>
              <a:t>v</a:t>
            </a:r>
            <a:r>
              <a:rPr sz="1600" b="1" spc="0" dirty="0" smtClean="0">
                <a:latin typeface="Arial"/>
                <a:cs typeface="Arial"/>
              </a:rPr>
              <a:t>ia </a:t>
            </a:r>
            <a:r>
              <a:rPr sz="1600" b="1" spc="52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b</a:t>
            </a:r>
            <a:r>
              <a:rPr sz="1600" b="1" spc="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th </a:t>
            </a:r>
            <a:r>
              <a:rPr sz="1600" b="1" spc="45" dirty="0" smtClean="0">
                <a:latin typeface="Arial"/>
                <a:cs typeface="Arial"/>
              </a:rPr>
              <a:t> </a:t>
            </a:r>
            <a:r>
              <a:rPr sz="1600" b="1" spc="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bje</a:t>
            </a:r>
            <a:r>
              <a:rPr sz="1600" b="1" spc="9" dirty="0" smtClean="0">
                <a:latin typeface="Arial"/>
                <a:cs typeface="Arial"/>
              </a:rPr>
              <a:t>c</a:t>
            </a:r>
            <a:r>
              <a:rPr sz="1600" b="1" spc="14" dirty="0" smtClean="0">
                <a:latin typeface="Arial"/>
                <a:cs typeface="Arial"/>
              </a:rPr>
              <a:t>t</a:t>
            </a:r>
            <a:r>
              <a:rPr sz="1600" b="1" spc="-4" dirty="0" smtClean="0">
                <a:latin typeface="Arial"/>
                <a:cs typeface="Arial"/>
              </a:rPr>
              <a:t>-</a:t>
            </a:r>
            <a:r>
              <a:rPr sz="1600" b="1" spc="0" dirty="0" smtClean="0">
                <a:latin typeface="Arial"/>
                <a:cs typeface="Arial"/>
              </a:rPr>
              <a:t>Referen</a:t>
            </a:r>
            <a:r>
              <a:rPr sz="1600" b="1" spc="9" dirty="0" smtClean="0">
                <a:latin typeface="Arial"/>
                <a:cs typeface="Arial"/>
              </a:rPr>
              <a:t>c</a:t>
            </a:r>
            <a:r>
              <a:rPr sz="1600" b="1" spc="0" dirty="0" smtClean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sz="1600" b="1" spc="-79" dirty="0" smtClean="0">
                <a:latin typeface="Arial"/>
                <a:cs typeface="Arial"/>
              </a:rPr>
              <a:t>V</a:t>
            </a:r>
            <a:r>
              <a:rPr sz="1600" b="1" spc="0" dirty="0" smtClean="0">
                <a:latin typeface="Arial"/>
                <a:cs typeface="Arial"/>
              </a:rPr>
              <a:t>ariable</a:t>
            </a:r>
            <a:r>
              <a:rPr sz="1600" b="1" spc="-41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as</a:t>
            </a:r>
            <a:r>
              <a:rPr sz="1600" b="1" spc="-17" dirty="0" smtClean="0">
                <a:latin typeface="Arial"/>
                <a:cs typeface="Arial"/>
              </a:rPr>
              <a:t> </a:t>
            </a:r>
            <a:r>
              <a:rPr sz="1600" b="1" spc="39" dirty="0" smtClean="0">
                <a:latin typeface="Arial"/>
                <a:cs typeface="Arial"/>
              </a:rPr>
              <a:t>w</a:t>
            </a:r>
            <a:r>
              <a:rPr sz="1600" b="1" spc="0" dirty="0" smtClean="0">
                <a:latin typeface="Arial"/>
                <a:cs typeface="Arial"/>
              </a:rPr>
              <a:t>ell</a:t>
            </a:r>
            <a:r>
              <a:rPr sz="1600" b="1" spc="-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class</a:t>
            </a:r>
            <a:r>
              <a:rPr sz="1600" b="1" spc="-2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n</a:t>
            </a:r>
            <a:r>
              <a:rPr sz="1600" b="1" spc="-4" dirty="0" smtClean="0">
                <a:latin typeface="Arial"/>
                <a:cs typeface="Arial"/>
              </a:rPr>
              <a:t>am</a:t>
            </a:r>
            <a:r>
              <a:rPr sz="1600" b="1" spc="0" dirty="0" smtClean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514" y="1397000"/>
            <a:ext cx="8713025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1492">
              <a:lnSpc>
                <a:spcPct val="95825"/>
              </a:lnSpc>
              <a:spcBef>
                <a:spcPts val="420"/>
              </a:spcBef>
            </a:pP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bject</a:t>
            </a:r>
            <a:r>
              <a:rPr sz="1600" b="1" spc="-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Methods</a:t>
            </a:r>
            <a:r>
              <a:rPr sz="1600" b="1" spc="-3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(No</a:t>
            </a:r>
            <a:r>
              <a:rPr sz="1600" b="1" spc="-3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-s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1600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                 </a:t>
            </a:r>
            <a:r>
              <a:rPr sz="1600" b="1" spc="37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600" b="1" spc="-3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-2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tic</a:t>
            </a:r>
            <a:r>
              <a:rPr sz="1600" b="1" spc="-1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9514" y="1397000"/>
            <a:ext cx="4356481" cy="370839"/>
          </a:xfrm>
          <a:custGeom>
            <a:avLst/>
            <a:gdLst/>
            <a:ahLst/>
            <a:cxnLst/>
            <a:rect l="l" t="t" r="r" b="b"/>
            <a:pathLst>
              <a:path w="4356481" h="370839">
                <a:moveTo>
                  <a:pt x="0" y="370839"/>
                </a:moveTo>
                <a:lnTo>
                  <a:pt x="4356481" y="370839"/>
                </a:lnTo>
                <a:lnTo>
                  <a:pt x="435648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36059" y="1397000"/>
            <a:ext cx="4356481" cy="370839"/>
          </a:xfrm>
          <a:custGeom>
            <a:avLst/>
            <a:gdLst/>
            <a:ahLst/>
            <a:cxnLst/>
            <a:rect l="l" t="t" r="r" b="b"/>
            <a:pathLst>
              <a:path w="4356481" h="370839">
                <a:moveTo>
                  <a:pt x="0" y="370839"/>
                </a:moveTo>
                <a:lnTo>
                  <a:pt x="4356481" y="370839"/>
                </a:lnTo>
                <a:lnTo>
                  <a:pt x="435648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3164" y="1767839"/>
            <a:ext cx="8725725" cy="0"/>
          </a:xfrm>
          <a:custGeom>
            <a:avLst/>
            <a:gdLst/>
            <a:ahLst/>
            <a:cxnLst/>
            <a:rect l="l" t="t" r="r" b="b"/>
            <a:pathLst>
              <a:path w="8725725">
                <a:moveTo>
                  <a:pt x="0" y="0"/>
                </a:moveTo>
                <a:lnTo>
                  <a:pt x="872572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3540" y="236845"/>
            <a:ext cx="4237966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-154" dirty="0" smtClean="0">
                <a:latin typeface="Arial"/>
                <a:cs typeface="Arial"/>
              </a:rPr>
              <a:t>sta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4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54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vs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25467" y="236845"/>
            <a:ext cx="123550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8267" y="1834989"/>
            <a:ext cx="22500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1167" y="1834989"/>
            <a:ext cx="1663590" cy="471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25" dirty="0" smtClean="0">
                <a:latin typeface="Arial"/>
                <a:cs typeface="Arial"/>
              </a:rPr>
              <a:t>A</a:t>
            </a:r>
            <a:r>
              <a:rPr sz="1600" b="1" spc="9" dirty="0" smtClean="0">
                <a:latin typeface="Arial"/>
                <a:cs typeface="Arial"/>
              </a:rPr>
              <a:t>c</a:t>
            </a:r>
            <a:r>
              <a:rPr sz="1600" b="1" spc="0" dirty="0" smtClean="0">
                <a:latin typeface="Arial"/>
                <a:cs typeface="Arial"/>
              </a:rPr>
              <a:t>cessi</a:t>
            </a:r>
            <a:r>
              <a:rPr sz="1600" b="1" spc="9" dirty="0" smtClean="0">
                <a:latin typeface="Arial"/>
                <a:cs typeface="Arial"/>
              </a:rPr>
              <a:t>b</a:t>
            </a:r>
            <a:r>
              <a:rPr sz="1600" b="1" spc="0" dirty="0" smtClean="0">
                <a:latin typeface="Arial"/>
                <a:cs typeface="Arial"/>
              </a:rPr>
              <a:t>le </a:t>
            </a:r>
            <a:r>
              <a:rPr sz="1600" b="1" spc="56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o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9" dirty="0" smtClean="0">
                <a:latin typeface="Arial"/>
                <a:cs typeface="Arial"/>
              </a:rPr>
              <a:t>l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sz="1600" b="1" spc="-79" dirty="0" smtClean="0">
                <a:latin typeface="Arial"/>
                <a:cs typeface="Arial"/>
              </a:rPr>
              <a:t>V</a:t>
            </a:r>
            <a:r>
              <a:rPr sz="1600" b="1" spc="0" dirty="0" smtClean="0">
                <a:latin typeface="Arial"/>
                <a:cs typeface="Arial"/>
              </a:rPr>
              <a:t>ariabl</a:t>
            </a:r>
            <a:r>
              <a:rPr sz="1600" b="1" spc="-4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38832" y="1834989"/>
            <a:ext cx="33592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25" dirty="0" smtClean="0">
                <a:latin typeface="Arial"/>
                <a:cs typeface="Arial"/>
              </a:rPr>
              <a:t>v</a:t>
            </a:r>
            <a:r>
              <a:rPr sz="1600" b="1" spc="9" dirty="0" smtClean="0">
                <a:latin typeface="Arial"/>
                <a:cs typeface="Arial"/>
              </a:rPr>
              <a:t>i</a:t>
            </a:r>
            <a:r>
              <a:rPr sz="1600" b="1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0312" y="1834989"/>
            <a:ext cx="173680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9" dirty="0" smtClean="0">
                <a:latin typeface="Arial"/>
                <a:cs typeface="Arial"/>
              </a:rPr>
              <a:t>b</a:t>
            </a:r>
            <a:r>
              <a:rPr sz="1600" b="1" spc="0" dirty="0" smtClean="0">
                <a:latin typeface="Arial"/>
                <a:cs typeface="Arial"/>
              </a:rPr>
              <a:t>jec</a:t>
            </a:r>
            <a:r>
              <a:rPr sz="1600" b="1" spc="14" dirty="0" smtClean="0">
                <a:latin typeface="Arial"/>
                <a:cs typeface="Arial"/>
              </a:rPr>
              <a:t>t</a:t>
            </a:r>
            <a:r>
              <a:rPr sz="1600" b="1" spc="-4" dirty="0" smtClean="0">
                <a:latin typeface="Arial"/>
                <a:cs typeface="Arial"/>
              </a:rPr>
              <a:t>-</a:t>
            </a:r>
            <a:r>
              <a:rPr sz="1600" b="1" spc="9" dirty="0" smtClean="0">
                <a:latin typeface="Arial"/>
                <a:cs typeface="Arial"/>
              </a:rPr>
              <a:t>R</a:t>
            </a:r>
            <a:r>
              <a:rPr sz="1600" b="1" spc="0" dirty="0" smtClean="0">
                <a:latin typeface="Arial"/>
                <a:cs typeface="Arial"/>
              </a:rPr>
              <a:t>eference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15434" y="1834989"/>
            <a:ext cx="22500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8334" y="1834989"/>
            <a:ext cx="3885899" cy="471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25" dirty="0" smtClean="0">
                <a:latin typeface="Arial"/>
                <a:cs typeface="Arial"/>
              </a:rPr>
              <a:t>A</a:t>
            </a:r>
            <a:r>
              <a:rPr sz="1600" b="1" spc="9" dirty="0" smtClean="0">
                <a:latin typeface="Arial"/>
                <a:cs typeface="Arial"/>
              </a:rPr>
              <a:t>c</a:t>
            </a:r>
            <a:r>
              <a:rPr sz="1600" b="1" spc="0" dirty="0" smtClean="0">
                <a:latin typeface="Arial"/>
                <a:cs typeface="Arial"/>
              </a:rPr>
              <a:t>cessi</a:t>
            </a:r>
            <a:r>
              <a:rPr sz="1600" b="1" spc="9" dirty="0" smtClean="0">
                <a:latin typeface="Arial"/>
                <a:cs typeface="Arial"/>
              </a:rPr>
              <a:t>b</a:t>
            </a:r>
            <a:r>
              <a:rPr sz="1600" b="1" spc="0" dirty="0" smtClean="0">
                <a:latin typeface="Arial"/>
                <a:cs typeface="Arial"/>
              </a:rPr>
              <a:t>le </a:t>
            </a:r>
            <a:r>
              <a:rPr sz="1600" b="1" spc="21" dirty="0" smtClean="0">
                <a:latin typeface="Arial"/>
                <a:cs typeface="Arial"/>
              </a:rPr>
              <a:t> </a:t>
            </a:r>
            <a:r>
              <a:rPr sz="1600" b="1" spc="-25" dirty="0" smtClean="0">
                <a:latin typeface="Arial"/>
                <a:cs typeface="Arial"/>
              </a:rPr>
              <a:t>v</a:t>
            </a:r>
            <a:r>
              <a:rPr sz="1600" b="1" spc="0" dirty="0" smtClean="0">
                <a:latin typeface="Arial"/>
                <a:cs typeface="Arial"/>
              </a:rPr>
              <a:t>ia </a:t>
            </a:r>
            <a:r>
              <a:rPr sz="1600" b="1" spc="52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b</a:t>
            </a:r>
            <a:r>
              <a:rPr sz="1600" b="1" spc="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th </a:t>
            </a:r>
            <a:r>
              <a:rPr sz="1600" b="1" spc="45" dirty="0" smtClean="0">
                <a:latin typeface="Arial"/>
                <a:cs typeface="Arial"/>
              </a:rPr>
              <a:t> </a:t>
            </a:r>
            <a:r>
              <a:rPr sz="1600" b="1" spc="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bje</a:t>
            </a:r>
            <a:r>
              <a:rPr sz="1600" b="1" spc="9" dirty="0" smtClean="0">
                <a:latin typeface="Arial"/>
                <a:cs typeface="Arial"/>
              </a:rPr>
              <a:t>c</a:t>
            </a:r>
            <a:r>
              <a:rPr sz="1600" b="1" spc="14" dirty="0" smtClean="0">
                <a:latin typeface="Arial"/>
                <a:cs typeface="Arial"/>
              </a:rPr>
              <a:t>t</a:t>
            </a:r>
            <a:r>
              <a:rPr sz="1600" b="1" spc="-4" dirty="0" smtClean="0">
                <a:latin typeface="Arial"/>
                <a:cs typeface="Arial"/>
              </a:rPr>
              <a:t>-</a:t>
            </a:r>
            <a:r>
              <a:rPr sz="1600" b="1" spc="0" dirty="0" smtClean="0">
                <a:latin typeface="Arial"/>
                <a:cs typeface="Arial"/>
              </a:rPr>
              <a:t>Referen</a:t>
            </a:r>
            <a:r>
              <a:rPr sz="1600" b="1" spc="9" dirty="0" smtClean="0">
                <a:latin typeface="Arial"/>
                <a:cs typeface="Arial"/>
              </a:rPr>
              <a:t>c</a:t>
            </a:r>
            <a:r>
              <a:rPr sz="1600" b="1" spc="0" dirty="0" smtClean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sz="1600" b="1" spc="-79" dirty="0" smtClean="0">
                <a:latin typeface="Arial"/>
                <a:cs typeface="Arial"/>
              </a:rPr>
              <a:t>V</a:t>
            </a:r>
            <a:r>
              <a:rPr sz="1600" b="1" spc="0" dirty="0" smtClean="0">
                <a:latin typeface="Arial"/>
                <a:cs typeface="Arial"/>
              </a:rPr>
              <a:t>ariable</a:t>
            </a:r>
            <a:r>
              <a:rPr sz="1600" b="1" spc="-41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as</a:t>
            </a:r>
            <a:r>
              <a:rPr sz="1600" b="1" spc="-17" dirty="0" smtClean="0">
                <a:latin typeface="Arial"/>
                <a:cs typeface="Arial"/>
              </a:rPr>
              <a:t> </a:t>
            </a:r>
            <a:r>
              <a:rPr sz="1600" b="1" spc="39" dirty="0" smtClean="0">
                <a:latin typeface="Arial"/>
                <a:cs typeface="Arial"/>
              </a:rPr>
              <a:t>w</a:t>
            </a:r>
            <a:r>
              <a:rPr sz="1600" b="1" spc="0" dirty="0" smtClean="0">
                <a:latin typeface="Arial"/>
                <a:cs typeface="Arial"/>
              </a:rPr>
              <a:t>ell</a:t>
            </a:r>
            <a:r>
              <a:rPr sz="1600" b="1" spc="-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class</a:t>
            </a:r>
            <a:r>
              <a:rPr sz="1600" b="1" spc="-2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n</a:t>
            </a:r>
            <a:r>
              <a:rPr sz="1600" b="1" spc="-4" dirty="0" smtClean="0">
                <a:latin typeface="Arial"/>
                <a:cs typeface="Arial"/>
              </a:rPr>
              <a:t>am</a:t>
            </a:r>
            <a:r>
              <a:rPr sz="1600" b="1" spc="0" dirty="0" smtClean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267" y="2566890"/>
            <a:ext cx="22500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1167" y="2566890"/>
            <a:ext cx="148244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50" dirty="0" smtClean="0">
                <a:latin typeface="Arial"/>
                <a:cs typeface="Arial"/>
              </a:rPr>
              <a:t>A</a:t>
            </a:r>
            <a:r>
              <a:rPr sz="1600" b="1" spc="0" dirty="0" smtClean="0">
                <a:latin typeface="Arial"/>
                <a:cs typeface="Arial"/>
              </a:rPr>
              <a:t>ccess S</a:t>
            </a:r>
            <a:r>
              <a:rPr sz="1600" b="1" spc="-29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n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ax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5434" y="2566890"/>
            <a:ext cx="22500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8626" y="2566890"/>
            <a:ext cx="148239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50" dirty="0" smtClean="0">
                <a:latin typeface="Arial"/>
                <a:cs typeface="Arial"/>
              </a:rPr>
              <a:t>A</a:t>
            </a:r>
            <a:r>
              <a:rPr sz="1600" b="1" spc="0" dirty="0" smtClean="0">
                <a:latin typeface="Arial"/>
                <a:cs typeface="Arial"/>
              </a:rPr>
              <a:t>ccess S</a:t>
            </a:r>
            <a:r>
              <a:rPr sz="1600" b="1" spc="-29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n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ax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7666" y="3045031"/>
            <a:ext cx="3547008" cy="543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445" marR="153466" algn="ctr">
              <a:lnSpc>
                <a:spcPts val="1325"/>
              </a:lnSpc>
              <a:spcBef>
                <a:spcPts val="66"/>
              </a:spcBef>
            </a:pP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nam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e&gt;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.Met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Nam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par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s&gt;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666748" marR="1679905" algn="ctr">
              <a:lnSpc>
                <a:spcPct val="95825"/>
              </a:lnSpc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60"/>
              </a:spcBef>
            </a:pP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fer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nc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.Met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Nam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par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s&gt;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499" y="3227911"/>
            <a:ext cx="35584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fer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nc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.Met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Nam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par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s&gt;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514" y="1397000"/>
            <a:ext cx="8713025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1492">
              <a:lnSpc>
                <a:spcPct val="95825"/>
              </a:lnSpc>
              <a:spcBef>
                <a:spcPts val="420"/>
              </a:spcBef>
            </a:pP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bject</a:t>
            </a:r>
            <a:r>
              <a:rPr sz="1600" b="1" spc="-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Methods</a:t>
            </a:r>
            <a:r>
              <a:rPr sz="1600" b="1" spc="-3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(No</a:t>
            </a:r>
            <a:r>
              <a:rPr sz="1600" b="1" spc="-3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-s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1600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                 </a:t>
            </a:r>
            <a:r>
              <a:rPr sz="1600" b="1" spc="37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600" b="1" spc="-3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-2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tic</a:t>
            </a:r>
            <a:r>
              <a:rPr sz="1600" b="1" spc="-1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9514" y="1397000"/>
            <a:ext cx="4356481" cy="370839"/>
          </a:xfrm>
          <a:custGeom>
            <a:avLst/>
            <a:gdLst/>
            <a:ahLst/>
            <a:cxnLst/>
            <a:rect l="l" t="t" r="r" b="b"/>
            <a:pathLst>
              <a:path w="4356481" h="370839">
                <a:moveTo>
                  <a:pt x="0" y="370839"/>
                </a:moveTo>
                <a:lnTo>
                  <a:pt x="4356481" y="370839"/>
                </a:lnTo>
                <a:lnTo>
                  <a:pt x="435648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36059" y="1397000"/>
            <a:ext cx="4356481" cy="370839"/>
          </a:xfrm>
          <a:custGeom>
            <a:avLst/>
            <a:gdLst/>
            <a:ahLst/>
            <a:cxnLst/>
            <a:rect l="l" t="t" r="r" b="b"/>
            <a:pathLst>
              <a:path w="4356481" h="370839">
                <a:moveTo>
                  <a:pt x="0" y="370839"/>
                </a:moveTo>
                <a:lnTo>
                  <a:pt x="4356481" y="370839"/>
                </a:lnTo>
                <a:lnTo>
                  <a:pt x="435648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3164" y="1767839"/>
            <a:ext cx="8725725" cy="0"/>
          </a:xfrm>
          <a:custGeom>
            <a:avLst/>
            <a:gdLst/>
            <a:ahLst/>
            <a:cxnLst/>
            <a:rect l="l" t="t" r="r" b="b"/>
            <a:pathLst>
              <a:path w="8725725">
                <a:moveTo>
                  <a:pt x="0" y="0"/>
                </a:moveTo>
                <a:lnTo>
                  <a:pt x="872572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83540" y="236845"/>
            <a:ext cx="4237966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In</a:t>
            </a:r>
            <a:r>
              <a:rPr sz="3600" b="1" spc="-154" dirty="0" smtClean="0">
                <a:latin typeface="Arial"/>
                <a:cs typeface="Arial"/>
              </a:rPr>
              <a:t>sta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4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54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vs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4" dirty="0" smtClean="0">
                <a:latin typeface="Arial"/>
                <a:cs typeface="Arial"/>
              </a:rPr>
              <a:t>Met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25467" y="236845"/>
            <a:ext cx="123550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0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8267" y="1834989"/>
            <a:ext cx="22500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1167" y="1834989"/>
            <a:ext cx="1663590" cy="471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25" dirty="0" smtClean="0">
                <a:latin typeface="Arial"/>
                <a:cs typeface="Arial"/>
              </a:rPr>
              <a:t>A</a:t>
            </a:r>
            <a:r>
              <a:rPr sz="1600" b="1" spc="9" dirty="0" smtClean="0">
                <a:latin typeface="Arial"/>
                <a:cs typeface="Arial"/>
              </a:rPr>
              <a:t>c</a:t>
            </a:r>
            <a:r>
              <a:rPr sz="1600" b="1" spc="0" dirty="0" smtClean="0">
                <a:latin typeface="Arial"/>
                <a:cs typeface="Arial"/>
              </a:rPr>
              <a:t>cessi</a:t>
            </a:r>
            <a:r>
              <a:rPr sz="1600" b="1" spc="9" dirty="0" smtClean="0">
                <a:latin typeface="Arial"/>
                <a:cs typeface="Arial"/>
              </a:rPr>
              <a:t>b</a:t>
            </a:r>
            <a:r>
              <a:rPr sz="1600" b="1" spc="0" dirty="0" smtClean="0">
                <a:latin typeface="Arial"/>
                <a:cs typeface="Arial"/>
              </a:rPr>
              <a:t>le </a:t>
            </a:r>
            <a:r>
              <a:rPr sz="1600" b="1" spc="56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o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9" dirty="0" smtClean="0">
                <a:latin typeface="Arial"/>
                <a:cs typeface="Arial"/>
              </a:rPr>
              <a:t>l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sz="1600" b="1" spc="-79" dirty="0" smtClean="0">
                <a:latin typeface="Arial"/>
                <a:cs typeface="Arial"/>
              </a:rPr>
              <a:t>V</a:t>
            </a:r>
            <a:r>
              <a:rPr sz="1600" b="1" spc="0" dirty="0" smtClean="0">
                <a:latin typeface="Arial"/>
                <a:cs typeface="Arial"/>
              </a:rPr>
              <a:t>ariabl</a:t>
            </a:r>
            <a:r>
              <a:rPr sz="1600" b="1" spc="-4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38832" y="1834989"/>
            <a:ext cx="33592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25" dirty="0" smtClean="0">
                <a:latin typeface="Arial"/>
                <a:cs typeface="Arial"/>
              </a:rPr>
              <a:t>v</a:t>
            </a:r>
            <a:r>
              <a:rPr sz="1600" b="1" spc="9" dirty="0" smtClean="0">
                <a:latin typeface="Arial"/>
                <a:cs typeface="Arial"/>
              </a:rPr>
              <a:t>i</a:t>
            </a:r>
            <a:r>
              <a:rPr sz="1600" b="1" spc="0" dirty="0" smtClean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50312" y="1834989"/>
            <a:ext cx="173680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9" dirty="0" smtClean="0">
                <a:latin typeface="Arial"/>
                <a:cs typeface="Arial"/>
              </a:rPr>
              <a:t>b</a:t>
            </a:r>
            <a:r>
              <a:rPr sz="1600" b="1" spc="0" dirty="0" smtClean="0">
                <a:latin typeface="Arial"/>
                <a:cs typeface="Arial"/>
              </a:rPr>
              <a:t>jec</a:t>
            </a:r>
            <a:r>
              <a:rPr sz="1600" b="1" spc="14" dirty="0" smtClean="0">
                <a:latin typeface="Arial"/>
                <a:cs typeface="Arial"/>
              </a:rPr>
              <a:t>t</a:t>
            </a:r>
            <a:r>
              <a:rPr sz="1600" b="1" spc="-4" dirty="0" smtClean="0">
                <a:latin typeface="Arial"/>
                <a:cs typeface="Arial"/>
              </a:rPr>
              <a:t>-</a:t>
            </a:r>
            <a:r>
              <a:rPr sz="1600" b="1" spc="9" dirty="0" smtClean="0">
                <a:latin typeface="Arial"/>
                <a:cs typeface="Arial"/>
              </a:rPr>
              <a:t>R</a:t>
            </a:r>
            <a:r>
              <a:rPr sz="1600" b="1" spc="0" dirty="0" smtClean="0">
                <a:latin typeface="Arial"/>
                <a:cs typeface="Arial"/>
              </a:rPr>
              <a:t>eference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15434" y="1834989"/>
            <a:ext cx="22500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58334" y="1834989"/>
            <a:ext cx="3885899" cy="4719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25" dirty="0" smtClean="0">
                <a:latin typeface="Arial"/>
                <a:cs typeface="Arial"/>
              </a:rPr>
              <a:t>A</a:t>
            </a:r>
            <a:r>
              <a:rPr sz="1600" b="1" spc="9" dirty="0" smtClean="0">
                <a:latin typeface="Arial"/>
                <a:cs typeface="Arial"/>
              </a:rPr>
              <a:t>c</a:t>
            </a:r>
            <a:r>
              <a:rPr sz="1600" b="1" spc="0" dirty="0" smtClean="0">
                <a:latin typeface="Arial"/>
                <a:cs typeface="Arial"/>
              </a:rPr>
              <a:t>cessi</a:t>
            </a:r>
            <a:r>
              <a:rPr sz="1600" b="1" spc="9" dirty="0" smtClean="0">
                <a:latin typeface="Arial"/>
                <a:cs typeface="Arial"/>
              </a:rPr>
              <a:t>b</a:t>
            </a:r>
            <a:r>
              <a:rPr sz="1600" b="1" spc="0" dirty="0" smtClean="0">
                <a:latin typeface="Arial"/>
                <a:cs typeface="Arial"/>
              </a:rPr>
              <a:t>le </a:t>
            </a:r>
            <a:r>
              <a:rPr sz="1600" b="1" spc="21" dirty="0" smtClean="0">
                <a:latin typeface="Arial"/>
                <a:cs typeface="Arial"/>
              </a:rPr>
              <a:t> </a:t>
            </a:r>
            <a:r>
              <a:rPr sz="1600" b="1" spc="-25" dirty="0" smtClean="0">
                <a:latin typeface="Arial"/>
                <a:cs typeface="Arial"/>
              </a:rPr>
              <a:t>v</a:t>
            </a:r>
            <a:r>
              <a:rPr sz="1600" b="1" spc="0" dirty="0" smtClean="0">
                <a:latin typeface="Arial"/>
                <a:cs typeface="Arial"/>
              </a:rPr>
              <a:t>ia </a:t>
            </a:r>
            <a:r>
              <a:rPr sz="1600" b="1" spc="52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b</a:t>
            </a:r>
            <a:r>
              <a:rPr sz="1600" b="1" spc="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th </a:t>
            </a:r>
            <a:r>
              <a:rPr sz="1600" b="1" spc="45" dirty="0" smtClean="0">
                <a:latin typeface="Arial"/>
                <a:cs typeface="Arial"/>
              </a:rPr>
              <a:t> </a:t>
            </a:r>
            <a:r>
              <a:rPr sz="1600" b="1" spc="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bje</a:t>
            </a:r>
            <a:r>
              <a:rPr sz="1600" b="1" spc="9" dirty="0" smtClean="0">
                <a:latin typeface="Arial"/>
                <a:cs typeface="Arial"/>
              </a:rPr>
              <a:t>c</a:t>
            </a:r>
            <a:r>
              <a:rPr sz="1600" b="1" spc="14" dirty="0" smtClean="0">
                <a:latin typeface="Arial"/>
                <a:cs typeface="Arial"/>
              </a:rPr>
              <a:t>t</a:t>
            </a:r>
            <a:r>
              <a:rPr sz="1600" b="1" spc="-4" dirty="0" smtClean="0">
                <a:latin typeface="Arial"/>
                <a:cs typeface="Arial"/>
              </a:rPr>
              <a:t>-</a:t>
            </a:r>
            <a:r>
              <a:rPr sz="1600" b="1" spc="0" dirty="0" smtClean="0">
                <a:latin typeface="Arial"/>
                <a:cs typeface="Arial"/>
              </a:rPr>
              <a:t>Referen</a:t>
            </a:r>
            <a:r>
              <a:rPr sz="1600" b="1" spc="9" dirty="0" smtClean="0">
                <a:latin typeface="Arial"/>
                <a:cs typeface="Arial"/>
              </a:rPr>
              <a:t>c</a:t>
            </a:r>
            <a:r>
              <a:rPr sz="1600" b="1" spc="0" dirty="0" smtClean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sz="1600" b="1" spc="-79" dirty="0" smtClean="0">
                <a:latin typeface="Arial"/>
                <a:cs typeface="Arial"/>
              </a:rPr>
              <a:t>V</a:t>
            </a:r>
            <a:r>
              <a:rPr sz="1600" b="1" spc="0" dirty="0" smtClean="0">
                <a:latin typeface="Arial"/>
                <a:cs typeface="Arial"/>
              </a:rPr>
              <a:t>ariable</a:t>
            </a:r>
            <a:r>
              <a:rPr sz="1600" b="1" spc="-41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as</a:t>
            </a:r>
            <a:r>
              <a:rPr sz="1600" b="1" spc="-17" dirty="0" smtClean="0">
                <a:latin typeface="Arial"/>
                <a:cs typeface="Arial"/>
              </a:rPr>
              <a:t> </a:t>
            </a:r>
            <a:r>
              <a:rPr sz="1600" b="1" spc="39" dirty="0" smtClean="0">
                <a:latin typeface="Arial"/>
                <a:cs typeface="Arial"/>
              </a:rPr>
              <a:t>w</a:t>
            </a:r>
            <a:r>
              <a:rPr sz="1600" b="1" spc="0" dirty="0" smtClean="0">
                <a:latin typeface="Arial"/>
                <a:cs typeface="Arial"/>
              </a:rPr>
              <a:t>ell</a:t>
            </a:r>
            <a:r>
              <a:rPr sz="1600" b="1" spc="-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class</a:t>
            </a:r>
            <a:r>
              <a:rPr sz="1600" b="1" spc="-2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n</a:t>
            </a:r>
            <a:r>
              <a:rPr sz="1600" b="1" spc="-4" dirty="0" smtClean="0">
                <a:latin typeface="Arial"/>
                <a:cs typeface="Arial"/>
              </a:rPr>
              <a:t>am</a:t>
            </a:r>
            <a:r>
              <a:rPr sz="1600" b="1" spc="0" dirty="0" smtClean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8267" y="2566890"/>
            <a:ext cx="22500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1167" y="2566890"/>
            <a:ext cx="148244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50" dirty="0" smtClean="0">
                <a:latin typeface="Arial"/>
                <a:cs typeface="Arial"/>
              </a:rPr>
              <a:t>A</a:t>
            </a:r>
            <a:r>
              <a:rPr sz="1600" b="1" spc="0" dirty="0" smtClean="0">
                <a:latin typeface="Arial"/>
                <a:cs typeface="Arial"/>
              </a:rPr>
              <a:t>ccess S</a:t>
            </a:r>
            <a:r>
              <a:rPr sz="1600" b="1" spc="-29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n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ax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15434" y="2566890"/>
            <a:ext cx="22500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08626" y="2566890"/>
            <a:ext cx="148239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50" dirty="0" smtClean="0">
                <a:latin typeface="Arial"/>
                <a:cs typeface="Arial"/>
              </a:rPr>
              <a:t>A</a:t>
            </a:r>
            <a:r>
              <a:rPr sz="1600" b="1" spc="0" dirty="0" smtClean="0">
                <a:latin typeface="Arial"/>
                <a:cs typeface="Arial"/>
              </a:rPr>
              <a:t>ccess S</a:t>
            </a:r>
            <a:r>
              <a:rPr sz="1600" b="1" spc="-29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n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ax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47666" y="3045031"/>
            <a:ext cx="3547008" cy="543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445" marR="153466" algn="ctr">
              <a:lnSpc>
                <a:spcPts val="1325"/>
              </a:lnSpc>
              <a:spcBef>
                <a:spcPts val="66"/>
              </a:spcBef>
            </a:pP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1200" b="1" spc="9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nam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e&gt;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.Met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Nam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par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s&gt;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);</a:t>
            </a:r>
            <a:endParaRPr sz="1200">
              <a:latin typeface="Arial"/>
              <a:cs typeface="Arial"/>
            </a:endParaRPr>
          </a:p>
          <a:p>
            <a:pPr marL="1666748" marR="1679905" algn="ctr">
              <a:lnSpc>
                <a:spcPct val="95825"/>
              </a:lnSpc>
            </a:pP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60"/>
              </a:spcBef>
            </a:pP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fer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nc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.Met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Nam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par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s&gt;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0499" y="3227911"/>
            <a:ext cx="35584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fer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nc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.Met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Nam</a:t>
            </a:r>
            <a:r>
              <a:rPr sz="1200" b="1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par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sz="1200" b="1" spc="-9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spc="-4" dirty="0" smtClean="0">
                <a:solidFill>
                  <a:srgbClr val="FF0000"/>
                </a:solidFill>
                <a:latin typeface="Arial"/>
                <a:cs typeface="Arial"/>
              </a:rPr>
              <a:t>s&gt;</a:t>
            </a:r>
            <a:r>
              <a:rPr sz="1200" b="1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15434" y="3847304"/>
            <a:ext cx="22500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3.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8334" y="3847304"/>
            <a:ext cx="3885706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Class</a:t>
            </a:r>
            <a:r>
              <a:rPr sz="1600" b="1" spc="275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Me</a:t>
            </a:r>
            <a:r>
              <a:rPr sz="1600" b="1" spc="9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ds</a:t>
            </a:r>
            <a:r>
              <a:rPr sz="1600" b="1" spc="247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can</a:t>
            </a:r>
            <a:r>
              <a:rPr sz="1600" b="1" spc="280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o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19" dirty="0" smtClean="0">
                <a:latin typeface="Arial"/>
                <a:cs typeface="Arial"/>
              </a:rPr>
              <a:t>l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r>
              <a:rPr sz="1600" b="1" spc="26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acc</a:t>
            </a:r>
            <a:r>
              <a:rPr sz="1600" b="1" spc="14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ss</a:t>
            </a:r>
            <a:r>
              <a:rPr sz="1600" b="1" spc="249" dirty="0" smtClean="0">
                <a:latin typeface="Arial"/>
                <a:cs typeface="Arial"/>
              </a:rPr>
              <a:t> </a:t>
            </a:r>
            <a:r>
              <a:rPr sz="1600" b="1" spc="9" dirty="0" smtClean="0">
                <a:latin typeface="Arial"/>
                <a:cs typeface="Arial"/>
              </a:rPr>
              <a:t>s</a:t>
            </a:r>
            <a:r>
              <a:rPr sz="1600" b="1" spc="0" dirty="0" smtClean="0">
                <a:latin typeface="Arial"/>
                <a:cs typeface="Arial"/>
              </a:rPr>
              <a:t>ta</a:t>
            </a:r>
            <a:r>
              <a:rPr sz="1600" b="1" spc="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ic</a:t>
            </a:r>
            <a:endParaRPr sz="1600">
              <a:latin typeface="Arial"/>
              <a:cs typeface="Arial"/>
            </a:endParaRPr>
          </a:p>
          <a:p>
            <a:pPr marL="12700" marR="908">
              <a:lnSpc>
                <a:spcPct val="95825"/>
              </a:lnSpc>
            </a:pPr>
            <a:r>
              <a:rPr sz="1600" b="1" spc="0" dirty="0" smtClean="0">
                <a:latin typeface="Arial"/>
                <a:cs typeface="Arial"/>
              </a:rPr>
              <a:t>fi</a:t>
            </a:r>
            <a:r>
              <a:rPr sz="1600" b="1" spc="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lds.</a:t>
            </a:r>
            <a:r>
              <a:rPr sz="1600" b="1" spc="138" dirty="0" smtClean="0">
                <a:latin typeface="Arial"/>
                <a:cs typeface="Arial"/>
              </a:rPr>
              <a:t> 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9" dirty="0" smtClean="0">
                <a:latin typeface="Arial"/>
                <a:cs typeface="Arial"/>
              </a:rPr>
              <a:t>b</a:t>
            </a:r>
            <a:r>
              <a:rPr sz="1600" b="1" spc="0" dirty="0" smtClean="0">
                <a:latin typeface="Arial"/>
                <a:cs typeface="Arial"/>
              </a:rPr>
              <a:t>je</a:t>
            </a:r>
            <a:r>
              <a:rPr sz="1600" b="1" spc="9" dirty="0" smtClean="0">
                <a:latin typeface="Arial"/>
                <a:cs typeface="Arial"/>
              </a:rPr>
              <a:t>c</a:t>
            </a:r>
            <a:r>
              <a:rPr sz="1600" b="1" spc="0" dirty="0" smtClean="0">
                <a:latin typeface="Arial"/>
                <a:cs typeface="Arial"/>
              </a:rPr>
              <a:t>t</a:t>
            </a:r>
            <a:r>
              <a:rPr sz="1600" b="1" spc="105" dirty="0" smtClean="0">
                <a:latin typeface="Arial"/>
                <a:cs typeface="Arial"/>
              </a:rPr>
              <a:t> </a:t>
            </a:r>
            <a:r>
              <a:rPr sz="1600" b="1" spc="9" dirty="0" smtClean="0">
                <a:latin typeface="Arial"/>
                <a:cs typeface="Arial"/>
              </a:rPr>
              <a:t>Fi</a:t>
            </a:r>
            <a:r>
              <a:rPr sz="1600" b="1" spc="0" dirty="0" smtClean="0">
                <a:latin typeface="Arial"/>
                <a:cs typeface="Arial"/>
              </a:rPr>
              <a:t>elds</a:t>
            </a:r>
            <a:r>
              <a:rPr sz="1600" b="1" spc="128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in</a:t>
            </a:r>
            <a:r>
              <a:rPr sz="1600" b="1" spc="140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a</a:t>
            </a:r>
            <a:r>
              <a:rPr sz="1600" b="1" spc="160" dirty="0" smtClean="0">
                <a:latin typeface="Arial"/>
                <a:cs typeface="Arial"/>
              </a:rPr>
              <a:t> </a:t>
            </a:r>
            <a:r>
              <a:rPr sz="1600" b="1" spc="9" dirty="0" smtClean="0">
                <a:latin typeface="Arial"/>
                <a:cs typeface="Arial"/>
              </a:rPr>
              <a:t>s</a:t>
            </a:r>
            <a:r>
              <a:rPr sz="1600" b="1" spc="0" dirty="0" smtClean="0">
                <a:latin typeface="Arial"/>
                <a:cs typeface="Arial"/>
              </a:rPr>
              <a:t>ta</a:t>
            </a:r>
            <a:r>
              <a:rPr sz="1600" b="1" spc="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ic</a:t>
            </a:r>
            <a:r>
              <a:rPr sz="1600" b="1" spc="128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me</a:t>
            </a:r>
            <a:r>
              <a:rPr sz="1600" b="1" spc="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267" y="3908264"/>
            <a:ext cx="3049282" cy="47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3.</a:t>
            </a:r>
            <a:r>
              <a:rPr sz="1600" b="1" spc="11" dirty="0" smtClean="0">
                <a:latin typeface="Arial"/>
                <a:cs typeface="Arial"/>
              </a:rPr>
              <a:t> 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9" dirty="0" smtClean="0">
                <a:latin typeface="Arial"/>
                <a:cs typeface="Arial"/>
              </a:rPr>
              <a:t>b</a:t>
            </a:r>
            <a:r>
              <a:rPr sz="1600" b="1" spc="0" dirty="0" smtClean="0">
                <a:latin typeface="Arial"/>
                <a:cs typeface="Arial"/>
              </a:rPr>
              <a:t>je</a:t>
            </a:r>
            <a:r>
              <a:rPr sz="1600" b="1" spc="9" dirty="0" smtClean="0">
                <a:latin typeface="Arial"/>
                <a:cs typeface="Arial"/>
              </a:rPr>
              <a:t>c</a:t>
            </a:r>
            <a:r>
              <a:rPr sz="1600" b="1" spc="0" dirty="0" smtClean="0">
                <a:latin typeface="Arial"/>
                <a:cs typeface="Arial"/>
              </a:rPr>
              <a:t>t</a:t>
            </a:r>
            <a:r>
              <a:rPr sz="1600" b="1" spc="263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M</a:t>
            </a:r>
            <a:r>
              <a:rPr sz="1600" b="1" spc="14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t</a:t>
            </a:r>
            <a:r>
              <a:rPr sz="1600" b="1" spc="-4" dirty="0" smtClean="0">
                <a:latin typeface="Arial"/>
                <a:cs typeface="Arial"/>
              </a:rPr>
              <a:t>h</a:t>
            </a:r>
            <a:r>
              <a:rPr sz="1600" b="1" spc="0" dirty="0" smtClean="0">
                <a:latin typeface="Arial"/>
                <a:cs typeface="Arial"/>
              </a:rPr>
              <a:t>o</a:t>
            </a:r>
            <a:r>
              <a:rPr sz="1600" b="1" spc="4" dirty="0" smtClean="0">
                <a:latin typeface="Arial"/>
                <a:cs typeface="Arial"/>
              </a:rPr>
              <a:t>d</a:t>
            </a:r>
            <a:r>
              <a:rPr sz="1600" b="1" spc="0" dirty="0" smtClean="0">
                <a:latin typeface="Arial"/>
                <a:cs typeface="Arial"/>
              </a:rPr>
              <a:t>s</a:t>
            </a:r>
            <a:r>
              <a:rPr sz="1600" b="1" spc="237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can</a:t>
            </a:r>
            <a:r>
              <a:rPr sz="1600" b="1" spc="280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access</a:t>
            </a:r>
            <a:endParaRPr sz="1600">
              <a:latin typeface="Arial"/>
              <a:cs typeface="Arial"/>
            </a:endParaRPr>
          </a:p>
          <a:p>
            <a:pPr marL="213398" marR="214888" algn="ctr">
              <a:lnSpc>
                <a:spcPct val="95825"/>
              </a:lnSpc>
            </a:pPr>
            <a:r>
              <a:rPr sz="1600" b="1" spc="0" dirty="0" smtClean="0">
                <a:latin typeface="Arial"/>
                <a:cs typeface="Arial"/>
              </a:rPr>
              <a:t>as</a:t>
            </a:r>
            <a:r>
              <a:rPr sz="1600" b="1" spc="-17" dirty="0" smtClean="0">
                <a:latin typeface="Arial"/>
                <a:cs typeface="Arial"/>
              </a:rPr>
              <a:t> </a:t>
            </a:r>
            <a:r>
              <a:rPr sz="1600" b="1" spc="39" dirty="0" smtClean="0">
                <a:latin typeface="Arial"/>
                <a:cs typeface="Arial"/>
              </a:rPr>
              <a:t>w</a:t>
            </a:r>
            <a:r>
              <a:rPr sz="1600" b="1" spc="0" dirty="0" smtClean="0">
                <a:latin typeface="Arial"/>
                <a:cs typeface="Arial"/>
              </a:rPr>
              <a:t>ell</a:t>
            </a:r>
            <a:r>
              <a:rPr sz="1600" b="1" spc="-35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as</a:t>
            </a:r>
            <a:r>
              <a:rPr sz="1600" b="1" spc="-17" dirty="0" smtClean="0">
                <a:latin typeface="Arial"/>
                <a:cs typeface="Arial"/>
              </a:rPr>
              <a:t> </a:t>
            </a:r>
            <a:r>
              <a:rPr sz="1600" b="1" spc="-4" dirty="0" smtClean="0">
                <a:latin typeface="Arial"/>
                <a:cs typeface="Arial"/>
              </a:rPr>
              <a:t>non-</a:t>
            </a:r>
            <a:r>
              <a:rPr sz="1600" b="1" spc="0" dirty="0" smtClean="0">
                <a:latin typeface="Arial"/>
                <a:cs typeface="Arial"/>
              </a:rPr>
              <a:t>sta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ic</a:t>
            </a:r>
            <a:r>
              <a:rPr sz="1600" b="1" spc="-26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fiel</a:t>
            </a:r>
            <a:r>
              <a:rPr sz="1600" b="1" spc="-4" dirty="0" smtClean="0">
                <a:latin typeface="Arial"/>
                <a:cs typeface="Arial"/>
              </a:rPr>
              <a:t>d</a:t>
            </a:r>
            <a:r>
              <a:rPr sz="1600" b="1" spc="0" dirty="0" smtClean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3214" y="3908264"/>
            <a:ext cx="49503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9" dirty="0" smtClean="0">
                <a:latin typeface="Arial"/>
                <a:cs typeface="Arial"/>
              </a:rPr>
              <a:t>b</a:t>
            </a:r>
            <a:r>
              <a:rPr sz="1600" b="1" spc="0" dirty="0" smtClean="0">
                <a:latin typeface="Arial"/>
                <a:cs typeface="Arial"/>
              </a:rPr>
              <a:t>o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8138" y="3908264"/>
            <a:ext cx="58766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9" dirty="0" smtClean="0">
                <a:latin typeface="Arial"/>
                <a:cs typeface="Arial"/>
              </a:rPr>
              <a:t>s</a:t>
            </a:r>
            <a:r>
              <a:rPr sz="1600" b="1" spc="0" dirty="0" smtClean="0">
                <a:latin typeface="Arial"/>
                <a:cs typeface="Arial"/>
              </a:rPr>
              <a:t>t</a:t>
            </a:r>
            <a:r>
              <a:rPr sz="1600" b="1" spc="9" dirty="0" smtClean="0">
                <a:latin typeface="Arial"/>
                <a:cs typeface="Arial"/>
              </a:rPr>
              <a:t>a</a:t>
            </a:r>
            <a:r>
              <a:rPr sz="1600" b="1" spc="0" dirty="0" smtClean="0">
                <a:latin typeface="Arial"/>
                <a:cs typeface="Arial"/>
              </a:rPr>
              <a:t>tic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8334" y="4334984"/>
            <a:ext cx="1454935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are</a:t>
            </a:r>
            <a:r>
              <a:rPr sz="1600" b="1" spc="65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accessi</a:t>
            </a:r>
            <a:r>
              <a:rPr sz="1600" b="1" spc="4" dirty="0" smtClean="0">
                <a:latin typeface="Arial"/>
                <a:cs typeface="Arial"/>
              </a:rPr>
              <a:t>b</a:t>
            </a:r>
            <a:r>
              <a:rPr sz="1600" b="1" spc="0" dirty="0" smtClean="0">
                <a:latin typeface="Arial"/>
                <a:cs typeface="Arial"/>
              </a:rPr>
              <a:t>le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</a:pP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f</a:t>
            </a:r>
            <a:r>
              <a:rPr sz="1600" b="1" spc="4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the</a:t>
            </a:r>
            <a:r>
              <a:rPr sz="1600" b="1" spc="-13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class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7724" y="4334984"/>
            <a:ext cx="47456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o</a:t>
            </a:r>
            <a:r>
              <a:rPr sz="1600" b="1" spc="-4" dirty="0" smtClean="0">
                <a:latin typeface="Arial"/>
                <a:cs typeface="Arial"/>
              </a:rPr>
              <a:t>n</a:t>
            </a:r>
            <a:r>
              <a:rPr sz="1600" b="1" spc="19" dirty="0" smtClean="0">
                <a:latin typeface="Arial"/>
                <a:cs typeface="Arial"/>
              </a:rPr>
              <a:t>l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2356" y="4334984"/>
            <a:ext cx="115312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19" dirty="0" smtClean="0">
                <a:latin typeface="Arial"/>
                <a:cs typeface="Arial"/>
              </a:rPr>
              <a:t>b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r>
              <a:rPr sz="1600" b="1" spc="56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cre</a:t>
            </a:r>
            <a:r>
              <a:rPr sz="1600" b="1" spc="14" dirty="0" smtClean="0">
                <a:latin typeface="Arial"/>
                <a:cs typeface="Arial"/>
              </a:rPr>
              <a:t>a</a:t>
            </a:r>
            <a:r>
              <a:rPr sz="1600" b="1" spc="0" dirty="0" smtClean="0">
                <a:latin typeface="Arial"/>
                <a:cs typeface="Arial"/>
              </a:rPr>
              <a:t>t</a:t>
            </a:r>
            <a:r>
              <a:rPr sz="1600" b="1" spc="9" dirty="0" smtClean="0">
                <a:latin typeface="Arial"/>
                <a:cs typeface="Arial"/>
              </a:rPr>
              <a:t>in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76946" y="4334984"/>
            <a:ext cx="76765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9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bje</a:t>
            </a:r>
            <a:r>
              <a:rPr sz="1600" b="1" spc="9" dirty="0" smtClean="0">
                <a:latin typeface="Arial"/>
                <a:cs typeface="Arial"/>
              </a:rPr>
              <a:t>c</a:t>
            </a:r>
            <a:r>
              <a:rPr sz="1600" b="1" spc="0" dirty="0" smtClean="0">
                <a:latin typeface="Arial"/>
                <a:cs typeface="Arial"/>
              </a:rPr>
              <a:t>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514" y="1397000"/>
            <a:ext cx="8713025" cy="37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1492">
              <a:lnSpc>
                <a:spcPct val="95825"/>
              </a:lnSpc>
              <a:spcBef>
                <a:spcPts val="420"/>
              </a:spcBef>
            </a:pP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bject</a:t>
            </a:r>
            <a:r>
              <a:rPr sz="1600" b="1" spc="-2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Methods</a:t>
            </a:r>
            <a:r>
              <a:rPr sz="1600" b="1" spc="-3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(No</a:t>
            </a:r>
            <a:r>
              <a:rPr sz="1600" b="1" spc="-39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-s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1600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                 </a:t>
            </a:r>
            <a:r>
              <a:rPr sz="1600" b="1" spc="37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600" b="1" spc="-3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-26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tic</a:t>
            </a:r>
            <a:r>
              <a:rPr sz="1600" b="1" spc="-1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Met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9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0" dirty="0" smtClean="0">
                <a:solidFill>
                  <a:srgbClr val="FF0000"/>
                </a:solidFill>
                <a:latin typeface="Arial"/>
                <a:cs typeface="Arial"/>
              </a:rPr>
              <a:t>s)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F33E1F-D6B8-4B7F-BC01-92437FC6EF3C}"/>
</file>

<file path=customXml/itemProps2.xml><?xml version="1.0" encoding="utf-8"?>
<ds:datastoreItem xmlns:ds="http://schemas.openxmlformats.org/officeDocument/2006/customXml" ds:itemID="{F93C0488-B51F-4FEF-81CF-786E0A46D407}"/>
</file>

<file path=customXml/itemProps3.xml><?xml version="1.0" encoding="utf-8"?>
<ds:datastoreItem xmlns:ds="http://schemas.openxmlformats.org/officeDocument/2006/customXml" ds:itemID="{ECA27E50-B3DB-4F87-AE7A-8545113FB53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1568</Words>
  <Application>Microsoft Office PowerPoint</Application>
  <PresentationFormat>On-screen Show (4:3)</PresentationFormat>
  <Paragraphs>489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Rishi Gupta [MU - Jaipur]</cp:lastModifiedBy>
  <cp:revision>7</cp:revision>
  <dcterms:modified xsi:type="dcterms:W3CDTF">2018-08-27T04:50:03Z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