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425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opi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1591920"/>
            <a:ext cx="374732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U</a:t>
            </a:r>
            <a:r>
              <a:rPr sz="3200" spc="4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of fi</a:t>
            </a:r>
            <a:r>
              <a:rPr sz="3200" spc="-1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al ke</a:t>
            </a:r>
            <a:r>
              <a:rPr sz="3200" spc="4" dirty="0" smtClean="0">
                <a:latin typeface="Arial"/>
                <a:cs typeface="Arial"/>
              </a:rPr>
              <a:t>y</a:t>
            </a:r>
            <a:r>
              <a:rPr sz="3200" spc="0" dirty="0" smtClean="0">
                <a:latin typeface="Arial"/>
                <a:cs typeface="Arial"/>
              </a:rPr>
              <a:t>word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6416" y="1591920"/>
            <a:ext cx="40329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4803" y="1591920"/>
            <a:ext cx="94732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Ja</a:t>
            </a:r>
            <a:r>
              <a:rPr sz="3200" spc="4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352" y="2138570"/>
            <a:ext cx="342696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64"/>
              </a:spcBef>
            </a:pPr>
            <a:r>
              <a:rPr sz="2400" spc="0" dirty="0" smtClean="0"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792"/>
              </a:spcBef>
            </a:pPr>
            <a:r>
              <a:rPr sz="2400" spc="0" dirty="0" smtClean="0">
                <a:latin typeface="Wingdings"/>
                <a:cs typeface="Wingdings"/>
              </a:rPr>
              <a:t>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1856" y="2138457"/>
            <a:ext cx="630123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final</a:t>
            </a:r>
            <a:endParaRPr sz="2400">
              <a:latin typeface="Arial"/>
              <a:cs typeface="Arial"/>
            </a:endParaRPr>
          </a:p>
          <a:p>
            <a:pPr marL="12700" marR="5846">
              <a:lnSpc>
                <a:spcPct val="119791"/>
              </a:lnSpc>
              <a:spcBef>
                <a:spcPts val="533"/>
              </a:spcBef>
            </a:pPr>
            <a:r>
              <a:rPr sz="2400" spc="0" dirty="0" smtClean="0">
                <a:latin typeface="Arial"/>
                <a:cs typeface="Arial"/>
              </a:rPr>
              <a:t>final final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6204" y="2138457"/>
            <a:ext cx="20017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stance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fiel</a:t>
            </a:r>
            <a:r>
              <a:rPr sz="2400" spc="-9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6204" y="2577369"/>
            <a:ext cx="1239723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ho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9541" y="2577369"/>
            <a:ext cx="325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9088" y="2577369"/>
            <a:ext cx="7636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37787" y="2314955"/>
            <a:ext cx="2596007" cy="557022"/>
          </a:xfrm>
          <a:custGeom>
            <a:avLst/>
            <a:gdLst/>
            <a:ahLst/>
            <a:cxnLst/>
            <a:rect l="l" t="t" r="r" b="b"/>
            <a:pathLst>
              <a:path w="2596007" h="557022">
                <a:moveTo>
                  <a:pt x="2356230" y="61468"/>
                </a:moveTo>
                <a:lnTo>
                  <a:pt x="2243963" y="83312"/>
                </a:lnTo>
                <a:lnTo>
                  <a:pt x="2251329" y="120777"/>
                </a:lnTo>
                <a:lnTo>
                  <a:pt x="2363470" y="98933"/>
                </a:lnTo>
                <a:lnTo>
                  <a:pt x="2356230" y="61468"/>
                </a:lnTo>
                <a:close/>
              </a:path>
              <a:path w="2596007" h="557022">
                <a:moveTo>
                  <a:pt x="2206625" y="90551"/>
                </a:moveTo>
                <a:lnTo>
                  <a:pt x="2094357" y="112395"/>
                </a:lnTo>
                <a:lnTo>
                  <a:pt x="2101723" y="149860"/>
                </a:lnTo>
                <a:lnTo>
                  <a:pt x="2213864" y="128016"/>
                </a:lnTo>
                <a:lnTo>
                  <a:pt x="2206625" y="90551"/>
                </a:lnTo>
                <a:close/>
              </a:path>
              <a:path w="2596007" h="557022">
                <a:moveTo>
                  <a:pt x="2057018" y="119634"/>
                </a:moveTo>
                <a:lnTo>
                  <a:pt x="1944877" y="141478"/>
                </a:lnTo>
                <a:lnTo>
                  <a:pt x="1952116" y="178943"/>
                </a:lnTo>
                <a:lnTo>
                  <a:pt x="2064258" y="157099"/>
                </a:lnTo>
                <a:lnTo>
                  <a:pt x="2057018" y="119634"/>
                </a:lnTo>
                <a:close/>
              </a:path>
              <a:path w="2596007" h="557022">
                <a:moveTo>
                  <a:pt x="1907413" y="148717"/>
                </a:moveTo>
                <a:lnTo>
                  <a:pt x="1795272" y="170561"/>
                </a:lnTo>
                <a:lnTo>
                  <a:pt x="1802511" y="208026"/>
                </a:lnTo>
                <a:lnTo>
                  <a:pt x="1914652" y="186182"/>
                </a:lnTo>
                <a:lnTo>
                  <a:pt x="1907413" y="148717"/>
                </a:lnTo>
                <a:close/>
              </a:path>
              <a:path w="2596007" h="557022">
                <a:moveTo>
                  <a:pt x="1757807" y="177800"/>
                </a:moveTo>
                <a:lnTo>
                  <a:pt x="1645665" y="199644"/>
                </a:lnTo>
                <a:lnTo>
                  <a:pt x="1652904" y="237109"/>
                </a:lnTo>
                <a:lnTo>
                  <a:pt x="1765046" y="215265"/>
                </a:lnTo>
                <a:lnTo>
                  <a:pt x="1757807" y="177800"/>
                </a:lnTo>
                <a:close/>
              </a:path>
              <a:path w="2596007" h="557022">
                <a:moveTo>
                  <a:pt x="1608201" y="206883"/>
                </a:moveTo>
                <a:lnTo>
                  <a:pt x="1496060" y="228727"/>
                </a:lnTo>
                <a:lnTo>
                  <a:pt x="1503299" y="266192"/>
                </a:lnTo>
                <a:lnTo>
                  <a:pt x="1615439" y="244348"/>
                </a:lnTo>
                <a:lnTo>
                  <a:pt x="1608201" y="206883"/>
                </a:lnTo>
                <a:close/>
              </a:path>
              <a:path w="2596007" h="557022">
                <a:moveTo>
                  <a:pt x="1458595" y="236093"/>
                </a:moveTo>
                <a:lnTo>
                  <a:pt x="1346453" y="257810"/>
                </a:lnTo>
                <a:lnTo>
                  <a:pt x="1353692" y="295275"/>
                </a:lnTo>
                <a:lnTo>
                  <a:pt x="1465961" y="273431"/>
                </a:lnTo>
                <a:lnTo>
                  <a:pt x="1458595" y="236093"/>
                </a:lnTo>
                <a:close/>
              </a:path>
              <a:path w="2596007" h="557022">
                <a:moveTo>
                  <a:pt x="1308989" y="265176"/>
                </a:moveTo>
                <a:lnTo>
                  <a:pt x="1196848" y="286893"/>
                </a:lnTo>
                <a:lnTo>
                  <a:pt x="1204087" y="324358"/>
                </a:lnTo>
                <a:lnTo>
                  <a:pt x="1316354" y="302514"/>
                </a:lnTo>
                <a:lnTo>
                  <a:pt x="1308989" y="265176"/>
                </a:lnTo>
                <a:close/>
              </a:path>
              <a:path w="2596007" h="557022">
                <a:moveTo>
                  <a:pt x="1159383" y="294259"/>
                </a:moveTo>
                <a:lnTo>
                  <a:pt x="1047241" y="315976"/>
                </a:lnTo>
                <a:lnTo>
                  <a:pt x="1054480" y="353441"/>
                </a:lnTo>
                <a:lnTo>
                  <a:pt x="1166749" y="331597"/>
                </a:lnTo>
                <a:lnTo>
                  <a:pt x="1159383" y="294259"/>
                </a:lnTo>
                <a:close/>
              </a:path>
              <a:path w="2596007" h="557022">
                <a:moveTo>
                  <a:pt x="1009776" y="323342"/>
                </a:moveTo>
                <a:lnTo>
                  <a:pt x="897636" y="345059"/>
                </a:lnTo>
                <a:lnTo>
                  <a:pt x="904875" y="382524"/>
                </a:lnTo>
                <a:lnTo>
                  <a:pt x="1017142" y="360680"/>
                </a:lnTo>
                <a:lnTo>
                  <a:pt x="1009776" y="323342"/>
                </a:lnTo>
                <a:close/>
              </a:path>
              <a:path w="2596007" h="557022">
                <a:moveTo>
                  <a:pt x="860171" y="352425"/>
                </a:moveTo>
                <a:lnTo>
                  <a:pt x="748029" y="374142"/>
                </a:lnTo>
                <a:lnTo>
                  <a:pt x="755268" y="411607"/>
                </a:lnTo>
                <a:lnTo>
                  <a:pt x="867537" y="389763"/>
                </a:lnTo>
                <a:lnTo>
                  <a:pt x="860171" y="352425"/>
                </a:lnTo>
                <a:close/>
              </a:path>
              <a:path w="2596007" h="557022">
                <a:moveTo>
                  <a:pt x="710691" y="381508"/>
                </a:moveTo>
                <a:lnTo>
                  <a:pt x="598424" y="403352"/>
                </a:lnTo>
                <a:lnTo>
                  <a:pt x="605663" y="440690"/>
                </a:lnTo>
                <a:lnTo>
                  <a:pt x="717930" y="418846"/>
                </a:lnTo>
                <a:lnTo>
                  <a:pt x="710691" y="381508"/>
                </a:lnTo>
                <a:close/>
              </a:path>
              <a:path w="2596007" h="557022">
                <a:moveTo>
                  <a:pt x="561086" y="410591"/>
                </a:moveTo>
                <a:lnTo>
                  <a:pt x="448817" y="432435"/>
                </a:lnTo>
                <a:lnTo>
                  <a:pt x="456057" y="469773"/>
                </a:lnTo>
                <a:lnTo>
                  <a:pt x="568325" y="447929"/>
                </a:lnTo>
                <a:lnTo>
                  <a:pt x="561086" y="410591"/>
                </a:lnTo>
                <a:close/>
              </a:path>
              <a:path w="2596007" h="557022">
                <a:moveTo>
                  <a:pt x="411479" y="439674"/>
                </a:moveTo>
                <a:lnTo>
                  <a:pt x="299212" y="461518"/>
                </a:lnTo>
                <a:lnTo>
                  <a:pt x="306450" y="498856"/>
                </a:lnTo>
                <a:lnTo>
                  <a:pt x="418718" y="477012"/>
                </a:lnTo>
                <a:lnTo>
                  <a:pt x="411479" y="439674"/>
                </a:lnTo>
                <a:close/>
              </a:path>
              <a:path w="2596007" h="557022">
                <a:moveTo>
                  <a:pt x="261874" y="468757"/>
                </a:moveTo>
                <a:lnTo>
                  <a:pt x="149605" y="490601"/>
                </a:lnTo>
                <a:lnTo>
                  <a:pt x="156972" y="527939"/>
                </a:lnTo>
                <a:lnTo>
                  <a:pt x="269113" y="506095"/>
                </a:lnTo>
                <a:lnTo>
                  <a:pt x="261874" y="468757"/>
                </a:lnTo>
                <a:close/>
              </a:path>
              <a:path w="2596007" h="557022">
                <a:moveTo>
                  <a:pt x="112267" y="497840"/>
                </a:moveTo>
                <a:lnTo>
                  <a:pt x="0" y="519684"/>
                </a:lnTo>
                <a:lnTo>
                  <a:pt x="7365" y="557022"/>
                </a:lnTo>
                <a:lnTo>
                  <a:pt x="119507" y="535178"/>
                </a:lnTo>
                <a:lnTo>
                  <a:pt x="112267" y="497840"/>
                </a:lnTo>
                <a:close/>
              </a:path>
              <a:path w="2596007" h="557022">
                <a:moveTo>
                  <a:pt x="2393568" y="54229"/>
                </a:moveTo>
                <a:lnTo>
                  <a:pt x="2400935" y="91567"/>
                </a:lnTo>
                <a:lnTo>
                  <a:pt x="2487363" y="74761"/>
                </a:lnTo>
                <a:lnTo>
                  <a:pt x="2506091" y="71120"/>
                </a:lnTo>
                <a:lnTo>
                  <a:pt x="2494661" y="112268"/>
                </a:lnTo>
                <a:lnTo>
                  <a:pt x="2596007" y="34290"/>
                </a:lnTo>
                <a:lnTo>
                  <a:pt x="2498852" y="33782"/>
                </a:lnTo>
                <a:lnTo>
                  <a:pt x="2480098" y="37424"/>
                </a:lnTo>
                <a:lnTo>
                  <a:pt x="2393568" y="54229"/>
                </a:lnTo>
                <a:close/>
              </a:path>
              <a:path w="2596007" h="557022">
                <a:moveTo>
                  <a:pt x="2498852" y="33782"/>
                </a:moveTo>
                <a:lnTo>
                  <a:pt x="2596007" y="34290"/>
                </a:lnTo>
                <a:lnTo>
                  <a:pt x="2472816" y="0"/>
                </a:lnTo>
                <a:lnTo>
                  <a:pt x="2480098" y="37424"/>
                </a:lnTo>
                <a:lnTo>
                  <a:pt x="2498852" y="33782"/>
                </a:lnTo>
                <a:close/>
              </a:path>
              <a:path w="2596007" h="557022">
                <a:moveTo>
                  <a:pt x="2494661" y="112268"/>
                </a:moveTo>
                <a:lnTo>
                  <a:pt x="2506091" y="71120"/>
                </a:lnTo>
                <a:lnTo>
                  <a:pt x="2487363" y="74761"/>
                </a:lnTo>
                <a:lnTo>
                  <a:pt x="2494661" y="1122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40278" y="3447415"/>
            <a:ext cx="3296157" cy="163957"/>
          </a:xfrm>
          <a:custGeom>
            <a:avLst/>
            <a:gdLst/>
            <a:ahLst/>
            <a:cxnLst/>
            <a:rect l="l" t="t" r="r" b="b"/>
            <a:pathLst>
              <a:path w="3296157" h="163957">
                <a:moveTo>
                  <a:pt x="3296157" y="53975"/>
                </a:moveTo>
                <a:lnTo>
                  <a:pt x="3200400" y="37592"/>
                </a:lnTo>
                <a:lnTo>
                  <a:pt x="3200273" y="75692"/>
                </a:lnTo>
                <a:lnTo>
                  <a:pt x="3199130" y="37592"/>
                </a:lnTo>
                <a:lnTo>
                  <a:pt x="3200400" y="37592"/>
                </a:lnTo>
                <a:lnTo>
                  <a:pt x="3296157" y="53975"/>
                </a:lnTo>
                <a:lnTo>
                  <a:pt x="3180334" y="0"/>
                </a:lnTo>
                <a:lnTo>
                  <a:pt x="3183509" y="114300"/>
                </a:lnTo>
                <a:lnTo>
                  <a:pt x="3201543" y="75692"/>
                </a:lnTo>
                <a:lnTo>
                  <a:pt x="3296157" y="53975"/>
                </a:lnTo>
                <a:close/>
              </a:path>
              <a:path w="3296157" h="163957">
                <a:moveTo>
                  <a:pt x="3161030" y="38608"/>
                </a:moveTo>
                <a:lnTo>
                  <a:pt x="3046857" y="41783"/>
                </a:lnTo>
                <a:lnTo>
                  <a:pt x="3047873" y="79883"/>
                </a:lnTo>
                <a:lnTo>
                  <a:pt x="3162173" y="76708"/>
                </a:lnTo>
                <a:lnTo>
                  <a:pt x="3161030" y="38608"/>
                </a:lnTo>
                <a:close/>
              </a:path>
              <a:path w="3296157" h="163957">
                <a:moveTo>
                  <a:pt x="3008757" y="42799"/>
                </a:moveTo>
                <a:lnTo>
                  <a:pt x="2894457" y="45974"/>
                </a:lnTo>
                <a:lnTo>
                  <a:pt x="2895473" y="84074"/>
                </a:lnTo>
                <a:lnTo>
                  <a:pt x="3009773" y="80899"/>
                </a:lnTo>
                <a:lnTo>
                  <a:pt x="3008757" y="42799"/>
                </a:lnTo>
                <a:close/>
              </a:path>
              <a:path w="3296157" h="163957">
                <a:moveTo>
                  <a:pt x="2856357" y="46989"/>
                </a:moveTo>
                <a:lnTo>
                  <a:pt x="2742184" y="50164"/>
                </a:lnTo>
                <a:lnTo>
                  <a:pt x="2743200" y="88264"/>
                </a:lnTo>
                <a:lnTo>
                  <a:pt x="2857500" y="85089"/>
                </a:lnTo>
                <a:lnTo>
                  <a:pt x="2856357" y="46989"/>
                </a:lnTo>
                <a:close/>
              </a:path>
              <a:path w="3296157" h="163957">
                <a:moveTo>
                  <a:pt x="2704084" y="51308"/>
                </a:moveTo>
                <a:lnTo>
                  <a:pt x="2589784" y="54356"/>
                </a:lnTo>
                <a:lnTo>
                  <a:pt x="2590800" y="92456"/>
                </a:lnTo>
                <a:lnTo>
                  <a:pt x="2705100" y="89281"/>
                </a:lnTo>
                <a:lnTo>
                  <a:pt x="2704084" y="51308"/>
                </a:lnTo>
                <a:close/>
              </a:path>
              <a:path w="3296157" h="163957">
                <a:moveTo>
                  <a:pt x="2551684" y="55499"/>
                </a:moveTo>
                <a:lnTo>
                  <a:pt x="2437511" y="58547"/>
                </a:lnTo>
                <a:lnTo>
                  <a:pt x="2438527" y="96647"/>
                </a:lnTo>
                <a:lnTo>
                  <a:pt x="2552700" y="93472"/>
                </a:lnTo>
                <a:lnTo>
                  <a:pt x="2551684" y="55499"/>
                </a:lnTo>
                <a:close/>
              </a:path>
              <a:path w="3296157" h="163957">
                <a:moveTo>
                  <a:pt x="2399411" y="59689"/>
                </a:moveTo>
                <a:lnTo>
                  <a:pt x="2285111" y="62737"/>
                </a:lnTo>
                <a:lnTo>
                  <a:pt x="2286127" y="100837"/>
                </a:lnTo>
                <a:lnTo>
                  <a:pt x="2400427" y="97789"/>
                </a:lnTo>
                <a:lnTo>
                  <a:pt x="2399411" y="59689"/>
                </a:lnTo>
                <a:close/>
              </a:path>
              <a:path w="3296157" h="163957">
                <a:moveTo>
                  <a:pt x="2247011" y="63881"/>
                </a:moveTo>
                <a:lnTo>
                  <a:pt x="2132711" y="67056"/>
                </a:lnTo>
                <a:lnTo>
                  <a:pt x="2133854" y="105029"/>
                </a:lnTo>
                <a:lnTo>
                  <a:pt x="2248027" y="101981"/>
                </a:lnTo>
                <a:lnTo>
                  <a:pt x="2247011" y="63881"/>
                </a:lnTo>
                <a:close/>
              </a:path>
              <a:path w="3296157" h="163957">
                <a:moveTo>
                  <a:pt x="2094738" y="68072"/>
                </a:moveTo>
                <a:lnTo>
                  <a:pt x="1980438" y="71247"/>
                </a:lnTo>
                <a:lnTo>
                  <a:pt x="1981454" y="109347"/>
                </a:lnTo>
                <a:lnTo>
                  <a:pt x="2095754" y="106172"/>
                </a:lnTo>
                <a:lnTo>
                  <a:pt x="2094738" y="68072"/>
                </a:lnTo>
                <a:close/>
              </a:path>
              <a:path w="3296157" h="163957">
                <a:moveTo>
                  <a:pt x="1942338" y="72262"/>
                </a:moveTo>
                <a:lnTo>
                  <a:pt x="1828038" y="75437"/>
                </a:lnTo>
                <a:lnTo>
                  <a:pt x="1829181" y="113537"/>
                </a:lnTo>
                <a:lnTo>
                  <a:pt x="1943354" y="110362"/>
                </a:lnTo>
                <a:lnTo>
                  <a:pt x="1942338" y="72262"/>
                </a:lnTo>
                <a:close/>
              </a:path>
              <a:path w="3296157" h="163957">
                <a:moveTo>
                  <a:pt x="1789938" y="76454"/>
                </a:moveTo>
                <a:lnTo>
                  <a:pt x="1675764" y="79629"/>
                </a:lnTo>
                <a:lnTo>
                  <a:pt x="1676781" y="117729"/>
                </a:lnTo>
                <a:lnTo>
                  <a:pt x="1791081" y="114554"/>
                </a:lnTo>
                <a:lnTo>
                  <a:pt x="1789938" y="76454"/>
                </a:lnTo>
                <a:close/>
              </a:path>
              <a:path w="3296157" h="163957">
                <a:moveTo>
                  <a:pt x="1637664" y="80645"/>
                </a:moveTo>
                <a:lnTo>
                  <a:pt x="1523364" y="83820"/>
                </a:lnTo>
                <a:lnTo>
                  <a:pt x="1524508" y="121920"/>
                </a:lnTo>
                <a:lnTo>
                  <a:pt x="1638681" y="118745"/>
                </a:lnTo>
                <a:lnTo>
                  <a:pt x="1637664" y="80645"/>
                </a:lnTo>
                <a:close/>
              </a:path>
              <a:path w="3296157" h="163957">
                <a:moveTo>
                  <a:pt x="1485264" y="84836"/>
                </a:moveTo>
                <a:lnTo>
                  <a:pt x="1371092" y="88011"/>
                </a:lnTo>
                <a:lnTo>
                  <a:pt x="1372108" y="126111"/>
                </a:lnTo>
                <a:lnTo>
                  <a:pt x="1486408" y="122936"/>
                </a:lnTo>
                <a:lnTo>
                  <a:pt x="1485264" y="84836"/>
                </a:lnTo>
                <a:close/>
              </a:path>
              <a:path w="3296157" h="163957">
                <a:moveTo>
                  <a:pt x="1332992" y="89026"/>
                </a:moveTo>
                <a:lnTo>
                  <a:pt x="1218692" y="92201"/>
                </a:lnTo>
                <a:lnTo>
                  <a:pt x="1219708" y="130301"/>
                </a:lnTo>
                <a:lnTo>
                  <a:pt x="1334008" y="127126"/>
                </a:lnTo>
                <a:lnTo>
                  <a:pt x="1332992" y="89026"/>
                </a:lnTo>
                <a:close/>
              </a:path>
              <a:path w="3296157" h="163957">
                <a:moveTo>
                  <a:pt x="1180592" y="93218"/>
                </a:moveTo>
                <a:lnTo>
                  <a:pt x="1066419" y="96393"/>
                </a:lnTo>
                <a:lnTo>
                  <a:pt x="1067435" y="134493"/>
                </a:lnTo>
                <a:lnTo>
                  <a:pt x="1181735" y="131318"/>
                </a:lnTo>
                <a:lnTo>
                  <a:pt x="1180592" y="93218"/>
                </a:lnTo>
                <a:close/>
              </a:path>
              <a:path w="3296157" h="163957">
                <a:moveTo>
                  <a:pt x="1028319" y="97409"/>
                </a:moveTo>
                <a:lnTo>
                  <a:pt x="914019" y="100584"/>
                </a:lnTo>
                <a:lnTo>
                  <a:pt x="915035" y="138684"/>
                </a:lnTo>
                <a:lnTo>
                  <a:pt x="1029335" y="135509"/>
                </a:lnTo>
                <a:lnTo>
                  <a:pt x="1028319" y="97409"/>
                </a:lnTo>
                <a:close/>
              </a:path>
              <a:path w="3296157" h="163957">
                <a:moveTo>
                  <a:pt x="875919" y="101726"/>
                </a:moveTo>
                <a:lnTo>
                  <a:pt x="761746" y="104775"/>
                </a:lnTo>
                <a:lnTo>
                  <a:pt x="762762" y="142875"/>
                </a:lnTo>
                <a:lnTo>
                  <a:pt x="876935" y="139700"/>
                </a:lnTo>
                <a:lnTo>
                  <a:pt x="875919" y="101726"/>
                </a:lnTo>
                <a:close/>
              </a:path>
              <a:path w="3296157" h="163957">
                <a:moveTo>
                  <a:pt x="723646" y="105918"/>
                </a:moveTo>
                <a:lnTo>
                  <a:pt x="609346" y="108965"/>
                </a:lnTo>
                <a:lnTo>
                  <a:pt x="610362" y="147065"/>
                </a:lnTo>
                <a:lnTo>
                  <a:pt x="724662" y="143890"/>
                </a:lnTo>
                <a:lnTo>
                  <a:pt x="723646" y="105918"/>
                </a:lnTo>
                <a:close/>
              </a:path>
              <a:path w="3296157" h="163957">
                <a:moveTo>
                  <a:pt x="571246" y="110109"/>
                </a:moveTo>
                <a:lnTo>
                  <a:pt x="456946" y="113157"/>
                </a:lnTo>
                <a:lnTo>
                  <a:pt x="458088" y="151257"/>
                </a:lnTo>
                <a:lnTo>
                  <a:pt x="572262" y="148209"/>
                </a:lnTo>
                <a:lnTo>
                  <a:pt x="571246" y="110109"/>
                </a:lnTo>
                <a:close/>
              </a:path>
              <a:path w="3296157" h="163957">
                <a:moveTo>
                  <a:pt x="418973" y="114300"/>
                </a:moveTo>
                <a:lnTo>
                  <a:pt x="304673" y="117475"/>
                </a:lnTo>
                <a:lnTo>
                  <a:pt x="305688" y="155448"/>
                </a:lnTo>
                <a:lnTo>
                  <a:pt x="419988" y="152400"/>
                </a:lnTo>
                <a:lnTo>
                  <a:pt x="418973" y="114300"/>
                </a:lnTo>
                <a:close/>
              </a:path>
              <a:path w="3296157" h="163957">
                <a:moveTo>
                  <a:pt x="266573" y="118490"/>
                </a:moveTo>
                <a:lnTo>
                  <a:pt x="152273" y="121665"/>
                </a:lnTo>
                <a:lnTo>
                  <a:pt x="153416" y="159766"/>
                </a:lnTo>
                <a:lnTo>
                  <a:pt x="267588" y="156590"/>
                </a:lnTo>
                <a:lnTo>
                  <a:pt x="266573" y="118490"/>
                </a:lnTo>
                <a:close/>
              </a:path>
              <a:path w="3296157" h="163957">
                <a:moveTo>
                  <a:pt x="114300" y="122682"/>
                </a:moveTo>
                <a:lnTo>
                  <a:pt x="0" y="125857"/>
                </a:lnTo>
                <a:lnTo>
                  <a:pt x="1016" y="163957"/>
                </a:lnTo>
                <a:lnTo>
                  <a:pt x="115316" y="160782"/>
                </a:lnTo>
                <a:lnTo>
                  <a:pt x="114300" y="122682"/>
                </a:lnTo>
                <a:close/>
              </a:path>
              <a:path w="3296157" h="163957">
                <a:moveTo>
                  <a:pt x="3200273" y="75692"/>
                </a:moveTo>
                <a:lnTo>
                  <a:pt x="3200400" y="37592"/>
                </a:lnTo>
                <a:lnTo>
                  <a:pt x="3199130" y="37592"/>
                </a:lnTo>
                <a:lnTo>
                  <a:pt x="3200273" y="75692"/>
                </a:lnTo>
                <a:close/>
              </a:path>
              <a:path w="3296157" h="163957">
                <a:moveTo>
                  <a:pt x="3201543" y="75692"/>
                </a:moveTo>
                <a:lnTo>
                  <a:pt x="3183509" y="114300"/>
                </a:lnTo>
                <a:lnTo>
                  <a:pt x="3296157" y="53975"/>
                </a:lnTo>
                <a:lnTo>
                  <a:pt x="3201543" y="756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0" y="236845"/>
            <a:ext cx="4230953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p</a:t>
            </a:r>
            <a:r>
              <a:rPr sz="3600" b="1" spc="-154" dirty="0" smtClean="0">
                <a:latin typeface="Arial"/>
                <a:cs typeface="Arial"/>
              </a:rPr>
              <a:t>arameter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/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gu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f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6440" y="1577371"/>
            <a:ext cx="3349548" cy="1217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21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ou can dec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are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ethod</a:t>
            </a:r>
            <a:endParaRPr sz="2400">
              <a:latin typeface="Arial"/>
              <a:cs typeface="Arial"/>
            </a:endParaRPr>
          </a:p>
          <a:p>
            <a:pPr marL="48666" marR="45720">
              <a:lnSpc>
                <a:spcPct val="101725"/>
              </a:lnSpc>
              <a:spcBef>
                <a:spcPts val="317"/>
              </a:spcBef>
            </a:pPr>
            <a:r>
              <a:rPr sz="1800" b="1" spc="-4" dirty="0" smtClean="0">
                <a:latin typeface="Calibri"/>
                <a:cs typeface="Calibri"/>
              </a:rPr>
              <a:t>/</a:t>
            </a:r>
            <a:r>
              <a:rPr sz="1800" b="1" spc="0" dirty="0" smtClean="0">
                <a:latin typeface="Calibri"/>
                <a:cs typeface="Calibri"/>
              </a:rPr>
              <a:t>/</a:t>
            </a:r>
            <a:r>
              <a:rPr sz="1800" b="1" spc="19" dirty="0" smtClean="0">
                <a:latin typeface="Calibri"/>
                <a:cs typeface="Calibri"/>
              </a:rPr>
              <a:t> </a:t>
            </a:r>
            <a:r>
              <a:rPr sz="1800" b="1" spc="0" dirty="0" smtClean="0">
                <a:latin typeface="Calibri"/>
                <a:cs typeface="Calibri"/>
              </a:rPr>
              <a:t>File</a:t>
            </a:r>
            <a:r>
              <a:rPr sz="1800" b="1" spc="-14" dirty="0" smtClean="0">
                <a:latin typeface="Calibri"/>
                <a:cs typeface="Calibri"/>
              </a:rPr>
              <a:t> </a:t>
            </a:r>
            <a:r>
              <a:rPr sz="1800" b="1" spc="0" dirty="0" smtClean="0">
                <a:latin typeface="Calibri"/>
                <a:cs typeface="Calibri"/>
              </a:rPr>
              <a:t>Nam</a:t>
            </a:r>
            <a:r>
              <a:rPr sz="1800" b="1" spc="4" dirty="0" smtClean="0">
                <a:latin typeface="Calibri"/>
                <a:cs typeface="Calibri"/>
              </a:rPr>
              <a:t>e</a:t>
            </a:r>
            <a:r>
              <a:rPr sz="1800" b="1" spc="0" dirty="0" smtClean="0">
                <a:latin typeface="Calibri"/>
                <a:cs typeface="Calibri"/>
              </a:rPr>
              <a:t>:</a:t>
            </a:r>
            <a:r>
              <a:rPr sz="1800" b="1" spc="-14" dirty="0" smtClean="0">
                <a:latin typeface="Calibri"/>
                <a:cs typeface="Calibri"/>
              </a:rPr>
              <a:t> </a:t>
            </a:r>
            <a:r>
              <a:rPr sz="1800" b="1" spc="4" dirty="0" smtClean="0">
                <a:latin typeface="Calibri"/>
                <a:cs typeface="Calibri"/>
              </a:rPr>
              <a:t>De</a:t>
            </a:r>
            <a:r>
              <a:rPr sz="1800" b="1" spc="0" dirty="0" smtClean="0">
                <a:latin typeface="Calibri"/>
                <a:cs typeface="Calibri"/>
              </a:rPr>
              <a:t>mo.j</a:t>
            </a:r>
            <a:r>
              <a:rPr sz="1800" b="1" spc="-25" dirty="0" smtClean="0">
                <a:latin typeface="Calibri"/>
                <a:cs typeface="Calibri"/>
              </a:rPr>
              <a:t>av</a:t>
            </a:r>
            <a:r>
              <a:rPr sz="1800" b="1" spc="0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48666" marR="45720">
              <a:lnSpc>
                <a:spcPts val="2160"/>
              </a:lnSpc>
              <a:spcBef>
                <a:spcPts val="108"/>
              </a:spcBef>
            </a:pPr>
            <a:r>
              <a:rPr sz="2700" b="1" spc="0" baseline="1517" dirty="0" smtClean="0">
                <a:latin typeface="Calibri"/>
                <a:cs typeface="Calibri"/>
              </a:rPr>
              <a:t>class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-159" baseline="1517" dirty="0" smtClean="0">
                <a:latin typeface="Calibri"/>
                <a:cs typeface="Calibri"/>
              </a:rPr>
              <a:t>T</a:t>
            </a:r>
            <a:r>
              <a:rPr sz="2700" b="1" spc="0" baseline="1517" dirty="0" smtClean="0">
                <a:latin typeface="Calibri"/>
                <a:cs typeface="Calibri"/>
              </a:rPr>
              <a:t>e</a:t>
            </a:r>
            <a:r>
              <a:rPr sz="2700" b="1" spc="-19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48666" marR="45720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89603" y="1577371"/>
            <a:ext cx="16131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parame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6320" y="1577371"/>
            <a:ext cx="3920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2009" y="1577371"/>
            <a:ext cx="2562042" cy="1119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‘fina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’</a:t>
            </a:r>
            <a:r>
              <a:rPr sz="2400" spc="-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so</a:t>
            </a:r>
            <a:endParaRPr sz="2400">
              <a:latin typeface="Arial"/>
              <a:cs typeface="Arial"/>
            </a:endParaRPr>
          </a:p>
          <a:p>
            <a:pPr marL="702716">
              <a:lnSpc>
                <a:spcPct val="95825"/>
              </a:lnSpc>
              <a:spcBef>
                <a:spcPts val="443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nal</a:t>
            </a:r>
            <a:r>
              <a:rPr sz="24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hod</a:t>
            </a:r>
            <a:endParaRPr sz="2400">
              <a:latin typeface="Arial"/>
              <a:cs typeface="Arial"/>
            </a:endParaRPr>
          </a:p>
          <a:p>
            <a:pPr marL="702716" marR="52573">
              <a:lnSpc>
                <a:spcPct val="95825"/>
              </a:lnSpc>
              <a:spcBef>
                <a:spcPts val="120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Arg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7162" y="2823622"/>
            <a:ext cx="2812745" cy="8857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1800" b="1" spc="4" dirty="0" smtClean="0">
                <a:latin typeface="Calibri"/>
                <a:cs typeface="Calibri"/>
              </a:rPr>
              <a:t>pub</a:t>
            </a:r>
            <a:r>
              <a:rPr sz="1800" b="1" spc="0" dirty="0" smtClean="0">
                <a:latin typeface="Calibri"/>
                <a:cs typeface="Calibri"/>
              </a:rPr>
              <a:t>lic</a:t>
            </a:r>
            <a:r>
              <a:rPr sz="1800" b="1" spc="-39" dirty="0" smtClean="0">
                <a:latin typeface="Calibri"/>
                <a:cs typeface="Calibri"/>
              </a:rPr>
              <a:t> </a:t>
            </a:r>
            <a:r>
              <a:rPr sz="1800" b="1" spc="-19" dirty="0" smtClean="0">
                <a:latin typeface="Calibri"/>
                <a:cs typeface="Calibri"/>
              </a:rPr>
              <a:t>s</a:t>
            </a:r>
            <a:r>
              <a:rPr sz="1800" b="1" spc="-9" dirty="0" smtClean="0">
                <a:latin typeface="Calibri"/>
                <a:cs typeface="Calibri"/>
              </a:rPr>
              <a:t>ta</a:t>
            </a:r>
            <a:r>
              <a:rPr sz="1800" b="1" spc="0" dirty="0" smtClean="0">
                <a:latin typeface="Calibri"/>
                <a:cs typeface="Calibri"/>
              </a:rPr>
              <a:t>tic</a:t>
            </a:r>
            <a:r>
              <a:rPr sz="1800" b="1" spc="-4" dirty="0" smtClean="0">
                <a:latin typeface="Calibri"/>
                <a:cs typeface="Calibri"/>
              </a:rPr>
              <a:t> </a:t>
            </a:r>
            <a:r>
              <a:rPr sz="1800" b="1" spc="-9" dirty="0" smtClean="0">
                <a:latin typeface="Calibri"/>
                <a:cs typeface="Calibri"/>
              </a:rPr>
              <a:t>v</a:t>
            </a:r>
            <a:r>
              <a:rPr sz="1800" b="1" spc="0" dirty="0" smtClean="0">
                <a:latin typeface="Calibri"/>
                <a:cs typeface="Calibri"/>
              </a:rPr>
              <a:t>oid</a:t>
            </a:r>
            <a:r>
              <a:rPr sz="1800" b="1" spc="-25" dirty="0" smtClean="0">
                <a:latin typeface="Calibri"/>
                <a:cs typeface="Calibri"/>
              </a:rPr>
              <a:t> </a:t>
            </a:r>
            <a:r>
              <a:rPr sz="1800" b="1" spc="0" dirty="0" smtClean="0">
                <a:latin typeface="Calibri"/>
                <a:cs typeface="Calibri"/>
              </a:rPr>
              <a:t>s</a:t>
            </a:r>
            <a:r>
              <a:rPr sz="1800" b="1" spc="4" dirty="0" smtClean="0">
                <a:latin typeface="Calibri"/>
                <a:cs typeface="Calibri"/>
              </a:rPr>
              <a:t>u</a:t>
            </a:r>
            <a:r>
              <a:rPr sz="1800" b="1" spc="0" dirty="0" smtClean="0">
                <a:latin typeface="Calibri"/>
                <a:cs typeface="Calibri"/>
              </a:rPr>
              <a:t>m</a:t>
            </a:r>
            <a:r>
              <a:rPr sz="1800" b="1" spc="9" dirty="0" smtClean="0">
                <a:latin typeface="Calibri"/>
                <a:cs typeface="Calibri"/>
              </a:rPr>
              <a:t>(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nal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ts val="2195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897255" marR="1229081" algn="ctr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a =</a:t>
            </a:r>
            <a:r>
              <a:rPr sz="2700" b="1" spc="14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56;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8340" y="2823622"/>
            <a:ext cx="4435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4016" y="2823622"/>
            <a:ext cx="325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2344" y="2823622"/>
            <a:ext cx="4435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8274" y="2823622"/>
            <a:ext cx="3282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b="1" spc="0" dirty="0" smtClean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84060" y="3191922"/>
            <a:ext cx="1594510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Erron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ous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1562" y="3729736"/>
            <a:ext cx="23741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25" baseline="3034" dirty="0" smtClean="0"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latin typeface="Calibri"/>
                <a:cs typeface="Calibri"/>
              </a:rPr>
              <a:t>y</a:t>
            </a:r>
            <a:r>
              <a:rPr sz="2700" b="1" spc="-19" baseline="3034" dirty="0" smtClean="0">
                <a:latin typeface="Calibri"/>
                <a:cs typeface="Calibri"/>
              </a:rPr>
              <a:t>s</a:t>
            </a:r>
            <a:r>
              <a:rPr sz="2700" b="1" spc="-25" baseline="3034" dirty="0" smtClean="0"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latin typeface="Calibri"/>
                <a:cs typeface="Calibri"/>
              </a:rPr>
              <a:t>m.out.</a:t>
            </a:r>
            <a:r>
              <a:rPr sz="2700" b="1" spc="-9" baseline="3034" dirty="0" smtClean="0">
                <a:latin typeface="Calibri"/>
                <a:cs typeface="Calibri"/>
              </a:rPr>
              <a:t>p</a:t>
            </a:r>
            <a:r>
              <a:rPr sz="2700" b="1" spc="0" baseline="3034" dirty="0" smtClean="0">
                <a:latin typeface="Calibri"/>
                <a:cs typeface="Calibri"/>
              </a:rPr>
              <a:t>ri</a:t>
            </a:r>
            <a:r>
              <a:rPr sz="2700" b="1" spc="-19" baseline="3034" dirty="0" smtClean="0"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latin typeface="Calibri"/>
                <a:cs typeface="Calibri"/>
              </a:rPr>
              <a:t>t</a:t>
            </a:r>
            <a:r>
              <a:rPr sz="2700" b="1" spc="-9" baseline="3034" dirty="0" smtClean="0">
                <a:latin typeface="Calibri"/>
                <a:cs typeface="Calibri"/>
              </a:rPr>
              <a:t>l</a:t>
            </a:r>
            <a:r>
              <a:rPr sz="2700" b="1" spc="-4" baseline="3034" dirty="0" smtClean="0">
                <a:latin typeface="Calibri"/>
                <a:cs typeface="Calibri"/>
              </a:rPr>
              <a:t>n</a:t>
            </a:r>
            <a:r>
              <a:rPr sz="2700" b="1" spc="4" baseline="3034" dirty="0" smtClean="0">
                <a:latin typeface="Calibri"/>
                <a:cs typeface="Calibri"/>
              </a:rPr>
              <a:t>(</a:t>
            </a:r>
            <a:r>
              <a:rPr sz="2700" b="1" spc="0" baseline="3034" dirty="0" smtClean="0">
                <a:latin typeface="Calibri"/>
                <a:cs typeface="Calibri"/>
              </a:rPr>
              <a:t>a+</a:t>
            </a:r>
            <a:r>
              <a:rPr sz="2700" b="1" spc="9" baseline="3034" dirty="0" smtClean="0">
                <a:latin typeface="Calibri"/>
                <a:cs typeface="Calibri"/>
              </a:rPr>
              <a:t>b</a:t>
            </a:r>
            <a:r>
              <a:rPr sz="2700" b="1" spc="-9" baseline="3034" dirty="0" smtClean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7162" y="4004437"/>
            <a:ext cx="3467441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4" baseline="1517" dirty="0" smtClean="0">
                <a:latin typeface="Calibri"/>
                <a:cs typeface="Calibri"/>
              </a:rPr>
              <a:t>pub</a:t>
            </a:r>
            <a:r>
              <a:rPr sz="2700" b="1" spc="0" baseline="1517" dirty="0" smtClean="0">
                <a:latin typeface="Calibri"/>
                <a:cs typeface="Calibri"/>
              </a:rPr>
              <a:t>lic</a:t>
            </a:r>
            <a:r>
              <a:rPr sz="2700" b="1" spc="-39" baseline="1517" dirty="0" smtClean="0">
                <a:latin typeface="Calibri"/>
                <a:cs typeface="Calibri"/>
              </a:rPr>
              <a:t> </a:t>
            </a:r>
            <a:r>
              <a:rPr sz="2700" b="1" spc="-19" baseline="1517" dirty="0" smtClean="0"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latin typeface="Calibri"/>
                <a:cs typeface="Calibri"/>
              </a:rPr>
              <a:t>ta</a:t>
            </a:r>
            <a:r>
              <a:rPr sz="2700" b="1" spc="0" baseline="1517" dirty="0" smtClean="0">
                <a:latin typeface="Calibri"/>
                <a:cs typeface="Calibri"/>
              </a:rPr>
              <a:t>tic</a:t>
            </a:r>
            <a:r>
              <a:rPr sz="2700" b="1" spc="-4" baseline="1517" dirty="0" smtClean="0">
                <a:latin typeface="Calibri"/>
                <a:cs typeface="Calibri"/>
              </a:rPr>
              <a:t> </a:t>
            </a:r>
            <a:r>
              <a:rPr sz="2700" b="1" spc="-9" baseline="1517" dirty="0" smtClean="0">
                <a:latin typeface="Calibri"/>
                <a:cs typeface="Calibri"/>
              </a:rPr>
              <a:t>v</a:t>
            </a:r>
            <a:r>
              <a:rPr sz="2700" b="1" spc="0" baseline="1517" dirty="0" smtClean="0">
                <a:latin typeface="Calibri"/>
                <a:cs typeface="Calibri"/>
              </a:rPr>
              <a:t>oid</a:t>
            </a:r>
            <a:r>
              <a:rPr sz="2700" b="1" spc="-25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mai</a:t>
            </a:r>
            <a:r>
              <a:rPr sz="2700" b="1" spc="4" baseline="1517" dirty="0" smtClean="0"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latin typeface="Calibri"/>
                <a:cs typeface="Calibri"/>
              </a:rPr>
              <a:t>(Stri</a:t>
            </a:r>
            <a:r>
              <a:rPr sz="2700" b="1" spc="4" baseline="1517" dirty="0" smtClean="0"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latin typeface="Calibri"/>
                <a:cs typeface="Calibri"/>
              </a:rPr>
              <a:t>g</a:t>
            </a:r>
            <a:r>
              <a:rPr sz="2700" b="1" spc="-14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a</a:t>
            </a:r>
            <a:r>
              <a:rPr sz="2700" b="1" spc="-29" baseline="1517" dirty="0" smtClean="0"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latin typeface="Calibri"/>
                <a:cs typeface="Calibri"/>
              </a:rPr>
              <a:t>gs</a:t>
            </a:r>
            <a:r>
              <a:rPr sz="2700" b="1" spc="4" baseline="1517" dirty="0" smtClean="0">
                <a:latin typeface="Calibri"/>
                <a:cs typeface="Calibri"/>
              </a:rPr>
              <a:t>[])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1562" y="4827397"/>
            <a:ext cx="10728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s</a:t>
            </a:r>
            <a:r>
              <a:rPr sz="2700" b="1" spc="4" baseline="3034" dirty="0" smtClean="0">
                <a:latin typeface="Calibri"/>
                <a:cs typeface="Calibri"/>
              </a:rPr>
              <a:t>u</a:t>
            </a:r>
            <a:r>
              <a:rPr sz="2700" b="1" spc="0" baseline="3034" dirty="0" smtClean="0">
                <a:latin typeface="Calibri"/>
                <a:cs typeface="Calibri"/>
              </a:rPr>
              <a:t>m(10</a:t>
            </a:r>
            <a:r>
              <a:rPr sz="2700" b="1" spc="4" baseline="3034" dirty="0" smtClean="0">
                <a:latin typeface="Calibri"/>
                <a:cs typeface="Calibri"/>
              </a:rPr>
              <a:t>,</a:t>
            </a:r>
            <a:r>
              <a:rPr sz="2700" b="1" spc="0" baseline="3034" dirty="0" smtClean="0">
                <a:latin typeface="Calibri"/>
                <a:cs typeface="Calibri"/>
              </a:rPr>
              <a:t>5);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3854" y="4900955"/>
            <a:ext cx="4119264" cy="1626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:\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6: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final 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3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3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 m</a:t>
            </a:r>
            <a:r>
              <a:rPr sz="2700" b="1" spc="-34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assig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851281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 =</a:t>
            </a:r>
            <a:r>
              <a:rPr sz="2700" b="1" spc="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56;</a:t>
            </a:r>
            <a:endParaRPr sz="1800">
              <a:latin typeface="Calibri"/>
              <a:cs typeface="Calibri"/>
            </a:endParaRPr>
          </a:p>
          <a:p>
            <a:pPr marL="851281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162" y="5101717"/>
            <a:ext cx="1382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5375808"/>
            <a:ext cx="13842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3540" y="465946"/>
            <a:ext cx="25797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f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asse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1577371"/>
            <a:ext cx="2427014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383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final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 </a:t>
            </a:r>
            <a:r>
              <a:rPr sz="2400" spc="9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ea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ve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su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50514" y="1577371"/>
            <a:ext cx="7645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8668" y="1577371"/>
            <a:ext cx="39204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definiti</a:t>
            </a:r>
            <a:r>
              <a:rPr sz="2400" spc="-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is final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and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can 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6576" y="2792888"/>
            <a:ext cx="2372055" cy="1061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final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 X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latin typeface="Arial"/>
                <a:cs typeface="Arial"/>
              </a:rPr>
              <a:t>}</a:t>
            </a:r>
            <a:r>
              <a:rPr sz="2400" spc="4" dirty="0" smtClean="0">
                <a:latin typeface="Arial"/>
                <a:cs typeface="Arial"/>
              </a:rPr>
              <a:t>/</a:t>
            </a:r>
            <a:r>
              <a:rPr sz="2400" spc="0" dirty="0" smtClean="0">
                <a:latin typeface="Arial"/>
                <a:cs typeface="Arial"/>
              </a:rPr>
              <a:t>/</a:t>
            </a:r>
            <a:r>
              <a:rPr sz="2400" spc="-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c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ass 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5726" y="3336948"/>
            <a:ext cx="2538473" cy="890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000" b="1" spc="-4" dirty="0" smtClean="0">
                <a:solidFill>
                  <a:srgbClr val="FF0000"/>
                </a:solidFill>
                <a:latin typeface="Arial"/>
                <a:cs typeface="Arial"/>
              </a:rPr>
              <a:t>\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&gt;ja</a:t>
            </a:r>
            <a:r>
              <a:rPr sz="2000" b="1" spc="-25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2000" b="1" spc="-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Demo</a:t>
            </a:r>
            <a:r>
              <a:rPr sz="2000" b="1" spc="-9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ja</a:t>
            </a:r>
            <a:r>
              <a:rPr sz="2000" b="1" spc="-2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mo</a:t>
            </a:r>
            <a:r>
              <a:rPr sz="2000" b="1" spc="-9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ja</a:t>
            </a:r>
            <a:r>
              <a:rPr sz="2000" b="1" spc="-25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4:</a:t>
            </a:r>
            <a:r>
              <a:rPr sz="20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cannot from</a:t>
            </a:r>
            <a:r>
              <a:rPr sz="20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final</a:t>
            </a:r>
            <a:r>
              <a:rPr sz="20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6659" y="3642249"/>
            <a:ext cx="84033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inher</a:t>
            </a:r>
            <a:r>
              <a:rPr sz="2000" b="1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5726" y="4251849"/>
            <a:ext cx="93297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000" b="1" spc="-5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1297" y="4251849"/>
            <a:ext cx="102612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ends</a:t>
            </a:r>
            <a:endParaRPr sz="2000">
              <a:latin typeface="Arial"/>
              <a:cs typeface="Arial"/>
            </a:endParaRPr>
          </a:p>
          <a:p>
            <a:pPr marL="194220" marR="38176">
              <a:lnSpc>
                <a:spcPct val="95825"/>
              </a:lnSpc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1291" y="4251849"/>
            <a:ext cx="233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576" y="4255681"/>
            <a:ext cx="2483019" cy="1062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r>
              <a:rPr sz="2400" spc="-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Y</a:t>
            </a:r>
            <a:r>
              <a:rPr sz="2400" spc="-5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9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tends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latin typeface="Arial"/>
                <a:cs typeface="Arial"/>
              </a:rPr>
              <a:t>}</a:t>
            </a:r>
            <a:r>
              <a:rPr sz="2400" spc="4" dirty="0" smtClean="0">
                <a:latin typeface="Arial"/>
                <a:cs typeface="Arial"/>
              </a:rPr>
              <a:t>/</a:t>
            </a:r>
            <a:r>
              <a:rPr sz="2400" spc="0" dirty="0" smtClean="0">
                <a:latin typeface="Arial"/>
                <a:cs typeface="Arial"/>
              </a:rPr>
              <a:t>/</a:t>
            </a:r>
            <a:r>
              <a:rPr sz="2400" spc="-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c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ass</a:t>
            </a:r>
            <a:r>
              <a:rPr sz="2400" spc="-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5726" y="4861202"/>
            <a:ext cx="86984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1 err</a:t>
            </a:r>
            <a:r>
              <a:rPr sz="2000" b="1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3540" y="465946"/>
            <a:ext cx="280654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f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6440" y="1577371"/>
            <a:ext cx="7619796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‘fi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’</a:t>
            </a:r>
            <a:r>
              <a:rPr sz="2400" spc="-59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ethods 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ea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 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he implementation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the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ethod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is fi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. </a:t>
            </a:r>
            <a:r>
              <a:rPr sz="2400" spc="-64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u="heavy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u="heavy" spc="-9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u="heavy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u="heavy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u="heavy" spc="0" dirty="0" smtClean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2400" u="heavy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u="heavy" spc="0" dirty="0" smtClean="0">
                <a:solidFill>
                  <a:srgbClr val="FF0000"/>
                </a:solidFill>
                <a:latin typeface="Arial"/>
                <a:cs typeface="Arial"/>
              </a:rPr>
              <a:t>sses</a:t>
            </a:r>
            <a:r>
              <a:rPr sz="2400" u="heavy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u="heavy" spc="0" dirty="0" smtClean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2400" u="heavy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u="heavy" spc="0" dirty="0" smtClean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400" u="heavy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u="heavy" spc="0" dirty="0" smtClean="0">
                <a:solidFill>
                  <a:srgbClr val="FF0000"/>
                </a:solidFill>
                <a:latin typeface="Arial"/>
                <a:cs typeface="Arial"/>
              </a:rPr>
              <a:t>verride</a:t>
            </a:r>
            <a:r>
              <a:rPr sz="2400" u="heavy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u="heavy" spc="0" dirty="0" smtClean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u="heavy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u="heavy" spc="0" dirty="0" smtClean="0">
                <a:solidFill>
                  <a:srgbClr val="FF0000"/>
                </a:solidFill>
                <a:latin typeface="Arial"/>
                <a:cs typeface="Arial"/>
              </a:rPr>
              <a:t>metho</a:t>
            </a:r>
            <a:r>
              <a:rPr sz="2400" u="heavy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u="heavy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440" y="2382297"/>
            <a:ext cx="26536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‘fi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’</a:t>
            </a:r>
            <a:r>
              <a:rPr sz="2400" spc="-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and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‘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bst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act’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82772" y="2382297"/>
            <a:ext cx="13582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keywords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56505" y="2382297"/>
            <a:ext cx="5624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2577" y="2382297"/>
            <a:ext cx="28670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not </a:t>
            </a:r>
            <a:r>
              <a:rPr sz="2400" spc="-9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e used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together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440" y="2748057"/>
            <a:ext cx="4268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67485" y="2748057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0469" y="2748057"/>
            <a:ext cx="10876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6334" y="3935492"/>
            <a:ext cx="937302" cy="584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class</a:t>
            </a:r>
            <a:r>
              <a:rPr sz="2000" b="1" spc="-25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b="1" spc="0" dirty="0" smtClean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3773" y="4034701"/>
            <a:ext cx="129066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&lt;&lt;i</a:t>
            </a:r>
            <a:r>
              <a:rPr sz="2400" b="1" spc="-1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legal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1281" y="4034701"/>
            <a:ext cx="188592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combina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03773" y="4400962"/>
            <a:ext cx="1960651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35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mo</a:t>
            </a:r>
            <a:r>
              <a:rPr sz="2400" b="1" spc="-1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ifier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nal&gt;&gt;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24978" y="4400962"/>
            <a:ext cx="12564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055" y="4545346"/>
            <a:ext cx="215049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9379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pub</a:t>
            </a:r>
            <a:r>
              <a:rPr sz="2000" b="1" spc="-4" dirty="0" smtClean="0">
                <a:latin typeface="Arial"/>
                <a:cs typeface="Arial"/>
              </a:rPr>
              <a:t>l</a:t>
            </a:r>
            <a:r>
              <a:rPr sz="2000" b="1" spc="0" dirty="0" smtClean="0">
                <a:latin typeface="Arial"/>
                <a:cs typeface="Arial"/>
              </a:rPr>
              <a:t>ic</a:t>
            </a:r>
            <a:r>
              <a:rPr sz="2000" b="1" spc="-1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final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b="1" spc="0" dirty="0" smtClean="0">
                <a:latin typeface="Arial"/>
                <a:cs typeface="Arial"/>
              </a:rPr>
              <a:t>//</a:t>
            </a:r>
            <a:r>
              <a:rPr sz="2000" b="1" spc="-4" dirty="0" smtClean="0">
                <a:latin typeface="Arial"/>
                <a:cs typeface="Arial"/>
              </a:rPr>
              <a:t> </a:t>
            </a:r>
            <a:r>
              <a:rPr sz="2000" b="1" spc="-9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nd </a:t>
            </a:r>
            <a:r>
              <a:rPr sz="2000" b="1" spc="-4" dirty="0" smtClean="0">
                <a:latin typeface="Arial"/>
                <a:cs typeface="Arial"/>
              </a:rPr>
              <a:t>o</a:t>
            </a:r>
            <a:r>
              <a:rPr sz="2000" b="1" spc="0" dirty="0" smtClean="0">
                <a:latin typeface="Arial"/>
                <a:cs typeface="Arial"/>
              </a:rPr>
              <a:t>f</a:t>
            </a:r>
            <a:r>
              <a:rPr sz="2000" b="1" spc="-9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class</a:t>
            </a:r>
            <a:r>
              <a:rPr sz="2000" b="1" spc="-1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8927" y="4545346"/>
            <a:ext cx="26301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abs</a:t>
            </a:r>
            <a:r>
              <a:rPr sz="2000" b="1" spc="4" dirty="0" smtClean="0">
                <a:latin typeface="Arial"/>
                <a:cs typeface="Arial"/>
              </a:rPr>
              <a:t>t</a:t>
            </a:r>
            <a:r>
              <a:rPr sz="2000" b="1" spc="0" dirty="0" smtClean="0">
                <a:latin typeface="Arial"/>
                <a:cs typeface="Arial"/>
              </a:rPr>
              <a:t>ract</a:t>
            </a:r>
            <a:r>
              <a:rPr sz="2000" b="1" spc="-34" dirty="0" smtClean="0">
                <a:latin typeface="Arial"/>
                <a:cs typeface="Arial"/>
              </a:rPr>
              <a:t> </a:t>
            </a:r>
            <a:r>
              <a:rPr sz="2000" b="1" spc="-19" dirty="0" smtClean="0">
                <a:latin typeface="Arial"/>
                <a:cs typeface="Arial"/>
              </a:rPr>
              <a:t>v</a:t>
            </a:r>
            <a:r>
              <a:rPr sz="2000" b="1" spc="0" dirty="0" smtClean="0">
                <a:latin typeface="Arial"/>
                <a:cs typeface="Arial"/>
              </a:rPr>
              <a:t>oid</a:t>
            </a:r>
            <a:r>
              <a:rPr sz="2000" b="1" spc="1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do</a:t>
            </a:r>
            <a:r>
              <a:rPr sz="2000" b="1" spc="-4" dirty="0" smtClean="0">
                <a:latin typeface="Arial"/>
                <a:cs typeface="Arial"/>
              </a:rPr>
              <a:t>S</a:t>
            </a:r>
            <a:r>
              <a:rPr sz="2000" b="1" spc="0" dirty="0" smtClean="0">
                <a:latin typeface="Arial"/>
                <a:cs typeface="Arial"/>
              </a:rPr>
              <a:t>()</a:t>
            </a:r>
            <a:r>
              <a:rPr sz="2000" b="1" spc="-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{}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334" y="4850146"/>
            <a:ext cx="16257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4227" y="2063114"/>
            <a:ext cx="860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416265" y="2063114"/>
            <a:ext cx="85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993828" y="2063114"/>
            <a:ext cx="835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501523" y="2063114"/>
            <a:ext cx="8481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687160" y="2063114"/>
            <a:ext cx="854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196685" y="2063114"/>
            <a:ext cx="832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8778" y="4086605"/>
            <a:ext cx="3617976" cy="2543556"/>
          </a:xfrm>
          <a:custGeom>
            <a:avLst/>
            <a:gdLst/>
            <a:ahLst/>
            <a:cxnLst/>
            <a:rect l="l" t="t" r="r" b="b"/>
            <a:pathLst>
              <a:path w="3617976" h="2543555">
                <a:moveTo>
                  <a:pt x="0" y="2543556"/>
                </a:moveTo>
                <a:lnTo>
                  <a:pt x="3617976" y="2543556"/>
                </a:lnTo>
                <a:lnTo>
                  <a:pt x="3617976" y="0"/>
                </a:lnTo>
                <a:lnTo>
                  <a:pt x="0" y="0"/>
                </a:lnTo>
                <a:lnTo>
                  <a:pt x="0" y="25435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00094" y="4126229"/>
            <a:ext cx="1491995" cy="2523744"/>
          </a:xfrm>
          <a:custGeom>
            <a:avLst/>
            <a:gdLst/>
            <a:ahLst/>
            <a:cxnLst/>
            <a:rect l="l" t="t" r="r" b="b"/>
            <a:pathLst>
              <a:path w="1491995" h="2523744">
                <a:moveTo>
                  <a:pt x="0" y="0"/>
                </a:moveTo>
                <a:lnTo>
                  <a:pt x="61181" y="1623"/>
                </a:lnTo>
                <a:lnTo>
                  <a:pt x="121001" y="6411"/>
                </a:lnTo>
                <a:lnTo>
                  <a:pt x="179266" y="14237"/>
                </a:lnTo>
                <a:lnTo>
                  <a:pt x="235787" y="24975"/>
                </a:lnTo>
                <a:lnTo>
                  <a:pt x="290369" y="38498"/>
                </a:lnTo>
                <a:lnTo>
                  <a:pt x="342822" y="54682"/>
                </a:lnTo>
                <a:lnTo>
                  <a:pt x="392953" y="73399"/>
                </a:lnTo>
                <a:lnTo>
                  <a:pt x="440570" y="94524"/>
                </a:lnTo>
                <a:lnTo>
                  <a:pt x="485481" y="117931"/>
                </a:lnTo>
                <a:lnTo>
                  <a:pt x="527494" y="143494"/>
                </a:lnTo>
                <a:lnTo>
                  <a:pt x="566417" y="171086"/>
                </a:lnTo>
                <a:lnTo>
                  <a:pt x="602059" y="200582"/>
                </a:lnTo>
                <a:lnTo>
                  <a:pt x="634226" y="231856"/>
                </a:lnTo>
                <a:lnTo>
                  <a:pt x="662728" y="264782"/>
                </a:lnTo>
                <a:lnTo>
                  <a:pt x="687371" y="299233"/>
                </a:lnTo>
                <a:lnTo>
                  <a:pt x="707965" y="335084"/>
                </a:lnTo>
                <a:lnTo>
                  <a:pt x="724316" y="372209"/>
                </a:lnTo>
                <a:lnTo>
                  <a:pt x="736233" y="410482"/>
                </a:lnTo>
                <a:lnTo>
                  <a:pt x="743524" y="449776"/>
                </a:lnTo>
                <a:lnTo>
                  <a:pt x="745997" y="489966"/>
                </a:lnTo>
                <a:lnTo>
                  <a:pt x="745997" y="771906"/>
                </a:lnTo>
                <a:lnTo>
                  <a:pt x="748471" y="812095"/>
                </a:lnTo>
                <a:lnTo>
                  <a:pt x="755762" y="851389"/>
                </a:lnTo>
                <a:lnTo>
                  <a:pt x="767679" y="889662"/>
                </a:lnTo>
                <a:lnTo>
                  <a:pt x="784030" y="926787"/>
                </a:lnTo>
                <a:lnTo>
                  <a:pt x="804624" y="962638"/>
                </a:lnTo>
                <a:lnTo>
                  <a:pt x="829267" y="997089"/>
                </a:lnTo>
                <a:lnTo>
                  <a:pt x="857769" y="1030015"/>
                </a:lnTo>
                <a:lnTo>
                  <a:pt x="889936" y="1061289"/>
                </a:lnTo>
                <a:lnTo>
                  <a:pt x="925578" y="1090785"/>
                </a:lnTo>
                <a:lnTo>
                  <a:pt x="964501" y="1118377"/>
                </a:lnTo>
                <a:lnTo>
                  <a:pt x="1006514" y="1143940"/>
                </a:lnTo>
                <a:lnTo>
                  <a:pt x="1051425" y="1167347"/>
                </a:lnTo>
                <a:lnTo>
                  <a:pt x="1099042" y="1188472"/>
                </a:lnTo>
                <a:lnTo>
                  <a:pt x="1149173" y="1207189"/>
                </a:lnTo>
                <a:lnTo>
                  <a:pt x="1201626" y="1223373"/>
                </a:lnTo>
                <a:lnTo>
                  <a:pt x="1256208" y="1236896"/>
                </a:lnTo>
                <a:lnTo>
                  <a:pt x="1312729" y="1247634"/>
                </a:lnTo>
                <a:lnTo>
                  <a:pt x="1370994" y="1255460"/>
                </a:lnTo>
                <a:lnTo>
                  <a:pt x="1430814" y="1260248"/>
                </a:lnTo>
                <a:lnTo>
                  <a:pt x="1491995" y="1261872"/>
                </a:lnTo>
                <a:lnTo>
                  <a:pt x="1430814" y="1263496"/>
                </a:lnTo>
                <a:lnTo>
                  <a:pt x="1370994" y="1268284"/>
                </a:lnTo>
                <a:lnTo>
                  <a:pt x="1312729" y="1276111"/>
                </a:lnTo>
                <a:lnTo>
                  <a:pt x="1256208" y="1286849"/>
                </a:lnTo>
                <a:lnTo>
                  <a:pt x="1201626" y="1300374"/>
                </a:lnTo>
                <a:lnTo>
                  <a:pt x="1149173" y="1316558"/>
                </a:lnTo>
                <a:lnTo>
                  <a:pt x="1099042" y="1335276"/>
                </a:lnTo>
                <a:lnTo>
                  <a:pt x="1051425" y="1356402"/>
                </a:lnTo>
                <a:lnTo>
                  <a:pt x="1006514" y="1379809"/>
                </a:lnTo>
                <a:lnTo>
                  <a:pt x="964501" y="1405372"/>
                </a:lnTo>
                <a:lnTo>
                  <a:pt x="925578" y="1432964"/>
                </a:lnTo>
                <a:lnTo>
                  <a:pt x="889936" y="1462460"/>
                </a:lnTo>
                <a:lnTo>
                  <a:pt x="857769" y="1493733"/>
                </a:lnTo>
                <a:lnTo>
                  <a:pt x="829267" y="1526656"/>
                </a:lnTo>
                <a:lnTo>
                  <a:pt x="804624" y="1561105"/>
                </a:lnTo>
                <a:lnTo>
                  <a:pt x="784030" y="1596953"/>
                </a:lnTo>
                <a:lnTo>
                  <a:pt x="767679" y="1634074"/>
                </a:lnTo>
                <a:lnTo>
                  <a:pt x="755762" y="1672341"/>
                </a:lnTo>
                <a:lnTo>
                  <a:pt x="748471" y="1711629"/>
                </a:lnTo>
                <a:lnTo>
                  <a:pt x="745997" y="1751812"/>
                </a:lnTo>
                <a:lnTo>
                  <a:pt x="745997" y="2033803"/>
                </a:lnTo>
                <a:lnTo>
                  <a:pt x="743524" y="2073986"/>
                </a:lnTo>
                <a:lnTo>
                  <a:pt x="736233" y="2113274"/>
                </a:lnTo>
                <a:lnTo>
                  <a:pt x="724316" y="2151541"/>
                </a:lnTo>
                <a:lnTo>
                  <a:pt x="707965" y="2188662"/>
                </a:lnTo>
                <a:lnTo>
                  <a:pt x="687371" y="2224510"/>
                </a:lnTo>
                <a:lnTo>
                  <a:pt x="662728" y="2258959"/>
                </a:lnTo>
                <a:lnTo>
                  <a:pt x="634226" y="2291882"/>
                </a:lnTo>
                <a:lnTo>
                  <a:pt x="602059" y="2323155"/>
                </a:lnTo>
                <a:lnTo>
                  <a:pt x="566417" y="2352651"/>
                </a:lnTo>
                <a:lnTo>
                  <a:pt x="527494" y="2380243"/>
                </a:lnTo>
                <a:lnTo>
                  <a:pt x="485481" y="2405806"/>
                </a:lnTo>
                <a:lnTo>
                  <a:pt x="440570" y="2429213"/>
                </a:lnTo>
                <a:lnTo>
                  <a:pt x="392953" y="2450339"/>
                </a:lnTo>
                <a:lnTo>
                  <a:pt x="342822" y="2469057"/>
                </a:lnTo>
                <a:lnTo>
                  <a:pt x="290369" y="2485241"/>
                </a:lnTo>
                <a:lnTo>
                  <a:pt x="235787" y="2498766"/>
                </a:lnTo>
                <a:lnTo>
                  <a:pt x="179266" y="2509504"/>
                </a:lnTo>
                <a:lnTo>
                  <a:pt x="121001" y="2517331"/>
                </a:lnTo>
                <a:lnTo>
                  <a:pt x="61181" y="2522119"/>
                </a:lnTo>
                <a:lnTo>
                  <a:pt x="0" y="2523744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398" y="1503426"/>
            <a:ext cx="3617976" cy="2543556"/>
          </a:xfrm>
          <a:custGeom>
            <a:avLst/>
            <a:gdLst/>
            <a:ahLst/>
            <a:cxnLst/>
            <a:rect l="l" t="t" r="r" b="b"/>
            <a:pathLst>
              <a:path w="3617976" h="2543555">
                <a:moveTo>
                  <a:pt x="0" y="2543556"/>
                </a:moveTo>
                <a:lnTo>
                  <a:pt x="3617976" y="2543556"/>
                </a:lnTo>
                <a:lnTo>
                  <a:pt x="3617976" y="0"/>
                </a:lnTo>
                <a:lnTo>
                  <a:pt x="0" y="0"/>
                </a:lnTo>
                <a:lnTo>
                  <a:pt x="0" y="25435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8990" y="3385566"/>
            <a:ext cx="1367027" cy="332232"/>
          </a:xfrm>
          <a:custGeom>
            <a:avLst/>
            <a:gdLst/>
            <a:ahLst/>
            <a:cxnLst/>
            <a:rect l="l" t="t" r="r" b="b"/>
            <a:pathLst>
              <a:path w="1367027" h="332232">
                <a:moveTo>
                  <a:pt x="1200912" y="249174"/>
                </a:moveTo>
                <a:lnTo>
                  <a:pt x="1200912" y="332232"/>
                </a:lnTo>
                <a:lnTo>
                  <a:pt x="1367027" y="166116"/>
                </a:lnTo>
                <a:lnTo>
                  <a:pt x="1200912" y="0"/>
                </a:lnTo>
                <a:lnTo>
                  <a:pt x="1200912" y="83058"/>
                </a:lnTo>
                <a:lnTo>
                  <a:pt x="0" y="83058"/>
                </a:lnTo>
                <a:lnTo>
                  <a:pt x="0" y="249174"/>
                </a:lnTo>
                <a:lnTo>
                  <a:pt x="1200912" y="24917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48990" y="3385566"/>
            <a:ext cx="1367027" cy="332232"/>
          </a:xfrm>
          <a:custGeom>
            <a:avLst/>
            <a:gdLst/>
            <a:ahLst/>
            <a:cxnLst/>
            <a:rect l="l" t="t" r="r" b="b"/>
            <a:pathLst>
              <a:path w="1367027" h="332232">
                <a:moveTo>
                  <a:pt x="0" y="83058"/>
                </a:moveTo>
                <a:lnTo>
                  <a:pt x="1200912" y="83058"/>
                </a:lnTo>
                <a:lnTo>
                  <a:pt x="1200912" y="0"/>
                </a:lnTo>
                <a:lnTo>
                  <a:pt x="1367027" y="166116"/>
                </a:lnTo>
                <a:lnTo>
                  <a:pt x="1200912" y="332232"/>
                </a:lnTo>
                <a:lnTo>
                  <a:pt x="1200912" y="249174"/>
                </a:lnTo>
                <a:lnTo>
                  <a:pt x="0" y="249174"/>
                </a:lnTo>
                <a:lnTo>
                  <a:pt x="0" y="8305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49546" y="1507998"/>
            <a:ext cx="914400" cy="359663"/>
          </a:xfrm>
          <a:custGeom>
            <a:avLst/>
            <a:gdLst/>
            <a:ahLst/>
            <a:cxnLst/>
            <a:rect l="l" t="t" r="r" b="b"/>
            <a:pathLst>
              <a:path w="914400" h="359663">
                <a:moveTo>
                  <a:pt x="0" y="359663"/>
                </a:moveTo>
                <a:lnTo>
                  <a:pt x="914400" y="359663"/>
                </a:lnTo>
                <a:lnTo>
                  <a:pt x="9144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5286" y="1879853"/>
            <a:ext cx="484631" cy="562356"/>
          </a:xfrm>
          <a:custGeom>
            <a:avLst/>
            <a:gdLst/>
            <a:ahLst/>
            <a:cxnLst/>
            <a:rect l="l" t="t" r="r" b="b"/>
            <a:pathLst>
              <a:path w="484631" h="562356">
                <a:moveTo>
                  <a:pt x="121158" y="562356"/>
                </a:moveTo>
                <a:lnTo>
                  <a:pt x="121158" y="242316"/>
                </a:lnTo>
                <a:lnTo>
                  <a:pt x="0" y="242316"/>
                </a:lnTo>
                <a:lnTo>
                  <a:pt x="242315" y="0"/>
                </a:lnTo>
                <a:lnTo>
                  <a:pt x="484631" y="242316"/>
                </a:lnTo>
                <a:lnTo>
                  <a:pt x="363474" y="242316"/>
                </a:lnTo>
                <a:lnTo>
                  <a:pt x="363474" y="562356"/>
                </a:lnTo>
                <a:lnTo>
                  <a:pt x="121158" y="562356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9546" y="2458974"/>
            <a:ext cx="914400" cy="359663"/>
          </a:xfrm>
          <a:custGeom>
            <a:avLst/>
            <a:gdLst/>
            <a:ahLst/>
            <a:cxnLst/>
            <a:rect l="l" t="t" r="r" b="b"/>
            <a:pathLst>
              <a:path w="914400" h="359663">
                <a:moveTo>
                  <a:pt x="0" y="359663"/>
                </a:moveTo>
                <a:lnTo>
                  <a:pt x="914400" y="359663"/>
                </a:lnTo>
                <a:lnTo>
                  <a:pt x="9144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3540" y="465946"/>
            <a:ext cx="95397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f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35887" y="465946"/>
            <a:ext cx="185420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90747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31692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4058" y="4134272"/>
            <a:ext cx="2446466" cy="247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9"/>
              </a:lnSpc>
              <a:spcBef>
                <a:spcPts val="94"/>
              </a:spcBef>
            </a:pPr>
            <a:r>
              <a:rPr sz="1750" spc="0" dirty="0" smtClean="0">
                <a:latin typeface="Arial"/>
                <a:cs typeface="Arial"/>
              </a:rPr>
              <a:t>// F</a:t>
            </a:r>
            <a:r>
              <a:rPr sz="1750" spc="-4" dirty="0" smtClean="0">
                <a:latin typeface="Arial"/>
                <a:cs typeface="Arial"/>
              </a:rPr>
              <a:t>i</a:t>
            </a:r>
            <a:r>
              <a:rPr sz="1750" spc="0" dirty="0" smtClean="0">
                <a:latin typeface="Arial"/>
                <a:cs typeface="Arial"/>
              </a:rPr>
              <a:t>le</a:t>
            </a:r>
            <a:r>
              <a:rPr sz="1750" spc="9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N</a:t>
            </a:r>
            <a:r>
              <a:rPr sz="1750" spc="-4" dirty="0" smtClean="0">
                <a:latin typeface="Arial"/>
                <a:cs typeface="Arial"/>
              </a:rPr>
              <a:t>a</a:t>
            </a:r>
            <a:r>
              <a:rPr sz="1750" spc="0" dirty="0" smtClean="0">
                <a:latin typeface="Arial"/>
                <a:cs typeface="Arial"/>
              </a:rPr>
              <a:t>me:</a:t>
            </a:r>
            <a:r>
              <a:rPr sz="1750" spc="9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Demo</a:t>
            </a:r>
            <a:r>
              <a:rPr sz="1750" spc="4" dirty="0" smtClean="0">
                <a:latin typeface="Arial"/>
                <a:cs typeface="Arial"/>
              </a:rPr>
              <a:t>.j</a:t>
            </a:r>
            <a:r>
              <a:rPr sz="1750" spc="0" dirty="0" smtClean="0">
                <a:latin typeface="Arial"/>
                <a:cs typeface="Arial"/>
              </a:rPr>
              <a:t>ava</a:t>
            </a:r>
            <a:endParaRPr sz="1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058" y="4667926"/>
            <a:ext cx="133091" cy="247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9"/>
              </a:lnSpc>
              <a:spcBef>
                <a:spcPts val="94"/>
              </a:spcBef>
            </a:pPr>
            <a:r>
              <a:rPr sz="1750" spc="0" dirty="0" smtClean="0">
                <a:latin typeface="Arial"/>
                <a:cs typeface="Arial"/>
              </a:rPr>
              <a:t>{</a:t>
            </a:r>
            <a:endParaRPr sz="1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8763" y="4939173"/>
            <a:ext cx="181769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175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750" b="1" spc="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750" b="1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final</a:t>
            </a:r>
            <a:r>
              <a:rPr sz="2000" b="1" spc="-8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3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01772" y="4965106"/>
            <a:ext cx="627226" cy="247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9"/>
              </a:lnSpc>
              <a:spcBef>
                <a:spcPts val="94"/>
              </a:spcBef>
            </a:pP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75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750" b="1" spc="4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4058" y="5772852"/>
            <a:ext cx="1817669" cy="247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9"/>
              </a:lnSpc>
              <a:spcBef>
                <a:spcPts val="94"/>
              </a:spcBef>
            </a:pPr>
            <a:r>
              <a:rPr sz="1750" spc="0" dirty="0" smtClean="0">
                <a:latin typeface="Arial"/>
                <a:cs typeface="Arial"/>
              </a:rPr>
              <a:t>cl</a:t>
            </a:r>
            <a:r>
              <a:rPr sz="1750" spc="-4" dirty="0" smtClean="0">
                <a:latin typeface="Arial"/>
                <a:cs typeface="Arial"/>
              </a:rPr>
              <a:t>a</a:t>
            </a:r>
            <a:r>
              <a:rPr sz="1750" spc="0" dirty="0" smtClean="0">
                <a:latin typeface="Arial"/>
                <a:cs typeface="Arial"/>
              </a:rPr>
              <a:t>ss</a:t>
            </a:r>
            <a:r>
              <a:rPr sz="1750" spc="-29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Y</a:t>
            </a:r>
            <a:r>
              <a:rPr sz="1750" spc="-34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e</a:t>
            </a:r>
            <a:r>
              <a:rPr sz="1750" spc="-14" dirty="0" smtClean="0">
                <a:latin typeface="Arial"/>
                <a:cs typeface="Arial"/>
              </a:rPr>
              <a:t>x</a:t>
            </a:r>
            <a:r>
              <a:rPr sz="1750" spc="0" dirty="0" smtClean="0">
                <a:latin typeface="Arial"/>
                <a:cs typeface="Arial"/>
              </a:rPr>
              <a:t>tends</a:t>
            </a:r>
            <a:r>
              <a:rPr sz="1750" spc="14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X</a:t>
            </a:r>
            <a:endParaRPr sz="1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8763" y="6306556"/>
            <a:ext cx="2165516" cy="247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9"/>
              </a:lnSpc>
              <a:spcBef>
                <a:spcPts val="94"/>
              </a:spcBef>
            </a:pP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175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750" b="1" spc="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75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3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sz="1750" b="1" spc="5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75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750" b="1" spc="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75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{ }</a:t>
            </a:r>
            <a:endParaRPr sz="1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40" y="6573256"/>
            <a:ext cx="3172857" cy="26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00" b="1" spc="4" baseline="-4551" dirty="0" smtClean="0">
                <a:latin typeface="Calibri"/>
                <a:cs typeface="Calibri"/>
              </a:rPr>
              <a:t>1</a:t>
            </a:r>
            <a:r>
              <a:rPr sz="1800" b="1" spc="0" baseline="-4551" dirty="0" smtClean="0">
                <a:latin typeface="Calibri"/>
                <a:cs typeface="Calibri"/>
              </a:rPr>
              <a:t>3</a:t>
            </a:r>
            <a:r>
              <a:rPr sz="1800" b="1" spc="-29" baseline="-4551" dirty="0" smtClean="0">
                <a:latin typeface="Calibri"/>
                <a:cs typeface="Calibri"/>
              </a:rPr>
              <a:t> </a:t>
            </a:r>
            <a:r>
              <a:rPr sz="2625" spc="0" baseline="3312" dirty="0" smtClean="0">
                <a:latin typeface="Arial"/>
                <a:cs typeface="Arial"/>
              </a:rPr>
              <a:t>}  </a:t>
            </a:r>
            <a:r>
              <a:rPr sz="2625" spc="474" baseline="3312" dirty="0" smtClean="0">
                <a:latin typeface="Arial"/>
                <a:cs typeface="Arial"/>
              </a:rPr>
              <a:t> </a:t>
            </a:r>
            <a:r>
              <a:rPr sz="1800" b="1" spc="-794" baseline="-4551" dirty="0" smtClean="0">
                <a:latin typeface="Calibri"/>
                <a:cs typeface="Calibri"/>
              </a:rPr>
              <a:t>O</a:t>
            </a:r>
            <a:r>
              <a:rPr sz="2625" spc="-369" baseline="3312" dirty="0" smtClean="0">
                <a:latin typeface="Arial"/>
                <a:cs typeface="Arial"/>
              </a:rPr>
              <a:t>E</a:t>
            </a:r>
            <a:r>
              <a:rPr sz="1800" b="1" spc="-275" baseline="-4551" dirty="0" smtClean="0">
                <a:latin typeface="Calibri"/>
                <a:cs typeface="Calibri"/>
              </a:rPr>
              <a:t>b</a:t>
            </a:r>
            <a:r>
              <a:rPr sz="2625" spc="-694" baseline="3312" dirty="0" smtClean="0">
                <a:latin typeface="Arial"/>
                <a:cs typeface="Arial"/>
              </a:rPr>
              <a:t>n</a:t>
            </a:r>
            <a:r>
              <a:rPr sz="1800" b="1" spc="4" baseline="-4551" dirty="0" smtClean="0">
                <a:latin typeface="Calibri"/>
                <a:cs typeface="Calibri"/>
              </a:rPr>
              <a:t>j</a:t>
            </a:r>
            <a:r>
              <a:rPr sz="1800" b="1" spc="-225" baseline="-4551" dirty="0" smtClean="0">
                <a:latin typeface="Calibri"/>
                <a:cs typeface="Calibri"/>
              </a:rPr>
              <a:t>e</a:t>
            </a:r>
            <a:r>
              <a:rPr sz="2625" spc="-754" baseline="3312" dirty="0" smtClean="0">
                <a:latin typeface="Arial"/>
                <a:cs typeface="Arial"/>
              </a:rPr>
              <a:t>d</a:t>
            </a:r>
            <a:r>
              <a:rPr sz="1800" b="1" spc="0" baseline="-4551" dirty="0" smtClean="0">
                <a:latin typeface="Calibri"/>
                <a:cs typeface="Calibri"/>
              </a:rPr>
              <a:t>c</a:t>
            </a:r>
            <a:r>
              <a:rPr sz="1800" b="1" spc="9" baseline="-4551" dirty="0" smtClean="0">
                <a:latin typeface="Calibri"/>
                <a:cs typeface="Calibri"/>
              </a:rPr>
              <a:t>t</a:t>
            </a:r>
            <a:r>
              <a:rPr sz="1800" b="1" spc="-59" baseline="-4551" dirty="0" smtClean="0">
                <a:latin typeface="Calibri"/>
                <a:cs typeface="Calibri"/>
              </a:rPr>
              <a:t>-</a:t>
            </a:r>
            <a:r>
              <a:rPr sz="2625" spc="-909" baseline="3312" dirty="0" smtClean="0">
                <a:latin typeface="Arial"/>
                <a:cs typeface="Arial"/>
              </a:rPr>
              <a:t>o</a:t>
            </a:r>
            <a:r>
              <a:rPr sz="1800" b="1" spc="4" baseline="-4551" dirty="0" smtClean="0">
                <a:latin typeface="Calibri"/>
                <a:cs typeface="Calibri"/>
              </a:rPr>
              <a:t>O</a:t>
            </a:r>
            <a:r>
              <a:rPr sz="1800" b="1" spc="-329" baseline="-4551" dirty="0" smtClean="0">
                <a:latin typeface="Calibri"/>
                <a:cs typeface="Calibri"/>
              </a:rPr>
              <a:t>r</a:t>
            </a:r>
            <a:r>
              <a:rPr sz="2625" spc="-154" baseline="3312" dirty="0" smtClean="0">
                <a:latin typeface="Arial"/>
                <a:cs typeface="Arial"/>
              </a:rPr>
              <a:t>f</a:t>
            </a:r>
            <a:r>
              <a:rPr sz="1800" b="1" spc="4" baseline="-4551" dirty="0" smtClean="0">
                <a:latin typeface="Calibri"/>
                <a:cs typeface="Calibri"/>
              </a:rPr>
              <a:t>i</a:t>
            </a:r>
            <a:r>
              <a:rPr sz="1800" b="1" spc="-259" baseline="-4551" dirty="0" smtClean="0">
                <a:latin typeface="Calibri"/>
                <a:cs typeface="Calibri"/>
              </a:rPr>
              <a:t>e</a:t>
            </a:r>
            <a:r>
              <a:rPr sz="2625" spc="-619" baseline="3312" dirty="0" smtClean="0">
                <a:latin typeface="Arial"/>
                <a:cs typeface="Arial"/>
              </a:rPr>
              <a:t>c</a:t>
            </a:r>
            <a:r>
              <a:rPr sz="1800" b="1" spc="-25" baseline="-4551" dirty="0" smtClean="0">
                <a:latin typeface="Calibri"/>
                <a:cs typeface="Calibri"/>
              </a:rPr>
              <a:t>n</a:t>
            </a:r>
            <a:r>
              <a:rPr sz="2625" spc="-375" baseline="3312" dirty="0" smtClean="0">
                <a:latin typeface="Arial"/>
                <a:cs typeface="Arial"/>
              </a:rPr>
              <a:t>l</a:t>
            </a:r>
            <a:r>
              <a:rPr sz="1800" b="1" spc="-39" baseline="-4551" dirty="0" smtClean="0">
                <a:latin typeface="Calibri"/>
                <a:cs typeface="Calibri"/>
              </a:rPr>
              <a:t>t</a:t>
            </a:r>
            <a:r>
              <a:rPr sz="2625" spc="-939" baseline="3312" dirty="0" smtClean="0">
                <a:latin typeface="Arial"/>
                <a:cs typeface="Arial"/>
              </a:rPr>
              <a:t>a</a:t>
            </a:r>
            <a:r>
              <a:rPr sz="1800" b="1" spc="-4" baseline="-4551" dirty="0" smtClean="0">
                <a:latin typeface="Calibri"/>
                <a:cs typeface="Calibri"/>
              </a:rPr>
              <a:t>e</a:t>
            </a:r>
            <a:r>
              <a:rPr sz="1800" b="1" spc="-304" baseline="-4551" dirty="0" smtClean="0">
                <a:latin typeface="Calibri"/>
                <a:cs typeface="Calibri"/>
              </a:rPr>
              <a:t>d</a:t>
            </a:r>
            <a:r>
              <a:rPr sz="2625" spc="-329" baseline="3312" dirty="0" smtClean="0">
                <a:latin typeface="Arial"/>
                <a:cs typeface="Arial"/>
              </a:rPr>
              <a:t>s</a:t>
            </a:r>
            <a:r>
              <a:rPr sz="1800" b="1" spc="-309" baseline="-4551" dirty="0" smtClean="0">
                <a:latin typeface="Calibri"/>
                <a:cs typeface="Calibri"/>
              </a:rPr>
              <a:t>P</a:t>
            </a:r>
            <a:r>
              <a:rPr sz="2625" spc="-564" baseline="3312" dirty="0" smtClean="0">
                <a:latin typeface="Arial"/>
                <a:cs typeface="Arial"/>
              </a:rPr>
              <a:t>s</a:t>
            </a:r>
            <a:r>
              <a:rPr sz="1800" b="1" spc="-9" baseline="-4551" dirty="0" smtClean="0">
                <a:latin typeface="Calibri"/>
                <a:cs typeface="Calibri"/>
              </a:rPr>
              <a:t>r</a:t>
            </a:r>
            <a:r>
              <a:rPr sz="1800" b="1" spc="-39" baseline="-4551" dirty="0" smtClean="0">
                <a:latin typeface="Calibri"/>
                <a:cs typeface="Calibri"/>
              </a:rPr>
              <a:t>o</a:t>
            </a:r>
            <a:r>
              <a:rPr sz="2625" spc="-1125" baseline="3312" dirty="0" smtClean="0">
                <a:latin typeface="Arial"/>
                <a:cs typeface="Arial"/>
              </a:rPr>
              <a:t>Y</a:t>
            </a:r>
            <a:r>
              <a:rPr sz="1800" b="1" spc="0" baseline="-4551" dirty="0" smtClean="0">
                <a:latin typeface="Calibri"/>
                <a:cs typeface="Calibri"/>
              </a:rPr>
              <a:t>g</a:t>
            </a:r>
            <a:r>
              <a:rPr sz="1800" b="1" spc="-19" baseline="-4551" dirty="0" smtClean="0">
                <a:latin typeface="Calibri"/>
                <a:cs typeface="Calibri"/>
              </a:rPr>
              <a:t>r</a:t>
            </a:r>
            <a:r>
              <a:rPr sz="1800" b="1" spc="-4" baseline="-4551" dirty="0" smtClean="0">
                <a:latin typeface="Calibri"/>
                <a:cs typeface="Calibri"/>
              </a:rPr>
              <a:t>amm</a:t>
            </a:r>
            <a:r>
              <a:rPr sz="1800" b="1" spc="4" baseline="-4551" dirty="0" smtClean="0">
                <a:latin typeface="Calibri"/>
                <a:cs typeface="Calibri"/>
              </a:rPr>
              <a:t>in</a:t>
            </a:r>
            <a:r>
              <a:rPr sz="1800" b="1" spc="0" baseline="-4551" dirty="0" smtClean="0">
                <a:latin typeface="Calibri"/>
                <a:cs typeface="Calibri"/>
              </a:rPr>
              <a:t>g</a:t>
            </a:r>
            <a:r>
              <a:rPr sz="1800" b="1" spc="9" baseline="-4551" dirty="0" smtClean="0">
                <a:latin typeface="Calibri"/>
                <a:cs typeface="Calibri"/>
              </a:rPr>
              <a:t> </a:t>
            </a:r>
            <a:r>
              <a:rPr sz="1800" b="1" spc="0" baseline="-4551" dirty="0" smtClean="0">
                <a:latin typeface="Calibri"/>
                <a:cs typeface="Calibri"/>
              </a:rPr>
              <a:t>Usi</a:t>
            </a:r>
            <a:r>
              <a:rPr sz="1800" b="1" spc="4" baseline="-4551" dirty="0" smtClean="0">
                <a:latin typeface="Calibri"/>
                <a:cs typeface="Calibri"/>
              </a:rPr>
              <a:t>n</a:t>
            </a:r>
            <a:r>
              <a:rPr sz="1800" b="1" spc="0" baseline="-4551" dirty="0" smtClean="0">
                <a:latin typeface="Calibri"/>
                <a:cs typeface="Calibri"/>
              </a:rPr>
              <a:t>g</a:t>
            </a:r>
            <a:r>
              <a:rPr sz="1800" b="1" spc="9" baseline="-4551" dirty="0" smtClean="0">
                <a:latin typeface="Calibri"/>
                <a:cs typeface="Calibri"/>
              </a:rPr>
              <a:t> </a:t>
            </a:r>
            <a:r>
              <a:rPr sz="1800" b="1" spc="0" baseline="-4551" dirty="0" smtClean="0">
                <a:latin typeface="Calibri"/>
                <a:cs typeface="Calibri"/>
              </a:rPr>
              <a:t>J</a:t>
            </a:r>
            <a:r>
              <a:rPr sz="1800" b="1" spc="-19" baseline="-4551" dirty="0" smtClean="0">
                <a:latin typeface="Calibri"/>
                <a:cs typeface="Calibri"/>
              </a:rPr>
              <a:t>a</a:t>
            </a:r>
            <a:r>
              <a:rPr sz="1800" b="1" spc="-14" baseline="-4551" dirty="0" smtClean="0">
                <a:latin typeface="Calibri"/>
                <a:cs typeface="Calibri"/>
              </a:rPr>
              <a:t>v</a:t>
            </a:r>
            <a:r>
              <a:rPr sz="1800" b="1" spc="0" baseline="-4551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898" y="6573256"/>
            <a:ext cx="182487" cy="247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9"/>
              </a:lnSpc>
              <a:spcBef>
                <a:spcPts val="94"/>
              </a:spcBef>
            </a:pPr>
            <a:r>
              <a:rPr sz="1750" spc="0" dirty="0" smtClean="0">
                <a:latin typeface="Arial"/>
                <a:cs typeface="Arial"/>
              </a:rPr>
              <a:t>//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9546" y="2458974"/>
            <a:ext cx="914400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749546" y="1507998"/>
            <a:ext cx="914400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32588" y="1503426"/>
            <a:ext cx="3617976" cy="2543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790" marR="1040160">
              <a:lnSpc>
                <a:spcPct val="100041"/>
              </a:lnSpc>
              <a:spcBef>
                <a:spcPts val="254"/>
              </a:spcBef>
            </a:pPr>
            <a:r>
              <a:rPr sz="1750" spc="0" dirty="0" smtClean="0">
                <a:latin typeface="Arial"/>
                <a:cs typeface="Arial"/>
              </a:rPr>
              <a:t>// F</a:t>
            </a:r>
            <a:r>
              <a:rPr sz="1750" spc="-4" dirty="0" smtClean="0">
                <a:latin typeface="Arial"/>
                <a:cs typeface="Arial"/>
              </a:rPr>
              <a:t>i</a:t>
            </a:r>
            <a:r>
              <a:rPr sz="1750" spc="0" dirty="0" smtClean="0">
                <a:latin typeface="Arial"/>
                <a:cs typeface="Arial"/>
              </a:rPr>
              <a:t>le</a:t>
            </a:r>
            <a:r>
              <a:rPr sz="1750" spc="9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N</a:t>
            </a:r>
            <a:r>
              <a:rPr sz="1750" spc="-4" dirty="0" smtClean="0">
                <a:latin typeface="Arial"/>
                <a:cs typeface="Arial"/>
              </a:rPr>
              <a:t>a</a:t>
            </a:r>
            <a:r>
              <a:rPr sz="1750" spc="0" dirty="0" smtClean="0">
                <a:latin typeface="Arial"/>
                <a:cs typeface="Arial"/>
              </a:rPr>
              <a:t>me:</a:t>
            </a:r>
            <a:r>
              <a:rPr sz="1750" spc="9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Demo</a:t>
            </a:r>
            <a:r>
              <a:rPr sz="1750" spc="4" dirty="0" smtClean="0">
                <a:latin typeface="Arial"/>
                <a:cs typeface="Arial"/>
              </a:rPr>
              <a:t>.j</a:t>
            </a:r>
            <a:r>
              <a:rPr sz="1750" spc="0" dirty="0" smtClean="0">
                <a:latin typeface="Arial"/>
                <a:cs typeface="Arial"/>
              </a:rPr>
              <a:t>ava cl</a:t>
            </a:r>
            <a:r>
              <a:rPr sz="1750" spc="-4" dirty="0" smtClean="0">
                <a:latin typeface="Arial"/>
                <a:cs typeface="Arial"/>
              </a:rPr>
              <a:t>a</a:t>
            </a:r>
            <a:r>
              <a:rPr sz="1750" spc="0" dirty="0" smtClean="0">
                <a:latin typeface="Arial"/>
                <a:cs typeface="Arial"/>
              </a:rPr>
              <a:t>ss</a:t>
            </a:r>
            <a:r>
              <a:rPr sz="1750" spc="4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X</a:t>
            </a:r>
            <a:endParaRPr sz="1750">
              <a:latin typeface="Arial"/>
              <a:cs typeface="Arial"/>
            </a:endParaRPr>
          </a:p>
          <a:p>
            <a:pPr marL="151790">
              <a:lnSpc>
                <a:spcPct val="95825"/>
              </a:lnSpc>
            </a:pPr>
            <a:r>
              <a:rPr sz="1750" spc="0" dirty="0" smtClean="0">
                <a:latin typeface="Arial"/>
                <a:cs typeface="Arial"/>
              </a:rPr>
              <a:t>{</a:t>
            </a:r>
            <a:endParaRPr sz="1750">
              <a:latin typeface="Arial"/>
              <a:cs typeface="Arial"/>
            </a:endParaRPr>
          </a:p>
          <a:p>
            <a:pPr marL="1066495">
              <a:lnSpc>
                <a:spcPct val="95825"/>
              </a:lnSpc>
              <a:spcBef>
                <a:spcPts val="85"/>
              </a:spcBef>
            </a:pP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175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750" b="1" spc="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750" b="1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3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sz="1750" b="1" spc="5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75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750" b="1" spc="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75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{ }</a:t>
            </a:r>
            <a:endParaRPr sz="1750">
              <a:latin typeface="Arial"/>
              <a:cs typeface="Arial"/>
            </a:endParaRPr>
          </a:p>
          <a:p>
            <a:pPr marL="151790">
              <a:lnSpc>
                <a:spcPct val="95825"/>
              </a:lnSpc>
              <a:spcBef>
                <a:spcPts val="85"/>
              </a:spcBef>
            </a:pPr>
            <a:r>
              <a:rPr sz="1750" spc="0" dirty="0" smtClean="0">
                <a:latin typeface="Arial"/>
                <a:cs typeface="Arial"/>
              </a:rPr>
              <a:t>}</a:t>
            </a:r>
            <a:r>
              <a:rPr sz="1750" spc="9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//</a:t>
            </a:r>
            <a:r>
              <a:rPr sz="1750" spc="-9" dirty="0" smtClean="0">
                <a:latin typeface="Arial"/>
                <a:cs typeface="Arial"/>
              </a:rPr>
              <a:t> </a:t>
            </a:r>
            <a:r>
              <a:rPr sz="1750" spc="-4" dirty="0" smtClean="0">
                <a:latin typeface="Arial"/>
                <a:cs typeface="Arial"/>
              </a:rPr>
              <a:t>E</a:t>
            </a:r>
            <a:r>
              <a:rPr sz="1750" spc="0" dirty="0" smtClean="0">
                <a:latin typeface="Arial"/>
                <a:cs typeface="Arial"/>
              </a:rPr>
              <a:t>nd of</a:t>
            </a:r>
            <a:r>
              <a:rPr sz="1750" spc="9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c</a:t>
            </a:r>
            <a:r>
              <a:rPr sz="1750" spc="-4" dirty="0" smtClean="0">
                <a:latin typeface="Arial"/>
                <a:cs typeface="Arial"/>
              </a:rPr>
              <a:t>l</a:t>
            </a:r>
            <a:r>
              <a:rPr sz="1750" spc="0" dirty="0" smtClean="0">
                <a:latin typeface="Arial"/>
                <a:cs typeface="Arial"/>
              </a:rPr>
              <a:t>ass X</a:t>
            </a:r>
            <a:endParaRPr sz="1750">
              <a:latin typeface="Arial"/>
              <a:cs typeface="Arial"/>
            </a:endParaRPr>
          </a:p>
          <a:p>
            <a:pPr marL="151790">
              <a:lnSpc>
                <a:spcPct val="95825"/>
              </a:lnSpc>
              <a:spcBef>
                <a:spcPts val="90"/>
              </a:spcBef>
            </a:pPr>
            <a:r>
              <a:rPr sz="1750" spc="0" dirty="0" smtClean="0">
                <a:latin typeface="Arial"/>
                <a:cs typeface="Arial"/>
              </a:rPr>
              <a:t>cl</a:t>
            </a:r>
            <a:r>
              <a:rPr sz="1750" spc="-4" dirty="0" smtClean="0">
                <a:latin typeface="Arial"/>
                <a:cs typeface="Arial"/>
              </a:rPr>
              <a:t>a</a:t>
            </a:r>
            <a:r>
              <a:rPr sz="1750" spc="0" dirty="0" smtClean="0">
                <a:latin typeface="Arial"/>
                <a:cs typeface="Arial"/>
              </a:rPr>
              <a:t>ss</a:t>
            </a:r>
            <a:r>
              <a:rPr sz="1750" spc="-29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Y</a:t>
            </a:r>
            <a:r>
              <a:rPr sz="1750" spc="-34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e</a:t>
            </a:r>
            <a:r>
              <a:rPr sz="1750" spc="-14" dirty="0" smtClean="0">
                <a:latin typeface="Arial"/>
                <a:cs typeface="Arial"/>
              </a:rPr>
              <a:t>x</a:t>
            </a:r>
            <a:r>
              <a:rPr sz="1750" spc="0" dirty="0" smtClean="0">
                <a:latin typeface="Arial"/>
                <a:cs typeface="Arial"/>
              </a:rPr>
              <a:t>tends</a:t>
            </a:r>
            <a:r>
              <a:rPr sz="1750" spc="14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X</a:t>
            </a:r>
            <a:endParaRPr sz="1750">
              <a:latin typeface="Arial"/>
              <a:cs typeface="Arial"/>
            </a:endParaRPr>
          </a:p>
          <a:p>
            <a:pPr marL="151790">
              <a:lnSpc>
                <a:spcPct val="95825"/>
              </a:lnSpc>
              <a:spcBef>
                <a:spcPts val="85"/>
              </a:spcBef>
            </a:pPr>
            <a:r>
              <a:rPr sz="1750" spc="0" dirty="0" smtClean="0">
                <a:latin typeface="Arial"/>
                <a:cs typeface="Arial"/>
              </a:rPr>
              <a:t>{</a:t>
            </a:r>
            <a:endParaRPr sz="1750">
              <a:latin typeface="Arial"/>
              <a:cs typeface="Arial"/>
            </a:endParaRPr>
          </a:p>
          <a:p>
            <a:pPr marL="1066495">
              <a:lnSpc>
                <a:spcPct val="95825"/>
              </a:lnSpc>
              <a:spcBef>
                <a:spcPts val="85"/>
              </a:spcBef>
            </a:pP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175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750" b="1" spc="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75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3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sz="1750" b="1" spc="5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75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750" b="1" spc="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75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{ }</a:t>
            </a:r>
            <a:endParaRPr sz="1750">
              <a:latin typeface="Arial"/>
              <a:cs typeface="Arial"/>
            </a:endParaRPr>
          </a:p>
          <a:p>
            <a:pPr marL="151790">
              <a:lnSpc>
                <a:spcPct val="95825"/>
              </a:lnSpc>
              <a:spcBef>
                <a:spcPts val="85"/>
              </a:spcBef>
            </a:pPr>
            <a:r>
              <a:rPr sz="1750" spc="0" dirty="0" smtClean="0">
                <a:latin typeface="Arial"/>
                <a:cs typeface="Arial"/>
              </a:rPr>
              <a:t>}</a:t>
            </a:r>
            <a:r>
              <a:rPr sz="1750" spc="9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//</a:t>
            </a:r>
            <a:r>
              <a:rPr sz="1750" spc="-9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E</a:t>
            </a:r>
            <a:r>
              <a:rPr sz="1750" spc="-4" dirty="0" smtClean="0">
                <a:latin typeface="Arial"/>
                <a:cs typeface="Arial"/>
              </a:rPr>
              <a:t>n</a:t>
            </a:r>
            <a:r>
              <a:rPr sz="1750" spc="0" dirty="0" smtClean="0">
                <a:latin typeface="Arial"/>
                <a:cs typeface="Arial"/>
              </a:rPr>
              <a:t>d of</a:t>
            </a:r>
            <a:r>
              <a:rPr sz="1750" spc="4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class</a:t>
            </a:r>
            <a:r>
              <a:rPr sz="1750" spc="-29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Y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0564" y="1503426"/>
            <a:ext cx="5393436" cy="5071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9855">
              <a:lnSpc>
                <a:spcPts val="2188"/>
              </a:lnSpc>
              <a:spcBef>
                <a:spcPts val="284"/>
              </a:spcBef>
            </a:pPr>
            <a:r>
              <a:rPr sz="2700" b="1" spc="0" baseline="-3220" dirty="0" smtClean="0">
                <a:latin typeface="Arial"/>
                <a:cs typeface="Arial"/>
              </a:rPr>
              <a:t>X      </a:t>
            </a:r>
            <a:r>
              <a:rPr sz="2700" b="1" spc="225" baseline="-3220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Calibri"/>
                <a:cs typeface="Calibri"/>
              </a:rPr>
              <a:t>&lt;</a:t>
            </a:r>
            <a:r>
              <a:rPr sz="1800" b="1" spc="4" dirty="0" smtClean="0">
                <a:latin typeface="Calibri"/>
                <a:cs typeface="Calibri"/>
              </a:rPr>
              <a:t>&lt;</a:t>
            </a:r>
            <a:r>
              <a:rPr sz="1800" b="1" spc="0" dirty="0" smtClean="0">
                <a:latin typeface="Calibri"/>
                <a:cs typeface="Calibri"/>
              </a:rPr>
              <a:t>S</a:t>
            </a:r>
            <a:r>
              <a:rPr sz="1800" b="1" spc="4" dirty="0" smtClean="0">
                <a:latin typeface="Calibri"/>
                <a:cs typeface="Calibri"/>
              </a:rPr>
              <a:t>upe</a:t>
            </a:r>
            <a:r>
              <a:rPr sz="1800" b="1" spc="0" dirty="0" smtClean="0">
                <a:latin typeface="Calibri"/>
                <a:cs typeface="Calibri"/>
              </a:rPr>
              <a:t>r</a:t>
            </a:r>
            <a:r>
              <a:rPr sz="1800" b="1" spc="-25" dirty="0" smtClean="0">
                <a:latin typeface="Calibri"/>
                <a:cs typeface="Calibri"/>
              </a:rPr>
              <a:t> </a:t>
            </a:r>
            <a:r>
              <a:rPr sz="1800" b="1" spc="0" dirty="0" smtClean="0">
                <a:latin typeface="Calibri"/>
                <a:cs typeface="Calibri"/>
              </a:rPr>
              <a:t>cla</a:t>
            </a:r>
            <a:r>
              <a:rPr sz="1800" b="1" spc="4" dirty="0" smtClean="0">
                <a:latin typeface="Calibri"/>
                <a:cs typeface="Calibri"/>
              </a:rPr>
              <a:t>s</a:t>
            </a:r>
            <a:r>
              <a:rPr sz="1800" b="1" spc="0" dirty="0" smtClean="0">
                <a:latin typeface="Calibri"/>
                <a:cs typeface="Calibri"/>
              </a:rPr>
              <a:t>s</a:t>
            </a:r>
            <a:r>
              <a:rPr sz="1800" b="1" spc="4" dirty="0" smtClean="0">
                <a:latin typeface="Calibri"/>
                <a:cs typeface="Calibri"/>
              </a:rPr>
              <a:t>&gt;</a:t>
            </a:r>
            <a:r>
              <a:rPr sz="1800" b="1" spc="0" dirty="0" smtClean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1379855">
              <a:lnSpc>
                <a:spcPts val="2188"/>
              </a:lnSpc>
              <a:spcBef>
                <a:spcPts val="4999"/>
              </a:spcBef>
            </a:pPr>
            <a:r>
              <a:rPr sz="2700" b="1" spc="0" baseline="-16104" dirty="0" smtClean="0">
                <a:latin typeface="Arial"/>
                <a:cs typeface="Arial"/>
              </a:rPr>
              <a:t>Y       </a:t>
            </a:r>
            <a:r>
              <a:rPr sz="2700" b="1" spc="488" baseline="-1610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Calibri"/>
                <a:cs typeface="Calibri"/>
              </a:rPr>
              <a:t>&lt;</a:t>
            </a:r>
            <a:r>
              <a:rPr sz="1800" b="1" spc="4" dirty="0" smtClean="0">
                <a:latin typeface="Calibri"/>
                <a:cs typeface="Calibri"/>
              </a:rPr>
              <a:t>&lt;</a:t>
            </a:r>
            <a:r>
              <a:rPr sz="1800" b="1" spc="0" dirty="0" smtClean="0">
                <a:latin typeface="Calibri"/>
                <a:cs typeface="Calibri"/>
              </a:rPr>
              <a:t>S</a:t>
            </a:r>
            <a:r>
              <a:rPr sz="1800" b="1" spc="4" dirty="0" smtClean="0">
                <a:latin typeface="Calibri"/>
                <a:cs typeface="Calibri"/>
              </a:rPr>
              <a:t>u</a:t>
            </a:r>
            <a:r>
              <a:rPr sz="1800" b="1" spc="0" dirty="0" smtClean="0">
                <a:latin typeface="Calibri"/>
                <a:cs typeface="Calibri"/>
              </a:rPr>
              <a:t>b</a:t>
            </a:r>
            <a:r>
              <a:rPr sz="1800" b="1" spc="-4" dirty="0" smtClean="0">
                <a:latin typeface="Calibri"/>
                <a:cs typeface="Calibri"/>
              </a:rPr>
              <a:t> </a:t>
            </a:r>
            <a:r>
              <a:rPr sz="1800" b="1" spc="0" dirty="0" smtClean="0">
                <a:latin typeface="Calibri"/>
                <a:cs typeface="Calibri"/>
              </a:rPr>
              <a:t>cla</a:t>
            </a:r>
            <a:r>
              <a:rPr sz="1800" b="1" spc="4" dirty="0" smtClean="0">
                <a:latin typeface="Calibri"/>
                <a:cs typeface="Calibri"/>
              </a:rPr>
              <a:t>s</a:t>
            </a:r>
            <a:r>
              <a:rPr sz="1800" b="1" spc="0" dirty="0" smtClean="0">
                <a:latin typeface="Calibri"/>
                <a:cs typeface="Calibri"/>
              </a:rPr>
              <a:t>s</a:t>
            </a:r>
            <a:r>
              <a:rPr sz="1800" b="1" spc="4" dirty="0" smtClean="0">
                <a:latin typeface="Calibri"/>
                <a:cs typeface="Calibri"/>
              </a:rPr>
              <a:t>&gt;</a:t>
            </a:r>
            <a:r>
              <a:rPr sz="1800" b="1" spc="0" dirty="0" smtClean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1091184">
              <a:lnSpc>
                <a:spcPct val="95825"/>
              </a:lnSpc>
              <a:spcBef>
                <a:spcPts val="2169"/>
              </a:spcBef>
            </a:pPr>
            <a:r>
              <a:rPr sz="2400" b="1" spc="0" dirty="0" smtClean="0">
                <a:latin typeface="Arial"/>
                <a:cs typeface="Arial"/>
              </a:rPr>
              <a:t>class </a:t>
            </a:r>
            <a:r>
              <a:rPr sz="2400" b="1" spc="2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Y</a:t>
            </a:r>
            <a:r>
              <a:rPr sz="2400" b="1" spc="649" dirty="0" smtClean="0">
                <a:latin typeface="Arial"/>
                <a:cs typeface="Arial"/>
              </a:rPr>
              <a:t> </a:t>
            </a:r>
            <a:r>
              <a:rPr sz="2400" b="1" spc="4" dirty="0" smtClean="0">
                <a:latin typeface="Arial"/>
                <a:cs typeface="Arial"/>
              </a:rPr>
              <a:t>o</a:t>
            </a:r>
            <a:r>
              <a:rPr sz="2400" b="1" spc="0" dirty="0" smtClean="0">
                <a:latin typeface="Arial"/>
                <a:cs typeface="Arial"/>
              </a:rPr>
              <a:t>v</a:t>
            </a:r>
            <a:r>
              <a:rPr sz="2400" b="1" spc="-4" dirty="0" smtClean="0">
                <a:latin typeface="Arial"/>
                <a:cs typeface="Arial"/>
              </a:rPr>
              <a:t>e</a:t>
            </a:r>
            <a:r>
              <a:rPr sz="2400" b="1" spc="0" dirty="0" smtClean="0">
                <a:latin typeface="Arial"/>
                <a:cs typeface="Arial"/>
              </a:rPr>
              <a:t>rrides </a:t>
            </a:r>
            <a:r>
              <a:rPr sz="2400" b="1" spc="39" dirty="0" smtClean="0">
                <a:latin typeface="Arial"/>
                <a:cs typeface="Arial"/>
              </a:rPr>
              <a:t> </a:t>
            </a:r>
            <a:r>
              <a:rPr sz="2400" b="1" spc="14" dirty="0" smtClean="0">
                <a:latin typeface="Arial"/>
                <a:cs typeface="Arial"/>
              </a:rPr>
              <a:t>t</a:t>
            </a:r>
            <a:r>
              <a:rPr sz="2400" b="1" spc="0" dirty="0" smtClean="0">
                <a:latin typeface="Arial"/>
                <a:cs typeface="Arial"/>
              </a:rPr>
              <a:t>he</a:t>
            </a:r>
            <a:endParaRPr sz="2400">
              <a:latin typeface="Arial"/>
              <a:cs typeface="Arial"/>
            </a:endParaRPr>
          </a:p>
          <a:p>
            <a:pPr marL="1091184" marR="2286461">
              <a:lnSpc>
                <a:spcPct val="100041"/>
              </a:lnSpc>
              <a:spcBef>
                <a:spcPts val="120"/>
              </a:spcBef>
            </a:pPr>
            <a:r>
              <a:rPr sz="2400" b="1" spc="0" dirty="0" smtClean="0">
                <a:latin typeface="Arial"/>
                <a:cs typeface="Arial"/>
              </a:rPr>
              <a:t>do</a:t>
            </a:r>
            <a:r>
              <a:rPr sz="2400" b="1" spc="-4" dirty="0" smtClean="0">
                <a:latin typeface="Arial"/>
                <a:cs typeface="Arial"/>
              </a:rPr>
              <a:t>S</a:t>
            </a:r>
            <a:r>
              <a:rPr sz="2400" b="1" spc="4" dirty="0" smtClean="0">
                <a:latin typeface="Arial"/>
                <a:cs typeface="Arial"/>
              </a:rPr>
              <a:t>(</a:t>
            </a:r>
            <a:r>
              <a:rPr sz="2400" b="1" spc="0" dirty="0" smtClean="0">
                <a:latin typeface="Arial"/>
                <a:cs typeface="Arial"/>
              </a:rPr>
              <a:t>) method of class X</a:t>
            </a:r>
            <a:endParaRPr sz="2400">
              <a:latin typeface="Arial"/>
              <a:cs typeface="Arial"/>
            </a:endParaRPr>
          </a:p>
          <a:p>
            <a:pPr marL="1641348" marR="796494">
              <a:lnSpc>
                <a:spcPct val="99995"/>
              </a:lnSpc>
              <a:spcBef>
                <a:spcPts val="2660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:\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sz="1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1800" b="1" spc="1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1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1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8: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() in Y 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1800" b="1" spc="9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ot o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ide</a:t>
            </a:r>
            <a:r>
              <a:rPr sz="1800" b="1" spc="-4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() in X; o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idden me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1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final</a:t>
            </a:r>
            <a:endParaRPr sz="1800">
              <a:latin typeface="Calibri"/>
              <a:cs typeface="Calibri"/>
            </a:endParaRPr>
          </a:p>
          <a:p>
            <a:pPr marL="2060448">
              <a:lnSpc>
                <a:spcPts val="2170"/>
              </a:lnSpc>
              <a:spcBef>
                <a:spcPts val="108"/>
              </a:spcBef>
            </a:pP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lic</a:t>
            </a:r>
            <a:r>
              <a:rPr sz="2700" b="1" spc="-3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oid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() { }</a:t>
            </a:r>
            <a:endParaRPr sz="1800">
              <a:latin typeface="Calibri"/>
              <a:cs typeface="Calibri"/>
            </a:endParaRPr>
          </a:p>
          <a:p>
            <a:pPr marL="2658744" marR="2561147" algn="ctr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800">
              <a:latin typeface="Calibri"/>
              <a:cs typeface="Calibri"/>
            </a:endParaRPr>
          </a:p>
          <a:p>
            <a:pPr marL="1641348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588" y="4046981"/>
            <a:ext cx="3617976" cy="39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588" y="4086605"/>
            <a:ext cx="1950720" cy="2543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170">
              <a:lnSpc>
                <a:spcPct val="95825"/>
              </a:lnSpc>
              <a:spcBef>
                <a:spcPts val="250"/>
              </a:spcBef>
            </a:pPr>
            <a:r>
              <a:rPr sz="1750" spc="0" dirty="0" smtClean="0">
                <a:latin typeface="Arial"/>
                <a:cs typeface="Arial"/>
              </a:rPr>
              <a:t>// F</a:t>
            </a:r>
            <a:r>
              <a:rPr sz="1750" spc="-4" dirty="0" smtClean="0">
                <a:latin typeface="Arial"/>
                <a:cs typeface="Arial"/>
              </a:rPr>
              <a:t>i</a:t>
            </a:r>
            <a:r>
              <a:rPr sz="1750" spc="0" dirty="0" smtClean="0">
                <a:latin typeface="Arial"/>
                <a:cs typeface="Arial"/>
              </a:rPr>
              <a:t>le</a:t>
            </a:r>
            <a:r>
              <a:rPr sz="1750" spc="9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N</a:t>
            </a:r>
            <a:r>
              <a:rPr sz="1750" spc="-4" dirty="0" smtClean="0">
                <a:latin typeface="Arial"/>
                <a:cs typeface="Arial"/>
              </a:rPr>
              <a:t>a</a:t>
            </a:r>
            <a:r>
              <a:rPr sz="1750" spc="0" dirty="0" smtClean="0">
                <a:latin typeface="Arial"/>
                <a:cs typeface="Arial"/>
              </a:rPr>
              <a:t>me:</a:t>
            </a:r>
            <a:endParaRPr sz="1750">
              <a:latin typeface="Arial"/>
              <a:cs typeface="Arial"/>
            </a:endParaRPr>
          </a:p>
          <a:p>
            <a:pPr marL="144170">
              <a:lnSpc>
                <a:spcPct val="95825"/>
              </a:lnSpc>
              <a:spcBef>
                <a:spcPts val="85"/>
              </a:spcBef>
            </a:pPr>
            <a:r>
              <a:rPr sz="1750" spc="0" dirty="0" smtClean="0">
                <a:latin typeface="Arial"/>
                <a:cs typeface="Arial"/>
              </a:rPr>
              <a:t>cl</a:t>
            </a:r>
            <a:r>
              <a:rPr sz="1750" spc="-4" dirty="0" smtClean="0">
                <a:latin typeface="Arial"/>
                <a:cs typeface="Arial"/>
              </a:rPr>
              <a:t>a</a:t>
            </a:r>
            <a:r>
              <a:rPr sz="1750" spc="0" dirty="0" smtClean="0">
                <a:latin typeface="Arial"/>
                <a:cs typeface="Arial"/>
              </a:rPr>
              <a:t>ss</a:t>
            </a:r>
            <a:r>
              <a:rPr sz="1750" spc="4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X</a:t>
            </a:r>
            <a:endParaRPr sz="1750">
              <a:latin typeface="Arial"/>
              <a:cs typeface="Arial"/>
            </a:endParaRPr>
          </a:p>
          <a:p>
            <a:pPr marL="1058875">
              <a:lnSpc>
                <a:spcPct val="95825"/>
              </a:lnSpc>
              <a:spcBef>
                <a:spcPts val="2429"/>
              </a:spcBef>
            </a:pP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175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750" b="1" spc="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750">
              <a:latin typeface="Arial"/>
              <a:cs typeface="Arial"/>
            </a:endParaRPr>
          </a:p>
          <a:p>
            <a:pPr marL="144170">
              <a:lnSpc>
                <a:spcPct val="95825"/>
              </a:lnSpc>
              <a:spcBef>
                <a:spcPts val="145"/>
              </a:spcBef>
            </a:pP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{ }</a:t>
            </a:r>
            <a:endParaRPr sz="1750">
              <a:latin typeface="Arial"/>
              <a:cs typeface="Arial"/>
            </a:endParaRPr>
          </a:p>
          <a:p>
            <a:pPr marL="144170">
              <a:lnSpc>
                <a:spcPct val="95825"/>
              </a:lnSpc>
              <a:spcBef>
                <a:spcPts val="85"/>
              </a:spcBef>
            </a:pPr>
            <a:r>
              <a:rPr sz="1750" spc="0" dirty="0" smtClean="0">
                <a:latin typeface="Arial"/>
                <a:cs typeface="Arial"/>
              </a:rPr>
              <a:t>}</a:t>
            </a:r>
            <a:r>
              <a:rPr sz="1750" spc="9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//</a:t>
            </a:r>
            <a:r>
              <a:rPr sz="1750" spc="-9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E</a:t>
            </a:r>
            <a:r>
              <a:rPr sz="1750" spc="-4" dirty="0" smtClean="0">
                <a:latin typeface="Arial"/>
                <a:cs typeface="Arial"/>
              </a:rPr>
              <a:t>n</a:t>
            </a:r>
            <a:r>
              <a:rPr sz="1750" spc="0" dirty="0" smtClean="0">
                <a:latin typeface="Arial"/>
                <a:cs typeface="Arial"/>
              </a:rPr>
              <a:t>d of</a:t>
            </a:r>
            <a:r>
              <a:rPr sz="1750" spc="4" dirty="0" smtClean="0">
                <a:latin typeface="Arial"/>
                <a:cs typeface="Arial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class X</a:t>
            </a:r>
            <a:endParaRPr sz="1750">
              <a:latin typeface="Arial"/>
              <a:cs typeface="Arial"/>
            </a:endParaRPr>
          </a:p>
          <a:p>
            <a:pPr marL="144170">
              <a:lnSpc>
                <a:spcPct val="95825"/>
              </a:lnSpc>
              <a:spcBef>
                <a:spcPts val="2187"/>
              </a:spcBef>
            </a:pPr>
            <a:r>
              <a:rPr sz="1750" spc="0" dirty="0" smtClean="0">
                <a:latin typeface="Arial"/>
                <a:cs typeface="Arial"/>
              </a:rPr>
              <a:t>{</a:t>
            </a:r>
            <a:endParaRPr sz="1750">
              <a:latin typeface="Arial"/>
              <a:cs typeface="Arial"/>
            </a:endParaRPr>
          </a:p>
          <a:p>
            <a:pPr marL="1058875">
              <a:lnSpc>
                <a:spcPct val="95825"/>
              </a:lnSpc>
              <a:spcBef>
                <a:spcPts val="90"/>
              </a:spcBef>
            </a:pP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175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750" b="1" spc="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75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0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3308" y="4086605"/>
            <a:ext cx="1667256" cy="2487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083308" y="6574535"/>
            <a:ext cx="1667256" cy="55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750564" y="6574535"/>
            <a:ext cx="5393436" cy="55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94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sz="8400" spc="1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48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77050" y="4168902"/>
            <a:ext cx="719327" cy="286512"/>
          </a:xfrm>
          <a:custGeom>
            <a:avLst/>
            <a:gdLst/>
            <a:ahLst/>
            <a:cxnLst/>
            <a:rect l="l" t="t" r="r" b="b"/>
            <a:pathLst>
              <a:path w="719327" h="286512">
                <a:moveTo>
                  <a:pt x="576072" y="214884"/>
                </a:moveTo>
                <a:lnTo>
                  <a:pt x="576072" y="286512"/>
                </a:lnTo>
                <a:lnTo>
                  <a:pt x="719327" y="143256"/>
                </a:lnTo>
                <a:lnTo>
                  <a:pt x="576072" y="0"/>
                </a:lnTo>
                <a:lnTo>
                  <a:pt x="576072" y="71628"/>
                </a:lnTo>
                <a:lnTo>
                  <a:pt x="0" y="71628"/>
                </a:lnTo>
                <a:lnTo>
                  <a:pt x="0" y="214884"/>
                </a:lnTo>
                <a:lnTo>
                  <a:pt x="576072" y="21488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77050" y="4168902"/>
            <a:ext cx="719327" cy="286512"/>
          </a:xfrm>
          <a:custGeom>
            <a:avLst/>
            <a:gdLst/>
            <a:ahLst/>
            <a:cxnLst/>
            <a:rect l="l" t="t" r="r" b="b"/>
            <a:pathLst>
              <a:path w="719327" h="286512">
                <a:moveTo>
                  <a:pt x="0" y="71628"/>
                </a:moveTo>
                <a:lnTo>
                  <a:pt x="576072" y="71628"/>
                </a:lnTo>
                <a:lnTo>
                  <a:pt x="576072" y="0"/>
                </a:lnTo>
                <a:lnTo>
                  <a:pt x="719327" y="143256"/>
                </a:lnTo>
                <a:lnTo>
                  <a:pt x="576072" y="286512"/>
                </a:lnTo>
                <a:lnTo>
                  <a:pt x="576072" y="214884"/>
                </a:lnTo>
                <a:lnTo>
                  <a:pt x="0" y="214884"/>
                </a:lnTo>
                <a:lnTo>
                  <a:pt x="0" y="716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65085" y="4610862"/>
            <a:ext cx="719328" cy="288036"/>
          </a:xfrm>
          <a:custGeom>
            <a:avLst/>
            <a:gdLst/>
            <a:ahLst/>
            <a:cxnLst/>
            <a:rect l="l" t="t" r="r" b="b"/>
            <a:pathLst>
              <a:path w="719328" h="288036">
                <a:moveTo>
                  <a:pt x="575310" y="216026"/>
                </a:moveTo>
                <a:lnTo>
                  <a:pt x="575310" y="288036"/>
                </a:lnTo>
                <a:lnTo>
                  <a:pt x="719328" y="144018"/>
                </a:lnTo>
                <a:lnTo>
                  <a:pt x="575310" y="0"/>
                </a:lnTo>
                <a:lnTo>
                  <a:pt x="575310" y="72008"/>
                </a:lnTo>
                <a:lnTo>
                  <a:pt x="0" y="72008"/>
                </a:lnTo>
                <a:lnTo>
                  <a:pt x="0" y="216026"/>
                </a:lnTo>
                <a:lnTo>
                  <a:pt x="575310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65085" y="4610862"/>
            <a:ext cx="719328" cy="288036"/>
          </a:xfrm>
          <a:custGeom>
            <a:avLst/>
            <a:gdLst/>
            <a:ahLst/>
            <a:cxnLst/>
            <a:rect l="l" t="t" r="r" b="b"/>
            <a:pathLst>
              <a:path w="719328" h="288036">
                <a:moveTo>
                  <a:pt x="0" y="72008"/>
                </a:moveTo>
                <a:lnTo>
                  <a:pt x="575310" y="72008"/>
                </a:lnTo>
                <a:lnTo>
                  <a:pt x="575310" y="0"/>
                </a:lnTo>
                <a:lnTo>
                  <a:pt x="719328" y="144018"/>
                </a:lnTo>
                <a:lnTo>
                  <a:pt x="575310" y="288036"/>
                </a:lnTo>
                <a:lnTo>
                  <a:pt x="575310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50686" y="5060442"/>
            <a:ext cx="1345691" cy="288035"/>
          </a:xfrm>
          <a:custGeom>
            <a:avLst/>
            <a:gdLst/>
            <a:ahLst/>
            <a:cxnLst/>
            <a:rect l="l" t="t" r="r" b="b"/>
            <a:pathLst>
              <a:path w="1345691" h="288036">
                <a:moveTo>
                  <a:pt x="1201673" y="216026"/>
                </a:moveTo>
                <a:lnTo>
                  <a:pt x="1201673" y="288035"/>
                </a:lnTo>
                <a:lnTo>
                  <a:pt x="1345691" y="144017"/>
                </a:lnTo>
                <a:lnTo>
                  <a:pt x="1201673" y="0"/>
                </a:lnTo>
                <a:lnTo>
                  <a:pt x="1201673" y="72008"/>
                </a:lnTo>
                <a:lnTo>
                  <a:pt x="0" y="72008"/>
                </a:lnTo>
                <a:lnTo>
                  <a:pt x="0" y="216026"/>
                </a:lnTo>
                <a:lnTo>
                  <a:pt x="1201673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50686" y="5060442"/>
            <a:ext cx="1345691" cy="288035"/>
          </a:xfrm>
          <a:custGeom>
            <a:avLst/>
            <a:gdLst/>
            <a:ahLst/>
            <a:cxnLst/>
            <a:rect l="l" t="t" r="r" b="b"/>
            <a:pathLst>
              <a:path w="1345691" h="288036">
                <a:moveTo>
                  <a:pt x="0" y="72008"/>
                </a:moveTo>
                <a:lnTo>
                  <a:pt x="1201673" y="72008"/>
                </a:lnTo>
                <a:lnTo>
                  <a:pt x="1201673" y="0"/>
                </a:lnTo>
                <a:lnTo>
                  <a:pt x="1345691" y="144017"/>
                </a:lnTo>
                <a:lnTo>
                  <a:pt x="1201673" y="288035"/>
                </a:lnTo>
                <a:lnTo>
                  <a:pt x="1201673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46114" y="5473446"/>
            <a:ext cx="1345691" cy="288035"/>
          </a:xfrm>
          <a:custGeom>
            <a:avLst/>
            <a:gdLst/>
            <a:ahLst/>
            <a:cxnLst/>
            <a:rect l="l" t="t" r="r" b="b"/>
            <a:pathLst>
              <a:path w="1345691" h="288036">
                <a:moveTo>
                  <a:pt x="1201674" y="216026"/>
                </a:moveTo>
                <a:lnTo>
                  <a:pt x="1201674" y="288035"/>
                </a:lnTo>
                <a:lnTo>
                  <a:pt x="1345691" y="144017"/>
                </a:lnTo>
                <a:lnTo>
                  <a:pt x="1201674" y="0"/>
                </a:lnTo>
                <a:lnTo>
                  <a:pt x="1201674" y="72008"/>
                </a:lnTo>
                <a:lnTo>
                  <a:pt x="0" y="72008"/>
                </a:lnTo>
                <a:lnTo>
                  <a:pt x="0" y="216026"/>
                </a:lnTo>
                <a:lnTo>
                  <a:pt x="1201674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46114" y="5473446"/>
            <a:ext cx="1345691" cy="288035"/>
          </a:xfrm>
          <a:custGeom>
            <a:avLst/>
            <a:gdLst/>
            <a:ahLst/>
            <a:cxnLst/>
            <a:rect l="l" t="t" r="r" b="b"/>
            <a:pathLst>
              <a:path w="1345691" h="288036">
                <a:moveTo>
                  <a:pt x="0" y="72008"/>
                </a:moveTo>
                <a:lnTo>
                  <a:pt x="1201674" y="72008"/>
                </a:lnTo>
                <a:lnTo>
                  <a:pt x="1201674" y="0"/>
                </a:lnTo>
                <a:lnTo>
                  <a:pt x="1345691" y="144017"/>
                </a:lnTo>
                <a:lnTo>
                  <a:pt x="1201674" y="288035"/>
                </a:lnTo>
                <a:lnTo>
                  <a:pt x="1201674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3833" y="5250434"/>
            <a:ext cx="405485" cy="915911"/>
          </a:xfrm>
          <a:custGeom>
            <a:avLst/>
            <a:gdLst/>
            <a:ahLst/>
            <a:cxnLst/>
            <a:rect l="l" t="t" r="r" b="b"/>
            <a:pathLst>
              <a:path w="405485" h="915911">
                <a:moveTo>
                  <a:pt x="23825" y="0"/>
                </a:moveTo>
                <a:lnTo>
                  <a:pt x="0" y="10159"/>
                </a:lnTo>
                <a:lnTo>
                  <a:pt x="30479" y="81660"/>
                </a:lnTo>
                <a:lnTo>
                  <a:pt x="54305" y="71500"/>
                </a:lnTo>
                <a:lnTo>
                  <a:pt x="23825" y="0"/>
                </a:lnTo>
                <a:close/>
              </a:path>
              <a:path w="405485" h="915911">
                <a:moveTo>
                  <a:pt x="64465" y="95376"/>
                </a:moveTo>
                <a:lnTo>
                  <a:pt x="40640" y="105536"/>
                </a:lnTo>
                <a:lnTo>
                  <a:pt x="71119" y="177037"/>
                </a:lnTo>
                <a:lnTo>
                  <a:pt x="94957" y="166877"/>
                </a:lnTo>
                <a:lnTo>
                  <a:pt x="64465" y="95376"/>
                </a:lnTo>
                <a:close/>
              </a:path>
              <a:path w="405485" h="915911">
                <a:moveTo>
                  <a:pt x="105117" y="190626"/>
                </a:moveTo>
                <a:lnTo>
                  <a:pt x="81279" y="200786"/>
                </a:lnTo>
                <a:lnTo>
                  <a:pt x="111759" y="272287"/>
                </a:lnTo>
                <a:lnTo>
                  <a:pt x="135597" y="262127"/>
                </a:lnTo>
                <a:lnTo>
                  <a:pt x="105117" y="190626"/>
                </a:lnTo>
                <a:close/>
              </a:path>
              <a:path w="405485" h="915911">
                <a:moveTo>
                  <a:pt x="145757" y="286003"/>
                </a:moveTo>
                <a:lnTo>
                  <a:pt x="121919" y="296163"/>
                </a:lnTo>
                <a:lnTo>
                  <a:pt x="152400" y="367639"/>
                </a:lnTo>
                <a:lnTo>
                  <a:pt x="176237" y="357479"/>
                </a:lnTo>
                <a:lnTo>
                  <a:pt x="145757" y="286003"/>
                </a:lnTo>
                <a:close/>
              </a:path>
              <a:path w="405485" h="915911">
                <a:moveTo>
                  <a:pt x="186397" y="381317"/>
                </a:moveTo>
                <a:lnTo>
                  <a:pt x="162572" y="391477"/>
                </a:lnTo>
                <a:lnTo>
                  <a:pt x="193052" y="462978"/>
                </a:lnTo>
                <a:lnTo>
                  <a:pt x="216877" y="452818"/>
                </a:lnTo>
                <a:lnTo>
                  <a:pt x="186397" y="381317"/>
                </a:lnTo>
                <a:close/>
              </a:path>
              <a:path w="405485" h="915911">
                <a:moveTo>
                  <a:pt x="227037" y="476643"/>
                </a:moveTo>
                <a:lnTo>
                  <a:pt x="203212" y="486803"/>
                </a:lnTo>
                <a:lnTo>
                  <a:pt x="233692" y="558304"/>
                </a:lnTo>
                <a:lnTo>
                  <a:pt x="257517" y="548144"/>
                </a:lnTo>
                <a:lnTo>
                  <a:pt x="227037" y="476643"/>
                </a:lnTo>
                <a:close/>
              </a:path>
              <a:path w="405485" h="915911">
                <a:moveTo>
                  <a:pt x="267690" y="571969"/>
                </a:moveTo>
                <a:lnTo>
                  <a:pt x="243852" y="582142"/>
                </a:lnTo>
                <a:lnTo>
                  <a:pt x="274294" y="653630"/>
                </a:lnTo>
                <a:lnTo>
                  <a:pt x="298170" y="643470"/>
                </a:lnTo>
                <a:lnTo>
                  <a:pt x="267690" y="571969"/>
                </a:lnTo>
                <a:close/>
              </a:path>
              <a:path w="405485" h="915911">
                <a:moveTo>
                  <a:pt x="308330" y="667308"/>
                </a:moveTo>
                <a:lnTo>
                  <a:pt x="284454" y="677468"/>
                </a:lnTo>
                <a:lnTo>
                  <a:pt x="314934" y="748969"/>
                </a:lnTo>
                <a:lnTo>
                  <a:pt x="338810" y="738797"/>
                </a:lnTo>
                <a:lnTo>
                  <a:pt x="308330" y="667308"/>
                </a:lnTo>
                <a:close/>
              </a:path>
              <a:path w="405485" h="915911">
                <a:moveTo>
                  <a:pt x="348970" y="762634"/>
                </a:moveTo>
                <a:lnTo>
                  <a:pt x="325094" y="772794"/>
                </a:lnTo>
                <a:lnTo>
                  <a:pt x="355574" y="844295"/>
                </a:lnTo>
                <a:lnTo>
                  <a:pt x="379450" y="834135"/>
                </a:lnTo>
                <a:lnTo>
                  <a:pt x="348970" y="762634"/>
                </a:lnTo>
                <a:close/>
              </a:path>
              <a:path w="405485" h="915911">
                <a:moveTo>
                  <a:pt x="405485" y="829170"/>
                </a:moveTo>
                <a:lnTo>
                  <a:pt x="333984" y="859650"/>
                </a:lnTo>
                <a:lnTo>
                  <a:pt x="400278" y="915911"/>
                </a:lnTo>
                <a:lnTo>
                  <a:pt x="405485" y="8291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0020" y="5703087"/>
            <a:ext cx="374599" cy="463511"/>
          </a:xfrm>
          <a:custGeom>
            <a:avLst/>
            <a:gdLst/>
            <a:ahLst/>
            <a:cxnLst/>
            <a:rect l="l" t="t" r="r" b="b"/>
            <a:pathLst>
              <a:path w="374599" h="463511">
                <a:moveTo>
                  <a:pt x="20218" y="0"/>
                </a:moveTo>
                <a:lnTo>
                  <a:pt x="0" y="16192"/>
                </a:lnTo>
                <a:lnTo>
                  <a:pt x="48564" y="76873"/>
                </a:lnTo>
                <a:lnTo>
                  <a:pt x="68795" y="60680"/>
                </a:lnTo>
                <a:lnTo>
                  <a:pt x="20218" y="0"/>
                </a:lnTo>
                <a:close/>
              </a:path>
              <a:path w="374599" h="463511">
                <a:moveTo>
                  <a:pt x="84975" y="80911"/>
                </a:moveTo>
                <a:lnTo>
                  <a:pt x="64757" y="97104"/>
                </a:lnTo>
                <a:lnTo>
                  <a:pt x="113322" y="157784"/>
                </a:lnTo>
                <a:lnTo>
                  <a:pt x="133553" y="141592"/>
                </a:lnTo>
                <a:lnTo>
                  <a:pt x="84975" y="80911"/>
                </a:lnTo>
                <a:close/>
              </a:path>
              <a:path w="374599" h="463511">
                <a:moveTo>
                  <a:pt x="149745" y="161823"/>
                </a:moveTo>
                <a:lnTo>
                  <a:pt x="129514" y="178003"/>
                </a:lnTo>
                <a:lnTo>
                  <a:pt x="178079" y="238683"/>
                </a:lnTo>
                <a:lnTo>
                  <a:pt x="198310" y="222503"/>
                </a:lnTo>
                <a:lnTo>
                  <a:pt x="149745" y="161823"/>
                </a:lnTo>
                <a:close/>
              </a:path>
              <a:path w="374599" h="463511">
                <a:moveTo>
                  <a:pt x="214503" y="242722"/>
                </a:moveTo>
                <a:lnTo>
                  <a:pt x="194271" y="258914"/>
                </a:lnTo>
                <a:lnTo>
                  <a:pt x="242900" y="319595"/>
                </a:lnTo>
                <a:lnTo>
                  <a:pt x="263093" y="303402"/>
                </a:lnTo>
                <a:lnTo>
                  <a:pt x="214503" y="242722"/>
                </a:lnTo>
                <a:close/>
              </a:path>
              <a:path w="374599" h="463511">
                <a:moveTo>
                  <a:pt x="279222" y="323634"/>
                </a:moveTo>
                <a:lnTo>
                  <a:pt x="259029" y="339826"/>
                </a:lnTo>
                <a:lnTo>
                  <a:pt x="307543" y="400494"/>
                </a:lnTo>
                <a:lnTo>
                  <a:pt x="327863" y="384314"/>
                </a:lnTo>
                <a:lnTo>
                  <a:pt x="279222" y="323634"/>
                </a:lnTo>
                <a:close/>
              </a:path>
              <a:path w="374599" h="463511">
                <a:moveTo>
                  <a:pt x="295732" y="427126"/>
                </a:moveTo>
                <a:lnTo>
                  <a:pt x="374599" y="463511"/>
                </a:lnTo>
                <a:lnTo>
                  <a:pt x="344246" y="404850"/>
                </a:lnTo>
                <a:lnTo>
                  <a:pt x="356438" y="378548"/>
                </a:lnTo>
                <a:lnTo>
                  <a:pt x="295732" y="427126"/>
                </a:lnTo>
                <a:lnTo>
                  <a:pt x="324053" y="421043"/>
                </a:lnTo>
                <a:lnTo>
                  <a:pt x="323799" y="420725"/>
                </a:lnTo>
                <a:lnTo>
                  <a:pt x="343992" y="404533"/>
                </a:lnTo>
                <a:lnTo>
                  <a:pt x="324053" y="421043"/>
                </a:lnTo>
                <a:lnTo>
                  <a:pt x="295732" y="427126"/>
                </a:lnTo>
                <a:close/>
              </a:path>
              <a:path w="374599" h="463511">
                <a:moveTo>
                  <a:pt x="324053" y="421043"/>
                </a:moveTo>
                <a:lnTo>
                  <a:pt x="343992" y="404533"/>
                </a:lnTo>
                <a:lnTo>
                  <a:pt x="323799" y="420725"/>
                </a:lnTo>
                <a:lnTo>
                  <a:pt x="324053" y="421043"/>
                </a:lnTo>
                <a:close/>
              </a:path>
              <a:path w="374599" h="463511">
                <a:moveTo>
                  <a:pt x="344246" y="404850"/>
                </a:moveTo>
                <a:lnTo>
                  <a:pt x="374599" y="463511"/>
                </a:lnTo>
                <a:lnTo>
                  <a:pt x="356438" y="378548"/>
                </a:lnTo>
                <a:lnTo>
                  <a:pt x="344246" y="404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3540" y="465946"/>
            <a:ext cx="395000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f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sta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f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ld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440" y="1577371"/>
            <a:ext cx="7109561" cy="2003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‘fi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’</a:t>
            </a:r>
            <a:r>
              <a:rPr sz="2400" spc="-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stance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fiel</a:t>
            </a:r>
            <a:r>
              <a:rPr sz="2400" spc="-9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ea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 value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the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field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is fi</a:t>
            </a:r>
            <a:r>
              <a:rPr sz="2400" spc="-9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can not </a:t>
            </a:r>
            <a:r>
              <a:rPr sz="2400" spc="-4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8"/>
              </a:spcBef>
            </a:pPr>
            <a:r>
              <a:rPr sz="2400" spc="0" dirty="0" smtClean="0">
                <a:latin typeface="Arial"/>
                <a:cs typeface="Arial"/>
              </a:rPr>
              <a:t>‘fi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’</a:t>
            </a:r>
            <a:r>
              <a:rPr sz="2400" spc="-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fiel</a:t>
            </a:r>
            <a:r>
              <a:rPr sz="2400" spc="-9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have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to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be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14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ic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tly</a:t>
            </a:r>
            <a:r>
              <a:rPr sz="2400" spc="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iti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zed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  <a:p>
            <a:pPr marL="584454" marR="45720">
              <a:lnSpc>
                <a:spcPct val="95825"/>
              </a:lnSpc>
              <a:spcBef>
                <a:spcPts val="1071"/>
              </a:spcBef>
            </a:pPr>
            <a:r>
              <a:rPr sz="2000" u="heavy" spc="0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u="heavy" spc="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u="heavy" spc="0" dirty="0" smtClean="0">
                <a:solidFill>
                  <a:srgbClr val="FF0000"/>
                </a:solidFill>
                <a:latin typeface="Arial"/>
                <a:cs typeface="Arial"/>
              </a:rPr>
              <a:t>cop</a:t>
            </a:r>
            <a:r>
              <a:rPr sz="2000" u="heavy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u="heavy" spc="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000" u="heavy" spc="-5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heavy" spc="0" dirty="0" smtClean="0">
                <a:solidFill>
                  <a:srgbClr val="FF0000"/>
                </a:solidFill>
                <a:latin typeface="Arial"/>
                <a:cs typeface="Arial"/>
              </a:rPr>
              <a:t>[&lt;sta</a:t>
            </a:r>
            <a:r>
              <a:rPr sz="2000" u="heavy" spc="-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u="heavy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2000" u="heavy" spc="4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000" u="heavy" spc="0" dirty="0" smtClean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sz="2000" u="heavy" spc="-5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heavy" spc="0" dirty="0" smtClean="0">
                <a:solidFill>
                  <a:srgbClr val="FF0000"/>
                </a:solidFill>
                <a:latin typeface="Arial"/>
                <a:cs typeface="Arial"/>
              </a:rPr>
              <a:t>&lt;final&gt;</a:t>
            </a:r>
            <a:r>
              <a:rPr sz="2000" u="heavy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heavy" spc="0" dirty="0" smtClean="0">
                <a:solidFill>
                  <a:srgbClr val="FF0000"/>
                </a:solidFill>
                <a:latin typeface="Arial"/>
                <a:cs typeface="Arial"/>
              </a:rPr>
              <a:t>&lt;t</a:t>
            </a:r>
            <a:r>
              <a:rPr sz="2000" u="heavy" spc="-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000" u="heavy" spc="0" dirty="0" smtClean="0">
                <a:solidFill>
                  <a:srgbClr val="FF0000"/>
                </a:solidFill>
                <a:latin typeface="Arial"/>
                <a:cs typeface="Arial"/>
              </a:rPr>
              <a:t>pe&gt;</a:t>
            </a:r>
            <a:r>
              <a:rPr sz="2000" u="heavy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heavy" spc="-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u="heavy" spc="0" dirty="0" smtClean="0">
                <a:solidFill>
                  <a:srgbClr val="FF0000"/>
                </a:solidFill>
                <a:latin typeface="Arial"/>
                <a:cs typeface="Arial"/>
              </a:rPr>
              <a:t>ariabl</a:t>
            </a:r>
            <a:r>
              <a:rPr sz="2000" u="heavy" spc="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u="heavy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u="heavy" spc="0" dirty="0" smtClean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sz="2000" u="heavy" spc="-4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heavy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u="heavy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heavy" spc="-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u="heavy" spc="0" dirty="0" smtClean="0">
                <a:solidFill>
                  <a:srgbClr val="FF0000"/>
                </a:solidFill>
                <a:latin typeface="Arial"/>
                <a:cs typeface="Arial"/>
              </a:rPr>
              <a:t>alue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50835" y="1577371"/>
            <a:ext cx="5795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540" y="2382297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540" y="369941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40" y="3699414"/>
            <a:ext cx="12549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14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ample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4352" y="4138326"/>
            <a:ext cx="324713" cy="1647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 marL="12700" marR="37">
              <a:lnSpc>
                <a:spcPct val="95825"/>
              </a:lnSpc>
              <a:spcBef>
                <a:spcPts val="696"/>
              </a:spcBef>
            </a:pPr>
            <a:r>
              <a:rPr sz="2400" spc="-4" dirty="0" smtClean="0"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8"/>
              </a:spcBef>
            </a:pPr>
            <a:r>
              <a:rPr sz="2400" spc="0" dirty="0" smtClean="0"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41856" y="4138326"/>
            <a:ext cx="865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pu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2594" y="4138326"/>
            <a:ext cx="7831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sta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27375" y="4138326"/>
            <a:ext cx="790088" cy="1647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final</a:t>
            </a:r>
            <a:endParaRPr sz="2400">
              <a:latin typeface="Arial"/>
              <a:cs typeface="Arial"/>
            </a:endParaRPr>
          </a:p>
          <a:p>
            <a:pPr marL="12700" marR="101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sta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Arial"/>
                <a:cs typeface="Arial"/>
              </a:rPr>
              <a:t>static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698"/>
              </a:spcBef>
            </a:pPr>
            <a:r>
              <a:rPr sz="2400" spc="0" dirty="0" smtClean="0">
                <a:latin typeface="Arial"/>
                <a:cs typeface="Arial"/>
              </a:rPr>
              <a:t>final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1775" y="4138326"/>
            <a:ext cx="992067" cy="1647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12700" marR="913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do</a:t>
            </a:r>
            <a:r>
              <a:rPr sz="2400" spc="-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le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698"/>
              </a:spcBef>
            </a:pPr>
            <a:r>
              <a:rPr sz="2400" spc="0" dirty="0" smtClean="0">
                <a:latin typeface="Arial"/>
                <a:cs typeface="Arial"/>
              </a:rPr>
              <a:t>float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0829" y="4138326"/>
            <a:ext cx="492196" cy="1647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463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x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y =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Arial"/>
                <a:cs typeface="Arial"/>
              </a:rPr>
              <a:t>z;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698"/>
              </a:spcBef>
            </a:pPr>
            <a:r>
              <a:rPr sz="2400" spc="0" dirty="0" smtClean="0">
                <a:latin typeface="Arial"/>
                <a:cs typeface="Arial"/>
              </a:rPr>
              <a:t>d;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69786" y="4138326"/>
            <a:ext cx="833729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spc="-9" dirty="0" smtClean="0">
                <a:latin typeface="Arial"/>
                <a:cs typeface="Arial"/>
              </a:rPr>
              <a:t>1</a:t>
            </a:r>
            <a:r>
              <a:rPr sz="2400" spc="0" dirty="0" smtClean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 marL="97434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4.56;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76133" y="4161646"/>
            <a:ext cx="1342097" cy="1656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772">
              <a:lnSpc>
                <a:spcPts val="2715"/>
              </a:lnSpc>
              <a:spcBef>
                <a:spcPts val="135"/>
              </a:spcBef>
            </a:pPr>
            <a:r>
              <a:rPr sz="3600" b="1" spc="4" baseline="3939" dirty="0" smtClean="0">
                <a:solidFill>
                  <a:srgbClr val="FF0000"/>
                </a:solidFill>
                <a:latin typeface="Arial Black"/>
                <a:cs typeface="Arial Black"/>
              </a:rPr>
              <a:t>OK</a:t>
            </a:r>
            <a:endParaRPr sz="2400">
              <a:latin typeface="Arial Black"/>
              <a:cs typeface="Arial Black"/>
            </a:endParaRPr>
          </a:p>
          <a:p>
            <a:pPr marL="75184" indent="225551">
              <a:lnSpc>
                <a:spcPts val="3384"/>
              </a:lnSpc>
            </a:pPr>
            <a:r>
              <a:rPr sz="2400" b="1" spc="4" dirty="0" smtClean="0">
                <a:solidFill>
                  <a:srgbClr val="FF0000"/>
                </a:solidFill>
                <a:latin typeface="Arial Black"/>
                <a:cs typeface="Arial Black"/>
              </a:rPr>
              <a:t>OK </a:t>
            </a:r>
            <a:endParaRPr sz="2400">
              <a:latin typeface="Arial Black"/>
              <a:cs typeface="Arial Black"/>
            </a:endParaRPr>
          </a:p>
          <a:p>
            <a:pPr marL="75184">
              <a:lnSpc>
                <a:spcPts val="3384"/>
              </a:lnSpc>
              <a:spcBef>
                <a:spcPts val="216"/>
              </a:spcBef>
            </a:pPr>
            <a:r>
              <a:rPr sz="2400" b="1" spc="4" dirty="0" smtClean="0">
                <a:solidFill>
                  <a:srgbClr val="FF0000"/>
                </a:solidFill>
                <a:latin typeface="Arial Black"/>
                <a:cs typeface="Arial Black"/>
              </a:rPr>
              <a:t>N</a:t>
            </a:r>
            <a:r>
              <a:rPr sz="2400" b="1" spc="0" dirty="0" smtClean="0">
                <a:solidFill>
                  <a:srgbClr val="FF0000"/>
                </a:solidFill>
                <a:latin typeface="Arial Black"/>
                <a:cs typeface="Arial Black"/>
              </a:rPr>
              <a:t>ot OK</a:t>
            </a:r>
            <a:endParaRPr sz="2400">
              <a:latin typeface="Arial Black"/>
              <a:cs typeface="Arial Black"/>
            </a:endParaRPr>
          </a:p>
          <a:p>
            <a:pPr marL="69723" marR="12122">
              <a:lnSpc>
                <a:spcPts val="3025"/>
              </a:lnSpc>
              <a:spcBef>
                <a:spcPts val="36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 Black"/>
                <a:cs typeface="Arial Black"/>
              </a:rPr>
              <a:t>Not OK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1856" y="4577238"/>
            <a:ext cx="16008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private</a:t>
            </a:r>
            <a:r>
              <a:rPr sz="2400" spc="-2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final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1856" y="5015903"/>
            <a:ext cx="86596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2594" y="5015903"/>
            <a:ext cx="62950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fin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1856" y="5455316"/>
            <a:ext cx="17828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private sta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0716" y="6096615"/>
            <a:ext cx="42983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sults</a:t>
            </a:r>
            <a:r>
              <a:rPr sz="24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in Compi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spc="-8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ime</a:t>
            </a:r>
            <a:r>
              <a:rPr sz="2400" spc="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Erro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9884" y="3380104"/>
            <a:ext cx="6293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386599" y="3380104"/>
            <a:ext cx="631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214740" y="3380104"/>
            <a:ext cx="6727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060209" y="3380104"/>
            <a:ext cx="6625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741795" y="3380104"/>
            <a:ext cx="652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955838" y="3380104"/>
            <a:ext cx="690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2606" y="2433066"/>
            <a:ext cx="576072" cy="359663"/>
          </a:xfrm>
          <a:custGeom>
            <a:avLst/>
            <a:gdLst/>
            <a:ahLst/>
            <a:cxnLst/>
            <a:rect l="l" t="t" r="r" b="b"/>
            <a:pathLst>
              <a:path w="576072" h="359663">
                <a:moveTo>
                  <a:pt x="396240" y="269748"/>
                </a:moveTo>
                <a:lnTo>
                  <a:pt x="396240" y="359663"/>
                </a:lnTo>
                <a:lnTo>
                  <a:pt x="576072" y="179832"/>
                </a:lnTo>
                <a:lnTo>
                  <a:pt x="396240" y="0"/>
                </a:lnTo>
                <a:lnTo>
                  <a:pt x="396240" y="89916"/>
                </a:lnTo>
                <a:lnTo>
                  <a:pt x="0" y="89916"/>
                </a:lnTo>
                <a:lnTo>
                  <a:pt x="0" y="269748"/>
                </a:lnTo>
                <a:lnTo>
                  <a:pt x="396240" y="26974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72606" y="2433066"/>
            <a:ext cx="576072" cy="359663"/>
          </a:xfrm>
          <a:custGeom>
            <a:avLst/>
            <a:gdLst/>
            <a:ahLst/>
            <a:cxnLst/>
            <a:rect l="l" t="t" r="r" b="b"/>
            <a:pathLst>
              <a:path w="576072" h="359663">
                <a:moveTo>
                  <a:pt x="0" y="89916"/>
                </a:moveTo>
                <a:lnTo>
                  <a:pt x="396240" y="89916"/>
                </a:lnTo>
                <a:lnTo>
                  <a:pt x="396240" y="0"/>
                </a:lnTo>
                <a:lnTo>
                  <a:pt x="576072" y="179832"/>
                </a:lnTo>
                <a:lnTo>
                  <a:pt x="396240" y="359663"/>
                </a:lnTo>
                <a:lnTo>
                  <a:pt x="396240" y="269748"/>
                </a:lnTo>
                <a:lnTo>
                  <a:pt x="0" y="269748"/>
                </a:lnTo>
                <a:lnTo>
                  <a:pt x="0" y="8991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36485" y="2585466"/>
            <a:ext cx="359664" cy="2699004"/>
          </a:xfrm>
          <a:custGeom>
            <a:avLst/>
            <a:gdLst/>
            <a:ahLst/>
            <a:cxnLst/>
            <a:rect l="l" t="t" r="r" b="b"/>
            <a:pathLst>
              <a:path w="359664" h="2699004">
                <a:moveTo>
                  <a:pt x="179832" y="2699004"/>
                </a:moveTo>
                <a:lnTo>
                  <a:pt x="359664" y="2519172"/>
                </a:lnTo>
                <a:lnTo>
                  <a:pt x="269748" y="2519172"/>
                </a:lnTo>
                <a:lnTo>
                  <a:pt x="269748" y="0"/>
                </a:lnTo>
                <a:lnTo>
                  <a:pt x="89916" y="0"/>
                </a:lnTo>
                <a:lnTo>
                  <a:pt x="89916" y="2519172"/>
                </a:lnTo>
                <a:lnTo>
                  <a:pt x="0" y="2519172"/>
                </a:lnTo>
                <a:lnTo>
                  <a:pt x="179832" y="269900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36485" y="2585466"/>
            <a:ext cx="359664" cy="2699004"/>
          </a:xfrm>
          <a:custGeom>
            <a:avLst/>
            <a:gdLst/>
            <a:ahLst/>
            <a:cxnLst/>
            <a:rect l="l" t="t" r="r" b="b"/>
            <a:pathLst>
              <a:path w="359664" h="2699004">
                <a:moveTo>
                  <a:pt x="0" y="2519172"/>
                </a:moveTo>
                <a:lnTo>
                  <a:pt x="89916" y="2519172"/>
                </a:lnTo>
                <a:lnTo>
                  <a:pt x="89916" y="0"/>
                </a:lnTo>
                <a:lnTo>
                  <a:pt x="269748" y="0"/>
                </a:lnTo>
                <a:lnTo>
                  <a:pt x="269748" y="2519172"/>
                </a:lnTo>
                <a:lnTo>
                  <a:pt x="359664" y="2519172"/>
                </a:lnTo>
                <a:lnTo>
                  <a:pt x="179832" y="2699004"/>
                </a:lnTo>
                <a:lnTo>
                  <a:pt x="0" y="25191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8298" y="3101721"/>
            <a:ext cx="2836672" cy="2294128"/>
          </a:xfrm>
          <a:custGeom>
            <a:avLst/>
            <a:gdLst/>
            <a:ahLst/>
            <a:cxnLst/>
            <a:rect l="l" t="t" r="r" b="b"/>
            <a:pathLst>
              <a:path w="2836672" h="2294128">
                <a:moveTo>
                  <a:pt x="2836672" y="141350"/>
                </a:moveTo>
                <a:lnTo>
                  <a:pt x="2725166" y="0"/>
                </a:lnTo>
                <a:lnTo>
                  <a:pt x="85598" y="2082037"/>
                </a:lnTo>
                <a:lnTo>
                  <a:pt x="29844" y="2011426"/>
                </a:lnTo>
                <a:lnTo>
                  <a:pt x="0" y="2264282"/>
                </a:lnTo>
                <a:lnTo>
                  <a:pt x="252856" y="2294128"/>
                </a:lnTo>
                <a:lnTo>
                  <a:pt x="197103" y="2223389"/>
                </a:lnTo>
                <a:lnTo>
                  <a:pt x="2836672" y="14135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8298" y="3101721"/>
            <a:ext cx="2836672" cy="2294128"/>
          </a:xfrm>
          <a:custGeom>
            <a:avLst/>
            <a:gdLst/>
            <a:ahLst/>
            <a:cxnLst/>
            <a:rect l="l" t="t" r="r" b="b"/>
            <a:pathLst>
              <a:path w="2836672" h="2294128">
                <a:moveTo>
                  <a:pt x="29844" y="2011426"/>
                </a:moveTo>
                <a:lnTo>
                  <a:pt x="85598" y="2082037"/>
                </a:lnTo>
                <a:lnTo>
                  <a:pt x="2725166" y="0"/>
                </a:lnTo>
                <a:lnTo>
                  <a:pt x="2836672" y="141350"/>
                </a:lnTo>
                <a:lnTo>
                  <a:pt x="197103" y="2223389"/>
                </a:lnTo>
                <a:lnTo>
                  <a:pt x="252856" y="2294128"/>
                </a:lnTo>
                <a:lnTo>
                  <a:pt x="0" y="2264282"/>
                </a:lnTo>
                <a:lnTo>
                  <a:pt x="29844" y="201142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32754" y="2919222"/>
            <a:ext cx="576072" cy="359663"/>
          </a:xfrm>
          <a:custGeom>
            <a:avLst/>
            <a:gdLst/>
            <a:ahLst/>
            <a:cxnLst/>
            <a:rect l="l" t="t" r="r" b="b"/>
            <a:pathLst>
              <a:path w="576072" h="359663">
                <a:moveTo>
                  <a:pt x="396240" y="269748"/>
                </a:moveTo>
                <a:lnTo>
                  <a:pt x="396240" y="359663"/>
                </a:lnTo>
                <a:lnTo>
                  <a:pt x="576072" y="179831"/>
                </a:lnTo>
                <a:lnTo>
                  <a:pt x="396240" y="0"/>
                </a:lnTo>
                <a:lnTo>
                  <a:pt x="396240" y="89915"/>
                </a:lnTo>
                <a:lnTo>
                  <a:pt x="0" y="89915"/>
                </a:lnTo>
                <a:lnTo>
                  <a:pt x="0" y="269748"/>
                </a:lnTo>
                <a:lnTo>
                  <a:pt x="396240" y="26974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32754" y="2919222"/>
            <a:ext cx="576072" cy="359663"/>
          </a:xfrm>
          <a:custGeom>
            <a:avLst/>
            <a:gdLst/>
            <a:ahLst/>
            <a:cxnLst/>
            <a:rect l="l" t="t" r="r" b="b"/>
            <a:pathLst>
              <a:path w="576072" h="359663">
                <a:moveTo>
                  <a:pt x="0" y="89915"/>
                </a:moveTo>
                <a:lnTo>
                  <a:pt x="396240" y="89915"/>
                </a:lnTo>
                <a:lnTo>
                  <a:pt x="396240" y="0"/>
                </a:lnTo>
                <a:lnTo>
                  <a:pt x="576072" y="179831"/>
                </a:lnTo>
                <a:lnTo>
                  <a:pt x="396240" y="359663"/>
                </a:lnTo>
                <a:lnTo>
                  <a:pt x="396240" y="269748"/>
                </a:lnTo>
                <a:lnTo>
                  <a:pt x="0" y="269748"/>
                </a:lnTo>
                <a:lnTo>
                  <a:pt x="0" y="8991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3540" y="465946"/>
            <a:ext cx="426684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‘</a:t>
            </a:r>
            <a:r>
              <a:rPr sz="3600" b="1" spc="-154" dirty="0" smtClean="0">
                <a:latin typeface="Arial"/>
                <a:cs typeface="Arial"/>
              </a:rPr>
              <a:t>f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0" dirty="0" smtClean="0">
                <a:latin typeface="Arial"/>
                <a:cs typeface="Arial"/>
              </a:rPr>
              <a:t>’</a:t>
            </a:r>
            <a:r>
              <a:rPr sz="3600" b="1" spc="-450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sta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Fi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ld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9673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1577371"/>
            <a:ext cx="1442110" cy="2086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 XYZ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570"/>
              </a:spcBef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355600" marR="119232">
              <a:lnSpc>
                <a:spcPts val="3460"/>
              </a:lnSpc>
              <a:spcBef>
                <a:spcPts val="353"/>
              </a:spcBef>
            </a:pPr>
            <a:r>
              <a:rPr sz="2400" spc="0" dirty="0" smtClean="0">
                <a:latin typeface="Arial"/>
                <a:cs typeface="Arial"/>
              </a:rPr>
              <a:t>private pu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c priv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2594" y="2455449"/>
            <a:ext cx="985259" cy="120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final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sta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7375" y="2455449"/>
            <a:ext cx="9843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do</a:t>
            </a:r>
            <a:r>
              <a:rPr sz="2400" spc="-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final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6175" y="2455449"/>
            <a:ext cx="22352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2090" y="2455449"/>
            <a:ext cx="250342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19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marL="13919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6047" y="2455449"/>
            <a:ext cx="918463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10.56;</a:t>
            </a:r>
            <a:endParaRPr sz="2400">
              <a:latin typeface="Arial"/>
              <a:cs typeface="Arial"/>
            </a:endParaRPr>
          </a:p>
          <a:p>
            <a:pPr marL="97434" marR="45720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56;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1775" y="2894361"/>
            <a:ext cx="392074" cy="769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z;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772566"/>
            <a:ext cx="2518811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3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……………………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……………………</a:t>
            </a:r>
            <a:endParaRPr sz="2400">
              <a:latin typeface="Arial"/>
              <a:cs typeface="Arial"/>
            </a:endParaRPr>
          </a:p>
          <a:p>
            <a:pPr marL="23063" marR="52573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</a:t>
            </a:r>
            <a:r>
              <a:rPr sz="2400" spc="-9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YZ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650390"/>
            <a:ext cx="3430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}</a:t>
            </a:r>
            <a:r>
              <a:rPr sz="2400" spc="4" dirty="0" smtClean="0">
                <a:latin typeface="Arial"/>
                <a:cs typeface="Arial"/>
              </a:rPr>
              <a:t>/</a:t>
            </a:r>
            <a:r>
              <a:rPr sz="2400" spc="0" dirty="0" smtClean="0"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2002" y="5345892"/>
            <a:ext cx="2191004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ect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Ins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ance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field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is final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7050" y="5415082"/>
            <a:ext cx="1579270" cy="696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678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ss/s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atic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field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is final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" y="1325117"/>
            <a:ext cx="4788408" cy="5170932"/>
          </a:xfrm>
          <a:custGeom>
            <a:avLst/>
            <a:gdLst/>
            <a:ahLst/>
            <a:cxnLst/>
            <a:rect l="l" t="t" r="r" b="b"/>
            <a:pathLst>
              <a:path w="4788408" h="5170932">
                <a:moveTo>
                  <a:pt x="0" y="5170932"/>
                </a:moveTo>
                <a:lnTo>
                  <a:pt x="4788408" y="5170932"/>
                </a:lnTo>
                <a:lnTo>
                  <a:pt x="4788408" y="0"/>
                </a:lnTo>
                <a:lnTo>
                  <a:pt x="0" y="0"/>
                </a:lnTo>
                <a:lnTo>
                  <a:pt x="0" y="51709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79670" y="1366265"/>
            <a:ext cx="3973068" cy="2525268"/>
          </a:xfrm>
          <a:custGeom>
            <a:avLst/>
            <a:gdLst/>
            <a:ahLst/>
            <a:cxnLst/>
            <a:rect l="l" t="t" r="r" b="b"/>
            <a:pathLst>
              <a:path w="3973068" h="2525267">
                <a:moveTo>
                  <a:pt x="0" y="2525268"/>
                </a:moveTo>
                <a:lnTo>
                  <a:pt x="3973068" y="2525268"/>
                </a:lnTo>
                <a:lnTo>
                  <a:pt x="3973068" y="0"/>
                </a:lnTo>
                <a:lnTo>
                  <a:pt x="0" y="0"/>
                </a:lnTo>
                <a:lnTo>
                  <a:pt x="0" y="25252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3540" y="236845"/>
            <a:ext cx="1850098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p</a:t>
            </a:r>
            <a:r>
              <a:rPr sz="3600" b="1" spc="-154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v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f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4081" y="236845"/>
            <a:ext cx="97472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ty</a:t>
            </a:r>
            <a:r>
              <a:rPr sz="3600" b="1" spc="-159" dirty="0" smtClean="0">
                <a:latin typeface="Arial"/>
                <a:cs typeface="Arial"/>
              </a:rPr>
              <a:t>p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6279" y="236845"/>
            <a:ext cx="191763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var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3224" y="236845"/>
            <a:ext cx="58309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7940" y="2916861"/>
            <a:ext cx="1362984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t 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7902" y="4787392"/>
            <a:ext cx="374577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37: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assign</a:t>
            </a:r>
            <a:r>
              <a:rPr sz="2700" b="1" spc="-2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9670" y="1366265"/>
            <a:ext cx="3973068" cy="2525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0969">
              <a:lnSpc>
                <a:spcPct val="95825"/>
              </a:lnSpc>
              <a:spcBef>
                <a:spcPts val="1209"/>
              </a:spcBef>
            </a:pPr>
            <a:r>
              <a:rPr sz="1100" b="1" spc="0" dirty="0" smtClean="0">
                <a:latin typeface="Arial"/>
                <a:cs typeface="Arial"/>
              </a:rPr>
              <a:t>class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2019945" marR="216313" algn="ctr">
              <a:lnSpc>
                <a:spcPct val="95825"/>
              </a:lnSpc>
              <a:spcBef>
                <a:spcPts val="1378"/>
              </a:spcBef>
            </a:pPr>
            <a:r>
              <a:rPr sz="1100" b="1" spc="0" dirty="0" smtClean="0">
                <a:latin typeface="Arial"/>
                <a:cs typeface="Arial"/>
              </a:rPr>
              <a:t>ta</a:t>
            </a:r>
            <a:r>
              <a:rPr sz="1100" b="1" spc="4" dirty="0" smtClean="0">
                <a:latin typeface="Arial"/>
                <a:cs typeface="Arial"/>
              </a:rPr>
              <a:t>ti</a:t>
            </a:r>
            <a:r>
              <a:rPr sz="1100" b="1" spc="0" dirty="0" smtClean="0">
                <a:latin typeface="Arial"/>
                <a:cs typeface="Arial"/>
              </a:rPr>
              <a:t>c</a:t>
            </a:r>
            <a:r>
              <a:rPr sz="1100" b="1" spc="-2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oid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ma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n(St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-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ng</a:t>
            </a:r>
            <a:r>
              <a:rPr sz="1100" b="1" spc="-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4" dirty="0" smtClean="0">
                <a:latin typeface="Arial"/>
                <a:cs typeface="Arial"/>
              </a:rPr>
              <a:t>[])</a:t>
            </a:r>
            <a:endParaRPr sz="1100">
              <a:latin typeface="Arial"/>
              <a:cs typeface="Arial"/>
            </a:endParaRPr>
          </a:p>
          <a:p>
            <a:pPr marL="1941990" marR="237508" algn="ctr">
              <a:lnSpc>
                <a:spcPct val="95825"/>
              </a:lnSpc>
              <a:spcBef>
                <a:spcPts val="1381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al          </a:t>
            </a:r>
            <a:r>
              <a:rPr sz="1400" b="1" spc="4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40;</a:t>
            </a:r>
            <a:endParaRPr sz="1400">
              <a:latin typeface="Arial"/>
              <a:cs typeface="Arial"/>
            </a:endParaRPr>
          </a:p>
          <a:p>
            <a:pPr marL="1943950" marR="1419045" algn="ctr">
              <a:lnSpc>
                <a:spcPts val="1600"/>
              </a:lnSpc>
              <a:spcBef>
                <a:spcPts val="150"/>
              </a:spcBef>
            </a:pPr>
            <a:r>
              <a:rPr sz="2100" b="1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100" b="1" spc="-4" baseline="-207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100" b="1" spc="-4" baseline="-207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20;</a:t>
            </a:r>
            <a:endParaRPr sz="1400">
              <a:latin typeface="Arial"/>
              <a:cs typeface="Arial"/>
            </a:endParaRPr>
          </a:p>
          <a:p>
            <a:pPr marL="1055369">
              <a:lnSpc>
                <a:spcPct val="95825"/>
              </a:lnSpc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" y="1318260"/>
            <a:ext cx="4788408" cy="5177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678">
              <a:lnSpc>
                <a:spcPct val="95825"/>
              </a:lnSpc>
              <a:spcBef>
                <a:spcPts val="450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Fi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2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ame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: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emo.</a:t>
            </a:r>
            <a:r>
              <a:rPr sz="1100" b="1" spc="-4" dirty="0" smtClean="0">
                <a:latin typeface="Arial"/>
                <a:cs typeface="Arial"/>
              </a:rPr>
              <a:t>j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cla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rcle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ate          </a:t>
            </a:r>
            <a:r>
              <a:rPr sz="1100" b="1" spc="2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or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e(do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ble</a:t>
            </a:r>
            <a:r>
              <a:rPr sz="1100" b="1" spc="-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0" dirty="0" smtClean="0">
                <a:latin typeface="Arial"/>
                <a:cs typeface="Arial"/>
              </a:rPr>
              <a:t>rad</a:t>
            </a:r>
            <a:r>
              <a:rPr sz="1100" b="1" spc="-9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-4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=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C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or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-4" dirty="0" smtClean="0">
                <a:latin typeface="Arial"/>
                <a:cs typeface="Arial"/>
              </a:rPr>
              <a:t>pub</a:t>
            </a:r>
            <a:r>
              <a:rPr sz="1100" b="1" spc="4" dirty="0" smtClean="0">
                <a:latin typeface="Arial"/>
                <a:cs typeface="Arial"/>
              </a:rPr>
              <a:t>li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doub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4" dirty="0" smtClean="0">
                <a:latin typeface="Arial"/>
                <a:cs typeface="Arial"/>
              </a:rPr>
              <a:t>()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896516" marR="1647770" algn="ctr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-9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et 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oid               </a:t>
            </a:r>
            <a:r>
              <a:rPr sz="1100" b="1" spc="6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4" dirty="0" smtClean="0">
                <a:latin typeface="Arial"/>
                <a:cs typeface="Arial"/>
              </a:rPr>
              <a:t>(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0" dirty="0" smtClean="0">
                <a:latin typeface="Arial"/>
                <a:cs typeface="Arial"/>
              </a:rPr>
              <a:t>rad</a:t>
            </a:r>
            <a:r>
              <a:rPr sz="1100" b="1" spc="-9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-4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=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 marR="1548393">
              <a:lnSpc>
                <a:spcPct val="100137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39" dirty="0" smtClean="0">
                <a:latin typeface="Arial"/>
                <a:cs typeface="Arial"/>
              </a:rPr>
              <a:t>A</a:t>
            </a:r>
            <a:r>
              <a:rPr sz="1100" b="1" spc="0" dirty="0" smtClean="0">
                <a:latin typeface="Arial"/>
                <a:cs typeface="Arial"/>
              </a:rPr>
              <a:t>rea</a:t>
            </a:r>
            <a:r>
              <a:rPr sz="1100" b="1" spc="2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of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area()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3.1456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 marR="1197873">
              <a:lnSpc>
                <a:spcPct val="100041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P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me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50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of</a:t>
            </a:r>
            <a:r>
              <a:rPr sz="1100" b="1" spc="-4" dirty="0" smtClean="0">
                <a:latin typeface="Arial"/>
                <a:cs typeface="Arial"/>
              </a:rPr>
              <a:t> 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me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4" dirty="0" smtClean="0">
                <a:latin typeface="Arial"/>
                <a:cs typeface="Arial"/>
              </a:rPr>
              <a:t>(</a:t>
            </a:r>
            <a:r>
              <a:rPr sz="1100" b="1" spc="0" dirty="0" smtClean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2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3.1456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class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emo</a:t>
            </a: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89170" y="1318260"/>
            <a:ext cx="2318900" cy="5177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7670">
              <a:lnSpc>
                <a:spcPts val="1200"/>
              </a:lnSpc>
              <a:spcBef>
                <a:spcPts val="67"/>
              </a:spcBef>
            </a:pPr>
            <a:endParaRPr sz="1200"/>
          </a:p>
          <a:p>
            <a:pPr marL="331469" marR="1065114" algn="just">
              <a:lnSpc>
                <a:spcPct val="95825"/>
              </a:lnSpc>
            </a:pPr>
            <a:r>
              <a:rPr sz="1100" b="1" spc="4" dirty="0" smtClean="0">
                <a:latin typeface="Arial"/>
                <a:cs typeface="Arial"/>
              </a:rPr>
              <a:t>//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331469" marR="1902199" algn="just">
              <a:lnSpc>
                <a:spcPct val="95825"/>
              </a:lnSpc>
              <a:spcBef>
                <a:spcPts val="137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245869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9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217853" marR="990473" algn="ctr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245869" marR="97670">
              <a:lnSpc>
                <a:spcPct val="95825"/>
              </a:lnSpc>
              <a:spcBef>
                <a:spcPts val="341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81431" marR="65391" algn="just">
              <a:lnSpc>
                <a:spcPts val="2160"/>
              </a:lnSpc>
              <a:spcBef>
                <a:spcPts val="12490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:\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sz="1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ac 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1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1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37:</a:t>
            </a:r>
            <a:r>
              <a:rPr sz="1800" b="1" spc="-1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ann final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ariable</a:t>
            </a:r>
            <a:r>
              <a:rPr sz="1800" b="1" spc="-1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marL="1120013" marR="97670">
              <a:lnSpc>
                <a:spcPct val="101725"/>
              </a:lnSpc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x =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20;</a:t>
            </a:r>
            <a:endParaRPr sz="1800">
              <a:latin typeface="Calibri"/>
              <a:cs typeface="Calibri"/>
            </a:endParaRPr>
          </a:p>
          <a:p>
            <a:pPr marL="1087304" marR="1052325" algn="ctr">
              <a:lnSpc>
                <a:spcPts val="2160"/>
              </a:lnSpc>
              <a:spcBef>
                <a:spcPts val="108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800">
              <a:latin typeface="Calibri"/>
              <a:cs typeface="Calibri"/>
            </a:endParaRPr>
          </a:p>
          <a:p>
            <a:pPr marL="281431" marR="1356690" algn="just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1 er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2" y="1325117"/>
            <a:ext cx="4788408" cy="5170932"/>
          </a:xfrm>
          <a:custGeom>
            <a:avLst/>
            <a:gdLst/>
            <a:ahLst/>
            <a:cxnLst/>
            <a:rect l="l" t="t" r="r" b="b"/>
            <a:pathLst>
              <a:path w="4788408" h="5170932">
                <a:moveTo>
                  <a:pt x="0" y="5170932"/>
                </a:moveTo>
                <a:lnTo>
                  <a:pt x="4788408" y="5170932"/>
                </a:lnTo>
                <a:lnTo>
                  <a:pt x="4788408" y="0"/>
                </a:lnTo>
                <a:lnTo>
                  <a:pt x="0" y="0"/>
                </a:lnTo>
                <a:lnTo>
                  <a:pt x="0" y="51709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79670" y="1366265"/>
            <a:ext cx="3973068" cy="2525268"/>
          </a:xfrm>
          <a:custGeom>
            <a:avLst/>
            <a:gdLst/>
            <a:ahLst/>
            <a:cxnLst/>
            <a:rect l="l" t="t" r="r" b="b"/>
            <a:pathLst>
              <a:path w="3973068" h="2525267">
                <a:moveTo>
                  <a:pt x="0" y="2525268"/>
                </a:moveTo>
                <a:lnTo>
                  <a:pt x="3973068" y="2525268"/>
                </a:lnTo>
                <a:lnTo>
                  <a:pt x="3973068" y="0"/>
                </a:lnTo>
                <a:lnTo>
                  <a:pt x="0" y="0"/>
                </a:lnTo>
                <a:lnTo>
                  <a:pt x="0" y="25252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60998" y="4762500"/>
            <a:ext cx="576072" cy="51815"/>
          </a:xfrm>
          <a:custGeom>
            <a:avLst/>
            <a:gdLst/>
            <a:ahLst/>
            <a:cxnLst/>
            <a:rect l="l" t="t" r="r" b="b"/>
            <a:pathLst>
              <a:path w="576072" h="51815">
                <a:moveTo>
                  <a:pt x="0" y="0"/>
                </a:moveTo>
                <a:lnTo>
                  <a:pt x="0" y="25907"/>
                </a:lnTo>
                <a:lnTo>
                  <a:pt x="77724" y="25907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576072" h="51815">
                <a:moveTo>
                  <a:pt x="103631" y="0"/>
                </a:moveTo>
                <a:lnTo>
                  <a:pt x="103631" y="25907"/>
                </a:lnTo>
                <a:lnTo>
                  <a:pt x="181355" y="25907"/>
                </a:lnTo>
                <a:lnTo>
                  <a:pt x="181355" y="0"/>
                </a:lnTo>
                <a:lnTo>
                  <a:pt x="103631" y="0"/>
                </a:lnTo>
                <a:close/>
              </a:path>
              <a:path w="576072" h="51815">
                <a:moveTo>
                  <a:pt x="207263" y="0"/>
                </a:moveTo>
                <a:lnTo>
                  <a:pt x="207263" y="25907"/>
                </a:lnTo>
                <a:lnTo>
                  <a:pt x="284987" y="25907"/>
                </a:lnTo>
                <a:lnTo>
                  <a:pt x="284987" y="0"/>
                </a:lnTo>
                <a:lnTo>
                  <a:pt x="207263" y="0"/>
                </a:lnTo>
                <a:close/>
              </a:path>
              <a:path w="576072" h="51815">
                <a:moveTo>
                  <a:pt x="310896" y="0"/>
                </a:moveTo>
                <a:lnTo>
                  <a:pt x="310896" y="25907"/>
                </a:lnTo>
                <a:lnTo>
                  <a:pt x="388620" y="25907"/>
                </a:lnTo>
                <a:lnTo>
                  <a:pt x="388620" y="0"/>
                </a:lnTo>
                <a:lnTo>
                  <a:pt x="310896" y="0"/>
                </a:lnTo>
                <a:close/>
              </a:path>
              <a:path w="576072" h="51815">
                <a:moveTo>
                  <a:pt x="414527" y="0"/>
                </a:moveTo>
                <a:lnTo>
                  <a:pt x="414527" y="25907"/>
                </a:lnTo>
                <a:lnTo>
                  <a:pt x="492251" y="25907"/>
                </a:lnTo>
                <a:lnTo>
                  <a:pt x="492251" y="0"/>
                </a:lnTo>
                <a:lnTo>
                  <a:pt x="414527" y="0"/>
                </a:lnTo>
                <a:close/>
              </a:path>
              <a:path w="576072" h="51815">
                <a:moveTo>
                  <a:pt x="576072" y="12954"/>
                </a:moveTo>
                <a:lnTo>
                  <a:pt x="498348" y="-25907"/>
                </a:lnTo>
                <a:lnTo>
                  <a:pt x="498348" y="51816"/>
                </a:lnTo>
                <a:lnTo>
                  <a:pt x="576072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60998" y="477545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64630" y="477545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8261" y="477545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1894" y="477545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75526" y="477545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06590" y="4514850"/>
            <a:ext cx="914400" cy="522731"/>
          </a:xfrm>
          <a:custGeom>
            <a:avLst/>
            <a:gdLst/>
            <a:ahLst/>
            <a:cxnLst/>
            <a:rect l="l" t="t" r="r" b="b"/>
            <a:pathLst>
              <a:path w="914400" h="522731">
                <a:moveTo>
                  <a:pt x="0" y="522731"/>
                </a:moveTo>
                <a:lnTo>
                  <a:pt x="914400" y="522731"/>
                </a:lnTo>
                <a:lnTo>
                  <a:pt x="914400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06590" y="4514850"/>
            <a:ext cx="914400" cy="522731"/>
          </a:xfrm>
          <a:custGeom>
            <a:avLst/>
            <a:gdLst/>
            <a:ahLst/>
            <a:cxnLst/>
            <a:rect l="l" t="t" r="r" b="b"/>
            <a:pathLst>
              <a:path w="914400" h="522731">
                <a:moveTo>
                  <a:pt x="0" y="522731"/>
                </a:moveTo>
                <a:lnTo>
                  <a:pt x="914400" y="522731"/>
                </a:lnTo>
                <a:lnTo>
                  <a:pt x="914400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35090" y="5646420"/>
            <a:ext cx="576071" cy="51815"/>
          </a:xfrm>
          <a:custGeom>
            <a:avLst/>
            <a:gdLst/>
            <a:ahLst/>
            <a:cxnLst/>
            <a:rect l="l" t="t" r="r" b="b"/>
            <a:pathLst>
              <a:path w="576071" h="51815">
                <a:moveTo>
                  <a:pt x="0" y="0"/>
                </a:moveTo>
                <a:lnTo>
                  <a:pt x="0" y="25907"/>
                </a:lnTo>
                <a:lnTo>
                  <a:pt x="77724" y="25907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576071" h="51815">
                <a:moveTo>
                  <a:pt x="103632" y="0"/>
                </a:moveTo>
                <a:lnTo>
                  <a:pt x="103632" y="25907"/>
                </a:lnTo>
                <a:lnTo>
                  <a:pt x="181356" y="25907"/>
                </a:lnTo>
                <a:lnTo>
                  <a:pt x="181356" y="0"/>
                </a:lnTo>
                <a:lnTo>
                  <a:pt x="103632" y="0"/>
                </a:lnTo>
                <a:close/>
              </a:path>
              <a:path w="576071" h="51815">
                <a:moveTo>
                  <a:pt x="207263" y="0"/>
                </a:moveTo>
                <a:lnTo>
                  <a:pt x="207263" y="25907"/>
                </a:lnTo>
                <a:lnTo>
                  <a:pt x="284988" y="25907"/>
                </a:lnTo>
                <a:lnTo>
                  <a:pt x="284988" y="0"/>
                </a:lnTo>
                <a:lnTo>
                  <a:pt x="207263" y="0"/>
                </a:lnTo>
                <a:close/>
              </a:path>
              <a:path w="576071" h="51815">
                <a:moveTo>
                  <a:pt x="310895" y="0"/>
                </a:moveTo>
                <a:lnTo>
                  <a:pt x="310895" y="25907"/>
                </a:lnTo>
                <a:lnTo>
                  <a:pt x="388619" y="25907"/>
                </a:lnTo>
                <a:lnTo>
                  <a:pt x="388619" y="0"/>
                </a:lnTo>
                <a:lnTo>
                  <a:pt x="310895" y="0"/>
                </a:lnTo>
                <a:close/>
              </a:path>
              <a:path w="576071" h="51815">
                <a:moveTo>
                  <a:pt x="414528" y="0"/>
                </a:moveTo>
                <a:lnTo>
                  <a:pt x="414528" y="25907"/>
                </a:lnTo>
                <a:lnTo>
                  <a:pt x="492252" y="25907"/>
                </a:lnTo>
                <a:lnTo>
                  <a:pt x="492252" y="0"/>
                </a:lnTo>
                <a:lnTo>
                  <a:pt x="414528" y="0"/>
                </a:lnTo>
                <a:close/>
              </a:path>
              <a:path w="576071" h="51815">
                <a:moveTo>
                  <a:pt x="576071" y="12953"/>
                </a:moveTo>
                <a:lnTo>
                  <a:pt x="498348" y="-25908"/>
                </a:lnTo>
                <a:lnTo>
                  <a:pt x="498348" y="51815"/>
                </a:lnTo>
                <a:lnTo>
                  <a:pt x="57607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35090" y="565937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8722" y="565937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42354" y="565937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5985" y="565937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49618" y="565937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82206" y="5398770"/>
            <a:ext cx="914400" cy="522731"/>
          </a:xfrm>
          <a:custGeom>
            <a:avLst/>
            <a:gdLst/>
            <a:ahLst/>
            <a:cxnLst/>
            <a:rect l="l" t="t" r="r" b="b"/>
            <a:pathLst>
              <a:path w="914400" h="522731">
                <a:moveTo>
                  <a:pt x="0" y="522731"/>
                </a:moveTo>
                <a:lnTo>
                  <a:pt x="914400" y="522731"/>
                </a:lnTo>
                <a:lnTo>
                  <a:pt x="914400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82206" y="5398770"/>
            <a:ext cx="914400" cy="522731"/>
          </a:xfrm>
          <a:custGeom>
            <a:avLst/>
            <a:gdLst/>
            <a:ahLst/>
            <a:cxnLst/>
            <a:rect l="l" t="t" r="r" b="b"/>
            <a:pathLst>
              <a:path w="914400" h="522731">
                <a:moveTo>
                  <a:pt x="0" y="522731"/>
                </a:moveTo>
                <a:lnTo>
                  <a:pt x="914400" y="522731"/>
                </a:lnTo>
                <a:lnTo>
                  <a:pt x="914400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3540" y="465946"/>
            <a:ext cx="115834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7970" y="465946"/>
            <a:ext cx="97454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ty</a:t>
            </a:r>
            <a:r>
              <a:rPr sz="3600" b="1" spc="-159" dirty="0" smtClean="0">
                <a:latin typeface="Arial"/>
                <a:cs typeface="Arial"/>
              </a:rPr>
              <a:t>p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9977" y="465946"/>
            <a:ext cx="191729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va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6559" y="465946"/>
            <a:ext cx="58272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4003" y="465946"/>
            <a:ext cx="95397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f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7940" y="2962581"/>
            <a:ext cx="1362984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t 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7974" y="4224782"/>
            <a:ext cx="6436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3082" y="5108956"/>
            <a:ext cx="6436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2206" y="5398770"/>
            <a:ext cx="914400" cy="522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1"/>
              </a:spcBef>
            </a:pPr>
            <a:endParaRPr sz="900"/>
          </a:p>
          <a:p>
            <a:pPr marL="172720">
              <a:lnSpc>
                <a:spcPct val="101725"/>
              </a:lnSpc>
            </a:pPr>
            <a:r>
              <a:rPr sz="1800" spc="-3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adius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6590" y="4514850"/>
            <a:ext cx="914400" cy="522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2"/>
              </a:spcBef>
            </a:pPr>
            <a:endParaRPr sz="900"/>
          </a:p>
          <a:p>
            <a:pPr marL="173227">
              <a:lnSpc>
                <a:spcPct val="101725"/>
              </a:lnSpc>
            </a:pPr>
            <a:r>
              <a:rPr sz="1800" spc="-3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adius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9670" y="1366265"/>
            <a:ext cx="3973068" cy="2525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0969">
              <a:lnSpc>
                <a:spcPct val="95825"/>
              </a:lnSpc>
              <a:spcBef>
                <a:spcPts val="1209"/>
              </a:spcBef>
            </a:pPr>
            <a:r>
              <a:rPr sz="1100" b="1" spc="0" dirty="0" smtClean="0">
                <a:latin typeface="Arial"/>
                <a:cs typeface="Arial"/>
              </a:rPr>
              <a:t>class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2047979">
              <a:lnSpc>
                <a:spcPct val="95825"/>
              </a:lnSpc>
              <a:spcBef>
                <a:spcPts val="1378"/>
              </a:spcBef>
            </a:pPr>
            <a:r>
              <a:rPr sz="1100" b="1" spc="0" dirty="0" smtClean="0">
                <a:latin typeface="Arial"/>
                <a:cs typeface="Arial"/>
              </a:rPr>
              <a:t>ta</a:t>
            </a:r>
            <a:r>
              <a:rPr sz="1100" b="1" spc="4" dirty="0" smtClean="0">
                <a:latin typeface="Arial"/>
                <a:cs typeface="Arial"/>
              </a:rPr>
              <a:t>ti</a:t>
            </a:r>
            <a:r>
              <a:rPr sz="1100" b="1" spc="0" dirty="0" smtClean="0">
                <a:latin typeface="Arial"/>
                <a:cs typeface="Arial"/>
              </a:rPr>
              <a:t>c</a:t>
            </a:r>
            <a:r>
              <a:rPr sz="1100" b="1" spc="-2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oid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ma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n(St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-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ng</a:t>
            </a:r>
            <a:r>
              <a:rPr sz="1100" b="1" spc="-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4" dirty="0" smtClean="0">
                <a:latin typeface="Arial"/>
                <a:cs typeface="Arial"/>
              </a:rPr>
              <a:t>[])</a:t>
            </a:r>
            <a:endParaRPr sz="1100">
              <a:latin typeface="Arial"/>
              <a:cs typeface="Arial"/>
            </a:endParaRPr>
          </a:p>
          <a:p>
            <a:pPr marL="2041720">
              <a:lnSpc>
                <a:spcPct val="95825"/>
              </a:lnSpc>
              <a:spcBef>
                <a:spcPts val="1381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 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ew</a:t>
            </a:r>
            <a:r>
              <a:rPr sz="1400" b="1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e(10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41652">
              <a:lnSpc>
                <a:spcPts val="1600"/>
              </a:lnSpc>
              <a:spcBef>
                <a:spcPts val="150"/>
              </a:spcBef>
            </a:pPr>
            <a:r>
              <a:rPr sz="2100" b="1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100" b="1" spc="-4" baseline="-2070" dirty="0" smtClean="0">
                <a:solidFill>
                  <a:srgbClr val="FF0000"/>
                </a:solidFill>
                <a:latin typeface="Arial"/>
                <a:cs typeface="Arial"/>
              </a:rPr>
              <a:t> n</a:t>
            </a:r>
            <a:r>
              <a:rPr sz="2100" b="1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ew</a:t>
            </a:r>
            <a:r>
              <a:rPr sz="2100" b="1" spc="-14" baseline="-207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100" b="1" spc="4" baseline="-2070" dirty="0" smtClean="0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2100" b="1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100" b="1" spc="4" baseline="-207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e(20</a:t>
            </a:r>
            <a:r>
              <a:rPr sz="2100" b="1" spc="-14" baseline="-207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100" b="1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055369">
              <a:lnSpc>
                <a:spcPct val="95825"/>
              </a:lnSpc>
              <a:spcBef>
                <a:spcPts val="280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" y="1318260"/>
            <a:ext cx="4788408" cy="5177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678">
              <a:lnSpc>
                <a:spcPct val="95825"/>
              </a:lnSpc>
              <a:spcBef>
                <a:spcPts val="450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Fi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2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ame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: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emo.</a:t>
            </a:r>
            <a:r>
              <a:rPr sz="1100" b="1" spc="-4" dirty="0" smtClean="0">
                <a:latin typeface="Arial"/>
                <a:cs typeface="Arial"/>
              </a:rPr>
              <a:t>j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cla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rcle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ate          </a:t>
            </a:r>
            <a:r>
              <a:rPr sz="1100" b="1" spc="2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or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e(do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ble</a:t>
            </a:r>
            <a:r>
              <a:rPr sz="1100" b="1" spc="-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0" dirty="0" smtClean="0">
                <a:latin typeface="Arial"/>
                <a:cs typeface="Arial"/>
              </a:rPr>
              <a:t>rad</a:t>
            </a:r>
            <a:r>
              <a:rPr sz="1100" b="1" spc="-9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-4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=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C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or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-4" dirty="0" smtClean="0">
                <a:latin typeface="Arial"/>
                <a:cs typeface="Arial"/>
              </a:rPr>
              <a:t>pub</a:t>
            </a:r>
            <a:r>
              <a:rPr sz="1100" b="1" spc="4" dirty="0" smtClean="0">
                <a:latin typeface="Arial"/>
                <a:cs typeface="Arial"/>
              </a:rPr>
              <a:t>li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doub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4" dirty="0" smtClean="0">
                <a:latin typeface="Arial"/>
                <a:cs typeface="Arial"/>
              </a:rPr>
              <a:t>()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896516" marR="1647770" algn="ctr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-9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et 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oid               </a:t>
            </a:r>
            <a:r>
              <a:rPr sz="1100" b="1" spc="6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4" dirty="0" smtClean="0">
                <a:latin typeface="Arial"/>
                <a:cs typeface="Arial"/>
              </a:rPr>
              <a:t>(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0" dirty="0" smtClean="0">
                <a:latin typeface="Arial"/>
                <a:cs typeface="Arial"/>
              </a:rPr>
              <a:t>rad</a:t>
            </a:r>
            <a:r>
              <a:rPr sz="1100" b="1" spc="-9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-4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=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 marR="1548393">
              <a:lnSpc>
                <a:spcPct val="100137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39" dirty="0" smtClean="0">
                <a:latin typeface="Arial"/>
                <a:cs typeface="Arial"/>
              </a:rPr>
              <a:t>A</a:t>
            </a:r>
            <a:r>
              <a:rPr sz="1100" b="1" spc="0" dirty="0" smtClean="0">
                <a:latin typeface="Arial"/>
                <a:cs typeface="Arial"/>
              </a:rPr>
              <a:t>rea</a:t>
            </a:r>
            <a:r>
              <a:rPr sz="1100" b="1" spc="2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of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area()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3.1456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 marR="1197873">
              <a:lnSpc>
                <a:spcPct val="100041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P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me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50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of</a:t>
            </a:r>
            <a:r>
              <a:rPr sz="1100" b="1" spc="-4" dirty="0" smtClean="0">
                <a:latin typeface="Arial"/>
                <a:cs typeface="Arial"/>
              </a:rPr>
              <a:t> 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me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4" dirty="0" smtClean="0">
                <a:latin typeface="Arial"/>
                <a:cs typeface="Arial"/>
              </a:rPr>
              <a:t>(</a:t>
            </a:r>
            <a:r>
              <a:rPr sz="1100" b="1" spc="0" dirty="0" smtClean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2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3.1456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class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emo</a:t>
            </a: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89170" y="1318260"/>
            <a:ext cx="2308384" cy="5177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7154">
              <a:lnSpc>
                <a:spcPts val="1200"/>
              </a:lnSpc>
              <a:spcBef>
                <a:spcPts val="67"/>
              </a:spcBef>
            </a:pPr>
            <a:endParaRPr sz="1200"/>
          </a:p>
          <a:p>
            <a:pPr marL="331469" marR="87154">
              <a:lnSpc>
                <a:spcPct val="95825"/>
              </a:lnSpc>
            </a:pPr>
            <a:r>
              <a:rPr sz="1100" b="1" spc="4" dirty="0" smtClean="0">
                <a:latin typeface="Arial"/>
                <a:cs typeface="Arial"/>
              </a:rPr>
              <a:t>//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331469" marR="87154">
              <a:lnSpc>
                <a:spcPct val="95825"/>
              </a:lnSpc>
              <a:spcBef>
                <a:spcPts val="137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222654" algn="ctr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9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217853" marR="979957" algn="ctr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417916" marR="98768" algn="ctr">
              <a:lnSpc>
                <a:spcPct val="95825"/>
              </a:lnSpc>
              <a:spcBef>
                <a:spcPts val="60"/>
              </a:spcBef>
            </a:pP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c1</a:t>
            </a:r>
            <a:endParaRPr sz="1400">
              <a:latin typeface="Arial"/>
              <a:cs typeface="Arial"/>
            </a:endParaRPr>
          </a:p>
          <a:p>
            <a:pPr marL="1417916" marR="98927" algn="ctr">
              <a:lnSpc>
                <a:spcPct val="95825"/>
              </a:lnSpc>
              <a:spcBef>
                <a:spcPts val="70"/>
              </a:spcBef>
            </a:pP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c2</a:t>
            </a:r>
            <a:endParaRPr sz="1400">
              <a:latin typeface="Arial"/>
              <a:cs typeface="Arial"/>
            </a:endParaRPr>
          </a:p>
          <a:p>
            <a:pPr marL="1245869" marR="87154">
              <a:lnSpc>
                <a:spcPct val="95825"/>
              </a:lnSpc>
              <a:spcBef>
                <a:spcPts val="350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363471" marR="87154">
              <a:lnSpc>
                <a:spcPct val="101725"/>
              </a:lnSpc>
              <a:spcBef>
                <a:spcPts val="13216"/>
              </a:spcBef>
            </a:pPr>
            <a:r>
              <a:rPr sz="1800" spc="-4" dirty="0" smtClean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  <a:p>
            <a:pPr marL="1338833" marR="87154">
              <a:lnSpc>
                <a:spcPct val="101725"/>
              </a:lnSpc>
              <a:spcBef>
                <a:spcPts val="4762"/>
              </a:spcBef>
            </a:pPr>
            <a:r>
              <a:rPr sz="1800" spc="-4" dirty="0" smtClean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2" y="1325117"/>
            <a:ext cx="4788408" cy="5170932"/>
          </a:xfrm>
          <a:custGeom>
            <a:avLst/>
            <a:gdLst/>
            <a:ahLst/>
            <a:cxnLst/>
            <a:rect l="l" t="t" r="r" b="b"/>
            <a:pathLst>
              <a:path w="4788408" h="5170932">
                <a:moveTo>
                  <a:pt x="0" y="5170932"/>
                </a:moveTo>
                <a:lnTo>
                  <a:pt x="4788408" y="5170932"/>
                </a:lnTo>
                <a:lnTo>
                  <a:pt x="4788408" y="0"/>
                </a:lnTo>
                <a:lnTo>
                  <a:pt x="0" y="0"/>
                </a:lnTo>
                <a:lnTo>
                  <a:pt x="0" y="51709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79670" y="1366265"/>
            <a:ext cx="3973068" cy="2525268"/>
          </a:xfrm>
          <a:custGeom>
            <a:avLst/>
            <a:gdLst/>
            <a:ahLst/>
            <a:cxnLst/>
            <a:rect l="l" t="t" r="r" b="b"/>
            <a:pathLst>
              <a:path w="3973068" h="2525267">
                <a:moveTo>
                  <a:pt x="0" y="2525268"/>
                </a:moveTo>
                <a:lnTo>
                  <a:pt x="3973068" y="2525268"/>
                </a:lnTo>
                <a:lnTo>
                  <a:pt x="3973068" y="0"/>
                </a:lnTo>
                <a:lnTo>
                  <a:pt x="0" y="0"/>
                </a:lnTo>
                <a:lnTo>
                  <a:pt x="0" y="25252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51219" y="4766945"/>
            <a:ext cx="555625" cy="631063"/>
          </a:xfrm>
          <a:custGeom>
            <a:avLst/>
            <a:gdLst/>
            <a:ahLst/>
            <a:cxnLst/>
            <a:rect l="l" t="t" r="r" b="b"/>
            <a:pathLst>
              <a:path w="555625" h="631063">
                <a:moveTo>
                  <a:pt x="87883" y="77850"/>
                </a:moveTo>
                <a:lnTo>
                  <a:pt x="68325" y="94995"/>
                </a:lnTo>
                <a:lnTo>
                  <a:pt x="119633" y="153415"/>
                </a:lnTo>
                <a:lnTo>
                  <a:pt x="139064" y="136270"/>
                </a:lnTo>
                <a:lnTo>
                  <a:pt x="87883" y="77850"/>
                </a:lnTo>
                <a:close/>
              </a:path>
              <a:path w="555625" h="631063">
                <a:moveTo>
                  <a:pt x="156209" y="155828"/>
                </a:moveTo>
                <a:lnTo>
                  <a:pt x="136651" y="172846"/>
                </a:lnTo>
                <a:lnTo>
                  <a:pt x="187959" y="231266"/>
                </a:lnTo>
                <a:lnTo>
                  <a:pt x="207390" y="214248"/>
                </a:lnTo>
                <a:lnTo>
                  <a:pt x="156209" y="155828"/>
                </a:lnTo>
                <a:close/>
              </a:path>
              <a:path w="555625" h="631063">
                <a:moveTo>
                  <a:pt x="224535" y="233679"/>
                </a:moveTo>
                <a:lnTo>
                  <a:pt x="204977" y="250824"/>
                </a:lnTo>
                <a:lnTo>
                  <a:pt x="256285" y="309244"/>
                </a:lnTo>
                <a:lnTo>
                  <a:pt x="275716" y="292099"/>
                </a:lnTo>
                <a:lnTo>
                  <a:pt x="224535" y="233679"/>
                </a:lnTo>
                <a:close/>
              </a:path>
              <a:path w="555625" h="631063">
                <a:moveTo>
                  <a:pt x="292861" y="311657"/>
                </a:moveTo>
                <a:lnTo>
                  <a:pt x="273303" y="328675"/>
                </a:lnTo>
                <a:lnTo>
                  <a:pt x="324611" y="387095"/>
                </a:lnTo>
                <a:lnTo>
                  <a:pt x="344042" y="370077"/>
                </a:lnTo>
                <a:lnTo>
                  <a:pt x="292861" y="311657"/>
                </a:lnTo>
                <a:close/>
              </a:path>
              <a:path w="555625" h="631063">
                <a:moveTo>
                  <a:pt x="361187" y="389508"/>
                </a:moveTo>
                <a:lnTo>
                  <a:pt x="341629" y="406653"/>
                </a:lnTo>
                <a:lnTo>
                  <a:pt x="392937" y="465073"/>
                </a:lnTo>
                <a:lnTo>
                  <a:pt x="412369" y="448055"/>
                </a:lnTo>
                <a:lnTo>
                  <a:pt x="361187" y="389508"/>
                </a:lnTo>
                <a:close/>
              </a:path>
              <a:path w="555625" h="631063">
                <a:moveTo>
                  <a:pt x="429513" y="467486"/>
                </a:moveTo>
                <a:lnTo>
                  <a:pt x="409955" y="484504"/>
                </a:lnTo>
                <a:lnTo>
                  <a:pt x="461263" y="543051"/>
                </a:lnTo>
                <a:lnTo>
                  <a:pt x="480695" y="525906"/>
                </a:lnTo>
                <a:lnTo>
                  <a:pt x="429513" y="467486"/>
                </a:lnTo>
                <a:close/>
              </a:path>
              <a:path w="555625" h="631063">
                <a:moveTo>
                  <a:pt x="497839" y="545337"/>
                </a:moveTo>
                <a:lnTo>
                  <a:pt x="478281" y="562482"/>
                </a:lnTo>
                <a:lnTo>
                  <a:pt x="494676" y="581136"/>
                </a:lnTo>
                <a:lnTo>
                  <a:pt x="503174" y="590803"/>
                </a:lnTo>
                <a:lnTo>
                  <a:pt x="555625" y="631062"/>
                </a:lnTo>
                <a:lnTo>
                  <a:pt x="533653" y="546988"/>
                </a:lnTo>
                <a:lnTo>
                  <a:pt x="522731" y="573785"/>
                </a:lnTo>
                <a:lnTo>
                  <a:pt x="514198" y="564033"/>
                </a:lnTo>
                <a:lnTo>
                  <a:pt x="497839" y="545337"/>
                </a:lnTo>
                <a:close/>
              </a:path>
              <a:path w="555625" h="631063">
                <a:moveTo>
                  <a:pt x="503174" y="590803"/>
                </a:moveTo>
                <a:lnTo>
                  <a:pt x="494676" y="581136"/>
                </a:lnTo>
                <a:lnTo>
                  <a:pt x="475233" y="598169"/>
                </a:lnTo>
                <a:lnTo>
                  <a:pt x="555625" y="631062"/>
                </a:lnTo>
                <a:lnTo>
                  <a:pt x="503174" y="590803"/>
                </a:lnTo>
                <a:close/>
              </a:path>
              <a:path w="555625" h="631063">
                <a:moveTo>
                  <a:pt x="533653" y="546988"/>
                </a:moveTo>
                <a:lnTo>
                  <a:pt x="514198" y="564033"/>
                </a:lnTo>
                <a:lnTo>
                  <a:pt x="522731" y="573785"/>
                </a:lnTo>
                <a:lnTo>
                  <a:pt x="533653" y="546988"/>
                </a:lnTo>
                <a:close/>
              </a:path>
              <a:path w="555625" h="631063">
                <a:moveTo>
                  <a:pt x="19557" y="0"/>
                </a:moveTo>
                <a:lnTo>
                  <a:pt x="0" y="17017"/>
                </a:lnTo>
                <a:lnTo>
                  <a:pt x="51307" y="75437"/>
                </a:lnTo>
                <a:lnTo>
                  <a:pt x="70738" y="58419"/>
                </a:lnTo>
                <a:lnTo>
                  <a:pt x="1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06590" y="4514850"/>
            <a:ext cx="914400" cy="522731"/>
          </a:xfrm>
          <a:custGeom>
            <a:avLst/>
            <a:gdLst/>
            <a:ahLst/>
            <a:cxnLst/>
            <a:rect l="l" t="t" r="r" b="b"/>
            <a:pathLst>
              <a:path w="914400" h="522731">
                <a:moveTo>
                  <a:pt x="0" y="522731"/>
                </a:moveTo>
                <a:lnTo>
                  <a:pt x="914400" y="522731"/>
                </a:lnTo>
                <a:lnTo>
                  <a:pt x="914400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06590" y="4514850"/>
            <a:ext cx="914400" cy="522731"/>
          </a:xfrm>
          <a:custGeom>
            <a:avLst/>
            <a:gdLst/>
            <a:ahLst/>
            <a:cxnLst/>
            <a:rect l="l" t="t" r="r" b="b"/>
            <a:pathLst>
              <a:path w="914400" h="522731">
                <a:moveTo>
                  <a:pt x="0" y="522731"/>
                </a:moveTo>
                <a:lnTo>
                  <a:pt x="914400" y="522731"/>
                </a:lnTo>
                <a:lnTo>
                  <a:pt x="914400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35090" y="5646420"/>
            <a:ext cx="576071" cy="51815"/>
          </a:xfrm>
          <a:custGeom>
            <a:avLst/>
            <a:gdLst/>
            <a:ahLst/>
            <a:cxnLst/>
            <a:rect l="l" t="t" r="r" b="b"/>
            <a:pathLst>
              <a:path w="576071" h="51815">
                <a:moveTo>
                  <a:pt x="0" y="0"/>
                </a:moveTo>
                <a:lnTo>
                  <a:pt x="0" y="25907"/>
                </a:lnTo>
                <a:lnTo>
                  <a:pt x="77724" y="25907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576071" h="51815">
                <a:moveTo>
                  <a:pt x="103632" y="0"/>
                </a:moveTo>
                <a:lnTo>
                  <a:pt x="103632" y="25907"/>
                </a:lnTo>
                <a:lnTo>
                  <a:pt x="181356" y="25907"/>
                </a:lnTo>
                <a:lnTo>
                  <a:pt x="181356" y="0"/>
                </a:lnTo>
                <a:lnTo>
                  <a:pt x="103632" y="0"/>
                </a:lnTo>
                <a:close/>
              </a:path>
              <a:path w="576071" h="51815">
                <a:moveTo>
                  <a:pt x="207263" y="0"/>
                </a:moveTo>
                <a:lnTo>
                  <a:pt x="207263" y="25907"/>
                </a:lnTo>
                <a:lnTo>
                  <a:pt x="284988" y="25907"/>
                </a:lnTo>
                <a:lnTo>
                  <a:pt x="284988" y="0"/>
                </a:lnTo>
                <a:lnTo>
                  <a:pt x="207263" y="0"/>
                </a:lnTo>
                <a:close/>
              </a:path>
              <a:path w="576071" h="51815">
                <a:moveTo>
                  <a:pt x="310895" y="0"/>
                </a:moveTo>
                <a:lnTo>
                  <a:pt x="310895" y="25907"/>
                </a:lnTo>
                <a:lnTo>
                  <a:pt x="388619" y="25907"/>
                </a:lnTo>
                <a:lnTo>
                  <a:pt x="388619" y="0"/>
                </a:lnTo>
                <a:lnTo>
                  <a:pt x="310895" y="0"/>
                </a:lnTo>
                <a:close/>
              </a:path>
              <a:path w="576071" h="51815">
                <a:moveTo>
                  <a:pt x="414528" y="0"/>
                </a:moveTo>
                <a:lnTo>
                  <a:pt x="414528" y="25907"/>
                </a:lnTo>
                <a:lnTo>
                  <a:pt x="492252" y="25907"/>
                </a:lnTo>
                <a:lnTo>
                  <a:pt x="492252" y="0"/>
                </a:lnTo>
                <a:lnTo>
                  <a:pt x="414528" y="0"/>
                </a:lnTo>
                <a:close/>
              </a:path>
              <a:path w="576071" h="51815">
                <a:moveTo>
                  <a:pt x="576071" y="12953"/>
                </a:moveTo>
                <a:lnTo>
                  <a:pt x="498348" y="-25908"/>
                </a:lnTo>
                <a:lnTo>
                  <a:pt x="498348" y="51815"/>
                </a:lnTo>
                <a:lnTo>
                  <a:pt x="57607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35090" y="565937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38722" y="565937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42354" y="565937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45985" y="565937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49618" y="565937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82206" y="5398770"/>
            <a:ext cx="914400" cy="522731"/>
          </a:xfrm>
          <a:custGeom>
            <a:avLst/>
            <a:gdLst/>
            <a:ahLst/>
            <a:cxnLst/>
            <a:rect l="l" t="t" r="r" b="b"/>
            <a:pathLst>
              <a:path w="914400" h="522731">
                <a:moveTo>
                  <a:pt x="0" y="522731"/>
                </a:moveTo>
                <a:lnTo>
                  <a:pt x="914400" y="522731"/>
                </a:lnTo>
                <a:lnTo>
                  <a:pt x="914400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82206" y="5398770"/>
            <a:ext cx="914400" cy="522731"/>
          </a:xfrm>
          <a:custGeom>
            <a:avLst/>
            <a:gdLst/>
            <a:ahLst/>
            <a:cxnLst/>
            <a:rect l="l" t="t" r="r" b="b"/>
            <a:pathLst>
              <a:path w="914400" h="522731">
                <a:moveTo>
                  <a:pt x="0" y="522731"/>
                </a:moveTo>
                <a:lnTo>
                  <a:pt x="914400" y="522731"/>
                </a:lnTo>
                <a:lnTo>
                  <a:pt x="914400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3540" y="465946"/>
            <a:ext cx="115834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7970" y="465946"/>
            <a:ext cx="97454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ty</a:t>
            </a:r>
            <a:r>
              <a:rPr sz="3600" b="1" spc="-159" dirty="0" smtClean="0">
                <a:latin typeface="Arial"/>
                <a:cs typeface="Arial"/>
              </a:rPr>
              <a:t>p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9977" y="465946"/>
            <a:ext cx="191729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va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6559" y="465946"/>
            <a:ext cx="58272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4003" y="465946"/>
            <a:ext cx="95397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f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7940" y="3602915"/>
            <a:ext cx="1362984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t 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7974" y="4224782"/>
            <a:ext cx="6436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3794" y="4515612"/>
            <a:ext cx="826542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G</a:t>
            </a:r>
            <a:r>
              <a:rPr sz="2700" spc="4" baseline="3034" dirty="0" smtClean="0">
                <a:latin typeface="Calibri"/>
                <a:cs typeface="Calibri"/>
              </a:rPr>
              <a:t>a</a:t>
            </a:r>
            <a:r>
              <a:rPr sz="2700" spc="0" baseline="3034" dirty="0" smtClean="0">
                <a:latin typeface="Calibri"/>
                <a:cs typeface="Calibri"/>
              </a:rPr>
              <a:t>rba</a:t>
            </a:r>
            <a:r>
              <a:rPr sz="2700" spc="-4" baseline="3034" dirty="0" smtClean="0">
                <a:latin typeface="Calibri"/>
                <a:cs typeface="Calibri"/>
              </a:rPr>
              <a:t>g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69722" marR="83994" algn="ctr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 smtClean="0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3082" y="5108956"/>
            <a:ext cx="6436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2206" y="5398770"/>
            <a:ext cx="914400" cy="522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1"/>
              </a:spcBef>
            </a:pPr>
            <a:endParaRPr sz="900"/>
          </a:p>
          <a:p>
            <a:pPr marL="172720">
              <a:lnSpc>
                <a:spcPct val="101725"/>
              </a:lnSpc>
            </a:pPr>
            <a:r>
              <a:rPr sz="1800" spc="-3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adius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6590" y="4514850"/>
            <a:ext cx="914400" cy="522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2"/>
              </a:spcBef>
            </a:pPr>
            <a:endParaRPr sz="900"/>
          </a:p>
          <a:p>
            <a:pPr marL="173227">
              <a:lnSpc>
                <a:spcPct val="101725"/>
              </a:lnSpc>
            </a:pPr>
            <a:r>
              <a:rPr sz="1800" spc="-3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adius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9670" y="1366265"/>
            <a:ext cx="3973068" cy="2525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0969">
              <a:lnSpc>
                <a:spcPct val="95825"/>
              </a:lnSpc>
              <a:spcBef>
                <a:spcPts val="1209"/>
              </a:spcBef>
            </a:pPr>
            <a:r>
              <a:rPr sz="1100" b="1" spc="0" dirty="0" smtClean="0">
                <a:latin typeface="Arial"/>
                <a:cs typeface="Arial"/>
              </a:rPr>
              <a:t>class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2047979">
              <a:lnSpc>
                <a:spcPct val="95825"/>
              </a:lnSpc>
              <a:spcBef>
                <a:spcPts val="1378"/>
              </a:spcBef>
            </a:pPr>
            <a:r>
              <a:rPr sz="1100" b="1" spc="0" dirty="0" smtClean="0">
                <a:latin typeface="Arial"/>
                <a:cs typeface="Arial"/>
              </a:rPr>
              <a:t>ta</a:t>
            </a:r>
            <a:r>
              <a:rPr sz="1100" b="1" spc="4" dirty="0" smtClean="0">
                <a:latin typeface="Arial"/>
                <a:cs typeface="Arial"/>
              </a:rPr>
              <a:t>ti</a:t>
            </a:r>
            <a:r>
              <a:rPr sz="1100" b="1" spc="0" dirty="0" smtClean="0">
                <a:latin typeface="Arial"/>
                <a:cs typeface="Arial"/>
              </a:rPr>
              <a:t>c</a:t>
            </a:r>
            <a:r>
              <a:rPr sz="1100" b="1" spc="-2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oid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ma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n(St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-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ng</a:t>
            </a:r>
            <a:r>
              <a:rPr sz="1100" b="1" spc="-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4" dirty="0" smtClean="0">
                <a:latin typeface="Arial"/>
                <a:cs typeface="Arial"/>
              </a:rPr>
              <a:t>[])</a:t>
            </a:r>
            <a:endParaRPr sz="1100">
              <a:latin typeface="Arial"/>
              <a:cs typeface="Arial"/>
            </a:endParaRPr>
          </a:p>
          <a:p>
            <a:pPr marL="2041720">
              <a:lnSpc>
                <a:spcPct val="95825"/>
              </a:lnSpc>
              <a:spcBef>
                <a:spcPts val="1381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 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ew</a:t>
            </a:r>
            <a:r>
              <a:rPr sz="1400" b="1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e(10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41652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 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ew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e(20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53489">
              <a:lnSpc>
                <a:spcPct val="95825"/>
              </a:lnSpc>
              <a:spcBef>
                <a:spcPts val="1750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c1         </a:t>
            </a:r>
            <a:r>
              <a:rPr sz="1400" b="1" spc="20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=               </a:t>
            </a:r>
            <a:r>
              <a:rPr sz="1400" b="1" spc="17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c2;</a:t>
            </a:r>
            <a:endParaRPr sz="1400">
              <a:latin typeface="Arial"/>
              <a:cs typeface="Arial"/>
            </a:endParaRPr>
          </a:p>
          <a:p>
            <a:pPr marL="1055369">
              <a:lnSpc>
                <a:spcPct val="95825"/>
              </a:lnSpc>
              <a:spcBef>
                <a:spcPts val="2031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En</a:t>
            </a:r>
            <a:r>
              <a:rPr sz="1100" b="1" spc="0" dirty="0" smtClean="0">
                <a:latin typeface="Arial"/>
                <a:cs typeface="Arial"/>
              </a:rPr>
              <a:t>d 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f Meth</a:t>
            </a:r>
            <a:r>
              <a:rPr sz="1100" b="1" spc="-4" dirty="0" smtClean="0">
                <a:latin typeface="Arial"/>
                <a:cs typeface="Arial"/>
              </a:rPr>
              <a:t>od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" y="1318260"/>
            <a:ext cx="4788408" cy="5177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678">
              <a:lnSpc>
                <a:spcPct val="95825"/>
              </a:lnSpc>
              <a:spcBef>
                <a:spcPts val="450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Fi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2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ame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: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emo.</a:t>
            </a:r>
            <a:r>
              <a:rPr sz="1100" b="1" spc="-4" dirty="0" smtClean="0">
                <a:latin typeface="Arial"/>
                <a:cs typeface="Arial"/>
              </a:rPr>
              <a:t>j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cla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rcle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ate          </a:t>
            </a:r>
            <a:r>
              <a:rPr sz="1100" b="1" spc="2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or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e(do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ble</a:t>
            </a:r>
            <a:r>
              <a:rPr sz="1100" b="1" spc="-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0" dirty="0" smtClean="0">
                <a:latin typeface="Arial"/>
                <a:cs typeface="Arial"/>
              </a:rPr>
              <a:t>rad</a:t>
            </a:r>
            <a:r>
              <a:rPr sz="1100" b="1" spc="-9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-4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=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C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or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-4" dirty="0" smtClean="0">
                <a:latin typeface="Arial"/>
                <a:cs typeface="Arial"/>
              </a:rPr>
              <a:t>pub</a:t>
            </a:r>
            <a:r>
              <a:rPr sz="1100" b="1" spc="4" dirty="0" smtClean="0">
                <a:latin typeface="Arial"/>
                <a:cs typeface="Arial"/>
              </a:rPr>
              <a:t>li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doub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4" dirty="0" smtClean="0">
                <a:latin typeface="Arial"/>
                <a:cs typeface="Arial"/>
              </a:rPr>
              <a:t>()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896516" marR="1647770" algn="ctr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-9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et 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oid               </a:t>
            </a:r>
            <a:r>
              <a:rPr sz="1100" b="1" spc="6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4" dirty="0" smtClean="0">
                <a:latin typeface="Arial"/>
                <a:cs typeface="Arial"/>
              </a:rPr>
              <a:t>(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0" dirty="0" smtClean="0">
                <a:latin typeface="Arial"/>
                <a:cs typeface="Arial"/>
              </a:rPr>
              <a:t>rad</a:t>
            </a:r>
            <a:r>
              <a:rPr sz="1100" b="1" spc="-9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-4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=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 marR="1548393">
              <a:lnSpc>
                <a:spcPct val="100137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39" dirty="0" smtClean="0">
                <a:latin typeface="Arial"/>
                <a:cs typeface="Arial"/>
              </a:rPr>
              <a:t>A</a:t>
            </a:r>
            <a:r>
              <a:rPr sz="1100" b="1" spc="0" dirty="0" smtClean="0">
                <a:latin typeface="Arial"/>
                <a:cs typeface="Arial"/>
              </a:rPr>
              <a:t>rea</a:t>
            </a:r>
            <a:r>
              <a:rPr sz="1100" b="1" spc="2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of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area()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3.1456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 marR="1197873">
              <a:lnSpc>
                <a:spcPct val="100041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P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me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50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of</a:t>
            </a:r>
            <a:r>
              <a:rPr sz="1100" b="1" spc="-4" dirty="0" smtClean="0">
                <a:latin typeface="Arial"/>
                <a:cs typeface="Arial"/>
              </a:rPr>
              <a:t> 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me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4" dirty="0" smtClean="0">
                <a:latin typeface="Arial"/>
                <a:cs typeface="Arial"/>
              </a:rPr>
              <a:t>(</a:t>
            </a:r>
            <a:r>
              <a:rPr sz="1100" b="1" spc="0" dirty="0" smtClean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2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3.1456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class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emo</a:t>
            </a: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89170" y="1318260"/>
            <a:ext cx="2318900" cy="5177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7670">
              <a:lnSpc>
                <a:spcPts val="1200"/>
              </a:lnSpc>
              <a:spcBef>
                <a:spcPts val="67"/>
              </a:spcBef>
            </a:pPr>
            <a:endParaRPr sz="1200"/>
          </a:p>
          <a:p>
            <a:pPr marL="331469" marR="97670">
              <a:lnSpc>
                <a:spcPct val="95825"/>
              </a:lnSpc>
            </a:pPr>
            <a:r>
              <a:rPr sz="1100" b="1" spc="4" dirty="0" smtClean="0">
                <a:latin typeface="Arial"/>
                <a:cs typeface="Arial"/>
              </a:rPr>
              <a:t>//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331469" marR="97670">
              <a:lnSpc>
                <a:spcPct val="95825"/>
              </a:lnSpc>
              <a:spcBef>
                <a:spcPts val="137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245869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9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217853" marR="990473" algn="ctr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443989" marR="97670">
              <a:lnSpc>
                <a:spcPct val="95825"/>
              </a:lnSpc>
              <a:spcBef>
                <a:spcPts val="60"/>
              </a:spcBef>
            </a:pP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c1</a:t>
            </a:r>
            <a:endParaRPr sz="1400">
              <a:latin typeface="Arial"/>
              <a:cs typeface="Arial"/>
            </a:endParaRPr>
          </a:p>
          <a:p>
            <a:pPr marL="1443989" marR="104848">
              <a:lnSpc>
                <a:spcPts val="1609"/>
              </a:lnSpc>
              <a:spcBef>
                <a:spcPts val="70"/>
              </a:spcBef>
            </a:pP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c2 </a:t>
            </a:r>
            <a:endParaRPr sz="1400">
              <a:latin typeface="Arial"/>
              <a:cs typeface="Arial"/>
            </a:endParaRPr>
          </a:p>
          <a:p>
            <a:pPr marL="1443989" marR="104848">
              <a:lnSpc>
                <a:spcPts val="1609"/>
              </a:lnSpc>
              <a:spcBef>
                <a:spcPts val="1749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c1</a:t>
            </a:r>
            <a:endParaRPr sz="1400">
              <a:latin typeface="Arial"/>
              <a:cs typeface="Arial"/>
            </a:endParaRPr>
          </a:p>
          <a:p>
            <a:pPr marL="1245869" marR="97670">
              <a:lnSpc>
                <a:spcPct val="95825"/>
              </a:lnSpc>
              <a:spcBef>
                <a:spcPts val="2079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En</a:t>
            </a:r>
            <a:r>
              <a:rPr sz="1100" b="1" spc="0" dirty="0" smtClean="0">
                <a:latin typeface="Arial"/>
                <a:cs typeface="Arial"/>
              </a:rPr>
              <a:t>d 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  <a:p>
            <a:pPr marL="1363471" marR="97670">
              <a:lnSpc>
                <a:spcPct val="101725"/>
              </a:lnSpc>
              <a:spcBef>
                <a:spcPts val="8176"/>
              </a:spcBef>
            </a:pPr>
            <a:r>
              <a:rPr sz="1800" spc="-4" dirty="0" smtClean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  <a:p>
            <a:pPr marL="1338833" marR="97670">
              <a:lnSpc>
                <a:spcPct val="101725"/>
              </a:lnSpc>
              <a:spcBef>
                <a:spcPts val="4762"/>
              </a:spcBef>
            </a:pPr>
            <a:r>
              <a:rPr sz="1800" spc="-4" dirty="0" smtClean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" y="1325117"/>
            <a:ext cx="4788408" cy="5170932"/>
          </a:xfrm>
          <a:custGeom>
            <a:avLst/>
            <a:gdLst/>
            <a:ahLst/>
            <a:cxnLst/>
            <a:rect l="l" t="t" r="r" b="b"/>
            <a:pathLst>
              <a:path w="4788408" h="5170932">
                <a:moveTo>
                  <a:pt x="0" y="5170932"/>
                </a:moveTo>
                <a:lnTo>
                  <a:pt x="4788408" y="5170932"/>
                </a:lnTo>
                <a:lnTo>
                  <a:pt x="4788408" y="0"/>
                </a:lnTo>
                <a:lnTo>
                  <a:pt x="0" y="0"/>
                </a:lnTo>
                <a:lnTo>
                  <a:pt x="0" y="51709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79670" y="1366265"/>
            <a:ext cx="3973068" cy="2525268"/>
          </a:xfrm>
          <a:custGeom>
            <a:avLst/>
            <a:gdLst/>
            <a:ahLst/>
            <a:cxnLst/>
            <a:rect l="l" t="t" r="r" b="b"/>
            <a:pathLst>
              <a:path w="3973068" h="2525267">
                <a:moveTo>
                  <a:pt x="0" y="2525268"/>
                </a:moveTo>
                <a:lnTo>
                  <a:pt x="3973068" y="2525268"/>
                </a:lnTo>
                <a:lnTo>
                  <a:pt x="3973068" y="0"/>
                </a:lnTo>
                <a:lnTo>
                  <a:pt x="0" y="0"/>
                </a:lnTo>
                <a:lnTo>
                  <a:pt x="0" y="25252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07786" y="4978908"/>
            <a:ext cx="576072" cy="51816"/>
          </a:xfrm>
          <a:custGeom>
            <a:avLst/>
            <a:gdLst/>
            <a:ahLst/>
            <a:cxnLst/>
            <a:rect l="l" t="t" r="r" b="b"/>
            <a:pathLst>
              <a:path w="576072" h="51816">
                <a:moveTo>
                  <a:pt x="0" y="0"/>
                </a:moveTo>
                <a:lnTo>
                  <a:pt x="0" y="25908"/>
                </a:lnTo>
                <a:lnTo>
                  <a:pt x="77724" y="25908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576072" h="51816">
                <a:moveTo>
                  <a:pt x="103631" y="0"/>
                </a:moveTo>
                <a:lnTo>
                  <a:pt x="103631" y="25908"/>
                </a:lnTo>
                <a:lnTo>
                  <a:pt x="181355" y="25908"/>
                </a:lnTo>
                <a:lnTo>
                  <a:pt x="181355" y="0"/>
                </a:lnTo>
                <a:lnTo>
                  <a:pt x="103631" y="0"/>
                </a:lnTo>
                <a:close/>
              </a:path>
              <a:path w="576072" h="51816">
                <a:moveTo>
                  <a:pt x="207263" y="0"/>
                </a:moveTo>
                <a:lnTo>
                  <a:pt x="207263" y="25908"/>
                </a:lnTo>
                <a:lnTo>
                  <a:pt x="284988" y="25908"/>
                </a:lnTo>
                <a:lnTo>
                  <a:pt x="284988" y="0"/>
                </a:lnTo>
                <a:lnTo>
                  <a:pt x="207263" y="0"/>
                </a:lnTo>
                <a:close/>
              </a:path>
              <a:path w="576072" h="51816">
                <a:moveTo>
                  <a:pt x="310896" y="0"/>
                </a:moveTo>
                <a:lnTo>
                  <a:pt x="310896" y="25908"/>
                </a:lnTo>
                <a:lnTo>
                  <a:pt x="388619" y="25908"/>
                </a:lnTo>
                <a:lnTo>
                  <a:pt x="388619" y="0"/>
                </a:lnTo>
                <a:lnTo>
                  <a:pt x="310896" y="0"/>
                </a:lnTo>
                <a:close/>
              </a:path>
              <a:path w="576072" h="51816">
                <a:moveTo>
                  <a:pt x="414527" y="0"/>
                </a:moveTo>
                <a:lnTo>
                  <a:pt x="414527" y="25908"/>
                </a:lnTo>
                <a:lnTo>
                  <a:pt x="492251" y="25908"/>
                </a:lnTo>
                <a:lnTo>
                  <a:pt x="492251" y="0"/>
                </a:lnTo>
                <a:lnTo>
                  <a:pt x="414527" y="0"/>
                </a:lnTo>
                <a:close/>
              </a:path>
              <a:path w="576072" h="51816">
                <a:moveTo>
                  <a:pt x="576072" y="12954"/>
                </a:moveTo>
                <a:lnTo>
                  <a:pt x="498348" y="-25907"/>
                </a:lnTo>
                <a:lnTo>
                  <a:pt x="498348" y="51816"/>
                </a:lnTo>
                <a:lnTo>
                  <a:pt x="576072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07786" y="499186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1418" y="499186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5050" y="499186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18682" y="4991862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2314" y="499186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54902" y="4729734"/>
            <a:ext cx="914400" cy="522731"/>
          </a:xfrm>
          <a:custGeom>
            <a:avLst/>
            <a:gdLst/>
            <a:ahLst/>
            <a:cxnLst/>
            <a:rect l="l" t="t" r="r" b="b"/>
            <a:pathLst>
              <a:path w="914400" h="522731">
                <a:moveTo>
                  <a:pt x="0" y="522731"/>
                </a:moveTo>
                <a:lnTo>
                  <a:pt x="914400" y="522731"/>
                </a:lnTo>
                <a:lnTo>
                  <a:pt x="914400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54902" y="4729734"/>
            <a:ext cx="914400" cy="522731"/>
          </a:xfrm>
          <a:custGeom>
            <a:avLst/>
            <a:gdLst/>
            <a:ahLst/>
            <a:cxnLst/>
            <a:rect l="l" t="t" r="r" b="b"/>
            <a:pathLst>
              <a:path w="914400" h="522731">
                <a:moveTo>
                  <a:pt x="0" y="522731"/>
                </a:moveTo>
                <a:lnTo>
                  <a:pt x="914400" y="522731"/>
                </a:lnTo>
                <a:lnTo>
                  <a:pt x="914400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540" y="465946"/>
            <a:ext cx="115834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7970" y="465946"/>
            <a:ext cx="97454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ty</a:t>
            </a:r>
            <a:r>
              <a:rPr sz="3600" b="1" spc="-159" dirty="0" smtClean="0">
                <a:latin typeface="Arial"/>
                <a:cs typeface="Arial"/>
              </a:rPr>
              <a:t>p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9977" y="465946"/>
            <a:ext cx="191729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va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6559" y="465946"/>
            <a:ext cx="58272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4003" y="465946"/>
            <a:ext cx="95397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f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7940" y="2932101"/>
            <a:ext cx="1362984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t 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5397" y="4440936"/>
            <a:ext cx="6436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5125" y="5332562"/>
            <a:ext cx="464273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4902" y="4729734"/>
            <a:ext cx="914400" cy="522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979670" y="1366265"/>
            <a:ext cx="3973068" cy="2525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0969">
              <a:lnSpc>
                <a:spcPct val="95825"/>
              </a:lnSpc>
              <a:spcBef>
                <a:spcPts val="1209"/>
              </a:spcBef>
            </a:pPr>
            <a:r>
              <a:rPr sz="1100" b="1" spc="0" dirty="0" smtClean="0">
                <a:latin typeface="Arial"/>
                <a:cs typeface="Arial"/>
              </a:rPr>
              <a:t>class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2047979">
              <a:lnSpc>
                <a:spcPct val="95825"/>
              </a:lnSpc>
              <a:spcBef>
                <a:spcPts val="1378"/>
              </a:spcBef>
            </a:pPr>
            <a:r>
              <a:rPr sz="1100" b="1" spc="0" dirty="0" smtClean="0">
                <a:latin typeface="Arial"/>
                <a:cs typeface="Arial"/>
              </a:rPr>
              <a:t>ta</a:t>
            </a:r>
            <a:r>
              <a:rPr sz="1100" b="1" spc="4" dirty="0" smtClean="0">
                <a:latin typeface="Arial"/>
                <a:cs typeface="Arial"/>
              </a:rPr>
              <a:t>ti</a:t>
            </a:r>
            <a:r>
              <a:rPr sz="1100" b="1" spc="0" dirty="0" smtClean="0">
                <a:latin typeface="Arial"/>
                <a:cs typeface="Arial"/>
              </a:rPr>
              <a:t>c</a:t>
            </a:r>
            <a:r>
              <a:rPr sz="1100" b="1" spc="-2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oid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ma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n(St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-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ng</a:t>
            </a:r>
            <a:r>
              <a:rPr sz="1100" b="1" spc="-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4" dirty="0" smtClean="0">
                <a:latin typeface="Arial"/>
                <a:cs typeface="Arial"/>
              </a:rPr>
              <a:t>[])</a:t>
            </a:r>
            <a:endParaRPr sz="1100">
              <a:latin typeface="Arial"/>
              <a:cs typeface="Arial"/>
            </a:endParaRPr>
          </a:p>
          <a:p>
            <a:pPr marL="1253489">
              <a:lnSpc>
                <a:spcPct val="95825"/>
              </a:lnSpc>
              <a:spcBef>
                <a:spcPts val="1381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14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Cir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Cir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(1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055369">
              <a:lnSpc>
                <a:spcPct val="95825"/>
              </a:lnSpc>
              <a:spcBef>
                <a:spcPts val="1791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" y="1318260"/>
            <a:ext cx="4788408" cy="5177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678">
              <a:lnSpc>
                <a:spcPct val="95825"/>
              </a:lnSpc>
              <a:spcBef>
                <a:spcPts val="450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Fi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2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ame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: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emo.</a:t>
            </a:r>
            <a:r>
              <a:rPr sz="1100" b="1" spc="-4" dirty="0" smtClean="0">
                <a:latin typeface="Arial"/>
                <a:cs typeface="Arial"/>
              </a:rPr>
              <a:t>j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cla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rcle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ate          </a:t>
            </a:r>
            <a:r>
              <a:rPr sz="1100" b="1" spc="2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or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e(do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ble</a:t>
            </a:r>
            <a:r>
              <a:rPr sz="1100" b="1" spc="-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0" dirty="0" smtClean="0">
                <a:latin typeface="Arial"/>
                <a:cs typeface="Arial"/>
              </a:rPr>
              <a:t>rad</a:t>
            </a:r>
            <a:r>
              <a:rPr sz="1100" b="1" spc="-9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-4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=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C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or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-4" dirty="0" smtClean="0">
                <a:latin typeface="Arial"/>
                <a:cs typeface="Arial"/>
              </a:rPr>
              <a:t>pub</a:t>
            </a:r>
            <a:r>
              <a:rPr sz="1100" b="1" spc="4" dirty="0" smtClean="0">
                <a:latin typeface="Arial"/>
                <a:cs typeface="Arial"/>
              </a:rPr>
              <a:t>li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doub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4" dirty="0" smtClean="0">
                <a:latin typeface="Arial"/>
                <a:cs typeface="Arial"/>
              </a:rPr>
              <a:t>()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896516" marR="1647770" algn="ctr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-9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et 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oid               </a:t>
            </a:r>
            <a:r>
              <a:rPr sz="1100" b="1" spc="6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4" dirty="0" smtClean="0">
                <a:latin typeface="Arial"/>
                <a:cs typeface="Arial"/>
              </a:rPr>
              <a:t>(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0" dirty="0" smtClean="0">
                <a:latin typeface="Arial"/>
                <a:cs typeface="Arial"/>
              </a:rPr>
              <a:t>rad</a:t>
            </a:r>
            <a:r>
              <a:rPr sz="1100" b="1" spc="-9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-4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=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 marR="1548393">
              <a:lnSpc>
                <a:spcPct val="100137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39" dirty="0" smtClean="0">
                <a:latin typeface="Arial"/>
                <a:cs typeface="Arial"/>
              </a:rPr>
              <a:t>A</a:t>
            </a:r>
            <a:r>
              <a:rPr sz="1100" b="1" spc="0" dirty="0" smtClean="0">
                <a:latin typeface="Arial"/>
                <a:cs typeface="Arial"/>
              </a:rPr>
              <a:t>rea</a:t>
            </a:r>
            <a:r>
              <a:rPr sz="1100" b="1" spc="2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of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area()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3.1456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 marR="1197873">
              <a:lnSpc>
                <a:spcPct val="100041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P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me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50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of</a:t>
            </a:r>
            <a:r>
              <a:rPr sz="1100" b="1" spc="-4" dirty="0" smtClean="0">
                <a:latin typeface="Arial"/>
                <a:cs typeface="Arial"/>
              </a:rPr>
              <a:t> 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me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4" dirty="0" smtClean="0">
                <a:latin typeface="Arial"/>
                <a:cs typeface="Arial"/>
              </a:rPr>
              <a:t>(</a:t>
            </a:r>
            <a:r>
              <a:rPr sz="1100" b="1" spc="0" dirty="0" smtClean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2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3.1456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class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emo</a:t>
            </a: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89170" y="1318260"/>
            <a:ext cx="2318900" cy="5177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7670">
              <a:lnSpc>
                <a:spcPts val="1200"/>
              </a:lnSpc>
              <a:spcBef>
                <a:spcPts val="67"/>
              </a:spcBef>
            </a:pPr>
            <a:endParaRPr sz="1200"/>
          </a:p>
          <a:p>
            <a:pPr marL="331469" marR="97670">
              <a:lnSpc>
                <a:spcPct val="95825"/>
              </a:lnSpc>
            </a:pPr>
            <a:r>
              <a:rPr sz="1100" b="1" spc="4" dirty="0" smtClean="0">
                <a:latin typeface="Arial"/>
                <a:cs typeface="Arial"/>
              </a:rPr>
              <a:t>//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331469" marR="97670">
              <a:lnSpc>
                <a:spcPct val="95825"/>
              </a:lnSpc>
              <a:spcBef>
                <a:spcPts val="137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245869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9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217853" marR="990473" algn="ctr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R="166758" algn="r">
              <a:lnSpc>
                <a:spcPct val="95825"/>
              </a:lnSpc>
              <a:spcBef>
                <a:spcPts val="60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14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Circ</a:t>
            </a:r>
            <a:endParaRPr sz="1200">
              <a:latin typeface="Arial"/>
              <a:cs typeface="Arial"/>
            </a:endParaRPr>
          </a:p>
          <a:p>
            <a:pPr marL="1245869" marR="97670">
              <a:lnSpc>
                <a:spcPct val="95825"/>
              </a:lnSpc>
              <a:spcBef>
                <a:spcPts val="1791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R="169687" algn="r">
              <a:lnSpc>
                <a:spcPct val="101725"/>
              </a:lnSpc>
              <a:spcBef>
                <a:spcPts val="11781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ir</a:t>
            </a:r>
            <a:endParaRPr sz="1800">
              <a:latin typeface="Calibri"/>
              <a:cs typeface="Calibri"/>
            </a:endParaRPr>
          </a:p>
          <a:p>
            <a:pPr marL="811276" marR="32501">
              <a:lnSpc>
                <a:spcPts val="2197"/>
              </a:lnSpc>
              <a:spcBef>
                <a:spcPts val="1178"/>
              </a:spcBef>
            </a:pP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1                  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2700" spc="0" baseline="-3034" dirty="0" smtClean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R="160197" algn="r">
              <a:lnSpc>
                <a:spcPct val="95825"/>
              </a:lnSpc>
              <a:spcBef>
                <a:spcPts val="1660"/>
              </a:spcBef>
            </a:pP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ad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2" y="1325117"/>
            <a:ext cx="4788408" cy="5170932"/>
          </a:xfrm>
          <a:custGeom>
            <a:avLst/>
            <a:gdLst/>
            <a:ahLst/>
            <a:cxnLst/>
            <a:rect l="l" t="t" r="r" b="b"/>
            <a:pathLst>
              <a:path w="4788408" h="5170932">
                <a:moveTo>
                  <a:pt x="0" y="5170932"/>
                </a:moveTo>
                <a:lnTo>
                  <a:pt x="4788408" y="5170932"/>
                </a:lnTo>
                <a:lnTo>
                  <a:pt x="4788408" y="0"/>
                </a:lnTo>
                <a:lnTo>
                  <a:pt x="0" y="0"/>
                </a:lnTo>
                <a:lnTo>
                  <a:pt x="0" y="51709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79670" y="1366265"/>
            <a:ext cx="3973068" cy="2525268"/>
          </a:xfrm>
          <a:custGeom>
            <a:avLst/>
            <a:gdLst/>
            <a:ahLst/>
            <a:cxnLst/>
            <a:rect l="l" t="t" r="r" b="b"/>
            <a:pathLst>
              <a:path w="3973068" h="2525267">
                <a:moveTo>
                  <a:pt x="0" y="2525268"/>
                </a:moveTo>
                <a:lnTo>
                  <a:pt x="3973068" y="2525268"/>
                </a:lnTo>
                <a:lnTo>
                  <a:pt x="3973068" y="0"/>
                </a:lnTo>
                <a:lnTo>
                  <a:pt x="0" y="0"/>
                </a:lnTo>
                <a:lnTo>
                  <a:pt x="0" y="25252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96378" y="2556510"/>
            <a:ext cx="978407" cy="144779"/>
          </a:xfrm>
          <a:custGeom>
            <a:avLst/>
            <a:gdLst/>
            <a:ahLst/>
            <a:cxnLst/>
            <a:rect l="l" t="t" r="r" b="b"/>
            <a:pathLst>
              <a:path w="978407" h="144779">
                <a:moveTo>
                  <a:pt x="906018" y="108585"/>
                </a:moveTo>
                <a:lnTo>
                  <a:pt x="906018" y="144779"/>
                </a:lnTo>
                <a:lnTo>
                  <a:pt x="978407" y="72389"/>
                </a:lnTo>
                <a:lnTo>
                  <a:pt x="906018" y="0"/>
                </a:lnTo>
                <a:lnTo>
                  <a:pt x="906018" y="36194"/>
                </a:lnTo>
                <a:lnTo>
                  <a:pt x="0" y="36194"/>
                </a:lnTo>
                <a:lnTo>
                  <a:pt x="0" y="108585"/>
                </a:lnTo>
                <a:lnTo>
                  <a:pt x="906018" y="10858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96378" y="2556510"/>
            <a:ext cx="978407" cy="144779"/>
          </a:xfrm>
          <a:custGeom>
            <a:avLst/>
            <a:gdLst/>
            <a:ahLst/>
            <a:cxnLst/>
            <a:rect l="l" t="t" r="r" b="b"/>
            <a:pathLst>
              <a:path w="978407" h="144779">
                <a:moveTo>
                  <a:pt x="0" y="36194"/>
                </a:moveTo>
                <a:lnTo>
                  <a:pt x="906018" y="36194"/>
                </a:lnTo>
                <a:lnTo>
                  <a:pt x="906018" y="0"/>
                </a:lnTo>
                <a:lnTo>
                  <a:pt x="978407" y="72389"/>
                </a:lnTo>
                <a:lnTo>
                  <a:pt x="906018" y="144779"/>
                </a:lnTo>
                <a:lnTo>
                  <a:pt x="906018" y="108585"/>
                </a:lnTo>
                <a:lnTo>
                  <a:pt x="0" y="108585"/>
                </a:lnTo>
                <a:lnTo>
                  <a:pt x="0" y="3619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80882" y="2635758"/>
            <a:ext cx="184403" cy="2093975"/>
          </a:xfrm>
          <a:custGeom>
            <a:avLst/>
            <a:gdLst/>
            <a:ahLst/>
            <a:cxnLst/>
            <a:rect l="l" t="t" r="r" b="b"/>
            <a:pathLst>
              <a:path w="184403" h="2093975">
                <a:moveTo>
                  <a:pt x="92201" y="2093975"/>
                </a:moveTo>
                <a:lnTo>
                  <a:pt x="184403" y="2001773"/>
                </a:lnTo>
                <a:lnTo>
                  <a:pt x="138302" y="2001773"/>
                </a:lnTo>
                <a:lnTo>
                  <a:pt x="138302" y="0"/>
                </a:lnTo>
                <a:lnTo>
                  <a:pt x="46100" y="0"/>
                </a:lnTo>
                <a:lnTo>
                  <a:pt x="46100" y="2001773"/>
                </a:lnTo>
                <a:lnTo>
                  <a:pt x="0" y="2001773"/>
                </a:lnTo>
                <a:lnTo>
                  <a:pt x="92201" y="209397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80882" y="2635758"/>
            <a:ext cx="184403" cy="2093975"/>
          </a:xfrm>
          <a:custGeom>
            <a:avLst/>
            <a:gdLst/>
            <a:ahLst/>
            <a:cxnLst/>
            <a:rect l="l" t="t" r="r" b="b"/>
            <a:pathLst>
              <a:path w="184403" h="2093975">
                <a:moveTo>
                  <a:pt x="0" y="2001773"/>
                </a:moveTo>
                <a:lnTo>
                  <a:pt x="46100" y="2001773"/>
                </a:lnTo>
                <a:lnTo>
                  <a:pt x="46100" y="0"/>
                </a:lnTo>
                <a:lnTo>
                  <a:pt x="138302" y="0"/>
                </a:lnTo>
                <a:lnTo>
                  <a:pt x="138302" y="2001773"/>
                </a:lnTo>
                <a:lnTo>
                  <a:pt x="184403" y="2001773"/>
                </a:lnTo>
                <a:lnTo>
                  <a:pt x="92201" y="2093975"/>
                </a:lnTo>
                <a:lnTo>
                  <a:pt x="0" y="200177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07786" y="4978908"/>
            <a:ext cx="576072" cy="51816"/>
          </a:xfrm>
          <a:custGeom>
            <a:avLst/>
            <a:gdLst/>
            <a:ahLst/>
            <a:cxnLst/>
            <a:rect l="l" t="t" r="r" b="b"/>
            <a:pathLst>
              <a:path w="576072" h="51816">
                <a:moveTo>
                  <a:pt x="0" y="0"/>
                </a:moveTo>
                <a:lnTo>
                  <a:pt x="0" y="25908"/>
                </a:lnTo>
                <a:lnTo>
                  <a:pt x="77724" y="25908"/>
                </a:lnTo>
                <a:lnTo>
                  <a:pt x="77724" y="0"/>
                </a:lnTo>
                <a:lnTo>
                  <a:pt x="0" y="0"/>
                </a:lnTo>
                <a:close/>
              </a:path>
              <a:path w="576072" h="51816">
                <a:moveTo>
                  <a:pt x="103631" y="0"/>
                </a:moveTo>
                <a:lnTo>
                  <a:pt x="103631" y="25908"/>
                </a:lnTo>
                <a:lnTo>
                  <a:pt x="181355" y="25908"/>
                </a:lnTo>
                <a:lnTo>
                  <a:pt x="181355" y="0"/>
                </a:lnTo>
                <a:lnTo>
                  <a:pt x="103631" y="0"/>
                </a:lnTo>
                <a:close/>
              </a:path>
              <a:path w="576072" h="51816">
                <a:moveTo>
                  <a:pt x="207263" y="0"/>
                </a:moveTo>
                <a:lnTo>
                  <a:pt x="207263" y="25908"/>
                </a:lnTo>
                <a:lnTo>
                  <a:pt x="284988" y="25908"/>
                </a:lnTo>
                <a:lnTo>
                  <a:pt x="284988" y="0"/>
                </a:lnTo>
                <a:lnTo>
                  <a:pt x="207263" y="0"/>
                </a:lnTo>
                <a:close/>
              </a:path>
              <a:path w="576072" h="51816">
                <a:moveTo>
                  <a:pt x="310896" y="0"/>
                </a:moveTo>
                <a:lnTo>
                  <a:pt x="310896" y="25908"/>
                </a:lnTo>
                <a:lnTo>
                  <a:pt x="388619" y="25908"/>
                </a:lnTo>
                <a:lnTo>
                  <a:pt x="388619" y="0"/>
                </a:lnTo>
                <a:lnTo>
                  <a:pt x="310896" y="0"/>
                </a:lnTo>
                <a:close/>
              </a:path>
              <a:path w="576072" h="51816">
                <a:moveTo>
                  <a:pt x="414527" y="0"/>
                </a:moveTo>
                <a:lnTo>
                  <a:pt x="414527" y="25908"/>
                </a:lnTo>
                <a:lnTo>
                  <a:pt x="492251" y="25908"/>
                </a:lnTo>
                <a:lnTo>
                  <a:pt x="492251" y="0"/>
                </a:lnTo>
                <a:lnTo>
                  <a:pt x="414527" y="0"/>
                </a:lnTo>
                <a:close/>
              </a:path>
              <a:path w="576072" h="51816">
                <a:moveTo>
                  <a:pt x="576072" y="12954"/>
                </a:moveTo>
                <a:lnTo>
                  <a:pt x="498348" y="-25907"/>
                </a:lnTo>
                <a:lnTo>
                  <a:pt x="498348" y="51816"/>
                </a:lnTo>
                <a:lnTo>
                  <a:pt x="576072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07786" y="499186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1418" y="499186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15050" y="499186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18682" y="4991862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2314" y="499186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54902" y="4729734"/>
            <a:ext cx="914400" cy="522731"/>
          </a:xfrm>
          <a:custGeom>
            <a:avLst/>
            <a:gdLst/>
            <a:ahLst/>
            <a:cxnLst/>
            <a:rect l="l" t="t" r="r" b="b"/>
            <a:pathLst>
              <a:path w="914400" h="522731">
                <a:moveTo>
                  <a:pt x="0" y="522731"/>
                </a:moveTo>
                <a:lnTo>
                  <a:pt x="914400" y="522731"/>
                </a:lnTo>
                <a:lnTo>
                  <a:pt x="914400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54902" y="4729734"/>
            <a:ext cx="914400" cy="522731"/>
          </a:xfrm>
          <a:custGeom>
            <a:avLst/>
            <a:gdLst/>
            <a:ahLst/>
            <a:cxnLst/>
            <a:rect l="l" t="t" r="r" b="b"/>
            <a:pathLst>
              <a:path w="914400" h="522731">
                <a:moveTo>
                  <a:pt x="0" y="522731"/>
                </a:moveTo>
                <a:lnTo>
                  <a:pt x="914400" y="522731"/>
                </a:lnTo>
                <a:lnTo>
                  <a:pt x="914400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3540" y="465946"/>
            <a:ext cx="115834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7970" y="465946"/>
            <a:ext cx="97454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ty</a:t>
            </a:r>
            <a:r>
              <a:rPr sz="3600" b="1" spc="-159" dirty="0" smtClean="0">
                <a:latin typeface="Arial"/>
                <a:cs typeface="Arial"/>
              </a:rPr>
              <a:t>p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9977" y="465946"/>
            <a:ext cx="191729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va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6559" y="465946"/>
            <a:ext cx="58272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4003" y="465946"/>
            <a:ext cx="95397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f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7940" y="3114981"/>
            <a:ext cx="1362984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t 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5397" y="4440936"/>
            <a:ext cx="6436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55914" y="4919122"/>
            <a:ext cx="5295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OK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5125" y="5332562"/>
            <a:ext cx="464273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4902" y="4729734"/>
            <a:ext cx="914400" cy="522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979670" y="1366265"/>
            <a:ext cx="3973068" cy="2525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0969">
              <a:lnSpc>
                <a:spcPct val="95825"/>
              </a:lnSpc>
              <a:spcBef>
                <a:spcPts val="1209"/>
              </a:spcBef>
            </a:pPr>
            <a:r>
              <a:rPr sz="1100" b="1" spc="0" dirty="0" smtClean="0">
                <a:latin typeface="Arial"/>
                <a:cs typeface="Arial"/>
              </a:rPr>
              <a:t>class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2047979">
              <a:lnSpc>
                <a:spcPct val="95825"/>
              </a:lnSpc>
              <a:spcBef>
                <a:spcPts val="1378"/>
              </a:spcBef>
            </a:pPr>
            <a:r>
              <a:rPr sz="1100" b="1" spc="0" dirty="0" smtClean="0">
                <a:latin typeface="Arial"/>
                <a:cs typeface="Arial"/>
              </a:rPr>
              <a:t>ta</a:t>
            </a:r>
            <a:r>
              <a:rPr sz="1100" b="1" spc="4" dirty="0" smtClean="0">
                <a:latin typeface="Arial"/>
                <a:cs typeface="Arial"/>
              </a:rPr>
              <a:t>ti</a:t>
            </a:r>
            <a:r>
              <a:rPr sz="1100" b="1" spc="0" dirty="0" smtClean="0">
                <a:latin typeface="Arial"/>
                <a:cs typeface="Arial"/>
              </a:rPr>
              <a:t>c</a:t>
            </a:r>
            <a:r>
              <a:rPr sz="1100" b="1" spc="-2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oid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ma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n(St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-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ng</a:t>
            </a:r>
            <a:r>
              <a:rPr sz="1100" b="1" spc="-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4" dirty="0" smtClean="0">
                <a:latin typeface="Arial"/>
                <a:cs typeface="Arial"/>
              </a:rPr>
              <a:t>[])</a:t>
            </a:r>
            <a:endParaRPr sz="1100">
              <a:latin typeface="Arial"/>
              <a:cs typeface="Arial"/>
            </a:endParaRPr>
          </a:p>
          <a:p>
            <a:pPr marL="1253489">
              <a:lnSpc>
                <a:spcPct val="95825"/>
              </a:lnSpc>
              <a:spcBef>
                <a:spcPts val="1381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14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Cir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Cir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(1</a:t>
            </a:r>
            <a:r>
              <a:rPr sz="1200" b="1" spc="14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2008602" marR="1416274" algn="ctr">
              <a:lnSpc>
                <a:spcPct val="95825"/>
              </a:lnSpc>
              <a:spcBef>
                <a:spcPts val="65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(20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055369">
              <a:lnSpc>
                <a:spcPct val="95825"/>
              </a:lnSpc>
              <a:spcBef>
                <a:spcPts val="178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" y="1318260"/>
            <a:ext cx="4788408" cy="5177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678">
              <a:lnSpc>
                <a:spcPct val="95825"/>
              </a:lnSpc>
              <a:spcBef>
                <a:spcPts val="450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Fi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2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ame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: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emo.</a:t>
            </a:r>
            <a:r>
              <a:rPr sz="1100" b="1" spc="-4" dirty="0" smtClean="0">
                <a:latin typeface="Arial"/>
                <a:cs typeface="Arial"/>
              </a:rPr>
              <a:t>j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cla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rcle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ate          </a:t>
            </a:r>
            <a:r>
              <a:rPr sz="1100" b="1" spc="2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or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e(do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ble</a:t>
            </a:r>
            <a:r>
              <a:rPr sz="1100" b="1" spc="-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0" dirty="0" smtClean="0">
                <a:latin typeface="Arial"/>
                <a:cs typeface="Arial"/>
              </a:rPr>
              <a:t>rad</a:t>
            </a:r>
            <a:r>
              <a:rPr sz="1100" b="1" spc="-9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-4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=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C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or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-4" dirty="0" smtClean="0">
                <a:latin typeface="Arial"/>
                <a:cs typeface="Arial"/>
              </a:rPr>
              <a:t>pub</a:t>
            </a:r>
            <a:r>
              <a:rPr sz="1100" b="1" spc="4" dirty="0" smtClean="0">
                <a:latin typeface="Arial"/>
                <a:cs typeface="Arial"/>
              </a:rPr>
              <a:t>li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doub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4" dirty="0" smtClean="0">
                <a:latin typeface="Arial"/>
                <a:cs typeface="Arial"/>
              </a:rPr>
              <a:t>()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896516" marR="1647770" algn="ctr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-9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et 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oid               </a:t>
            </a:r>
            <a:r>
              <a:rPr sz="1100" b="1" spc="6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4" dirty="0" smtClean="0">
                <a:latin typeface="Arial"/>
                <a:cs typeface="Arial"/>
              </a:rPr>
              <a:t>(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0" dirty="0" smtClean="0">
                <a:latin typeface="Arial"/>
                <a:cs typeface="Arial"/>
              </a:rPr>
              <a:t>rad</a:t>
            </a:r>
            <a:r>
              <a:rPr sz="1100" b="1" spc="-9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-4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=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 marR="1548393">
              <a:lnSpc>
                <a:spcPct val="100137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39" dirty="0" smtClean="0">
                <a:latin typeface="Arial"/>
                <a:cs typeface="Arial"/>
              </a:rPr>
              <a:t>A</a:t>
            </a:r>
            <a:r>
              <a:rPr sz="1100" b="1" spc="0" dirty="0" smtClean="0">
                <a:latin typeface="Arial"/>
                <a:cs typeface="Arial"/>
              </a:rPr>
              <a:t>rea</a:t>
            </a:r>
            <a:r>
              <a:rPr sz="1100" b="1" spc="2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of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area()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3.1456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 marR="1197873">
              <a:lnSpc>
                <a:spcPct val="100041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P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me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50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of</a:t>
            </a:r>
            <a:r>
              <a:rPr sz="1100" b="1" spc="-4" dirty="0" smtClean="0">
                <a:latin typeface="Arial"/>
                <a:cs typeface="Arial"/>
              </a:rPr>
              <a:t> 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me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4" dirty="0" smtClean="0">
                <a:latin typeface="Arial"/>
                <a:cs typeface="Arial"/>
              </a:rPr>
              <a:t>(</a:t>
            </a:r>
            <a:r>
              <a:rPr sz="1100" b="1" spc="0" dirty="0" smtClean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2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3.1456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class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emo</a:t>
            </a: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89170" y="1318260"/>
            <a:ext cx="2343378" cy="5177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2148">
              <a:lnSpc>
                <a:spcPts val="1200"/>
              </a:lnSpc>
              <a:spcBef>
                <a:spcPts val="67"/>
              </a:spcBef>
            </a:pPr>
            <a:endParaRPr sz="1200"/>
          </a:p>
          <a:p>
            <a:pPr marL="331469" marR="122148">
              <a:lnSpc>
                <a:spcPct val="95825"/>
              </a:lnSpc>
            </a:pPr>
            <a:r>
              <a:rPr sz="1100" b="1" spc="4" dirty="0" smtClean="0">
                <a:latin typeface="Arial"/>
                <a:cs typeface="Arial"/>
              </a:rPr>
              <a:t>//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331469" marR="122148">
              <a:lnSpc>
                <a:spcPct val="95825"/>
              </a:lnSpc>
              <a:spcBef>
                <a:spcPts val="137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245869" marR="244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9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217853" marR="1014951" algn="ctr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460753" indent="-16763">
              <a:lnSpc>
                <a:spcPct val="99754"/>
              </a:lnSpc>
              <a:spcBef>
                <a:spcPts val="60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14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Circ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c1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Ra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endParaRPr sz="1200">
              <a:latin typeface="Arial"/>
              <a:cs typeface="Arial"/>
            </a:endParaRPr>
          </a:p>
          <a:p>
            <a:pPr marL="1245869" marR="122148">
              <a:lnSpc>
                <a:spcPct val="95825"/>
              </a:lnSpc>
              <a:spcBef>
                <a:spcPts val="1730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R="194166" algn="r">
              <a:lnSpc>
                <a:spcPct val="101725"/>
              </a:lnSpc>
              <a:spcBef>
                <a:spcPts val="10341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ir</a:t>
            </a:r>
            <a:endParaRPr sz="1800">
              <a:latin typeface="Calibri"/>
              <a:cs typeface="Calibri"/>
            </a:endParaRPr>
          </a:p>
          <a:p>
            <a:pPr marL="811276" marR="56979">
              <a:lnSpc>
                <a:spcPts val="2197"/>
              </a:lnSpc>
              <a:spcBef>
                <a:spcPts val="1178"/>
              </a:spcBef>
            </a:pP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1                  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2700" spc="0" baseline="-3034" dirty="0" smtClean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  <a:p>
            <a:pPr marR="184675" algn="r">
              <a:lnSpc>
                <a:spcPct val="95825"/>
              </a:lnSpc>
              <a:spcBef>
                <a:spcPts val="1660"/>
              </a:spcBef>
            </a:pP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ad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" y="1325117"/>
            <a:ext cx="4788408" cy="5170932"/>
          </a:xfrm>
          <a:custGeom>
            <a:avLst/>
            <a:gdLst/>
            <a:ahLst/>
            <a:cxnLst/>
            <a:rect l="l" t="t" r="r" b="b"/>
            <a:pathLst>
              <a:path w="4788408" h="5170932">
                <a:moveTo>
                  <a:pt x="0" y="5170932"/>
                </a:moveTo>
                <a:lnTo>
                  <a:pt x="4788408" y="5170932"/>
                </a:lnTo>
                <a:lnTo>
                  <a:pt x="4788408" y="0"/>
                </a:lnTo>
                <a:lnTo>
                  <a:pt x="0" y="0"/>
                </a:lnTo>
                <a:lnTo>
                  <a:pt x="0" y="51709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79670" y="1366265"/>
            <a:ext cx="3973068" cy="2525268"/>
          </a:xfrm>
          <a:custGeom>
            <a:avLst/>
            <a:gdLst/>
            <a:ahLst/>
            <a:cxnLst/>
            <a:rect l="l" t="t" r="r" b="b"/>
            <a:pathLst>
              <a:path w="3973068" h="2525267">
                <a:moveTo>
                  <a:pt x="0" y="2525268"/>
                </a:moveTo>
                <a:lnTo>
                  <a:pt x="3973068" y="2525268"/>
                </a:lnTo>
                <a:lnTo>
                  <a:pt x="3973068" y="0"/>
                </a:lnTo>
                <a:lnTo>
                  <a:pt x="0" y="0"/>
                </a:lnTo>
                <a:lnTo>
                  <a:pt x="0" y="25252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3540" y="465946"/>
            <a:ext cx="115834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7970" y="465946"/>
            <a:ext cx="97454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ty</a:t>
            </a:r>
            <a:r>
              <a:rPr sz="3600" b="1" spc="-159" dirty="0" smtClean="0">
                <a:latin typeface="Arial"/>
                <a:cs typeface="Arial"/>
              </a:rPr>
              <a:t>p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9977" y="465946"/>
            <a:ext cx="191729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va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6559" y="465946"/>
            <a:ext cx="58272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4003" y="465946"/>
            <a:ext cx="95397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f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7902" y="4715027"/>
            <a:ext cx="374638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39: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assign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alue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9670" y="1366265"/>
            <a:ext cx="3973068" cy="2525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0969">
              <a:lnSpc>
                <a:spcPct val="95825"/>
              </a:lnSpc>
              <a:spcBef>
                <a:spcPts val="1209"/>
              </a:spcBef>
            </a:pPr>
            <a:r>
              <a:rPr sz="1100" b="1" spc="0" dirty="0" smtClean="0">
                <a:latin typeface="Arial"/>
                <a:cs typeface="Arial"/>
              </a:rPr>
              <a:t>class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2047979">
              <a:lnSpc>
                <a:spcPct val="95825"/>
              </a:lnSpc>
              <a:spcBef>
                <a:spcPts val="1378"/>
              </a:spcBef>
            </a:pPr>
            <a:r>
              <a:rPr sz="1100" b="1" spc="0" dirty="0" smtClean="0">
                <a:latin typeface="Arial"/>
                <a:cs typeface="Arial"/>
              </a:rPr>
              <a:t>ta</a:t>
            </a:r>
            <a:r>
              <a:rPr sz="1100" b="1" spc="4" dirty="0" smtClean="0">
                <a:latin typeface="Arial"/>
                <a:cs typeface="Arial"/>
              </a:rPr>
              <a:t>ti</a:t>
            </a:r>
            <a:r>
              <a:rPr sz="1100" b="1" spc="0" dirty="0" smtClean="0">
                <a:latin typeface="Arial"/>
                <a:cs typeface="Arial"/>
              </a:rPr>
              <a:t>c</a:t>
            </a:r>
            <a:r>
              <a:rPr sz="1100" b="1" spc="-2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oid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ma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n(St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-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ng</a:t>
            </a:r>
            <a:r>
              <a:rPr sz="1100" b="1" spc="-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4" dirty="0" smtClean="0">
                <a:latin typeface="Arial"/>
                <a:cs typeface="Arial"/>
              </a:rPr>
              <a:t>[])</a:t>
            </a:r>
            <a:endParaRPr sz="1100">
              <a:latin typeface="Arial"/>
              <a:cs typeface="Arial"/>
            </a:endParaRPr>
          </a:p>
          <a:p>
            <a:pPr marL="1253489">
              <a:lnSpc>
                <a:spcPct val="95825"/>
              </a:lnSpc>
              <a:spcBef>
                <a:spcPts val="1381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14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Cir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Cir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(1</a:t>
            </a:r>
            <a:r>
              <a:rPr sz="1200" b="1" spc="14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2008602" marR="1416375" algn="ctr">
              <a:lnSpc>
                <a:spcPct val="95825"/>
              </a:lnSpc>
              <a:spcBef>
                <a:spcPts val="65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(2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2087270" marR="436602" indent="-25450">
              <a:lnSpc>
                <a:spcPct val="100041"/>
              </a:lnSpc>
              <a:spcBef>
                <a:spcPts val="1500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Cir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(5); C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mpi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1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200" b="1" spc="-25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ime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rror</a:t>
            </a:r>
            <a:endParaRPr sz="1200">
              <a:latin typeface="Arial"/>
              <a:cs typeface="Arial"/>
            </a:endParaRPr>
          </a:p>
          <a:p>
            <a:pPr marL="1055369">
              <a:lnSpc>
                <a:spcPct val="95825"/>
              </a:lnSpc>
              <a:spcBef>
                <a:spcPts val="1726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En</a:t>
            </a:r>
            <a:r>
              <a:rPr sz="1100" b="1" spc="0" dirty="0" smtClean="0">
                <a:latin typeface="Arial"/>
                <a:cs typeface="Arial"/>
              </a:rPr>
              <a:t>d 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f Meth</a:t>
            </a:r>
            <a:r>
              <a:rPr sz="1100" b="1" spc="-4" dirty="0" smtClean="0">
                <a:latin typeface="Arial"/>
                <a:cs typeface="Arial"/>
              </a:rPr>
              <a:t>od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" y="1318260"/>
            <a:ext cx="4788408" cy="5177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678">
              <a:lnSpc>
                <a:spcPct val="95825"/>
              </a:lnSpc>
              <a:spcBef>
                <a:spcPts val="450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Fi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2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ame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: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emo.</a:t>
            </a:r>
            <a:r>
              <a:rPr sz="1100" b="1" spc="-4" dirty="0" smtClean="0">
                <a:latin typeface="Arial"/>
                <a:cs typeface="Arial"/>
              </a:rPr>
              <a:t>j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cla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rcle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ate          </a:t>
            </a:r>
            <a:r>
              <a:rPr sz="1100" b="1" spc="2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or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e(do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ble</a:t>
            </a:r>
            <a:r>
              <a:rPr sz="1100" b="1" spc="-3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0" dirty="0" smtClean="0">
                <a:latin typeface="Arial"/>
                <a:cs typeface="Arial"/>
              </a:rPr>
              <a:t>rad</a:t>
            </a:r>
            <a:r>
              <a:rPr sz="1100" b="1" spc="-9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-4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=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C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4" dirty="0" smtClean="0">
                <a:latin typeface="Arial"/>
                <a:cs typeface="Arial"/>
              </a:rPr>
              <a:t>n</a:t>
            </a:r>
            <a:r>
              <a:rPr sz="1100" b="1" spc="0" dirty="0" smtClean="0">
                <a:latin typeface="Arial"/>
                <a:cs typeface="Arial"/>
              </a:rPr>
              <a:t>st</a:t>
            </a:r>
            <a:r>
              <a:rPr sz="1100" b="1" spc="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or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-4" dirty="0" smtClean="0">
                <a:latin typeface="Arial"/>
                <a:cs typeface="Arial"/>
              </a:rPr>
              <a:t>pub</a:t>
            </a:r>
            <a:r>
              <a:rPr sz="1100" b="1" spc="4" dirty="0" smtClean="0">
                <a:latin typeface="Arial"/>
                <a:cs typeface="Arial"/>
              </a:rPr>
              <a:t>li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doub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4" dirty="0" smtClean="0">
                <a:latin typeface="Arial"/>
                <a:cs typeface="Arial"/>
              </a:rPr>
              <a:t>()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896516" marR="1647770" algn="ctr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-9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et 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oid               </a:t>
            </a:r>
            <a:r>
              <a:rPr sz="1100" b="1" spc="6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-4" dirty="0" smtClean="0">
                <a:latin typeface="Arial"/>
                <a:cs typeface="Arial"/>
              </a:rPr>
              <a:t>R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4" dirty="0" smtClean="0">
                <a:latin typeface="Arial"/>
                <a:cs typeface="Arial"/>
              </a:rPr>
              <a:t>(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his</a:t>
            </a:r>
            <a:r>
              <a:rPr sz="1100" b="1" spc="4" dirty="0" smtClean="0">
                <a:latin typeface="Arial"/>
                <a:cs typeface="Arial"/>
              </a:rPr>
              <a:t>.</a:t>
            </a:r>
            <a:r>
              <a:rPr sz="1100" b="1" spc="0" dirty="0" smtClean="0">
                <a:latin typeface="Arial"/>
                <a:cs typeface="Arial"/>
              </a:rPr>
              <a:t>rad</a:t>
            </a:r>
            <a:r>
              <a:rPr sz="1100" b="1" spc="-9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us</a:t>
            </a:r>
            <a:r>
              <a:rPr sz="1100" b="1" spc="-4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=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 marR="1548393">
              <a:lnSpc>
                <a:spcPct val="100137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39" dirty="0" smtClean="0">
                <a:latin typeface="Arial"/>
                <a:cs typeface="Arial"/>
              </a:rPr>
              <a:t>A</a:t>
            </a:r>
            <a:r>
              <a:rPr sz="1100" b="1" spc="0" dirty="0" smtClean="0">
                <a:latin typeface="Arial"/>
                <a:cs typeface="Arial"/>
              </a:rPr>
              <a:t>rea</a:t>
            </a:r>
            <a:r>
              <a:rPr sz="1100" b="1" spc="2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of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area()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3.1456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radius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005382" marR="1197873">
              <a:lnSpc>
                <a:spcPct val="100041"/>
              </a:lnSpc>
              <a:spcBef>
                <a:spcPts val="55"/>
              </a:spcBef>
            </a:pP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M</a:t>
            </a:r>
            <a:r>
              <a:rPr sz="1100" b="1" spc="0" dirty="0" smtClean="0">
                <a:latin typeface="Arial"/>
                <a:cs typeface="Arial"/>
              </a:rPr>
              <a:t>ethod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o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4" dirty="0" smtClean="0">
                <a:latin typeface="Arial"/>
                <a:cs typeface="Arial"/>
              </a:rPr>
              <a:t>G</a:t>
            </a:r>
            <a:r>
              <a:rPr sz="1100" b="1" spc="0" dirty="0" smtClean="0">
                <a:latin typeface="Arial"/>
                <a:cs typeface="Arial"/>
              </a:rPr>
              <a:t>et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P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me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50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of</a:t>
            </a:r>
            <a:r>
              <a:rPr sz="1100" b="1" spc="-4" dirty="0" smtClean="0">
                <a:latin typeface="Arial"/>
                <a:cs typeface="Arial"/>
              </a:rPr>
              <a:t> C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rc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8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d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u</a:t>
            </a:r>
            <a:r>
              <a:rPr sz="1100" b="1" spc="-4" dirty="0" smtClean="0">
                <a:latin typeface="Arial"/>
                <a:cs typeface="Arial"/>
              </a:rPr>
              <a:t>b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e          </a:t>
            </a:r>
            <a:r>
              <a:rPr sz="1100" b="1" spc="23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me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4" dirty="0" smtClean="0">
                <a:latin typeface="Arial"/>
                <a:cs typeface="Arial"/>
              </a:rPr>
              <a:t>(</a:t>
            </a:r>
            <a:r>
              <a:rPr sz="1100" b="1" spc="0" dirty="0" smtClean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1973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re</a:t>
            </a:r>
            <a:r>
              <a:rPr sz="1100" b="1" spc="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urn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2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</a:t>
            </a:r>
            <a:r>
              <a:rPr sz="1100" b="1" spc="-1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3.1456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* radius;</a:t>
            </a:r>
            <a:endParaRPr sz="1100">
              <a:latin typeface="Arial"/>
              <a:cs typeface="Arial"/>
            </a:endParaRPr>
          </a:p>
          <a:p>
            <a:pPr marL="1005382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906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class</a:t>
            </a:r>
            <a:r>
              <a:rPr sz="1100" b="1" spc="-19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emo</a:t>
            </a: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89170" y="1318260"/>
            <a:ext cx="2343378" cy="5177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2148">
              <a:lnSpc>
                <a:spcPts val="1200"/>
              </a:lnSpc>
              <a:spcBef>
                <a:spcPts val="67"/>
              </a:spcBef>
            </a:pPr>
            <a:endParaRPr sz="1200"/>
          </a:p>
          <a:p>
            <a:pPr marL="331469" marR="1089593" algn="just">
              <a:lnSpc>
                <a:spcPct val="95825"/>
              </a:lnSpc>
            </a:pPr>
            <a:r>
              <a:rPr sz="1100" b="1" spc="4" dirty="0" smtClean="0">
                <a:latin typeface="Arial"/>
                <a:cs typeface="Arial"/>
              </a:rPr>
              <a:t>//</a:t>
            </a:r>
            <a:r>
              <a:rPr sz="1100" b="1" spc="-4" dirty="0" smtClean="0">
                <a:latin typeface="Arial"/>
                <a:cs typeface="Arial"/>
              </a:rPr>
              <a:t>D</a:t>
            </a:r>
            <a:r>
              <a:rPr sz="1100" b="1" spc="0" dirty="0" smtClean="0">
                <a:latin typeface="Arial"/>
                <a:cs typeface="Arial"/>
              </a:rPr>
              <a:t>r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-14" dirty="0" smtClean="0">
                <a:latin typeface="Arial"/>
                <a:cs typeface="Arial"/>
              </a:rPr>
              <a:t>v</a:t>
            </a:r>
            <a:r>
              <a:rPr sz="1100" b="1" spc="0" dirty="0" smtClean="0">
                <a:latin typeface="Arial"/>
                <a:cs typeface="Arial"/>
              </a:rPr>
              <a:t>er</a:t>
            </a:r>
            <a:r>
              <a:rPr sz="1100" b="1" spc="-25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C</a:t>
            </a:r>
            <a:r>
              <a:rPr sz="1100" b="1" spc="4" dirty="0" smtClean="0">
                <a:latin typeface="Arial"/>
                <a:cs typeface="Arial"/>
              </a:rPr>
              <a:t>l</a:t>
            </a:r>
            <a:r>
              <a:rPr sz="1100" b="1" spc="0" dirty="0" smtClean="0">
                <a:latin typeface="Arial"/>
                <a:cs typeface="Arial"/>
              </a:rPr>
              <a:t>a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331469" marR="1926678" algn="just">
              <a:lnSpc>
                <a:spcPct val="95825"/>
              </a:lnSpc>
              <a:spcBef>
                <a:spcPts val="137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245869" marR="24478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p</a:t>
            </a:r>
            <a:r>
              <a:rPr sz="1100" b="1" spc="-4" dirty="0" smtClean="0">
                <a:latin typeface="Arial"/>
                <a:cs typeface="Arial"/>
              </a:rPr>
              <a:t>u</a:t>
            </a:r>
            <a:r>
              <a:rPr sz="1100" b="1" spc="0" dirty="0" smtClean="0">
                <a:latin typeface="Arial"/>
                <a:cs typeface="Arial"/>
              </a:rPr>
              <a:t>bl</a:t>
            </a:r>
            <a:r>
              <a:rPr sz="1100" b="1" spc="4" dirty="0" smtClean="0">
                <a:latin typeface="Arial"/>
                <a:cs typeface="Arial"/>
              </a:rPr>
              <a:t>i</a:t>
            </a:r>
            <a:r>
              <a:rPr sz="1100" b="1" spc="0" dirty="0" smtClean="0">
                <a:latin typeface="Arial"/>
                <a:cs typeface="Arial"/>
              </a:rPr>
              <a:t>c           </a:t>
            </a:r>
            <a:r>
              <a:rPr sz="1100" b="1" spc="294" dirty="0" smtClean="0">
                <a:latin typeface="Arial"/>
                <a:cs typeface="Arial"/>
              </a:rPr>
              <a:t> </a:t>
            </a:r>
            <a:r>
              <a:rPr sz="1100" b="1" spc="0" dirty="0" smtClean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217853" marR="1014951" algn="ctr">
              <a:lnSpc>
                <a:spcPct val="95825"/>
              </a:lnSpc>
              <a:spcBef>
                <a:spcPts val="55"/>
              </a:spcBef>
            </a:pPr>
            <a:r>
              <a:rPr sz="1100" b="1" spc="0" dirty="0" smtClean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460753" indent="-16763">
              <a:lnSpc>
                <a:spcPct val="99754"/>
              </a:lnSpc>
              <a:spcBef>
                <a:spcPts val="60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14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Circ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c1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Ra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endParaRPr sz="1200">
              <a:latin typeface="Arial"/>
              <a:cs typeface="Arial"/>
            </a:endParaRPr>
          </a:p>
          <a:p>
            <a:pPr marL="1445514" marR="93829">
              <a:lnSpc>
                <a:spcPct val="95825"/>
              </a:lnSpc>
              <a:spcBef>
                <a:spcPts val="1445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Cir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12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  <a:p>
            <a:pPr marL="1460753" marR="72872">
              <a:lnSpc>
                <a:spcPct val="95825"/>
              </a:lnSpc>
              <a:spcBef>
                <a:spcPts val="60"/>
              </a:spcBef>
            </a:pP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c2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 </a:t>
            </a:r>
            <a:r>
              <a:rPr sz="1200" b="1" spc="32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endParaRPr sz="1200">
              <a:latin typeface="Arial"/>
              <a:cs typeface="Arial"/>
            </a:endParaRPr>
          </a:p>
          <a:p>
            <a:pPr marL="1245869" marR="122148">
              <a:lnSpc>
                <a:spcPct val="95825"/>
              </a:lnSpc>
              <a:spcBef>
                <a:spcPts val="1785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En</a:t>
            </a:r>
            <a:r>
              <a:rPr sz="1100" b="1" spc="0" dirty="0" smtClean="0">
                <a:latin typeface="Arial"/>
                <a:cs typeface="Arial"/>
              </a:rPr>
              <a:t>d </a:t>
            </a:r>
            <a:r>
              <a:rPr sz="1100" b="1" spc="-4" dirty="0" smtClean="0">
                <a:latin typeface="Arial"/>
                <a:cs typeface="Arial"/>
              </a:rPr>
              <a:t>o</a:t>
            </a:r>
            <a:r>
              <a:rPr sz="1100" b="1" spc="0" dirty="0" smtClean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  <a:p>
            <a:pPr marL="331469" marR="664723" algn="just">
              <a:lnSpc>
                <a:spcPct val="95825"/>
              </a:lnSpc>
              <a:spcBef>
                <a:spcPts val="130"/>
              </a:spcBef>
            </a:pPr>
            <a:r>
              <a:rPr sz="1100" b="1" spc="0" dirty="0" smtClean="0">
                <a:latin typeface="Arial"/>
                <a:cs typeface="Arial"/>
              </a:rPr>
              <a:t>}</a:t>
            </a:r>
            <a:r>
              <a:rPr sz="1100" b="1" spc="4" dirty="0" smtClean="0">
                <a:latin typeface="Arial"/>
                <a:cs typeface="Arial"/>
              </a:rPr>
              <a:t>/</a:t>
            </a:r>
            <a:r>
              <a:rPr sz="1100" b="1" spc="0" dirty="0" smtClean="0">
                <a:latin typeface="Arial"/>
                <a:cs typeface="Arial"/>
              </a:rPr>
              <a:t>/</a:t>
            </a:r>
            <a:r>
              <a:rPr sz="1100" b="1" spc="-34" dirty="0" smtClean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E</a:t>
            </a:r>
            <a:r>
              <a:rPr sz="1100" b="1" spc="0" dirty="0" smtClean="0">
                <a:latin typeface="Arial"/>
                <a:cs typeface="Arial"/>
              </a:rPr>
              <a:t>nd of</a:t>
            </a:r>
            <a:r>
              <a:rPr sz="1100" b="1" spc="-4" dirty="0" smtClean="0">
                <a:latin typeface="Arial"/>
                <a:cs typeface="Arial"/>
              </a:rPr>
              <a:t> </a:t>
            </a:r>
            <a:r>
              <a:rPr sz="1100" b="1" spc="-14" dirty="0" smtClean="0">
                <a:latin typeface="Arial"/>
                <a:cs typeface="Arial"/>
              </a:rPr>
              <a:t>T</a:t>
            </a:r>
            <a:r>
              <a:rPr sz="1100" b="1" spc="0" dirty="0" smtClean="0">
                <a:latin typeface="Arial"/>
                <a:cs typeface="Arial"/>
              </a:rPr>
              <a:t>e</a:t>
            </a:r>
            <a:r>
              <a:rPr sz="1100" b="1" spc="-4" dirty="0" smtClean="0">
                <a:latin typeface="Arial"/>
                <a:cs typeface="Arial"/>
              </a:rPr>
              <a:t>s</a:t>
            </a:r>
            <a:r>
              <a:rPr sz="1100" b="1" spc="0" dirty="0" smtClean="0">
                <a:latin typeface="Arial"/>
                <a:cs typeface="Arial"/>
              </a:rPr>
              <a:t>t class</a:t>
            </a:r>
            <a:endParaRPr sz="1100">
              <a:latin typeface="Arial"/>
              <a:cs typeface="Arial"/>
            </a:endParaRPr>
          </a:p>
          <a:p>
            <a:pPr marL="281431" marR="89869" algn="just">
              <a:lnSpc>
                <a:spcPct val="99995"/>
              </a:lnSpc>
              <a:spcBef>
                <a:spcPts val="4656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:\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sz="1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ac 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1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 D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1800" b="1" spc="-29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39:</a:t>
            </a:r>
            <a:r>
              <a:rPr sz="1800" b="1" spc="-1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ann final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ariable</a:t>
            </a:r>
            <a:r>
              <a:rPr sz="1800" b="1" spc="-1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  <a:p>
            <a:pPr marL="1120013" marR="122148">
              <a:lnSpc>
                <a:spcPts val="2170"/>
              </a:lnSpc>
              <a:spcBef>
                <a:spcPts val="108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c1 =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c2;</a:t>
            </a:r>
            <a:endParaRPr sz="1800">
              <a:latin typeface="Calibri"/>
              <a:cs typeface="Calibri"/>
            </a:endParaRPr>
          </a:p>
          <a:p>
            <a:pPr marL="1090167" marR="1079667" algn="ctr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800">
              <a:latin typeface="Calibri"/>
              <a:cs typeface="Calibri"/>
            </a:endParaRPr>
          </a:p>
          <a:p>
            <a:pPr marL="281431" marR="1380897" algn="just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630764-3289-4A21-BB8B-8CF0AAEAC6D5}"/>
</file>

<file path=customXml/itemProps2.xml><?xml version="1.0" encoding="utf-8"?>
<ds:datastoreItem xmlns:ds="http://schemas.openxmlformats.org/officeDocument/2006/customXml" ds:itemID="{1FE88318-C867-4DC8-B635-98B0C82F0C1F}"/>
</file>

<file path=customXml/itemProps3.xml><?xml version="1.0" encoding="utf-8"?>
<ds:datastoreItem xmlns:ds="http://schemas.openxmlformats.org/officeDocument/2006/customXml" ds:itemID="{64735B38-8FF7-4AC3-9EC6-1A18514EFAA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1534</Words>
  <Application>Microsoft Office PowerPoint</Application>
  <PresentationFormat>On-screen Show (4:3)</PresentationFormat>
  <Paragraphs>548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Arial Rounded MT Bold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</cp:revision>
  <dcterms:modified xsi:type="dcterms:W3CDTF">2017-08-17T10:42:17Z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