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91920"/>
            <a:ext cx="229006" cy="1603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91920"/>
            <a:ext cx="780805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What are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Mu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ab</a:t>
            </a:r>
            <a:r>
              <a:rPr sz="3200" spc="-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 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nd Im</a:t>
            </a:r>
            <a:r>
              <a:rPr sz="3200" spc="-14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ut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ble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Objects?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2177637"/>
            <a:ext cx="25494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ce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sor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0839" y="2177637"/>
            <a:ext cx="313424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9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ta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or Met</a:t>
            </a:r>
            <a:r>
              <a:rPr sz="3200" spc="-14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8516" y="217763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2762853"/>
            <a:ext cx="9002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How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3376" y="2762853"/>
            <a:ext cx="42457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637" y="2762853"/>
            <a:ext cx="107969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020" y="2762853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753" y="2762853"/>
            <a:ext cx="101337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7183" y="2762853"/>
            <a:ext cx="15321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Mut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420" y="2762853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420533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H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w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ak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0" dirty="0" smtClean="0">
                <a:latin typeface="Arial"/>
                <a:cs typeface="Arial"/>
              </a:rPr>
              <a:t>mm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591920"/>
            <a:ext cx="7760257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Make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 i</a:t>
            </a:r>
            <a:r>
              <a:rPr sz="3200" spc="-1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stance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fi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lds pr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vate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sz="3200" spc="0" dirty="0" smtClean="0">
                <a:latin typeface="Arial"/>
                <a:cs typeface="Arial"/>
              </a:rPr>
              <a:t>Supp</a:t>
            </a:r>
            <a:r>
              <a:rPr sz="3200" spc="-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y only</a:t>
            </a:r>
            <a:r>
              <a:rPr sz="3200" spc="-20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ce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sor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-9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ds in the 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665317"/>
            <a:ext cx="3358790" cy="920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for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get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ing</a:t>
            </a:r>
            <a:r>
              <a:rPr sz="3200" spc="-14" dirty="0" smtClean="0">
                <a:latin typeface="Arial"/>
                <a:cs typeface="Arial"/>
              </a:rPr>
              <a:t>/</a:t>
            </a:r>
            <a:r>
              <a:rPr sz="3200" spc="0" dirty="0" smtClean="0">
                <a:latin typeface="Arial"/>
                <a:cs typeface="Arial"/>
              </a:rPr>
              <a:t>read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sz="3200" spc="-4" dirty="0" smtClean="0">
                <a:latin typeface="Arial"/>
                <a:cs typeface="Arial"/>
              </a:rPr>
              <a:t>fields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1914" y="2665317"/>
            <a:ext cx="401472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he val</a:t>
            </a:r>
            <a:r>
              <a:rPr sz="3200" spc="-9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 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nstance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738594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738594"/>
            <a:ext cx="652038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573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588" y="3738594"/>
            <a:ext cx="1937867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not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supply</a:t>
            </a:r>
            <a:endParaRPr sz="3200">
              <a:latin typeface="Arial"/>
              <a:cs typeface="Arial"/>
            </a:endParaRPr>
          </a:p>
          <a:p>
            <a:pPr marL="56646" marR="61036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cla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919" y="3738594"/>
            <a:ext cx="74237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any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7495" y="3738594"/>
            <a:ext cx="146341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9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ta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173" y="3738594"/>
            <a:ext cx="144062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th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2483" y="3738594"/>
            <a:ext cx="114765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nside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0282" y="1917953"/>
            <a:ext cx="2304288" cy="216408"/>
          </a:xfrm>
          <a:custGeom>
            <a:avLst/>
            <a:gdLst/>
            <a:ahLst/>
            <a:cxnLst/>
            <a:rect l="l" t="t" r="r" b="b"/>
            <a:pathLst>
              <a:path w="2304288" h="216408">
                <a:moveTo>
                  <a:pt x="2196083" y="162306"/>
                </a:moveTo>
                <a:lnTo>
                  <a:pt x="2196083" y="216408"/>
                </a:lnTo>
                <a:lnTo>
                  <a:pt x="2304288" y="108204"/>
                </a:lnTo>
                <a:lnTo>
                  <a:pt x="2196083" y="0"/>
                </a:lnTo>
                <a:lnTo>
                  <a:pt x="2196083" y="54101"/>
                </a:lnTo>
                <a:lnTo>
                  <a:pt x="0" y="54101"/>
                </a:lnTo>
                <a:lnTo>
                  <a:pt x="0" y="162306"/>
                </a:lnTo>
                <a:lnTo>
                  <a:pt x="2196083" y="16230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0282" y="1917953"/>
            <a:ext cx="2304288" cy="216408"/>
          </a:xfrm>
          <a:custGeom>
            <a:avLst/>
            <a:gdLst/>
            <a:ahLst/>
            <a:cxnLst/>
            <a:rect l="l" t="t" r="r" b="b"/>
            <a:pathLst>
              <a:path w="2304288" h="216408">
                <a:moveTo>
                  <a:pt x="0" y="54101"/>
                </a:moveTo>
                <a:lnTo>
                  <a:pt x="2196083" y="54101"/>
                </a:lnTo>
                <a:lnTo>
                  <a:pt x="2196083" y="0"/>
                </a:lnTo>
                <a:lnTo>
                  <a:pt x="2304288" y="108204"/>
                </a:lnTo>
                <a:lnTo>
                  <a:pt x="2196083" y="216408"/>
                </a:lnTo>
                <a:lnTo>
                  <a:pt x="2196083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68090" y="3358134"/>
            <a:ext cx="2316480" cy="935735"/>
          </a:xfrm>
          <a:custGeom>
            <a:avLst/>
            <a:gdLst/>
            <a:ahLst/>
            <a:cxnLst/>
            <a:rect l="l" t="t" r="r" b="b"/>
            <a:pathLst>
              <a:path w="2316480" h="935736">
                <a:moveTo>
                  <a:pt x="0" y="0"/>
                </a:moveTo>
                <a:lnTo>
                  <a:pt x="94996" y="714"/>
                </a:lnTo>
                <a:lnTo>
                  <a:pt x="187877" y="2821"/>
                </a:lnTo>
                <a:lnTo>
                  <a:pt x="278345" y="6265"/>
                </a:lnTo>
                <a:lnTo>
                  <a:pt x="366101" y="10991"/>
                </a:lnTo>
                <a:lnTo>
                  <a:pt x="450848" y="16942"/>
                </a:lnTo>
                <a:lnTo>
                  <a:pt x="532287" y="24064"/>
                </a:lnTo>
                <a:lnTo>
                  <a:pt x="610120" y="32302"/>
                </a:lnTo>
                <a:lnTo>
                  <a:pt x="684050" y="41599"/>
                </a:lnTo>
                <a:lnTo>
                  <a:pt x="753778" y="51900"/>
                </a:lnTo>
                <a:lnTo>
                  <a:pt x="819007" y="63150"/>
                </a:lnTo>
                <a:lnTo>
                  <a:pt x="879437" y="75294"/>
                </a:lnTo>
                <a:lnTo>
                  <a:pt x="934772" y="88276"/>
                </a:lnTo>
                <a:lnTo>
                  <a:pt x="984713" y="102040"/>
                </a:lnTo>
                <a:lnTo>
                  <a:pt x="1028963" y="116531"/>
                </a:lnTo>
                <a:lnTo>
                  <a:pt x="1067222" y="131695"/>
                </a:lnTo>
                <a:lnTo>
                  <a:pt x="1124579" y="163814"/>
                </a:lnTo>
                <a:lnTo>
                  <a:pt x="1154400" y="197955"/>
                </a:lnTo>
                <a:lnTo>
                  <a:pt x="1158239" y="215645"/>
                </a:lnTo>
                <a:lnTo>
                  <a:pt x="1158239" y="288797"/>
                </a:lnTo>
                <a:lnTo>
                  <a:pt x="1162079" y="306488"/>
                </a:lnTo>
                <a:lnTo>
                  <a:pt x="1191900" y="340629"/>
                </a:lnTo>
                <a:lnTo>
                  <a:pt x="1249257" y="372748"/>
                </a:lnTo>
                <a:lnTo>
                  <a:pt x="1287516" y="387912"/>
                </a:lnTo>
                <a:lnTo>
                  <a:pt x="1331766" y="402403"/>
                </a:lnTo>
                <a:lnTo>
                  <a:pt x="1381707" y="416167"/>
                </a:lnTo>
                <a:lnTo>
                  <a:pt x="1437042" y="429149"/>
                </a:lnTo>
                <a:lnTo>
                  <a:pt x="1497472" y="441293"/>
                </a:lnTo>
                <a:lnTo>
                  <a:pt x="1562701" y="452543"/>
                </a:lnTo>
                <a:lnTo>
                  <a:pt x="1632429" y="462844"/>
                </a:lnTo>
                <a:lnTo>
                  <a:pt x="1706359" y="472141"/>
                </a:lnTo>
                <a:lnTo>
                  <a:pt x="1784192" y="480379"/>
                </a:lnTo>
                <a:lnTo>
                  <a:pt x="1865631" y="487501"/>
                </a:lnTo>
                <a:lnTo>
                  <a:pt x="1950378" y="493452"/>
                </a:lnTo>
                <a:lnTo>
                  <a:pt x="2038134" y="498178"/>
                </a:lnTo>
                <a:lnTo>
                  <a:pt x="2128602" y="501622"/>
                </a:lnTo>
                <a:lnTo>
                  <a:pt x="2221483" y="503729"/>
                </a:lnTo>
                <a:lnTo>
                  <a:pt x="2316480" y="504443"/>
                </a:lnTo>
                <a:lnTo>
                  <a:pt x="2221483" y="505158"/>
                </a:lnTo>
                <a:lnTo>
                  <a:pt x="2128602" y="507265"/>
                </a:lnTo>
                <a:lnTo>
                  <a:pt x="2038134" y="510709"/>
                </a:lnTo>
                <a:lnTo>
                  <a:pt x="1950378" y="515435"/>
                </a:lnTo>
                <a:lnTo>
                  <a:pt x="1865631" y="521386"/>
                </a:lnTo>
                <a:lnTo>
                  <a:pt x="1784192" y="528508"/>
                </a:lnTo>
                <a:lnTo>
                  <a:pt x="1706359" y="536746"/>
                </a:lnTo>
                <a:lnTo>
                  <a:pt x="1632429" y="546043"/>
                </a:lnTo>
                <a:lnTo>
                  <a:pt x="1562701" y="556344"/>
                </a:lnTo>
                <a:lnTo>
                  <a:pt x="1497472" y="567594"/>
                </a:lnTo>
                <a:lnTo>
                  <a:pt x="1437042" y="579738"/>
                </a:lnTo>
                <a:lnTo>
                  <a:pt x="1381707" y="592720"/>
                </a:lnTo>
                <a:lnTo>
                  <a:pt x="1331766" y="606484"/>
                </a:lnTo>
                <a:lnTo>
                  <a:pt x="1287516" y="620975"/>
                </a:lnTo>
                <a:lnTo>
                  <a:pt x="1249257" y="636139"/>
                </a:lnTo>
                <a:lnTo>
                  <a:pt x="1217285" y="651918"/>
                </a:lnTo>
                <a:lnTo>
                  <a:pt x="1173398" y="685104"/>
                </a:lnTo>
                <a:lnTo>
                  <a:pt x="1158239" y="720089"/>
                </a:lnTo>
                <a:lnTo>
                  <a:pt x="1143081" y="755075"/>
                </a:lnTo>
                <a:lnTo>
                  <a:pt x="1099194" y="788261"/>
                </a:lnTo>
                <a:lnTo>
                  <a:pt x="1067222" y="804040"/>
                </a:lnTo>
                <a:lnTo>
                  <a:pt x="1028963" y="819204"/>
                </a:lnTo>
                <a:lnTo>
                  <a:pt x="984713" y="833695"/>
                </a:lnTo>
                <a:lnTo>
                  <a:pt x="934772" y="847459"/>
                </a:lnTo>
                <a:lnTo>
                  <a:pt x="879437" y="860441"/>
                </a:lnTo>
                <a:lnTo>
                  <a:pt x="819007" y="872585"/>
                </a:lnTo>
                <a:lnTo>
                  <a:pt x="753778" y="883835"/>
                </a:lnTo>
                <a:lnTo>
                  <a:pt x="684050" y="894136"/>
                </a:lnTo>
                <a:lnTo>
                  <a:pt x="610120" y="903433"/>
                </a:lnTo>
                <a:lnTo>
                  <a:pt x="532287" y="911671"/>
                </a:lnTo>
                <a:lnTo>
                  <a:pt x="450848" y="918793"/>
                </a:lnTo>
                <a:lnTo>
                  <a:pt x="366101" y="924744"/>
                </a:lnTo>
                <a:lnTo>
                  <a:pt x="278345" y="929470"/>
                </a:lnTo>
                <a:lnTo>
                  <a:pt x="187877" y="932914"/>
                </a:lnTo>
                <a:lnTo>
                  <a:pt x="94996" y="935021"/>
                </a:lnTo>
                <a:lnTo>
                  <a:pt x="0" y="93573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33803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0" dirty="0" smtClean="0">
                <a:latin typeface="Arial"/>
                <a:cs typeface="Arial"/>
              </a:rPr>
              <a:t>mm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61333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200" y="1472057"/>
            <a:ext cx="848198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cl</a:t>
            </a:r>
            <a:r>
              <a:rPr sz="2100" b="1" spc="4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ss</a:t>
            </a:r>
            <a:r>
              <a:rPr sz="2100" b="1" spc="-9" baseline="1950" dirty="0" smtClean="0"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latin typeface="Calibri"/>
                <a:cs typeface="Calibri"/>
              </a:rPr>
              <a:t>Ci</a:t>
            </a:r>
            <a:r>
              <a:rPr sz="2100" b="1" spc="-14" baseline="1950" dirty="0" smtClean="0"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latin typeface="Calibri"/>
                <a:cs typeface="Calibri"/>
              </a:rPr>
              <a:t>cle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3818" y="1878076"/>
            <a:ext cx="28736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904" y="1898548"/>
            <a:ext cx="57470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-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9254" y="1898548"/>
            <a:ext cx="56954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4035" y="1898548"/>
            <a:ext cx="55655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adi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4904" y="2112391"/>
            <a:ext cx="2412581" cy="1270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Const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3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049">
              <a:lnSpc>
                <a:spcPts val="1680"/>
              </a:lnSpc>
            </a:pP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Acces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4904" y="3392322"/>
            <a:ext cx="502843" cy="417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5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254" y="3392322"/>
            <a:ext cx="56954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4035" y="3392322"/>
            <a:ext cx="891744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19" baseline="195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diu</a:t>
            </a:r>
            <a:r>
              <a:rPr sz="2100" b="1" spc="9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1809" y="3716020"/>
            <a:ext cx="29915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Only Ac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4904" y="3819652"/>
            <a:ext cx="2297751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9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 End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r>
              <a:rPr sz="2100" b="1" spc="-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ompute</a:t>
            </a:r>
            <a:r>
              <a:rPr sz="2100" b="1" spc="-3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904" y="4459732"/>
            <a:ext cx="502960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254" y="4459732"/>
            <a:ext cx="5696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4035" y="4459732"/>
            <a:ext cx="49176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4904" y="4886223"/>
            <a:ext cx="3264717" cy="630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2100" b="1" spc="-3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100" b="1" spc="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adi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b="1" spc="-2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sz="2100" b="1" spc="-2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adi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s;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 End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  <a:p>
            <a:pPr marL="12700" marR="26791">
              <a:lnSpc>
                <a:spcPts val="1680"/>
              </a:lnSpc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r>
              <a:rPr sz="2100" b="1" spc="-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3818" y="5281549"/>
            <a:ext cx="26207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No Mu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aor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4904" y="5526811"/>
            <a:ext cx="502960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254" y="5526811"/>
            <a:ext cx="56967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4035" y="5526811"/>
            <a:ext cx="90330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sz="2100" b="1" spc="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r(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904" y="5953531"/>
            <a:ext cx="2902350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530"/>
              </a:lnSpc>
              <a:spcBef>
                <a:spcPts val="76"/>
              </a:spcBef>
            </a:pP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3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2 *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r>
              <a:rPr sz="2100" b="1" spc="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sz="2100" b="1" spc="-25" baseline="195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s;</a:t>
            </a:r>
            <a:endParaRPr sz="1400">
              <a:latin typeface="Calibri"/>
              <a:cs typeface="Calibri"/>
            </a:endParaRPr>
          </a:p>
          <a:p>
            <a:pPr marL="12700" marR="26746">
              <a:lnSpc>
                <a:spcPts val="1680"/>
              </a:lnSpc>
              <a:spcBef>
                <a:spcPts val="7"/>
              </a:spcBef>
            </a:pP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2100" b="1" spc="-4" baseline="1950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/ End</a:t>
            </a:r>
            <a:r>
              <a:rPr sz="2100" b="1" spc="-9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100" b="1" spc="-14" baseline="195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b="1" spc="4" baseline="195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b="1" spc="0" baseline="1950" dirty="0" smtClean="0">
                <a:solidFill>
                  <a:srgbClr val="FF0000"/>
                </a:solidFill>
                <a:latin typeface="Calibri"/>
                <a:cs typeface="Calibri"/>
              </a:rPr>
              <a:t>hod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6380251"/>
            <a:ext cx="160993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 smtClean="0">
                <a:latin typeface="Calibri"/>
                <a:cs typeface="Calibri"/>
              </a:rPr>
              <a:t>}</a:t>
            </a:r>
            <a:r>
              <a:rPr sz="2100" b="1" spc="-4" baseline="1950" dirty="0" smtClean="0">
                <a:latin typeface="Calibri"/>
                <a:cs typeface="Calibri"/>
              </a:rPr>
              <a:t>/</a:t>
            </a:r>
            <a:r>
              <a:rPr sz="2100" b="1" spc="0" baseline="1950" dirty="0" smtClean="0">
                <a:latin typeface="Calibri"/>
                <a:cs typeface="Calibri"/>
              </a:rPr>
              <a:t>/ End</a:t>
            </a:r>
            <a:r>
              <a:rPr sz="2100" b="1" spc="-9" baseline="1950" dirty="0" smtClean="0"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latin typeface="Calibri"/>
                <a:cs typeface="Calibri"/>
              </a:rPr>
              <a:t>of</a:t>
            </a:r>
            <a:r>
              <a:rPr sz="2100" b="1" spc="-14" baseline="1950" dirty="0" smtClean="0"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latin typeface="Calibri"/>
                <a:cs typeface="Calibri"/>
              </a:rPr>
              <a:t>cl</a:t>
            </a:r>
            <a:r>
              <a:rPr sz="2100" b="1" spc="4" baseline="1950" dirty="0" smtClean="0">
                <a:latin typeface="Calibri"/>
                <a:cs typeface="Calibri"/>
              </a:rPr>
              <a:t>a</a:t>
            </a:r>
            <a:r>
              <a:rPr sz="2100" b="1" spc="0" baseline="1950" dirty="0" smtClean="0">
                <a:latin typeface="Calibri"/>
                <a:cs typeface="Calibri"/>
              </a:rPr>
              <a:t>ss</a:t>
            </a:r>
            <a:r>
              <a:rPr sz="2100" b="1" spc="-9" baseline="1950" dirty="0" smtClean="0">
                <a:latin typeface="Calibri"/>
                <a:cs typeface="Calibri"/>
              </a:rPr>
              <a:t> </a:t>
            </a:r>
            <a:r>
              <a:rPr sz="2100" b="1" spc="0" baseline="1950" dirty="0" smtClean="0">
                <a:latin typeface="Calibri"/>
                <a:cs typeface="Calibri"/>
              </a:rPr>
              <a:t>Ci</a:t>
            </a:r>
            <a:r>
              <a:rPr sz="2100" b="1" spc="-14" baseline="1950" dirty="0" smtClean="0">
                <a:latin typeface="Calibri"/>
                <a:cs typeface="Calibri"/>
              </a:rPr>
              <a:t>r</a:t>
            </a:r>
            <a:r>
              <a:rPr sz="2100" b="1" spc="0" baseline="1950" dirty="0" smtClean="0">
                <a:latin typeface="Calibri"/>
                <a:cs typeface="Calibri"/>
              </a:rPr>
              <a:t>cle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79551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Mu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mm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75847"/>
            <a:ext cx="7533276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utable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Wingdings"/>
                <a:cs typeface="Wingdings"/>
              </a:rPr>
              <a:t></a:t>
            </a:r>
            <a:r>
              <a:rPr sz="2400" spc="6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ose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(at</a:t>
            </a:r>
            <a:r>
              <a:rPr sz="2400" spc="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ribute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val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es)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can be ch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ed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after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creati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38077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380773"/>
            <a:ext cx="1489908" cy="1941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utable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can not be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utable 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2759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utable</a:t>
            </a:r>
            <a:endParaRPr sz="2400">
              <a:latin typeface="Arial"/>
              <a:cs typeface="Arial"/>
            </a:endParaRPr>
          </a:p>
          <a:p>
            <a:pPr marL="12700" marR="568904" algn="just">
              <a:lnSpc>
                <a:spcPts val="2200"/>
              </a:lnSpc>
              <a:spcBef>
                <a:spcPts val="808"/>
              </a:spcBef>
            </a:pPr>
            <a:r>
              <a:rPr sz="3600" spc="0" baseline="1207" dirty="0" smtClean="0">
                <a:latin typeface="Arial"/>
                <a:cs typeface="Arial"/>
              </a:rPr>
              <a:t>cl</a:t>
            </a:r>
            <a:r>
              <a:rPr sz="3600" spc="-9" baseline="1207" dirty="0" smtClean="0">
                <a:latin typeface="Arial"/>
                <a:cs typeface="Arial"/>
              </a:rPr>
              <a:t>i</a:t>
            </a:r>
            <a:r>
              <a:rPr sz="3600" spc="0" baseline="1207" dirty="0" smtClean="0">
                <a:latin typeface="Arial"/>
                <a:cs typeface="Arial"/>
              </a:rPr>
              <a:t>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4590" y="2380773"/>
            <a:ext cx="6363758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bject </a:t>
            </a:r>
            <a:r>
              <a:rPr sz="2400" spc="0" dirty="0" smtClean="0">
                <a:latin typeface="Wingdings"/>
                <a:cs typeface="Wingdings"/>
              </a:rPr>
              <a:t></a:t>
            </a:r>
            <a:r>
              <a:rPr sz="2400" spc="5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ose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(at</a:t>
            </a:r>
            <a:r>
              <a:rPr sz="2400" spc="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ribute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val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es)</a:t>
            </a:r>
            <a:endParaRPr sz="2400">
              <a:latin typeface="Arial"/>
              <a:cs typeface="Arial"/>
            </a:endParaRPr>
          </a:p>
          <a:p>
            <a:pPr marL="13563" marR="45737">
              <a:lnSpc>
                <a:spcPct val="95825"/>
              </a:lnSpc>
              <a:spcBef>
                <a:spcPts val="2"/>
              </a:spcBef>
            </a:pPr>
            <a:r>
              <a:rPr sz="2400" spc="0" dirty="0" smtClean="0">
                <a:latin typeface="Arial"/>
                <a:cs typeface="Arial"/>
              </a:rPr>
              <a:t>chan</a:t>
            </a:r>
            <a:r>
              <a:rPr sz="2400" spc="-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ed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af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 creation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186969"/>
            <a:ext cx="177800" cy="76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4590" y="3186969"/>
            <a:ext cx="1106220" cy="76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bjec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bjec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1987" y="3186969"/>
            <a:ext cx="24607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read only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1987" y="3626262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059" y="3626262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1731" y="3626262"/>
            <a:ext cx="8160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ee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396" y="3626262"/>
            <a:ext cx="1002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shared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9733" y="3626262"/>
            <a:ext cx="1002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among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6241" y="3626262"/>
            <a:ext cx="10534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various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5766" y="3679698"/>
            <a:ext cx="1008888" cy="432815"/>
          </a:xfrm>
          <a:custGeom>
            <a:avLst/>
            <a:gdLst/>
            <a:ahLst/>
            <a:cxnLst/>
            <a:rect l="l" t="t" r="r" b="b"/>
            <a:pathLst>
              <a:path w="1008888" h="432815">
                <a:moveTo>
                  <a:pt x="0" y="216407"/>
                </a:moveTo>
                <a:lnTo>
                  <a:pt x="6601" y="181308"/>
                </a:lnTo>
                <a:lnTo>
                  <a:pt x="25712" y="148010"/>
                </a:lnTo>
                <a:lnTo>
                  <a:pt x="56297" y="116961"/>
                </a:lnTo>
                <a:lnTo>
                  <a:pt x="97316" y="88605"/>
                </a:lnTo>
                <a:lnTo>
                  <a:pt x="147732" y="63388"/>
                </a:lnTo>
                <a:lnTo>
                  <a:pt x="206508" y="41757"/>
                </a:lnTo>
                <a:lnTo>
                  <a:pt x="272604" y="24157"/>
                </a:lnTo>
                <a:lnTo>
                  <a:pt x="308074" y="17008"/>
                </a:lnTo>
                <a:lnTo>
                  <a:pt x="344984" y="11033"/>
                </a:lnTo>
                <a:lnTo>
                  <a:pt x="383206" y="6290"/>
                </a:lnTo>
                <a:lnTo>
                  <a:pt x="422610" y="2832"/>
                </a:lnTo>
                <a:lnTo>
                  <a:pt x="463066" y="717"/>
                </a:lnTo>
                <a:lnTo>
                  <a:pt x="504444" y="0"/>
                </a:lnTo>
                <a:lnTo>
                  <a:pt x="545821" y="717"/>
                </a:lnTo>
                <a:lnTo>
                  <a:pt x="586277" y="2832"/>
                </a:lnTo>
                <a:lnTo>
                  <a:pt x="625681" y="6290"/>
                </a:lnTo>
                <a:lnTo>
                  <a:pt x="663903" y="11033"/>
                </a:lnTo>
                <a:lnTo>
                  <a:pt x="700813" y="17008"/>
                </a:lnTo>
                <a:lnTo>
                  <a:pt x="736283" y="24157"/>
                </a:lnTo>
                <a:lnTo>
                  <a:pt x="770181" y="32425"/>
                </a:lnTo>
                <a:lnTo>
                  <a:pt x="832747" y="52097"/>
                </a:lnTo>
                <a:lnTo>
                  <a:pt x="887473" y="75576"/>
                </a:lnTo>
                <a:lnTo>
                  <a:pt x="933320" y="102418"/>
                </a:lnTo>
                <a:lnTo>
                  <a:pt x="969252" y="132177"/>
                </a:lnTo>
                <a:lnTo>
                  <a:pt x="994229" y="164406"/>
                </a:lnTo>
                <a:lnTo>
                  <a:pt x="1007216" y="198660"/>
                </a:lnTo>
                <a:lnTo>
                  <a:pt x="1008888" y="216407"/>
                </a:lnTo>
                <a:lnTo>
                  <a:pt x="1007216" y="234155"/>
                </a:lnTo>
                <a:lnTo>
                  <a:pt x="994229" y="268409"/>
                </a:lnTo>
                <a:lnTo>
                  <a:pt x="969252" y="300638"/>
                </a:lnTo>
                <a:lnTo>
                  <a:pt x="933320" y="330397"/>
                </a:lnTo>
                <a:lnTo>
                  <a:pt x="887473" y="357239"/>
                </a:lnTo>
                <a:lnTo>
                  <a:pt x="832747" y="380718"/>
                </a:lnTo>
                <a:lnTo>
                  <a:pt x="770181" y="400390"/>
                </a:lnTo>
                <a:lnTo>
                  <a:pt x="736283" y="408658"/>
                </a:lnTo>
                <a:lnTo>
                  <a:pt x="700813" y="415807"/>
                </a:lnTo>
                <a:lnTo>
                  <a:pt x="663903" y="421782"/>
                </a:lnTo>
                <a:lnTo>
                  <a:pt x="625681" y="426525"/>
                </a:lnTo>
                <a:lnTo>
                  <a:pt x="586277" y="429983"/>
                </a:lnTo>
                <a:lnTo>
                  <a:pt x="545821" y="432098"/>
                </a:lnTo>
                <a:lnTo>
                  <a:pt x="504444" y="432815"/>
                </a:lnTo>
                <a:lnTo>
                  <a:pt x="463066" y="432098"/>
                </a:lnTo>
                <a:lnTo>
                  <a:pt x="422610" y="429983"/>
                </a:lnTo>
                <a:lnTo>
                  <a:pt x="383206" y="426525"/>
                </a:lnTo>
                <a:lnTo>
                  <a:pt x="344984" y="421782"/>
                </a:lnTo>
                <a:lnTo>
                  <a:pt x="308074" y="415807"/>
                </a:lnTo>
                <a:lnTo>
                  <a:pt x="272604" y="408658"/>
                </a:lnTo>
                <a:lnTo>
                  <a:pt x="238706" y="400390"/>
                </a:lnTo>
                <a:lnTo>
                  <a:pt x="176140" y="380718"/>
                </a:lnTo>
                <a:lnTo>
                  <a:pt x="121414" y="357239"/>
                </a:lnTo>
                <a:lnTo>
                  <a:pt x="75567" y="330397"/>
                </a:lnTo>
                <a:lnTo>
                  <a:pt x="39635" y="300638"/>
                </a:lnTo>
                <a:lnTo>
                  <a:pt x="14658" y="268409"/>
                </a:lnTo>
                <a:lnTo>
                  <a:pt x="1671" y="234155"/>
                </a:lnTo>
                <a:lnTo>
                  <a:pt x="0" y="21640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7510" y="4110228"/>
            <a:ext cx="337819" cy="1713928"/>
          </a:xfrm>
          <a:custGeom>
            <a:avLst/>
            <a:gdLst/>
            <a:ahLst/>
            <a:cxnLst/>
            <a:rect l="l" t="t" r="r" b="b"/>
            <a:pathLst>
              <a:path w="337819" h="1713928">
                <a:moveTo>
                  <a:pt x="311912" y="1633220"/>
                </a:moveTo>
                <a:lnTo>
                  <a:pt x="286384" y="1637703"/>
                </a:lnTo>
                <a:lnTo>
                  <a:pt x="286717" y="1639620"/>
                </a:lnTo>
                <a:lnTo>
                  <a:pt x="288925" y="1652371"/>
                </a:lnTo>
                <a:lnTo>
                  <a:pt x="312927" y="1713928"/>
                </a:lnTo>
                <a:lnTo>
                  <a:pt x="337819" y="1630654"/>
                </a:lnTo>
                <a:lnTo>
                  <a:pt x="314451" y="1647901"/>
                </a:lnTo>
                <a:lnTo>
                  <a:pt x="312244" y="1635141"/>
                </a:lnTo>
                <a:lnTo>
                  <a:pt x="311912" y="1633220"/>
                </a:lnTo>
                <a:close/>
              </a:path>
              <a:path w="337819" h="1713928">
                <a:moveTo>
                  <a:pt x="288925" y="1652371"/>
                </a:moveTo>
                <a:lnTo>
                  <a:pt x="286717" y="1639620"/>
                </a:lnTo>
                <a:lnTo>
                  <a:pt x="261238" y="1644091"/>
                </a:lnTo>
                <a:lnTo>
                  <a:pt x="312927" y="1713928"/>
                </a:lnTo>
                <a:lnTo>
                  <a:pt x="288925" y="1652371"/>
                </a:lnTo>
                <a:close/>
              </a:path>
              <a:path w="337819" h="1713928">
                <a:moveTo>
                  <a:pt x="43306" y="102108"/>
                </a:moveTo>
                <a:lnTo>
                  <a:pt x="17906" y="106553"/>
                </a:lnTo>
                <a:lnTo>
                  <a:pt x="31241" y="183134"/>
                </a:lnTo>
                <a:lnTo>
                  <a:pt x="56768" y="178689"/>
                </a:lnTo>
                <a:lnTo>
                  <a:pt x="43306" y="102108"/>
                </a:lnTo>
                <a:close/>
              </a:path>
              <a:path w="337819" h="1713928">
                <a:moveTo>
                  <a:pt x="61213" y="204216"/>
                </a:moveTo>
                <a:lnTo>
                  <a:pt x="35687" y="208661"/>
                </a:lnTo>
                <a:lnTo>
                  <a:pt x="49148" y="285242"/>
                </a:lnTo>
                <a:lnTo>
                  <a:pt x="74675" y="280797"/>
                </a:lnTo>
                <a:lnTo>
                  <a:pt x="61213" y="204216"/>
                </a:lnTo>
                <a:close/>
              </a:path>
              <a:path w="337819" h="1713928">
                <a:moveTo>
                  <a:pt x="79120" y="306324"/>
                </a:moveTo>
                <a:lnTo>
                  <a:pt x="53593" y="310769"/>
                </a:lnTo>
                <a:lnTo>
                  <a:pt x="67056" y="387350"/>
                </a:lnTo>
                <a:lnTo>
                  <a:pt x="92582" y="382778"/>
                </a:lnTo>
                <a:lnTo>
                  <a:pt x="79120" y="306324"/>
                </a:lnTo>
                <a:close/>
              </a:path>
              <a:path w="337819" h="1713928">
                <a:moveTo>
                  <a:pt x="97027" y="408305"/>
                </a:moveTo>
                <a:lnTo>
                  <a:pt x="71500" y="412877"/>
                </a:lnTo>
                <a:lnTo>
                  <a:pt x="84962" y="489331"/>
                </a:lnTo>
                <a:lnTo>
                  <a:pt x="110489" y="484886"/>
                </a:lnTo>
                <a:lnTo>
                  <a:pt x="97027" y="408305"/>
                </a:lnTo>
                <a:close/>
              </a:path>
              <a:path w="337819" h="1713928">
                <a:moveTo>
                  <a:pt x="114934" y="510413"/>
                </a:moveTo>
                <a:lnTo>
                  <a:pt x="89407" y="514858"/>
                </a:lnTo>
                <a:lnTo>
                  <a:pt x="102869" y="591439"/>
                </a:lnTo>
                <a:lnTo>
                  <a:pt x="128396" y="586994"/>
                </a:lnTo>
                <a:lnTo>
                  <a:pt x="114934" y="510413"/>
                </a:lnTo>
                <a:close/>
              </a:path>
              <a:path w="337819" h="1713928">
                <a:moveTo>
                  <a:pt x="132841" y="612521"/>
                </a:moveTo>
                <a:lnTo>
                  <a:pt x="107314" y="616966"/>
                </a:lnTo>
                <a:lnTo>
                  <a:pt x="120776" y="693547"/>
                </a:lnTo>
                <a:lnTo>
                  <a:pt x="146303" y="689102"/>
                </a:lnTo>
                <a:lnTo>
                  <a:pt x="132841" y="612521"/>
                </a:lnTo>
                <a:close/>
              </a:path>
              <a:path w="337819" h="1713928">
                <a:moveTo>
                  <a:pt x="150748" y="714502"/>
                </a:moveTo>
                <a:lnTo>
                  <a:pt x="125221" y="719074"/>
                </a:lnTo>
                <a:lnTo>
                  <a:pt x="138683" y="795655"/>
                </a:lnTo>
                <a:lnTo>
                  <a:pt x="164210" y="791083"/>
                </a:lnTo>
                <a:lnTo>
                  <a:pt x="150748" y="714502"/>
                </a:lnTo>
                <a:close/>
              </a:path>
              <a:path w="337819" h="1713928">
                <a:moveTo>
                  <a:pt x="168656" y="816610"/>
                </a:moveTo>
                <a:lnTo>
                  <a:pt x="143128" y="821055"/>
                </a:lnTo>
                <a:lnTo>
                  <a:pt x="156590" y="897636"/>
                </a:lnTo>
                <a:lnTo>
                  <a:pt x="182117" y="893191"/>
                </a:lnTo>
                <a:lnTo>
                  <a:pt x="168656" y="816610"/>
                </a:lnTo>
                <a:close/>
              </a:path>
              <a:path w="337819" h="1713928">
                <a:moveTo>
                  <a:pt x="186562" y="918718"/>
                </a:moveTo>
                <a:lnTo>
                  <a:pt x="161035" y="923163"/>
                </a:lnTo>
                <a:lnTo>
                  <a:pt x="174497" y="999744"/>
                </a:lnTo>
                <a:lnTo>
                  <a:pt x="200025" y="995299"/>
                </a:lnTo>
                <a:lnTo>
                  <a:pt x="186562" y="918718"/>
                </a:lnTo>
                <a:close/>
              </a:path>
              <a:path w="337819" h="1713928">
                <a:moveTo>
                  <a:pt x="204469" y="1020826"/>
                </a:moveTo>
                <a:lnTo>
                  <a:pt x="178942" y="1025271"/>
                </a:lnTo>
                <a:lnTo>
                  <a:pt x="192404" y="1101852"/>
                </a:lnTo>
                <a:lnTo>
                  <a:pt x="217931" y="1097280"/>
                </a:lnTo>
                <a:lnTo>
                  <a:pt x="204469" y="1020826"/>
                </a:lnTo>
                <a:close/>
              </a:path>
              <a:path w="337819" h="1713928">
                <a:moveTo>
                  <a:pt x="222376" y="1122807"/>
                </a:moveTo>
                <a:lnTo>
                  <a:pt x="196850" y="1127379"/>
                </a:lnTo>
                <a:lnTo>
                  <a:pt x="210312" y="1203833"/>
                </a:lnTo>
                <a:lnTo>
                  <a:pt x="235838" y="1199388"/>
                </a:lnTo>
                <a:lnTo>
                  <a:pt x="222376" y="1122807"/>
                </a:lnTo>
                <a:close/>
              </a:path>
              <a:path w="337819" h="1713928">
                <a:moveTo>
                  <a:pt x="240283" y="1224915"/>
                </a:moveTo>
                <a:lnTo>
                  <a:pt x="214756" y="1229360"/>
                </a:lnTo>
                <a:lnTo>
                  <a:pt x="228219" y="1305941"/>
                </a:lnTo>
                <a:lnTo>
                  <a:pt x="253745" y="1301496"/>
                </a:lnTo>
                <a:lnTo>
                  <a:pt x="240283" y="1224915"/>
                </a:lnTo>
                <a:close/>
              </a:path>
              <a:path w="337819" h="1713928">
                <a:moveTo>
                  <a:pt x="258190" y="1327023"/>
                </a:moveTo>
                <a:lnTo>
                  <a:pt x="232663" y="1331468"/>
                </a:lnTo>
                <a:lnTo>
                  <a:pt x="246125" y="1408049"/>
                </a:lnTo>
                <a:lnTo>
                  <a:pt x="271652" y="1403604"/>
                </a:lnTo>
                <a:lnTo>
                  <a:pt x="258190" y="1327023"/>
                </a:lnTo>
                <a:close/>
              </a:path>
              <a:path w="337819" h="1713928">
                <a:moveTo>
                  <a:pt x="276097" y="1429131"/>
                </a:moveTo>
                <a:lnTo>
                  <a:pt x="250570" y="1433576"/>
                </a:lnTo>
                <a:lnTo>
                  <a:pt x="264032" y="1510106"/>
                </a:lnTo>
                <a:lnTo>
                  <a:pt x="289559" y="1505635"/>
                </a:lnTo>
                <a:lnTo>
                  <a:pt x="276097" y="1429131"/>
                </a:lnTo>
                <a:close/>
              </a:path>
              <a:path w="337819" h="1713928">
                <a:moveTo>
                  <a:pt x="294004" y="1531150"/>
                </a:moveTo>
                <a:lnTo>
                  <a:pt x="268477" y="1535633"/>
                </a:lnTo>
                <a:lnTo>
                  <a:pt x="281939" y="1612188"/>
                </a:lnTo>
                <a:lnTo>
                  <a:pt x="307466" y="1607705"/>
                </a:lnTo>
                <a:lnTo>
                  <a:pt x="294004" y="1531150"/>
                </a:lnTo>
                <a:close/>
              </a:path>
              <a:path w="337819" h="1713928">
                <a:moveTo>
                  <a:pt x="337819" y="1630654"/>
                </a:moveTo>
                <a:lnTo>
                  <a:pt x="312244" y="1635141"/>
                </a:lnTo>
                <a:lnTo>
                  <a:pt x="314451" y="1647901"/>
                </a:lnTo>
                <a:lnTo>
                  <a:pt x="337819" y="1630654"/>
                </a:lnTo>
                <a:close/>
              </a:path>
              <a:path w="337819" h="1713928">
                <a:moveTo>
                  <a:pt x="25400" y="0"/>
                </a:moveTo>
                <a:lnTo>
                  <a:pt x="0" y="4572"/>
                </a:lnTo>
                <a:lnTo>
                  <a:pt x="13334" y="81026"/>
                </a:lnTo>
                <a:lnTo>
                  <a:pt x="38862" y="76581"/>
                </a:lnTo>
                <a:lnTo>
                  <a:pt x="25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9257" y="3993896"/>
            <a:ext cx="4000881" cy="1654670"/>
          </a:xfrm>
          <a:custGeom>
            <a:avLst/>
            <a:gdLst/>
            <a:ahLst/>
            <a:cxnLst/>
            <a:rect l="l" t="t" r="r" b="b"/>
            <a:pathLst>
              <a:path w="4000881" h="1654670">
                <a:moveTo>
                  <a:pt x="9906" y="0"/>
                </a:moveTo>
                <a:lnTo>
                  <a:pt x="0" y="23875"/>
                </a:lnTo>
                <a:lnTo>
                  <a:pt x="72008" y="53339"/>
                </a:lnTo>
                <a:lnTo>
                  <a:pt x="81788" y="29463"/>
                </a:lnTo>
                <a:lnTo>
                  <a:pt x="9906" y="0"/>
                </a:lnTo>
                <a:close/>
              </a:path>
              <a:path w="4000881" h="1654670">
                <a:moveTo>
                  <a:pt x="105791" y="39242"/>
                </a:moveTo>
                <a:lnTo>
                  <a:pt x="95884" y="63245"/>
                </a:lnTo>
                <a:lnTo>
                  <a:pt x="167894" y="92582"/>
                </a:lnTo>
                <a:lnTo>
                  <a:pt x="177672" y="68706"/>
                </a:lnTo>
                <a:lnTo>
                  <a:pt x="105791" y="39242"/>
                </a:lnTo>
                <a:close/>
              </a:path>
              <a:path w="4000881" h="1654670">
                <a:moveTo>
                  <a:pt x="201676" y="78485"/>
                </a:moveTo>
                <a:lnTo>
                  <a:pt x="191896" y="102488"/>
                </a:lnTo>
                <a:lnTo>
                  <a:pt x="263779" y="131952"/>
                </a:lnTo>
                <a:lnTo>
                  <a:pt x="273557" y="107949"/>
                </a:lnTo>
                <a:lnTo>
                  <a:pt x="201676" y="78485"/>
                </a:lnTo>
                <a:close/>
              </a:path>
              <a:path w="4000881" h="1654670">
                <a:moveTo>
                  <a:pt x="297560" y="117728"/>
                </a:moveTo>
                <a:lnTo>
                  <a:pt x="287781" y="141731"/>
                </a:lnTo>
                <a:lnTo>
                  <a:pt x="359664" y="171195"/>
                </a:lnTo>
                <a:lnTo>
                  <a:pt x="369443" y="147192"/>
                </a:lnTo>
                <a:lnTo>
                  <a:pt x="297560" y="117728"/>
                </a:lnTo>
                <a:close/>
              </a:path>
              <a:path w="4000881" h="1654670">
                <a:moveTo>
                  <a:pt x="393445" y="156971"/>
                </a:moveTo>
                <a:lnTo>
                  <a:pt x="383667" y="180974"/>
                </a:lnTo>
                <a:lnTo>
                  <a:pt x="455548" y="210438"/>
                </a:lnTo>
                <a:lnTo>
                  <a:pt x="465455" y="186435"/>
                </a:lnTo>
                <a:lnTo>
                  <a:pt x="393445" y="156971"/>
                </a:lnTo>
                <a:close/>
              </a:path>
              <a:path w="4000881" h="1654670">
                <a:moveTo>
                  <a:pt x="489331" y="196341"/>
                </a:moveTo>
                <a:lnTo>
                  <a:pt x="479552" y="220217"/>
                </a:lnTo>
                <a:lnTo>
                  <a:pt x="551433" y="249681"/>
                </a:lnTo>
                <a:lnTo>
                  <a:pt x="561340" y="225805"/>
                </a:lnTo>
                <a:lnTo>
                  <a:pt x="489331" y="196341"/>
                </a:lnTo>
                <a:close/>
              </a:path>
              <a:path w="4000881" h="1654670">
                <a:moveTo>
                  <a:pt x="585343" y="235584"/>
                </a:moveTo>
                <a:lnTo>
                  <a:pt x="575437" y="259587"/>
                </a:lnTo>
                <a:lnTo>
                  <a:pt x="647445" y="289051"/>
                </a:lnTo>
                <a:lnTo>
                  <a:pt x="657225" y="265048"/>
                </a:lnTo>
                <a:lnTo>
                  <a:pt x="585343" y="235584"/>
                </a:lnTo>
                <a:close/>
              </a:path>
              <a:path w="4000881" h="1654670">
                <a:moveTo>
                  <a:pt x="681228" y="274827"/>
                </a:moveTo>
                <a:lnTo>
                  <a:pt x="671321" y="298830"/>
                </a:lnTo>
                <a:lnTo>
                  <a:pt x="743331" y="328294"/>
                </a:lnTo>
                <a:lnTo>
                  <a:pt x="753109" y="304291"/>
                </a:lnTo>
                <a:lnTo>
                  <a:pt x="681228" y="274827"/>
                </a:lnTo>
                <a:close/>
              </a:path>
              <a:path w="4000881" h="1654670">
                <a:moveTo>
                  <a:pt x="777113" y="314070"/>
                </a:moveTo>
                <a:lnTo>
                  <a:pt x="767333" y="338073"/>
                </a:lnTo>
                <a:lnTo>
                  <a:pt x="839216" y="367537"/>
                </a:lnTo>
                <a:lnTo>
                  <a:pt x="848994" y="343534"/>
                </a:lnTo>
                <a:lnTo>
                  <a:pt x="777113" y="314070"/>
                </a:lnTo>
                <a:close/>
              </a:path>
              <a:path w="4000881" h="1654670">
                <a:moveTo>
                  <a:pt x="872997" y="353313"/>
                </a:moveTo>
                <a:lnTo>
                  <a:pt x="863219" y="377316"/>
                </a:lnTo>
                <a:lnTo>
                  <a:pt x="935101" y="406780"/>
                </a:lnTo>
                <a:lnTo>
                  <a:pt x="944880" y="382777"/>
                </a:lnTo>
                <a:lnTo>
                  <a:pt x="872997" y="353313"/>
                </a:lnTo>
                <a:close/>
              </a:path>
              <a:path w="4000881" h="1654670">
                <a:moveTo>
                  <a:pt x="968882" y="392683"/>
                </a:moveTo>
                <a:lnTo>
                  <a:pt x="959104" y="416559"/>
                </a:lnTo>
                <a:lnTo>
                  <a:pt x="1030985" y="446023"/>
                </a:lnTo>
                <a:lnTo>
                  <a:pt x="1040765" y="422147"/>
                </a:lnTo>
                <a:lnTo>
                  <a:pt x="968882" y="392683"/>
                </a:lnTo>
                <a:close/>
              </a:path>
              <a:path w="4000881" h="1654670">
                <a:moveTo>
                  <a:pt x="1064768" y="431926"/>
                </a:moveTo>
                <a:lnTo>
                  <a:pt x="1054989" y="455929"/>
                </a:lnTo>
                <a:lnTo>
                  <a:pt x="1126870" y="485393"/>
                </a:lnTo>
                <a:lnTo>
                  <a:pt x="1136777" y="461390"/>
                </a:lnTo>
                <a:lnTo>
                  <a:pt x="1064768" y="431926"/>
                </a:lnTo>
                <a:close/>
              </a:path>
              <a:path w="4000881" h="1654670">
                <a:moveTo>
                  <a:pt x="1160653" y="471169"/>
                </a:moveTo>
                <a:lnTo>
                  <a:pt x="1150873" y="495172"/>
                </a:lnTo>
                <a:lnTo>
                  <a:pt x="1222756" y="524636"/>
                </a:lnTo>
                <a:lnTo>
                  <a:pt x="1232662" y="500633"/>
                </a:lnTo>
                <a:lnTo>
                  <a:pt x="1160653" y="471169"/>
                </a:lnTo>
                <a:close/>
              </a:path>
              <a:path w="4000881" h="1654670">
                <a:moveTo>
                  <a:pt x="1256665" y="510412"/>
                </a:moveTo>
                <a:lnTo>
                  <a:pt x="1246758" y="534415"/>
                </a:lnTo>
                <a:lnTo>
                  <a:pt x="1318768" y="563879"/>
                </a:lnTo>
                <a:lnTo>
                  <a:pt x="1328546" y="539876"/>
                </a:lnTo>
                <a:lnTo>
                  <a:pt x="1256665" y="510412"/>
                </a:lnTo>
                <a:close/>
              </a:path>
              <a:path w="4000881" h="1654670">
                <a:moveTo>
                  <a:pt x="1352550" y="549782"/>
                </a:moveTo>
                <a:lnTo>
                  <a:pt x="1342644" y="573658"/>
                </a:lnTo>
                <a:lnTo>
                  <a:pt x="1414653" y="603122"/>
                </a:lnTo>
                <a:lnTo>
                  <a:pt x="1424432" y="579119"/>
                </a:lnTo>
                <a:lnTo>
                  <a:pt x="1352550" y="549782"/>
                </a:lnTo>
                <a:close/>
              </a:path>
              <a:path w="4000881" h="1654670">
                <a:moveTo>
                  <a:pt x="1448434" y="589026"/>
                </a:moveTo>
                <a:lnTo>
                  <a:pt x="1438656" y="613028"/>
                </a:lnTo>
                <a:lnTo>
                  <a:pt x="1510538" y="642365"/>
                </a:lnTo>
                <a:lnTo>
                  <a:pt x="1520317" y="618489"/>
                </a:lnTo>
                <a:lnTo>
                  <a:pt x="1448434" y="589026"/>
                </a:lnTo>
                <a:close/>
              </a:path>
              <a:path w="4000881" h="1654670">
                <a:moveTo>
                  <a:pt x="1544320" y="628268"/>
                </a:moveTo>
                <a:lnTo>
                  <a:pt x="1534541" y="652271"/>
                </a:lnTo>
                <a:lnTo>
                  <a:pt x="1606422" y="681735"/>
                </a:lnTo>
                <a:lnTo>
                  <a:pt x="1616202" y="657732"/>
                </a:lnTo>
                <a:lnTo>
                  <a:pt x="1544320" y="628268"/>
                </a:lnTo>
                <a:close/>
              </a:path>
              <a:path w="4000881" h="1654670">
                <a:moveTo>
                  <a:pt x="1640205" y="667511"/>
                </a:moveTo>
                <a:lnTo>
                  <a:pt x="1630426" y="691514"/>
                </a:lnTo>
                <a:lnTo>
                  <a:pt x="1702308" y="720978"/>
                </a:lnTo>
                <a:lnTo>
                  <a:pt x="1712087" y="696976"/>
                </a:lnTo>
                <a:lnTo>
                  <a:pt x="1640205" y="667511"/>
                </a:lnTo>
                <a:close/>
              </a:path>
              <a:path w="4000881" h="1654670">
                <a:moveTo>
                  <a:pt x="1736090" y="706754"/>
                </a:moveTo>
                <a:lnTo>
                  <a:pt x="1726310" y="730757"/>
                </a:lnTo>
                <a:lnTo>
                  <a:pt x="1798193" y="760221"/>
                </a:lnTo>
                <a:lnTo>
                  <a:pt x="1808098" y="736218"/>
                </a:lnTo>
                <a:lnTo>
                  <a:pt x="1736090" y="706754"/>
                </a:lnTo>
                <a:close/>
              </a:path>
              <a:path w="4000881" h="1654670">
                <a:moveTo>
                  <a:pt x="1831975" y="746124"/>
                </a:moveTo>
                <a:lnTo>
                  <a:pt x="1822195" y="770001"/>
                </a:lnTo>
                <a:lnTo>
                  <a:pt x="1894078" y="799464"/>
                </a:lnTo>
                <a:lnTo>
                  <a:pt x="1903983" y="775588"/>
                </a:lnTo>
                <a:lnTo>
                  <a:pt x="1831975" y="746124"/>
                </a:lnTo>
                <a:close/>
              </a:path>
              <a:path w="4000881" h="1654670">
                <a:moveTo>
                  <a:pt x="1927987" y="785367"/>
                </a:moveTo>
                <a:lnTo>
                  <a:pt x="1918081" y="809370"/>
                </a:lnTo>
                <a:lnTo>
                  <a:pt x="1990090" y="838834"/>
                </a:lnTo>
                <a:lnTo>
                  <a:pt x="1999869" y="814831"/>
                </a:lnTo>
                <a:lnTo>
                  <a:pt x="1927987" y="785367"/>
                </a:lnTo>
                <a:close/>
              </a:path>
              <a:path w="4000881" h="1654670">
                <a:moveTo>
                  <a:pt x="2023871" y="824610"/>
                </a:moveTo>
                <a:lnTo>
                  <a:pt x="2013966" y="848613"/>
                </a:lnTo>
                <a:lnTo>
                  <a:pt x="2085975" y="878077"/>
                </a:lnTo>
                <a:lnTo>
                  <a:pt x="2095754" y="854074"/>
                </a:lnTo>
                <a:lnTo>
                  <a:pt x="2023871" y="824610"/>
                </a:lnTo>
                <a:close/>
              </a:path>
              <a:path w="4000881" h="1654670">
                <a:moveTo>
                  <a:pt x="2119757" y="863853"/>
                </a:moveTo>
                <a:lnTo>
                  <a:pt x="2109978" y="887856"/>
                </a:lnTo>
                <a:lnTo>
                  <a:pt x="2181860" y="917320"/>
                </a:lnTo>
                <a:lnTo>
                  <a:pt x="2191639" y="893317"/>
                </a:lnTo>
                <a:lnTo>
                  <a:pt x="2119757" y="863853"/>
                </a:lnTo>
                <a:close/>
              </a:path>
              <a:path w="4000881" h="1654670">
                <a:moveTo>
                  <a:pt x="2215642" y="903096"/>
                </a:moveTo>
                <a:lnTo>
                  <a:pt x="2205863" y="927099"/>
                </a:lnTo>
                <a:lnTo>
                  <a:pt x="2277745" y="956563"/>
                </a:lnTo>
                <a:lnTo>
                  <a:pt x="2287523" y="932560"/>
                </a:lnTo>
                <a:lnTo>
                  <a:pt x="2215642" y="903096"/>
                </a:lnTo>
                <a:close/>
              </a:path>
              <a:path w="4000881" h="1654670">
                <a:moveTo>
                  <a:pt x="2311527" y="942466"/>
                </a:moveTo>
                <a:lnTo>
                  <a:pt x="2301747" y="966342"/>
                </a:lnTo>
                <a:lnTo>
                  <a:pt x="2373630" y="995806"/>
                </a:lnTo>
                <a:lnTo>
                  <a:pt x="2383409" y="971930"/>
                </a:lnTo>
                <a:lnTo>
                  <a:pt x="2311527" y="942466"/>
                </a:lnTo>
                <a:close/>
              </a:path>
              <a:path w="4000881" h="1654670">
                <a:moveTo>
                  <a:pt x="2407412" y="981709"/>
                </a:moveTo>
                <a:lnTo>
                  <a:pt x="2397633" y="1005712"/>
                </a:lnTo>
                <a:lnTo>
                  <a:pt x="2469515" y="1035176"/>
                </a:lnTo>
                <a:lnTo>
                  <a:pt x="2479421" y="1011173"/>
                </a:lnTo>
                <a:lnTo>
                  <a:pt x="2407412" y="981709"/>
                </a:lnTo>
                <a:close/>
              </a:path>
              <a:path w="4000881" h="1654670">
                <a:moveTo>
                  <a:pt x="2503297" y="1020952"/>
                </a:moveTo>
                <a:lnTo>
                  <a:pt x="2493518" y="1044955"/>
                </a:lnTo>
                <a:lnTo>
                  <a:pt x="2565400" y="1074420"/>
                </a:lnTo>
                <a:lnTo>
                  <a:pt x="2575306" y="1050416"/>
                </a:lnTo>
                <a:lnTo>
                  <a:pt x="2503297" y="1020952"/>
                </a:lnTo>
                <a:close/>
              </a:path>
              <a:path w="4000881" h="1654670">
                <a:moveTo>
                  <a:pt x="2599309" y="1060195"/>
                </a:moveTo>
                <a:lnTo>
                  <a:pt x="2589403" y="1084198"/>
                </a:lnTo>
                <a:lnTo>
                  <a:pt x="2661412" y="1113662"/>
                </a:lnTo>
                <a:lnTo>
                  <a:pt x="2671191" y="1089659"/>
                </a:lnTo>
                <a:lnTo>
                  <a:pt x="2599309" y="1060195"/>
                </a:lnTo>
                <a:close/>
              </a:path>
              <a:path w="4000881" h="1654670">
                <a:moveTo>
                  <a:pt x="2695194" y="1099565"/>
                </a:moveTo>
                <a:lnTo>
                  <a:pt x="2685288" y="1123441"/>
                </a:lnTo>
                <a:lnTo>
                  <a:pt x="2757297" y="1152905"/>
                </a:lnTo>
                <a:lnTo>
                  <a:pt x="2767076" y="1128902"/>
                </a:lnTo>
                <a:lnTo>
                  <a:pt x="2695194" y="1099565"/>
                </a:lnTo>
                <a:close/>
              </a:path>
              <a:path w="4000881" h="1654670">
                <a:moveTo>
                  <a:pt x="2791079" y="1138808"/>
                </a:moveTo>
                <a:lnTo>
                  <a:pt x="2781300" y="1162811"/>
                </a:lnTo>
                <a:lnTo>
                  <a:pt x="2853182" y="1192148"/>
                </a:lnTo>
                <a:lnTo>
                  <a:pt x="2862960" y="1168272"/>
                </a:lnTo>
                <a:lnTo>
                  <a:pt x="2791079" y="1138808"/>
                </a:lnTo>
                <a:close/>
              </a:path>
              <a:path w="4000881" h="1654670">
                <a:moveTo>
                  <a:pt x="2886964" y="1178052"/>
                </a:moveTo>
                <a:lnTo>
                  <a:pt x="2877185" y="1202054"/>
                </a:lnTo>
                <a:lnTo>
                  <a:pt x="2949067" y="1231518"/>
                </a:lnTo>
                <a:lnTo>
                  <a:pt x="2958846" y="1207515"/>
                </a:lnTo>
                <a:lnTo>
                  <a:pt x="2886964" y="1178052"/>
                </a:lnTo>
                <a:close/>
              </a:path>
              <a:path w="4000881" h="1654670">
                <a:moveTo>
                  <a:pt x="2982848" y="1217295"/>
                </a:moveTo>
                <a:lnTo>
                  <a:pt x="2973070" y="1241297"/>
                </a:lnTo>
                <a:lnTo>
                  <a:pt x="3044952" y="1270761"/>
                </a:lnTo>
                <a:lnTo>
                  <a:pt x="3054731" y="1246758"/>
                </a:lnTo>
                <a:lnTo>
                  <a:pt x="2982848" y="1217295"/>
                </a:lnTo>
                <a:close/>
              </a:path>
              <a:path w="4000881" h="1654670">
                <a:moveTo>
                  <a:pt x="3078734" y="1256537"/>
                </a:moveTo>
                <a:lnTo>
                  <a:pt x="3068955" y="1280540"/>
                </a:lnTo>
                <a:lnTo>
                  <a:pt x="3140837" y="1310004"/>
                </a:lnTo>
                <a:lnTo>
                  <a:pt x="3150743" y="1286001"/>
                </a:lnTo>
                <a:lnTo>
                  <a:pt x="3078734" y="1256537"/>
                </a:lnTo>
                <a:close/>
              </a:path>
              <a:path w="4000881" h="1654670">
                <a:moveTo>
                  <a:pt x="3174619" y="1295907"/>
                </a:moveTo>
                <a:lnTo>
                  <a:pt x="3164840" y="1319783"/>
                </a:lnTo>
                <a:lnTo>
                  <a:pt x="3236722" y="1349247"/>
                </a:lnTo>
                <a:lnTo>
                  <a:pt x="3246628" y="1325244"/>
                </a:lnTo>
                <a:lnTo>
                  <a:pt x="3174619" y="1295907"/>
                </a:lnTo>
                <a:close/>
              </a:path>
              <a:path w="4000881" h="1654670">
                <a:moveTo>
                  <a:pt x="3270630" y="1335150"/>
                </a:moveTo>
                <a:lnTo>
                  <a:pt x="3260725" y="1359153"/>
                </a:lnTo>
                <a:lnTo>
                  <a:pt x="3332734" y="1388490"/>
                </a:lnTo>
                <a:lnTo>
                  <a:pt x="3342513" y="1364614"/>
                </a:lnTo>
                <a:lnTo>
                  <a:pt x="3270630" y="1335150"/>
                </a:lnTo>
                <a:close/>
              </a:path>
              <a:path w="4000881" h="1654670">
                <a:moveTo>
                  <a:pt x="3366516" y="1374393"/>
                </a:moveTo>
                <a:lnTo>
                  <a:pt x="3356610" y="1398396"/>
                </a:lnTo>
                <a:lnTo>
                  <a:pt x="3428619" y="1427860"/>
                </a:lnTo>
                <a:lnTo>
                  <a:pt x="3438398" y="1403857"/>
                </a:lnTo>
                <a:lnTo>
                  <a:pt x="3366516" y="1374393"/>
                </a:lnTo>
                <a:close/>
              </a:path>
              <a:path w="4000881" h="1654670">
                <a:moveTo>
                  <a:pt x="3462401" y="1413636"/>
                </a:moveTo>
                <a:lnTo>
                  <a:pt x="3452622" y="1437639"/>
                </a:lnTo>
                <a:lnTo>
                  <a:pt x="3524504" y="1467103"/>
                </a:lnTo>
                <a:lnTo>
                  <a:pt x="3534283" y="1443100"/>
                </a:lnTo>
                <a:lnTo>
                  <a:pt x="3462401" y="1413636"/>
                </a:lnTo>
                <a:close/>
              </a:path>
              <a:path w="4000881" h="1654670">
                <a:moveTo>
                  <a:pt x="3558286" y="1452879"/>
                </a:moveTo>
                <a:lnTo>
                  <a:pt x="3548507" y="1476882"/>
                </a:lnTo>
                <a:lnTo>
                  <a:pt x="3620389" y="1506346"/>
                </a:lnTo>
                <a:lnTo>
                  <a:pt x="3630168" y="1482343"/>
                </a:lnTo>
                <a:lnTo>
                  <a:pt x="3558286" y="1452879"/>
                </a:lnTo>
                <a:close/>
              </a:path>
              <a:path w="4000881" h="1654670">
                <a:moveTo>
                  <a:pt x="3654171" y="1492249"/>
                </a:moveTo>
                <a:lnTo>
                  <a:pt x="3644392" y="1516125"/>
                </a:lnTo>
                <a:lnTo>
                  <a:pt x="3716274" y="1545589"/>
                </a:lnTo>
                <a:lnTo>
                  <a:pt x="3726179" y="1521713"/>
                </a:lnTo>
                <a:lnTo>
                  <a:pt x="3654171" y="1492249"/>
                </a:lnTo>
                <a:close/>
              </a:path>
              <a:path w="4000881" h="1654670">
                <a:moveTo>
                  <a:pt x="3750056" y="1531492"/>
                </a:moveTo>
                <a:lnTo>
                  <a:pt x="3740277" y="1555495"/>
                </a:lnTo>
                <a:lnTo>
                  <a:pt x="3812159" y="1584959"/>
                </a:lnTo>
                <a:lnTo>
                  <a:pt x="3822065" y="1560956"/>
                </a:lnTo>
                <a:lnTo>
                  <a:pt x="3750056" y="1531492"/>
                </a:lnTo>
                <a:close/>
              </a:path>
              <a:path w="4000881" h="1654670">
                <a:moveTo>
                  <a:pt x="3845941" y="1570735"/>
                </a:moveTo>
                <a:lnTo>
                  <a:pt x="3836162" y="1594713"/>
                </a:lnTo>
                <a:lnTo>
                  <a:pt x="3908171" y="1624164"/>
                </a:lnTo>
                <a:lnTo>
                  <a:pt x="3917950" y="1600199"/>
                </a:lnTo>
                <a:lnTo>
                  <a:pt x="3845941" y="1570735"/>
                </a:lnTo>
                <a:close/>
              </a:path>
              <a:path w="4000881" h="1654670">
                <a:moveTo>
                  <a:pt x="3936111" y="1635607"/>
                </a:moveTo>
                <a:lnTo>
                  <a:pt x="3945890" y="1611642"/>
                </a:lnTo>
                <a:lnTo>
                  <a:pt x="3943731" y="1582800"/>
                </a:lnTo>
                <a:lnTo>
                  <a:pt x="3914267" y="1654670"/>
                </a:lnTo>
                <a:lnTo>
                  <a:pt x="4000881" y="1648167"/>
                </a:lnTo>
                <a:lnTo>
                  <a:pt x="3943731" y="1582800"/>
                </a:lnTo>
                <a:lnTo>
                  <a:pt x="3945890" y="1611642"/>
                </a:lnTo>
                <a:lnTo>
                  <a:pt x="3936111" y="1635607"/>
                </a:lnTo>
                <a:lnTo>
                  <a:pt x="3932047" y="1633981"/>
                </a:lnTo>
                <a:lnTo>
                  <a:pt x="3941953" y="1610017"/>
                </a:lnTo>
                <a:lnTo>
                  <a:pt x="3936111" y="1635607"/>
                </a:lnTo>
                <a:close/>
              </a:path>
              <a:path w="4000881" h="1654670">
                <a:moveTo>
                  <a:pt x="3936111" y="1635607"/>
                </a:moveTo>
                <a:lnTo>
                  <a:pt x="3941953" y="1610017"/>
                </a:lnTo>
                <a:lnTo>
                  <a:pt x="3932047" y="1633981"/>
                </a:lnTo>
                <a:lnTo>
                  <a:pt x="3936111" y="16356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5562" y="3204210"/>
            <a:ext cx="3768852" cy="493775"/>
          </a:xfrm>
          <a:custGeom>
            <a:avLst/>
            <a:gdLst/>
            <a:ahLst/>
            <a:cxnLst/>
            <a:rect l="l" t="t" r="r" b="b"/>
            <a:pathLst>
              <a:path w="3768852" h="493775">
                <a:moveTo>
                  <a:pt x="0" y="493775"/>
                </a:moveTo>
                <a:lnTo>
                  <a:pt x="3370" y="453718"/>
                </a:lnTo>
                <a:lnTo>
                  <a:pt x="13129" y="415722"/>
                </a:lnTo>
                <a:lnTo>
                  <a:pt x="28745" y="380296"/>
                </a:lnTo>
                <a:lnTo>
                  <a:pt x="49686" y="347947"/>
                </a:lnTo>
                <a:lnTo>
                  <a:pt x="75422" y="319182"/>
                </a:lnTo>
                <a:lnTo>
                  <a:pt x="105421" y="294509"/>
                </a:lnTo>
                <a:lnTo>
                  <a:pt x="139152" y="274436"/>
                </a:lnTo>
                <a:lnTo>
                  <a:pt x="176084" y="259470"/>
                </a:lnTo>
                <a:lnTo>
                  <a:pt x="215687" y="250118"/>
                </a:lnTo>
                <a:lnTo>
                  <a:pt x="257428" y="246887"/>
                </a:lnTo>
                <a:lnTo>
                  <a:pt x="1626997" y="246887"/>
                </a:lnTo>
                <a:lnTo>
                  <a:pt x="1648101" y="246069"/>
                </a:lnTo>
                <a:lnTo>
                  <a:pt x="1668738" y="243657"/>
                </a:lnTo>
                <a:lnTo>
                  <a:pt x="1688840" y="239715"/>
                </a:lnTo>
                <a:lnTo>
                  <a:pt x="1708341" y="234305"/>
                </a:lnTo>
                <a:lnTo>
                  <a:pt x="1727174" y="227492"/>
                </a:lnTo>
                <a:lnTo>
                  <a:pt x="1745273" y="219339"/>
                </a:lnTo>
                <a:lnTo>
                  <a:pt x="1762572" y="209909"/>
                </a:lnTo>
                <a:lnTo>
                  <a:pt x="1779004" y="199266"/>
                </a:lnTo>
                <a:lnTo>
                  <a:pt x="1794504" y="187472"/>
                </a:lnTo>
                <a:lnTo>
                  <a:pt x="1809003" y="174593"/>
                </a:lnTo>
                <a:lnTo>
                  <a:pt x="1822437" y="160690"/>
                </a:lnTo>
                <a:lnTo>
                  <a:pt x="1834739" y="145828"/>
                </a:lnTo>
                <a:lnTo>
                  <a:pt x="1845842" y="130070"/>
                </a:lnTo>
                <a:lnTo>
                  <a:pt x="1855680" y="113479"/>
                </a:lnTo>
                <a:lnTo>
                  <a:pt x="1864187" y="96119"/>
                </a:lnTo>
                <a:lnTo>
                  <a:pt x="1871296" y="78053"/>
                </a:lnTo>
                <a:lnTo>
                  <a:pt x="1876940" y="59344"/>
                </a:lnTo>
                <a:lnTo>
                  <a:pt x="1881055" y="40057"/>
                </a:lnTo>
                <a:lnTo>
                  <a:pt x="1883572" y="20254"/>
                </a:lnTo>
                <a:lnTo>
                  <a:pt x="1884426" y="0"/>
                </a:lnTo>
                <a:lnTo>
                  <a:pt x="1885279" y="20254"/>
                </a:lnTo>
                <a:lnTo>
                  <a:pt x="1891911" y="59344"/>
                </a:lnTo>
                <a:lnTo>
                  <a:pt x="1904664" y="96119"/>
                </a:lnTo>
                <a:lnTo>
                  <a:pt x="1923009" y="130070"/>
                </a:lnTo>
                <a:lnTo>
                  <a:pt x="1946414" y="160690"/>
                </a:lnTo>
                <a:lnTo>
                  <a:pt x="1974347" y="187472"/>
                </a:lnTo>
                <a:lnTo>
                  <a:pt x="2006279" y="209909"/>
                </a:lnTo>
                <a:lnTo>
                  <a:pt x="2041677" y="227492"/>
                </a:lnTo>
                <a:lnTo>
                  <a:pt x="2080011" y="239715"/>
                </a:lnTo>
                <a:lnTo>
                  <a:pt x="2120750" y="246069"/>
                </a:lnTo>
                <a:lnTo>
                  <a:pt x="2141854" y="246887"/>
                </a:lnTo>
                <a:lnTo>
                  <a:pt x="3511422" y="246887"/>
                </a:lnTo>
                <a:lnTo>
                  <a:pt x="3532527" y="247706"/>
                </a:lnTo>
                <a:lnTo>
                  <a:pt x="3553164" y="250118"/>
                </a:lnTo>
                <a:lnTo>
                  <a:pt x="3573266" y="254060"/>
                </a:lnTo>
                <a:lnTo>
                  <a:pt x="3592767" y="259470"/>
                </a:lnTo>
                <a:lnTo>
                  <a:pt x="3611600" y="266283"/>
                </a:lnTo>
                <a:lnTo>
                  <a:pt x="3629699" y="274436"/>
                </a:lnTo>
                <a:lnTo>
                  <a:pt x="3646998" y="283866"/>
                </a:lnTo>
                <a:lnTo>
                  <a:pt x="3663430" y="294509"/>
                </a:lnTo>
                <a:lnTo>
                  <a:pt x="3678930" y="306303"/>
                </a:lnTo>
                <a:lnTo>
                  <a:pt x="3693429" y="319182"/>
                </a:lnTo>
                <a:lnTo>
                  <a:pt x="3706863" y="333085"/>
                </a:lnTo>
                <a:lnTo>
                  <a:pt x="3719165" y="347947"/>
                </a:lnTo>
                <a:lnTo>
                  <a:pt x="3730268" y="363705"/>
                </a:lnTo>
                <a:lnTo>
                  <a:pt x="3740106" y="380296"/>
                </a:lnTo>
                <a:lnTo>
                  <a:pt x="3748613" y="397656"/>
                </a:lnTo>
                <a:lnTo>
                  <a:pt x="3755722" y="415722"/>
                </a:lnTo>
                <a:lnTo>
                  <a:pt x="3761366" y="434431"/>
                </a:lnTo>
                <a:lnTo>
                  <a:pt x="3765481" y="453718"/>
                </a:lnTo>
                <a:lnTo>
                  <a:pt x="3767998" y="473521"/>
                </a:lnTo>
                <a:lnTo>
                  <a:pt x="3768852" y="49377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59961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Wh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42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407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540795"/>
            <a:ext cx="1323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Access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8878" y="1540795"/>
            <a:ext cx="10882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5223" y="1540795"/>
            <a:ext cx="28493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accesse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/gets</a:t>
            </a:r>
            <a:r>
              <a:rPr sz="2400" spc="4" dirty="0" smtClean="0">
                <a:latin typeface="Arial"/>
                <a:cs typeface="Arial"/>
              </a:rPr>
              <a:t>/</a:t>
            </a:r>
            <a:r>
              <a:rPr sz="2400" spc="0" dirty="0" smtClean="0">
                <a:latin typeface="Arial"/>
                <a:cs typeface="Arial"/>
              </a:rPr>
              <a:t>reads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3185" y="1540795"/>
            <a:ext cx="493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4789" y="1540795"/>
            <a:ext cx="9532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val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5498" y="1540795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869732"/>
            <a:ext cx="7774291" cy="659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jec</a:t>
            </a:r>
            <a:r>
              <a:rPr sz="2400" spc="14" dirty="0" smtClean="0">
                <a:latin typeface="Arial"/>
                <a:cs typeface="Arial"/>
              </a:rPr>
              <a:t>t</a:t>
            </a:r>
            <a:r>
              <a:rPr sz="2400" spc="-54" dirty="0" smtClean="0">
                <a:latin typeface="Arial"/>
                <a:cs typeface="Arial"/>
              </a:rPr>
              <a:t>’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rib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tes</a:t>
            </a:r>
            <a:r>
              <a:rPr sz="2400" spc="2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especia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2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wh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2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ess</a:t>
            </a:r>
            <a:r>
              <a:rPr sz="2400" spc="2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Mod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ts val="2595"/>
              </a:lnSpc>
              <a:spcBef>
                <a:spcPts val="2"/>
              </a:spcBef>
            </a:pP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60175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2601753"/>
            <a:ext cx="73793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Each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eld</a:t>
            </a:r>
            <a:r>
              <a:rPr sz="2400" spc="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el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5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5206" y="2601753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6084" y="2893060"/>
            <a:ext cx="25425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700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sor-M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2930937"/>
            <a:ext cx="3307962" cy="73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own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accessor 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latin typeface="Arial"/>
                <a:cs typeface="Arial"/>
              </a:rPr>
              <a:t>General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Preferred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333026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3735990"/>
            <a:ext cx="6678904" cy="1537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&lt;re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ur</a:t>
            </a:r>
            <a:r>
              <a:rPr sz="2400" spc="4" dirty="0" smtClean="0">
                <a:latin typeface="Arial"/>
                <a:cs typeface="Arial"/>
              </a:rPr>
              <a:t>n-</a:t>
            </a:r>
            <a:r>
              <a:rPr sz="2400" spc="0" dirty="0" smtClean="0">
                <a:latin typeface="Arial"/>
                <a:cs typeface="Arial"/>
              </a:rPr>
              <a:t>type&gt;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get&lt;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nstance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me&gt;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91540" marR="1007059" algn="ctr">
              <a:lnSpc>
                <a:spcPct val="95825"/>
              </a:lnSpc>
              <a:spcBef>
                <a:spcPts val="405"/>
              </a:spcBef>
            </a:pPr>
            <a:r>
              <a:rPr sz="2400" spc="0" dirty="0" smtClean="0">
                <a:latin typeface="Arial"/>
                <a:cs typeface="Arial"/>
              </a:rPr>
              <a:t>retu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n this</a:t>
            </a:r>
            <a:r>
              <a:rPr sz="2400" spc="4" dirty="0" smtClean="0">
                <a:latin typeface="Arial"/>
                <a:cs typeface="Arial"/>
              </a:rPr>
              <a:t>.</a:t>
            </a:r>
            <a:r>
              <a:rPr sz="2400" spc="0" dirty="0" smtClean="0">
                <a:latin typeface="Arial"/>
                <a:cs typeface="Arial"/>
              </a:rPr>
              <a:t>&lt;Ins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anc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me&gt;;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05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016" y="5712743"/>
            <a:ext cx="357162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7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the inst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-fie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3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ssor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is su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802659"/>
            <a:ext cx="48593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ssor Met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sz="18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sco</a:t>
            </a:r>
            <a:r>
              <a:rPr sz="1800" spc="-9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540" y="236845"/>
            <a:ext cx="540664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H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w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am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425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141942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" y="1419421"/>
            <a:ext cx="8197588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44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J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va,</a:t>
            </a:r>
            <a:r>
              <a:rPr sz="2200" spc="40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1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3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32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are</a:t>
            </a:r>
            <a:r>
              <a:rPr sz="2200" spc="4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ge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37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med</a:t>
            </a:r>
            <a:r>
              <a:rPr sz="2200" spc="41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4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-c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tte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(For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" dirty="0" smtClean="0">
                <a:latin typeface="Arial"/>
                <a:cs typeface="Arial"/>
              </a:rPr>
              <a:t>x</a:t>
            </a:r>
            <a:r>
              <a:rPr sz="2200" spc="0" dirty="0" smtClean="0">
                <a:latin typeface="Arial"/>
                <a:cs typeface="Arial"/>
              </a:rPr>
              <a:t>ample</a:t>
            </a:r>
            <a:r>
              <a:rPr sz="2200" spc="-6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ame’</a:t>
            </a:r>
            <a:r>
              <a:rPr sz="2200" spc="-1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,’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ge’</a:t>
            </a:r>
            <a:r>
              <a:rPr sz="2200" spc="-12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ex’</a:t>
            </a:r>
            <a:r>
              <a:rPr sz="2200" spc="-12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et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.)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2156790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2156790"/>
            <a:ext cx="33239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-239" dirty="0" smtClean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9560" y="2156790"/>
            <a:ext cx="247278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19" dirty="0" smtClean="0">
                <a:latin typeface="Arial"/>
                <a:cs typeface="Arial"/>
              </a:rPr>
              <a:t> 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0607" y="2156790"/>
            <a:ext cx="508623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eth</a:t>
            </a:r>
            <a:r>
              <a:rPr sz="2200" spc="1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0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48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any</a:t>
            </a:r>
            <a:r>
              <a:rPr sz="2200" spc="4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fie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d,</a:t>
            </a:r>
            <a:r>
              <a:rPr sz="2200" spc="47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ert</a:t>
            </a:r>
            <a:r>
              <a:rPr sz="2200" spc="45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any</a:t>
            </a:r>
            <a:r>
              <a:rPr sz="2200" spc="429" dirty="0" smtClean="0">
                <a:latin typeface="Arial"/>
                <a:cs typeface="Arial"/>
              </a:rPr>
              <a:t> </a:t>
            </a:r>
            <a:r>
              <a:rPr sz="2200" spc="1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6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2492571"/>
            <a:ext cx="8207886" cy="2115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45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wor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et’</a:t>
            </a:r>
            <a:r>
              <a:rPr sz="2200" spc="-6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</a:t>
            </a:r>
            <a:r>
              <a:rPr sz="2200" spc="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ad’</a:t>
            </a:r>
            <a:r>
              <a:rPr sz="2200" spc="-7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</a:t>
            </a:r>
            <a:r>
              <a:rPr sz="2200" spc="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-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’</a:t>
            </a:r>
            <a:r>
              <a:rPr sz="2200" spc="-1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name </a:t>
            </a:r>
            <a:r>
              <a:rPr sz="2200" spc="1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3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mak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1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st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tter</a:t>
            </a:r>
            <a:r>
              <a:rPr sz="2200" spc="-33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1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’</a:t>
            </a:r>
            <a:r>
              <a:rPr sz="2200" spc="-2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name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tal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8"/>
              </a:spcBef>
            </a:pP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21" dirty="0" smtClean="0">
                <a:latin typeface="Arial"/>
                <a:cs typeface="Arial"/>
              </a:rPr>
              <a:t> 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x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mp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e,</a:t>
            </a:r>
            <a:r>
              <a:rPr sz="2200" spc="-26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ld</a:t>
            </a:r>
            <a:r>
              <a:rPr sz="2200" spc="-6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ame’</a:t>
            </a:r>
            <a:r>
              <a:rPr sz="2200" spc="-89" dirty="0" smtClean="0">
                <a:latin typeface="Arial"/>
                <a:cs typeface="Arial"/>
              </a:rPr>
              <a:t> 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hen</a:t>
            </a:r>
            <a:r>
              <a:rPr sz="2200" spc="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its</a:t>
            </a:r>
            <a:r>
              <a:rPr sz="2200" spc="4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4" dirty="0" smtClean="0">
                <a:latin typeface="Arial"/>
                <a:cs typeface="Arial"/>
              </a:rPr>
              <a:t>es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spc="0" dirty="0" smtClean="0">
                <a:latin typeface="Arial"/>
                <a:cs typeface="Arial"/>
              </a:rPr>
              <a:t>ac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-87" dirty="0" smtClean="0">
                <a:latin typeface="Arial"/>
                <a:cs typeface="Arial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ethod</a:t>
            </a:r>
            <a:r>
              <a:rPr sz="2200" spc="-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me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can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getName()</a:t>
            </a:r>
            <a:r>
              <a:rPr sz="2200" spc="5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 readName()</a:t>
            </a:r>
            <a:endParaRPr sz="2200">
              <a:latin typeface="Arial"/>
              <a:cs typeface="Arial"/>
            </a:endParaRPr>
          </a:p>
          <a:p>
            <a:pPr marL="12700" marR="12829">
              <a:lnSpc>
                <a:spcPct val="100041"/>
              </a:lnSpc>
              <a:spcBef>
                <a:spcPts val="641"/>
              </a:spcBef>
            </a:pP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226" dirty="0" smtClean="0">
                <a:latin typeface="Arial"/>
                <a:cs typeface="Arial"/>
              </a:rPr>
              <a:t> 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x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mp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e,</a:t>
            </a:r>
            <a:r>
              <a:rPr sz="2200" spc="173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25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2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ld</a:t>
            </a:r>
            <a:r>
              <a:rPr sz="2200" spc="13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2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ge’</a:t>
            </a:r>
            <a:r>
              <a:rPr sz="2200" spc="1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its</a:t>
            </a:r>
            <a:r>
              <a:rPr sz="2200" spc="24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4" dirty="0" smtClean="0">
                <a:latin typeface="Arial"/>
                <a:cs typeface="Arial"/>
              </a:rPr>
              <a:t>es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1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 a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-8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method</a:t>
            </a:r>
            <a:r>
              <a:rPr sz="2200" spc="-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ge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Ag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()</a:t>
            </a:r>
            <a:r>
              <a:rPr sz="2200" spc="-5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 re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dAg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3230187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396818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470580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4705800"/>
            <a:ext cx="4864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4686" y="4705800"/>
            <a:ext cx="16540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x</a:t>
            </a:r>
            <a:r>
              <a:rPr sz="2200" spc="4" dirty="0" smtClean="0">
                <a:latin typeface="Arial"/>
                <a:cs typeface="Arial"/>
              </a:rPr>
              <a:t>am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e,  </a:t>
            </a:r>
            <a:r>
              <a:rPr sz="2200" spc="29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0442" y="4705800"/>
            <a:ext cx="45489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9479" y="4705800"/>
            <a:ext cx="21978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-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ld  </a:t>
            </a:r>
            <a:r>
              <a:rPr sz="2200" spc="24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9177" y="4705800"/>
            <a:ext cx="11850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dd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s’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7922" y="4705800"/>
            <a:ext cx="61051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th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0882" y="4705800"/>
            <a:ext cx="3461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its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5041080"/>
            <a:ext cx="1838421" cy="639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1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rre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po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readAddr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1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5222" y="5041080"/>
            <a:ext cx="118475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1859" y="5041080"/>
            <a:ext cx="997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0663" y="5041080"/>
            <a:ext cx="76669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1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549" y="5041080"/>
            <a:ext cx="5176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5293" y="5041080"/>
            <a:ext cx="3811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14" dirty="0" smtClean="0"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829" y="5041080"/>
            <a:ext cx="1669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2050" y="5041080"/>
            <a:ext cx="1447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/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778976"/>
            <a:ext cx="1648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778976"/>
            <a:ext cx="8199607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‘</a:t>
            </a:r>
            <a:r>
              <a:rPr sz="2200" spc="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et’</a:t>
            </a:r>
            <a:r>
              <a:rPr sz="2200" spc="35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26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5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6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err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39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rd</a:t>
            </a:r>
            <a:r>
              <a:rPr sz="2200" spc="43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4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39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</a:t>
            </a:r>
            <a:r>
              <a:rPr sz="2200" spc="1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400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5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exampl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7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own</a:t>
            </a:r>
            <a:r>
              <a:rPr sz="2200" spc="-43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ee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10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38676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1858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80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720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35878"/>
            <a:ext cx="1010291" cy="1039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-9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  <a:p>
            <a:pPr marL="12700" marR="20158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 algn="just">
              <a:lnSpc>
                <a:spcPts val="1620"/>
              </a:lnSpc>
              <a:spcBef>
                <a:spcPts val="5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1947111"/>
            <a:ext cx="667963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</a:t>
            </a: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</a:t>
            </a: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1947111"/>
            <a:ext cx="680747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ng</a:t>
            </a:r>
            <a:r>
              <a:rPr sz="1500" b="1" spc="0" dirty="0" smtClean="0">
                <a:latin typeface="Arial"/>
                <a:cs typeface="Arial"/>
              </a:rPr>
              <a:t>th; </a:t>
            </a:r>
            <a:r>
              <a:rPr sz="1500" b="1" spc="29" dirty="0" smtClean="0">
                <a:latin typeface="Arial"/>
                <a:cs typeface="Arial"/>
              </a:rPr>
              <a:t>w</a:t>
            </a:r>
            <a:r>
              <a:rPr sz="1500" b="1" spc="-9" dirty="0" smtClean="0">
                <a:latin typeface="Arial"/>
                <a:cs typeface="Arial"/>
              </a:rPr>
              <a:t>i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0" dirty="0" smtClean="0">
                <a:latin typeface="Arial"/>
                <a:cs typeface="Arial"/>
              </a:rPr>
              <a:t>th; </a:t>
            </a:r>
            <a:r>
              <a:rPr sz="1500" b="1" spc="-4" dirty="0" smtClean="0">
                <a:latin typeface="Arial"/>
                <a:cs typeface="Arial"/>
              </a:rPr>
              <a:t>h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ig</a:t>
            </a:r>
            <a:r>
              <a:rPr sz="1500" b="1" spc="-4" dirty="0" smtClean="0">
                <a:latin typeface="Arial"/>
                <a:cs typeface="Arial"/>
              </a:rPr>
              <a:t>h</a:t>
            </a:r>
            <a:r>
              <a:rPr sz="1500" b="1" spc="0" dirty="0" smtClean="0">
                <a:latin typeface="Arial"/>
                <a:cs typeface="Arial"/>
              </a:rPr>
              <a:t>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2771360"/>
            <a:ext cx="29048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990816"/>
            <a:ext cx="2362457" cy="88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rn</a:t>
            </a:r>
            <a:r>
              <a:rPr sz="1600" b="1" spc="-2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is.le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2990816"/>
            <a:ext cx="7186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6175" y="2990816"/>
            <a:ext cx="11670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getLengt</a:t>
            </a:r>
            <a:r>
              <a:rPr sz="1600" b="1" spc="-1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869021"/>
            <a:ext cx="28325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088477"/>
            <a:ext cx="2289158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</a:t>
            </a:r>
            <a:r>
              <a:rPr sz="1600" b="1" spc="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4088477"/>
            <a:ext cx="71860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4088477"/>
            <a:ext cx="105427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getWidt</a:t>
            </a:r>
            <a:r>
              <a:rPr sz="1600" b="1" spc="-1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966054"/>
            <a:ext cx="290628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600" b="1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heig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186011"/>
            <a:ext cx="2705210" cy="1298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is.heig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625"/>
              </a:lnSpc>
            </a:pPr>
            <a:r>
              <a:rPr sz="1500" b="1" spc="0" dirty="0" smtClean="0">
                <a:latin typeface="Arial"/>
                <a:cs typeface="Arial"/>
              </a:rPr>
              <a:t>………..</a:t>
            </a:r>
            <a:endParaRPr sz="1500">
              <a:latin typeface="Arial"/>
              <a:cs typeface="Arial"/>
            </a:endParaRPr>
          </a:p>
          <a:p>
            <a:pPr marL="12700" marR="30403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5186011"/>
            <a:ext cx="71860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175" y="5186011"/>
            <a:ext cx="11228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getH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igh</a:t>
            </a:r>
            <a:r>
              <a:rPr sz="1600" b="1" spc="-1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38676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1858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80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720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35878"/>
            <a:ext cx="1291653" cy="1039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tu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 marR="281362" algn="just">
              <a:lnSpc>
                <a:spcPts val="1620"/>
              </a:lnSpc>
              <a:spcBef>
                <a:spcPts val="5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1947111"/>
            <a:ext cx="775744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ing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ing </a:t>
            </a:r>
            <a:r>
              <a:rPr sz="1500" b="1" spc="-4" dirty="0" smtClean="0">
                <a:latin typeface="Arial"/>
                <a:cs typeface="Arial"/>
              </a:rPr>
              <a:t>boo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1947111"/>
            <a:ext cx="694210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me; id</a:t>
            </a:r>
            <a:r>
              <a:rPr sz="1500" b="1" spc="-4" dirty="0" smtClean="0">
                <a:latin typeface="Arial"/>
                <a:cs typeface="Arial"/>
              </a:rPr>
              <a:t>no</a:t>
            </a:r>
            <a:r>
              <a:rPr sz="1500" b="1" spc="0" dirty="0" smtClean="0">
                <a:latin typeface="Arial"/>
                <a:cs typeface="Arial"/>
              </a:rPr>
              <a:t>; i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2771360"/>
            <a:ext cx="28262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990816"/>
            <a:ext cx="2284260" cy="88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rn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e;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2990816"/>
            <a:ext cx="6413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6175" y="2990816"/>
            <a:ext cx="104513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getN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869021"/>
            <a:ext cx="272574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4088477"/>
            <a:ext cx="2182478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is.idn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4088477"/>
            <a:ext cx="6413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4088477"/>
            <a:ext cx="92016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getIdn</a:t>
            </a:r>
            <a:r>
              <a:rPr sz="1600" b="1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966054"/>
            <a:ext cx="291907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ssor</a:t>
            </a:r>
            <a:r>
              <a:rPr sz="1600" b="1" spc="-3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600" b="1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isM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186011"/>
            <a:ext cx="2718926" cy="1298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3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is.isM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ts val="1625"/>
              </a:lnSpc>
            </a:pPr>
            <a:r>
              <a:rPr sz="1500" b="1" spc="0" dirty="0" smtClean="0">
                <a:latin typeface="Arial"/>
                <a:cs typeface="Arial"/>
              </a:rPr>
              <a:t>………..</a:t>
            </a:r>
            <a:endParaRPr sz="1500">
              <a:latin typeface="Arial"/>
              <a:cs typeface="Arial"/>
            </a:endParaRPr>
          </a:p>
          <a:p>
            <a:pPr marL="12700" marR="30403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tu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5186011"/>
            <a:ext cx="83211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olean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175" y="5186011"/>
            <a:ext cx="11137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getIs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e()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565172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Wh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0" dirty="0" smtClean="0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540" y="150421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1504219"/>
            <a:ext cx="1105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6854" y="1504219"/>
            <a:ext cx="1239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1507" y="1504219"/>
            <a:ext cx="10717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9663" y="1504219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2001" y="1504219"/>
            <a:ext cx="7307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8781" y="1504219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48653" y="1504219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4250" y="1504219"/>
            <a:ext cx="8855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obj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96478" y="1504219"/>
            <a:ext cx="392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1796580"/>
            <a:ext cx="41396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ch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att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ute va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2162841"/>
            <a:ext cx="17780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162841"/>
            <a:ext cx="68147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utator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shou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have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retu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n type as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‘v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2528601"/>
            <a:ext cx="359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264" dirty="0" smtClean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3088" y="2528601"/>
            <a:ext cx="75963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name</a:t>
            </a:r>
            <a:r>
              <a:rPr sz="2400" spc="4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mu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ator</a:t>
            </a:r>
            <a:r>
              <a:rPr sz="2400" spc="4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47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nstance</a:t>
            </a:r>
            <a:r>
              <a:rPr sz="2400" spc="47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sim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48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ert</a:t>
            </a:r>
            <a:r>
              <a:rPr sz="2400" spc="48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2821209"/>
            <a:ext cx="8060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‘s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t’</a:t>
            </a:r>
            <a:r>
              <a:rPr sz="2400" spc="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[or</a:t>
            </a:r>
            <a:r>
              <a:rPr sz="2400" spc="1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any</a:t>
            </a:r>
            <a:r>
              <a:rPr sz="2400" spc="1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other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suitable</a:t>
            </a:r>
            <a:r>
              <a:rPr sz="2400" spc="1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wo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such</a:t>
            </a:r>
            <a:r>
              <a:rPr sz="2400" spc="1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as</a:t>
            </a:r>
            <a:r>
              <a:rPr sz="2400" spc="1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‘w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ite’</a:t>
            </a:r>
            <a:r>
              <a:rPr sz="2400" spc="7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1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ate’]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113817"/>
            <a:ext cx="8068051" cy="622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600" spc="0" baseline="-1207" dirty="0" smtClean="0">
                <a:latin typeface="Arial"/>
                <a:cs typeface="Arial"/>
              </a:rPr>
              <a:t>before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the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i</a:t>
            </a:r>
            <a:r>
              <a:rPr sz="3600" spc="-4" baseline="-1207" dirty="0" smtClean="0">
                <a:latin typeface="Arial"/>
                <a:cs typeface="Arial"/>
              </a:rPr>
              <a:t>n</a:t>
            </a:r>
            <a:r>
              <a:rPr sz="3600" spc="0" baseline="-1207" dirty="0" smtClean="0">
                <a:latin typeface="Arial"/>
                <a:cs typeface="Arial"/>
              </a:rPr>
              <a:t>stance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fi</a:t>
            </a:r>
            <a:r>
              <a:rPr sz="3600" spc="4" baseline="-1207" dirty="0" smtClean="0">
                <a:latin typeface="Arial"/>
                <a:cs typeface="Arial"/>
              </a:rPr>
              <a:t>e</a:t>
            </a:r>
            <a:r>
              <a:rPr sz="3600" spc="0" baseline="-1207" dirty="0" smtClean="0">
                <a:latin typeface="Arial"/>
                <a:cs typeface="Arial"/>
              </a:rPr>
              <a:t>ld</a:t>
            </a:r>
            <a:r>
              <a:rPr sz="3600" spc="469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by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maki</a:t>
            </a:r>
            <a:r>
              <a:rPr sz="3600" spc="4" baseline="-1207" dirty="0" smtClean="0">
                <a:latin typeface="Arial"/>
                <a:cs typeface="Arial"/>
              </a:rPr>
              <a:t>n</a:t>
            </a:r>
            <a:r>
              <a:rPr sz="3600" spc="0" baseline="-1207" dirty="0" smtClean="0">
                <a:latin typeface="Arial"/>
                <a:cs typeface="Arial"/>
              </a:rPr>
              <a:t>g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the</a:t>
            </a:r>
            <a:r>
              <a:rPr sz="3600" spc="46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first</a:t>
            </a:r>
            <a:r>
              <a:rPr sz="3600" spc="47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let</a:t>
            </a:r>
            <a:r>
              <a:rPr sz="3600" spc="9" baseline="-1207" dirty="0" smtClean="0">
                <a:latin typeface="Arial"/>
                <a:cs typeface="Arial"/>
              </a:rPr>
              <a:t>t</a:t>
            </a:r>
            <a:r>
              <a:rPr sz="3600" spc="0" baseline="-1207" dirty="0" smtClean="0">
                <a:latin typeface="Arial"/>
                <a:cs typeface="Arial"/>
              </a:rPr>
              <a:t>er</a:t>
            </a:r>
            <a:r>
              <a:rPr sz="3600" spc="449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of</a:t>
            </a:r>
            <a:r>
              <a:rPr sz="3600" spc="45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380"/>
              </a:lnSpc>
            </a:pPr>
            <a:r>
              <a:rPr sz="3600" spc="0" baseline="1207" dirty="0" smtClean="0">
                <a:latin typeface="Arial"/>
                <a:cs typeface="Arial"/>
              </a:rPr>
              <a:t>i</a:t>
            </a:r>
            <a:r>
              <a:rPr sz="3600" spc="-9" baseline="1207" dirty="0" smtClean="0">
                <a:latin typeface="Arial"/>
                <a:cs typeface="Arial"/>
              </a:rPr>
              <a:t>n</a:t>
            </a:r>
            <a:r>
              <a:rPr sz="3600" spc="0" baseline="1207" dirty="0" smtClean="0">
                <a:latin typeface="Arial"/>
                <a:cs typeface="Arial"/>
              </a:rPr>
              <a:t>stance</a:t>
            </a:r>
            <a:r>
              <a:rPr sz="3600" spc="9" baseline="1207" dirty="0" smtClean="0">
                <a:latin typeface="Arial"/>
                <a:cs typeface="Arial"/>
              </a:rPr>
              <a:t> </a:t>
            </a:r>
            <a:r>
              <a:rPr sz="3600" spc="0" baseline="1207" dirty="0" smtClean="0">
                <a:latin typeface="Arial"/>
                <a:cs typeface="Arial"/>
              </a:rPr>
              <a:t>fie</a:t>
            </a:r>
            <a:r>
              <a:rPr sz="3600" spc="-9" baseline="1207" dirty="0" smtClean="0">
                <a:latin typeface="Arial"/>
                <a:cs typeface="Arial"/>
              </a:rPr>
              <a:t>l</a:t>
            </a:r>
            <a:r>
              <a:rPr sz="3600" spc="0" baseline="1207" dirty="0" smtClean="0">
                <a:latin typeface="Arial"/>
                <a:cs typeface="Arial"/>
              </a:rPr>
              <a:t>d</a:t>
            </a:r>
            <a:r>
              <a:rPr sz="3600" spc="14" baseline="1207" dirty="0" smtClean="0">
                <a:latin typeface="Arial"/>
                <a:cs typeface="Arial"/>
              </a:rPr>
              <a:t> </a:t>
            </a:r>
            <a:r>
              <a:rPr sz="3600" spc="0" baseline="1207" dirty="0" smtClean="0">
                <a:latin typeface="Arial"/>
                <a:cs typeface="Arial"/>
              </a:rPr>
              <a:t>n</a:t>
            </a:r>
            <a:r>
              <a:rPr sz="3600" spc="-4" baseline="1207" dirty="0" smtClean="0">
                <a:latin typeface="Arial"/>
                <a:cs typeface="Arial"/>
              </a:rPr>
              <a:t>a</a:t>
            </a:r>
            <a:r>
              <a:rPr sz="3600" spc="0" baseline="1207" dirty="0" smtClean="0">
                <a:latin typeface="Arial"/>
                <a:cs typeface="Arial"/>
              </a:rPr>
              <a:t>me</a:t>
            </a:r>
            <a:r>
              <a:rPr sz="3600" spc="9" baseline="1207" dirty="0" smtClean="0">
                <a:latin typeface="Arial"/>
                <a:cs typeface="Arial"/>
              </a:rPr>
              <a:t> </a:t>
            </a:r>
            <a:r>
              <a:rPr sz="3600" spc="4" baseline="1207" dirty="0" smtClean="0">
                <a:latin typeface="Arial"/>
                <a:cs typeface="Arial"/>
              </a:rPr>
              <a:t>t</a:t>
            </a:r>
            <a:r>
              <a:rPr sz="3600" spc="0" baseline="1207" dirty="0" smtClean="0">
                <a:latin typeface="Arial"/>
                <a:cs typeface="Arial"/>
              </a:rPr>
              <a:t>o</a:t>
            </a:r>
            <a:r>
              <a:rPr sz="3600" spc="-9" baseline="1207" dirty="0" smtClean="0">
                <a:latin typeface="Arial"/>
                <a:cs typeface="Arial"/>
              </a:rPr>
              <a:t> </a:t>
            </a:r>
            <a:r>
              <a:rPr sz="3600" spc="-4" baseline="1207" dirty="0" smtClean="0">
                <a:latin typeface="Arial"/>
                <a:cs typeface="Arial"/>
              </a:rPr>
              <a:t>uppe</a:t>
            </a:r>
            <a:r>
              <a:rPr sz="3600" spc="0" baseline="1207" dirty="0" smtClean="0">
                <a:latin typeface="Arial"/>
                <a:cs typeface="Arial"/>
              </a:rPr>
              <a:t>r</a:t>
            </a:r>
            <a:r>
              <a:rPr sz="3600" spc="25" baseline="1207" dirty="0" smtClean="0">
                <a:latin typeface="Arial"/>
                <a:cs typeface="Arial"/>
              </a:rPr>
              <a:t> </a:t>
            </a:r>
            <a:r>
              <a:rPr sz="3600" spc="0" baseline="1207" dirty="0" smtClean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77256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3772566"/>
            <a:ext cx="5817738" cy="2086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20"/>
              </a:spcBef>
            </a:pPr>
            <a:r>
              <a:rPr sz="2400" spc="0" dirty="0" smtClean="0">
                <a:latin typeface="Arial"/>
                <a:cs typeface="Arial"/>
              </a:rPr>
              <a:t>For</a:t>
            </a:r>
            <a:r>
              <a:rPr sz="2400" spc="4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4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Arial"/>
                <a:cs typeface="Arial"/>
              </a:rPr>
              <a:t>am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4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</a:t>
            </a:r>
            <a:r>
              <a:rPr sz="2400" spc="4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ld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nam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 shou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1498854" marR="39873">
              <a:lnSpc>
                <a:spcPct val="95825"/>
              </a:lnSpc>
              <a:spcBef>
                <a:spcPts val="49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setX(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ype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  <a:p>
            <a:pPr marL="1498854" marR="39873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378075" marR="2040225" algn="ctr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this.x =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498854" marR="39873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6065" y="3772566"/>
            <a:ext cx="4441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‘</a:t>
            </a:r>
            <a:r>
              <a:rPr sz="2400" spc="0" dirty="0" smtClean="0">
                <a:latin typeface="Arial"/>
                <a:cs typeface="Arial"/>
              </a:rPr>
              <a:t>x’,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5461" y="3772566"/>
            <a:ext cx="16643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4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mut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889313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5889313"/>
            <a:ext cx="4959727" cy="572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62483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latin typeface="Arial"/>
                <a:cs typeface="Arial"/>
              </a:rPr>
              <a:t>Argume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ts</a:t>
            </a:r>
            <a:r>
              <a:rPr sz="2200" spc="-9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mutat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method</a:t>
            </a:r>
            <a:r>
              <a:rPr sz="2200" spc="-5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ou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 fi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806" y="5889313"/>
            <a:ext cx="84394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053" y="5889313"/>
            <a:ext cx="202533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type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-18" dirty="0" smtClean="0">
                <a:latin typeface="Arial"/>
                <a:cs typeface="Arial"/>
              </a:rPr>
              <a:t> 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ta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16512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4286" y="465946"/>
            <a:ext cx="185419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9146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009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84494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1463869"/>
            <a:ext cx="1010291" cy="1038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-9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  <a:p>
            <a:pPr marL="12700" marR="20158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 algn="just">
              <a:lnSpc>
                <a:spcPts val="1620"/>
              </a:lnSpc>
              <a:spcBef>
                <a:spcPts val="5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594" y="1875349"/>
            <a:ext cx="667963" cy="627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</a:t>
            </a: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 </a:t>
            </a:r>
            <a:r>
              <a:rPr sz="1500" b="1" spc="-4" dirty="0" smtClean="0">
                <a:latin typeface="Arial"/>
                <a:cs typeface="Arial"/>
              </a:rPr>
              <a:t>doub</a:t>
            </a:r>
            <a:r>
              <a:rPr sz="1500" b="1" spc="0" dirty="0" smtClean="0">
                <a:latin typeface="Arial"/>
                <a:cs typeface="Arial"/>
              </a:rPr>
              <a:t>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7375" y="1875349"/>
            <a:ext cx="680304" cy="627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ng</a:t>
            </a:r>
            <a:r>
              <a:rPr sz="1500" b="1" spc="0" dirty="0" smtClean="0">
                <a:latin typeface="Arial"/>
                <a:cs typeface="Arial"/>
              </a:rPr>
              <a:t>th; </a:t>
            </a:r>
            <a:r>
              <a:rPr sz="1500" b="1" spc="29" dirty="0" smtClean="0">
                <a:latin typeface="Arial"/>
                <a:cs typeface="Arial"/>
              </a:rPr>
              <a:t>w</a:t>
            </a:r>
            <a:r>
              <a:rPr sz="1500" b="1" spc="-9" dirty="0" smtClean="0">
                <a:latin typeface="Arial"/>
                <a:cs typeface="Arial"/>
              </a:rPr>
              <a:t>i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0" dirty="0" smtClean="0">
                <a:latin typeface="Arial"/>
                <a:cs typeface="Arial"/>
              </a:rPr>
              <a:t>th; </a:t>
            </a:r>
            <a:r>
              <a:rPr sz="1500" b="1" spc="-4" dirty="0" smtClean="0">
                <a:latin typeface="Arial"/>
                <a:cs typeface="Arial"/>
              </a:rPr>
              <a:t>h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ig</a:t>
            </a:r>
            <a:r>
              <a:rPr sz="1500" b="1" spc="-9" dirty="0" smtClean="0">
                <a:latin typeface="Arial"/>
                <a:cs typeface="Arial"/>
              </a:rPr>
              <a:t>h</a:t>
            </a:r>
            <a:r>
              <a:rPr sz="1500" b="1" spc="0" dirty="0" smtClean="0">
                <a:latin typeface="Arial"/>
                <a:cs typeface="Arial"/>
              </a:rPr>
              <a:t>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2699478"/>
            <a:ext cx="27463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utator</a:t>
            </a:r>
            <a:r>
              <a:rPr sz="16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2918934"/>
            <a:ext cx="651920" cy="44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2918934"/>
            <a:ext cx="468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175" y="2918934"/>
            <a:ext cx="249016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tLengt</a:t>
            </a:r>
            <a:r>
              <a:rPr sz="1600" b="1" spc="-1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ble</a:t>
            </a:r>
            <a:r>
              <a:rPr sz="1600" b="1" spc="-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3357846"/>
            <a:ext cx="1991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is.leng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3577302"/>
            <a:ext cx="2673699" cy="447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Mutator</a:t>
            </a:r>
            <a:r>
              <a:rPr sz="1600" b="1" spc="-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600" b="1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4016468"/>
            <a:ext cx="2412651" cy="88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</a:t>
            </a:r>
            <a:r>
              <a:rPr sz="1600" b="1" spc="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7375" y="4016468"/>
            <a:ext cx="4680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175" y="4016468"/>
            <a:ext cx="230442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idt</a:t>
            </a:r>
            <a:r>
              <a:rPr sz="1600" b="1" spc="-1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ble</a:t>
            </a:r>
            <a:r>
              <a:rPr sz="1600" b="1" spc="-7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4894292"/>
            <a:ext cx="27468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utator</a:t>
            </a:r>
            <a:r>
              <a:rPr sz="16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hei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5113748"/>
            <a:ext cx="651920" cy="44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7375" y="5113748"/>
            <a:ext cx="4680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175" y="5113748"/>
            <a:ext cx="244597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tHeigh</a:t>
            </a:r>
            <a:r>
              <a:rPr sz="1600" b="1" spc="-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ble</a:t>
            </a:r>
            <a:r>
              <a:rPr sz="1600" b="1" spc="-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hei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552990"/>
            <a:ext cx="199159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is.heig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hei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772446"/>
            <a:ext cx="1817052" cy="64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28575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28575">
              <a:lnSpc>
                <a:spcPts val="1625"/>
              </a:lnSpc>
            </a:pPr>
            <a:r>
              <a:rPr sz="1500" b="1" spc="0" dirty="0" smtClean="0">
                <a:latin typeface="Arial"/>
                <a:cs typeface="Arial"/>
              </a:rPr>
              <a:t>………..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16512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tat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4286" y="465946"/>
            <a:ext cx="185419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9146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0090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4494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35878"/>
            <a:ext cx="1291653" cy="1039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tu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 marR="281362" algn="just">
              <a:lnSpc>
                <a:spcPts val="1620"/>
              </a:lnSpc>
              <a:spcBef>
                <a:spcPts val="5"/>
              </a:spcBef>
            </a:pP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 </a:t>
            </a:r>
            <a:r>
              <a:rPr sz="1500" b="1" spc="-4" dirty="0" smtClean="0">
                <a:latin typeface="Arial"/>
                <a:cs typeface="Arial"/>
              </a:rPr>
              <a:t>p</a:t>
            </a:r>
            <a:r>
              <a:rPr sz="1500" b="1" spc="0" dirty="0" smtClean="0">
                <a:latin typeface="Arial"/>
                <a:cs typeface="Arial"/>
              </a:rPr>
              <a:t>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-29" dirty="0" smtClean="0">
                <a:latin typeface="Arial"/>
                <a:cs typeface="Arial"/>
              </a:rPr>
              <a:t>v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2594" y="1947111"/>
            <a:ext cx="775744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ing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4" dirty="0" smtClean="0">
                <a:latin typeface="Arial"/>
                <a:cs typeface="Arial"/>
              </a:rPr>
              <a:t>r</a:t>
            </a:r>
            <a:r>
              <a:rPr sz="1500" b="1" spc="0" dirty="0" smtClean="0">
                <a:latin typeface="Arial"/>
                <a:cs typeface="Arial"/>
              </a:rPr>
              <a:t>ing </a:t>
            </a:r>
            <a:r>
              <a:rPr sz="1500" b="1" spc="-4" dirty="0" smtClean="0">
                <a:latin typeface="Arial"/>
                <a:cs typeface="Arial"/>
              </a:rPr>
              <a:t>boo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4" dirty="0" smtClean="0">
                <a:latin typeface="Arial"/>
                <a:cs typeface="Arial"/>
              </a:rPr>
              <a:t>ea</a:t>
            </a:r>
            <a:r>
              <a:rPr sz="1500" b="1" spc="0" dirty="0" smtClean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7375" y="1947111"/>
            <a:ext cx="694210" cy="62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101"/>
              </a:spcBef>
            </a:pP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me; id</a:t>
            </a:r>
            <a:r>
              <a:rPr sz="1500" b="1" spc="-4" dirty="0" smtClean="0">
                <a:latin typeface="Arial"/>
                <a:cs typeface="Arial"/>
              </a:rPr>
              <a:t>no</a:t>
            </a:r>
            <a:r>
              <a:rPr sz="1500" b="1" spc="0" dirty="0" smtClean="0">
                <a:latin typeface="Arial"/>
                <a:cs typeface="Arial"/>
              </a:rPr>
              <a:t>; i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M</a:t>
            </a:r>
            <a:r>
              <a:rPr sz="1500" b="1" spc="4" dirty="0" smtClean="0">
                <a:latin typeface="Arial"/>
                <a:cs typeface="Arial"/>
              </a:rPr>
              <a:t>a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e</a:t>
            </a:r>
            <a:r>
              <a:rPr sz="1500" b="1" spc="0" dirty="0" smtClean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2771360"/>
            <a:ext cx="266775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utator</a:t>
            </a:r>
            <a:r>
              <a:rPr sz="16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990816"/>
            <a:ext cx="2406261" cy="88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e;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2990816"/>
            <a:ext cx="468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6175" y="2990816"/>
            <a:ext cx="22111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tNam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(String</a:t>
            </a:r>
            <a:r>
              <a:rPr sz="1600" b="1" spc="-7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3869021"/>
            <a:ext cx="256643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utator</a:t>
            </a:r>
            <a:r>
              <a:rPr sz="1600" b="1" spc="-1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3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4088477"/>
            <a:ext cx="2202290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84454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is.idno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7375" y="4088477"/>
            <a:ext cx="4680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175" y="4088477"/>
            <a:ext cx="198588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tIdn</a:t>
            </a:r>
            <a:r>
              <a:rPr sz="1600" b="1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(String</a:t>
            </a:r>
            <a:r>
              <a:rPr sz="1600" b="1" spc="-5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4966054"/>
            <a:ext cx="277037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tator</a:t>
            </a:r>
            <a:r>
              <a:rPr sz="1600" b="1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600" b="1" spc="-2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2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isMale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5186011"/>
            <a:ext cx="651920" cy="44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30"/>
              </a:lnSpc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7375" y="5186011"/>
            <a:ext cx="4680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175" y="5186011"/>
            <a:ext cx="256385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tIs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e(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olean</a:t>
            </a:r>
            <a:r>
              <a:rPr sz="1600" b="1" spc="-8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isMal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624923"/>
            <a:ext cx="20180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is.isM</a:t>
            </a:r>
            <a:r>
              <a:rPr sz="16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600" b="1" spc="-3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isMal</a:t>
            </a:r>
            <a:r>
              <a:rPr sz="1600" b="1" spc="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844379"/>
            <a:ext cx="2166048" cy="64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28575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 marR="28575">
              <a:lnSpc>
                <a:spcPts val="1625"/>
              </a:lnSpc>
            </a:pPr>
            <a:r>
              <a:rPr sz="1500" b="1" spc="0" dirty="0" smtClean="0">
                <a:latin typeface="Arial"/>
                <a:cs typeface="Arial"/>
              </a:rPr>
              <a:t>………..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sz="1500" b="1" spc="0" dirty="0" smtClean="0">
                <a:latin typeface="Arial"/>
                <a:cs typeface="Arial"/>
              </a:rPr>
              <a:t>}</a:t>
            </a:r>
            <a:r>
              <a:rPr sz="1500" b="1" spc="4" dirty="0" smtClean="0">
                <a:latin typeface="Arial"/>
                <a:cs typeface="Arial"/>
              </a:rPr>
              <a:t>/</a:t>
            </a:r>
            <a:r>
              <a:rPr sz="1500" b="1" spc="0" dirty="0" smtClean="0">
                <a:latin typeface="Arial"/>
                <a:cs typeface="Arial"/>
              </a:rPr>
              <a:t>/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En</a:t>
            </a:r>
            <a:r>
              <a:rPr sz="1500" b="1" spc="0" dirty="0" smtClean="0">
                <a:latin typeface="Arial"/>
                <a:cs typeface="Arial"/>
              </a:rPr>
              <a:t>d of</a:t>
            </a:r>
            <a:r>
              <a:rPr sz="1500" b="1" spc="-4" dirty="0" smtClean="0">
                <a:latin typeface="Arial"/>
                <a:cs typeface="Arial"/>
              </a:rPr>
              <a:t> </a:t>
            </a:r>
            <a:r>
              <a:rPr sz="1500" b="1" spc="4" dirty="0" smtClean="0">
                <a:latin typeface="Arial"/>
                <a:cs typeface="Arial"/>
              </a:rPr>
              <a:t>c</a:t>
            </a:r>
            <a:r>
              <a:rPr sz="1500" b="1" spc="0" dirty="0" smtClean="0">
                <a:latin typeface="Arial"/>
                <a:cs typeface="Arial"/>
              </a:rPr>
              <a:t>l</a:t>
            </a:r>
            <a:r>
              <a:rPr sz="1500" b="1" spc="9" dirty="0" smtClean="0">
                <a:latin typeface="Arial"/>
                <a:cs typeface="Arial"/>
              </a:rPr>
              <a:t>a</a:t>
            </a:r>
            <a:r>
              <a:rPr sz="1500" b="1" spc="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s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-4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tu</a:t>
            </a:r>
            <a:r>
              <a:rPr sz="1500" b="1" spc="-4" dirty="0" smtClean="0">
                <a:latin typeface="Arial"/>
                <a:cs typeface="Arial"/>
              </a:rPr>
              <a:t>d</a:t>
            </a:r>
            <a:r>
              <a:rPr sz="1500" b="1" spc="4" dirty="0" smtClean="0">
                <a:latin typeface="Arial"/>
                <a:cs typeface="Arial"/>
              </a:rPr>
              <a:t>e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D24D3-4BA1-459C-8303-BDB1A3621E14}"/>
</file>

<file path=customXml/itemProps2.xml><?xml version="1.0" encoding="utf-8"?>
<ds:datastoreItem xmlns:ds="http://schemas.openxmlformats.org/officeDocument/2006/customXml" ds:itemID="{E56E70CE-C2AC-450C-A559-138DF80466E4}"/>
</file>

<file path=customXml/itemProps3.xml><?xml version="1.0" encoding="utf-8"?>
<ds:datastoreItem xmlns:ds="http://schemas.openxmlformats.org/officeDocument/2006/customXml" ds:itemID="{1373BA3C-0E04-4CE6-84D7-21E2E1424D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918</Words>
  <Application>Microsoft Office PowerPoint</Application>
  <PresentationFormat>On-screen Show (4:3)</PresentationFormat>
  <Paragraphs>342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2017-08-17T10:42:11Z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