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425" dirty="0" smtClean="0">
                <a:latin typeface="Arial"/>
                <a:cs typeface="Arial"/>
              </a:rPr>
              <a:t>T</a:t>
            </a:r>
            <a:r>
              <a:rPr sz="3600" b="1" spc="-159" dirty="0" smtClean="0">
                <a:latin typeface="Arial"/>
                <a:cs typeface="Arial"/>
              </a:rPr>
              <a:t>opi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159192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440" y="1591920"/>
            <a:ext cx="1059720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Local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9626" y="1591920"/>
            <a:ext cx="1547968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-239" dirty="0" smtClean="0">
                <a:latin typeface="Arial"/>
                <a:cs typeface="Arial"/>
              </a:rPr>
              <a:t>V</a:t>
            </a:r>
            <a:r>
              <a:rPr sz="3200" spc="0" dirty="0" smtClean="0">
                <a:latin typeface="Arial"/>
                <a:cs typeface="Arial"/>
              </a:rPr>
              <a:t>ari</a:t>
            </a:r>
            <a:r>
              <a:rPr sz="3200" spc="-14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ble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1883" y="1591920"/>
            <a:ext cx="49491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4" dirty="0" smtClean="0">
                <a:latin typeface="Arial"/>
                <a:cs typeface="Arial"/>
              </a:rPr>
              <a:t>vs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0042" y="1591920"/>
            <a:ext cx="1622895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I</a:t>
            </a:r>
            <a:r>
              <a:rPr sz="3200" spc="-9" dirty="0" smtClean="0">
                <a:latin typeface="Arial"/>
                <a:cs typeface="Arial"/>
              </a:rPr>
              <a:t>n</a:t>
            </a:r>
            <a:r>
              <a:rPr sz="3200" spc="0" dirty="0" smtClean="0">
                <a:latin typeface="Arial"/>
                <a:cs typeface="Arial"/>
              </a:rPr>
              <a:t>sta</a:t>
            </a:r>
            <a:r>
              <a:rPr sz="3200" spc="-14" dirty="0" smtClean="0">
                <a:latin typeface="Arial"/>
                <a:cs typeface="Arial"/>
              </a:rPr>
              <a:t>n</a:t>
            </a:r>
            <a:r>
              <a:rPr sz="3200" spc="0" dirty="0" smtClean="0">
                <a:latin typeface="Arial"/>
                <a:cs typeface="Arial"/>
              </a:rPr>
              <a:t>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7625" y="1591920"/>
            <a:ext cx="1169667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Fi</a:t>
            </a:r>
            <a:r>
              <a:rPr sz="3200" spc="-14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l</a:t>
            </a:r>
            <a:r>
              <a:rPr sz="3200" spc="-9" dirty="0" smtClean="0">
                <a:latin typeface="Arial"/>
                <a:cs typeface="Arial"/>
              </a:rPr>
              <a:t>d</a:t>
            </a:r>
            <a:r>
              <a:rPr sz="3200" spc="0" dirty="0" smtClean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5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40294" y="2688209"/>
            <a:ext cx="3048000" cy="370839"/>
          </a:xfrm>
          <a:custGeom>
            <a:avLst/>
            <a:gdLst/>
            <a:ahLst/>
            <a:cxnLst/>
            <a:rect l="l" t="t" r="r" b="b"/>
            <a:pathLst>
              <a:path w="3048000" h="370839">
                <a:moveTo>
                  <a:pt x="0" y="370839"/>
                </a:moveTo>
                <a:lnTo>
                  <a:pt x="3048000" y="370839"/>
                </a:lnTo>
                <a:lnTo>
                  <a:pt x="3048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88333" y="2688209"/>
            <a:ext cx="3047999" cy="370839"/>
          </a:xfrm>
          <a:custGeom>
            <a:avLst/>
            <a:gdLst/>
            <a:ahLst/>
            <a:cxnLst/>
            <a:rect l="l" t="t" r="r" b="b"/>
            <a:pathLst>
              <a:path w="3047999" h="370839">
                <a:moveTo>
                  <a:pt x="0" y="370839"/>
                </a:moveTo>
                <a:lnTo>
                  <a:pt x="3047999" y="370839"/>
                </a:lnTo>
                <a:lnTo>
                  <a:pt x="304799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40294" y="3059049"/>
            <a:ext cx="3048000" cy="370839"/>
          </a:xfrm>
          <a:custGeom>
            <a:avLst/>
            <a:gdLst/>
            <a:ahLst/>
            <a:cxnLst/>
            <a:rect l="l" t="t" r="r" b="b"/>
            <a:pathLst>
              <a:path w="3048000" h="370839">
                <a:moveTo>
                  <a:pt x="0" y="370839"/>
                </a:moveTo>
                <a:lnTo>
                  <a:pt x="3048000" y="370839"/>
                </a:lnTo>
                <a:lnTo>
                  <a:pt x="3048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88333" y="3059049"/>
            <a:ext cx="3047999" cy="370839"/>
          </a:xfrm>
          <a:custGeom>
            <a:avLst/>
            <a:gdLst/>
            <a:ahLst/>
            <a:cxnLst/>
            <a:rect l="l" t="t" r="r" b="b"/>
            <a:pathLst>
              <a:path w="3047999" h="370839">
                <a:moveTo>
                  <a:pt x="0" y="370839"/>
                </a:moveTo>
                <a:lnTo>
                  <a:pt x="3047999" y="370839"/>
                </a:lnTo>
                <a:lnTo>
                  <a:pt x="304799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40294" y="3429889"/>
            <a:ext cx="3048000" cy="370840"/>
          </a:xfrm>
          <a:custGeom>
            <a:avLst/>
            <a:gdLst/>
            <a:ahLst/>
            <a:cxnLst/>
            <a:rect l="l" t="t" r="r" b="b"/>
            <a:pathLst>
              <a:path w="3048000" h="370839">
                <a:moveTo>
                  <a:pt x="0" y="370840"/>
                </a:moveTo>
                <a:lnTo>
                  <a:pt x="3048000" y="370840"/>
                </a:lnTo>
                <a:lnTo>
                  <a:pt x="30480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88333" y="3429889"/>
            <a:ext cx="3047999" cy="370840"/>
          </a:xfrm>
          <a:custGeom>
            <a:avLst/>
            <a:gdLst/>
            <a:ahLst/>
            <a:cxnLst/>
            <a:rect l="l" t="t" r="r" b="b"/>
            <a:pathLst>
              <a:path w="3047999" h="370839">
                <a:moveTo>
                  <a:pt x="0" y="370840"/>
                </a:moveTo>
                <a:lnTo>
                  <a:pt x="3047999" y="370840"/>
                </a:lnTo>
                <a:lnTo>
                  <a:pt x="3047999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40294" y="3800729"/>
            <a:ext cx="3048000" cy="370839"/>
          </a:xfrm>
          <a:custGeom>
            <a:avLst/>
            <a:gdLst/>
            <a:ahLst/>
            <a:cxnLst/>
            <a:rect l="l" t="t" r="r" b="b"/>
            <a:pathLst>
              <a:path w="3048000" h="370839">
                <a:moveTo>
                  <a:pt x="0" y="370840"/>
                </a:moveTo>
                <a:lnTo>
                  <a:pt x="3048000" y="370840"/>
                </a:lnTo>
                <a:lnTo>
                  <a:pt x="30480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88333" y="3800729"/>
            <a:ext cx="3047999" cy="370839"/>
          </a:xfrm>
          <a:custGeom>
            <a:avLst/>
            <a:gdLst/>
            <a:ahLst/>
            <a:cxnLst/>
            <a:rect l="l" t="t" r="r" b="b"/>
            <a:pathLst>
              <a:path w="3047999" h="370839">
                <a:moveTo>
                  <a:pt x="0" y="370840"/>
                </a:moveTo>
                <a:lnTo>
                  <a:pt x="3047999" y="370840"/>
                </a:lnTo>
                <a:lnTo>
                  <a:pt x="3047999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40294" y="4171569"/>
            <a:ext cx="3048000" cy="370839"/>
          </a:xfrm>
          <a:custGeom>
            <a:avLst/>
            <a:gdLst/>
            <a:ahLst/>
            <a:cxnLst/>
            <a:rect l="l" t="t" r="r" b="b"/>
            <a:pathLst>
              <a:path w="3048000" h="370839">
                <a:moveTo>
                  <a:pt x="0" y="370839"/>
                </a:moveTo>
                <a:lnTo>
                  <a:pt x="3048000" y="370839"/>
                </a:lnTo>
                <a:lnTo>
                  <a:pt x="3048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88333" y="4171569"/>
            <a:ext cx="3047999" cy="370839"/>
          </a:xfrm>
          <a:custGeom>
            <a:avLst/>
            <a:gdLst/>
            <a:ahLst/>
            <a:cxnLst/>
            <a:rect l="l" t="t" r="r" b="b"/>
            <a:pathLst>
              <a:path w="3047999" h="370839">
                <a:moveTo>
                  <a:pt x="0" y="370839"/>
                </a:moveTo>
                <a:lnTo>
                  <a:pt x="3047999" y="370839"/>
                </a:lnTo>
                <a:lnTo>
                  <a:pt x="304799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0294" y="4542409"/>
            <a:ext cx="3048000" cy="370839"/>
          </a:xfrm>
          <a:custGeom>
            <a:avLst/>
            <a:gdLst/>
            <a:ahLst/>
            <a:cxnLst/>
            <a:rect l="l" t="t" r="r" b="b"/>
            <a:pathLst>
              <a:path w="3048000" h="370839">
                <a:moveTo>
                  <a:pt x="0" y="370839"/>
                </a:moveTo>
                <a:lnTo>
                  <a:pt x="3048000" y="370839"/>
                </a:lnTo>
                <a:lnTo>
                  <a:pt x="3048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88333" y="4542409"/>
            <a:ext cx="3047999" cy="370839"/>
          </a:xfrm>
          <a:custGeom>
            <a:avLst/>
            <a:gdLst/>
            <a:ahLst/>
            <a:cxnLst/>
            <a:rect l="l" t="t" r="r" b="b"/>
            <a:pathLst>
              <a:path w="3047999" h="370839">
                <a:moveTo>
                  <a:pt x="0" y="370839"/>
                </a:moveTo>
                <a:lnTo>
                  <a:pt x="3047999" y="370839"/>
                </a:lnTo>
                <a:lnTo>
                  <a:pt x="304799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40294" y="4913249"/>
            <a:ext cx="3048000" cy="370839"/>
          </a:xfrm>
          <a:custGeom>
            <a:avLst/>
            <a:gdLst/>
            <a:ahLst/>
            <a:cxnLst/>
            <a:rect l="l" t="t" r="r" b="b"/>
            <a:pathLst>
              <a:path w="3048000" h="370839">
                <a:moveTo>
                  <a:pt x="0" y="370839"/>
                </a:moveTo>
                <a:lnTo>
                  <a:pt x="3048000" y="370839"/>
                </a:lnTo>
                <a:lnTo>
                  <a:pt x="3048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88333" y="4913249"/>
            <a:ext cx="3047999" cy="370839"/>
          </a:xfrm>
          <a:custGeom>
            <a:avLst/>
            <a:gdLst/>
            <a:ahLst/>
            <a:cxnLst/>
            <a:rect l="l" t="t" r="r" b="b"/>
            <a:pathLst>
              <a:path w="3047999" h="370839">
                <a:moveTo>
                  <a:pt x="0" y="370839"/>
                </a:moveTo>
                <a:lnTo>
                  <a:pt x="3047999" y="370839"/>
                </a:lnTo>
                <a:lnTo>
                  <a:pt x="304799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40294" y="5284050"/>
            <a:ext cx="3048000" cy="365759"/>
          </a:xfrm>
          <a:custGeom>
            <a:avLst/>
            <a:gdLst/>
            <a:ahLst/>
            <a:cxnLst/>
            <a:rect l="l" t="t" r="r" b="b"/>
            <a:pathLst>
              <a:path w="3048000" h="365760">
                <a:moveTo>
                  <a:pt x="0" y="365759"/>
                </a:moveTo>
                <a:lnTo>
                  <a:pt x="3048000" y="365759"/>
                </a:lnTo>
                <a:lnTo>
                  <a:pt x="3048000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88333" y="5284050"/>
            <a:ext cx="3047999" cy="365759"/>
          </a:xfrm>
          <a:custGeom>
            <a:avLst/>
            <a:gdLst/>
            <a:ahLst/>
            <a:cxnLst/>
            <a:rect l="l" t="t" r="r" b="b"/>
            <a:pathLst>
              <a:path w="3047999" h="365760">
                <a:moveTo>
                  <a:pt x="0" y="365759"/>
                </a:moveTo>
                <a:lnTo>
                  <a:pt x="3047999" y="365759"/>
                </a:lnTo>
                <a:lnTo>
                  <a:pt x="30479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40294" y="5649810"/>
            <a:ext cx="3048000" cy="365759"/>
          </a:xfrm>
          <a:custGeom>
            <a:avLst/>
            <a:gdLst/>
            <a:ahLst/>
            <a:cxnLst/>
            <a:rect l="l" t="t" r="r" b="b"/>
            <a:pathLst>
              <a:path w="3048000" h="365760">
                <a:moveTo>
                  <a:pt x="0" y="365759"/>
                </a:moveTo>
                <a:lnTo>
                  <a:pt x="3048000" y="365759"/>
                </a:lnTo>
                <a:lnTo>
                  <a:pt x="3048000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88333" y="5649810"/>
            <a:ext cx="3047999" cy="365759"/>
          </a:xfrm>
          <a:custGeom>
            <a:avLst/>
            <a:gdLst/>
            <a:ahLst/>
            <a:cxnLst/>
            <a:rect l="l" t="t" r="r" b="b"/>
            <a:pathLst>
              <a:path w="3047999" h="365760">
                <a:moveTo>
                  <a:pt x="0" y="365759"/>
                </a:moveTo>
                <a:lnTo>
                  <a:pt x="3047999" y="365759"/>
                </a:lnTo>
                <a:lnTo>
                  <a:pt x="30479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40294" y="6015570"/>
            <a:ext cx="3048000" cy="365759"/>
          </a:xfrm>
          <a:custGeom>
            <a:avLst/>
            <a:gdLst/>
            <a:ahLst/>
            <a:cxnLst/>
            <a:rect l="l" t="t" r="r" b="b"/>
            <a:pathLst>
              <a:path w="3048000" h="365760">
                <a:moveTo>
                  <a:pt x="0" y="365759"/>
                </a:moveTo>
                <a:lnTo>
                  <a:pt x="3048000" y="365759"/>
                </a:lnTo>
                <a:lnTo>
                  <a:pt x="3048000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88333" y="6015570"/>
            <a:ext cx="3047999" cy="365759"/>
          </a:xfrm>
          <a:custGeom>
            <a:avLst/>
            <a:gdLst/>
            <a:ahLst/>
            <a:cxnLst/>
            <a:rect l="l" t="t" r="r" b="b"/>
            <a:pathLst>
              <a:path w="3047999" h="365760">
                <a:moveTo>
                  <a:pt x="0" y="365759"/>
                </a:moveTo>
                <a:lnTo>
                  <a:pt x="3047999" y="365759"/>
                </a:lnTo>
                <a:lnTo>
                  <a:pt x="30479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83540" y="236845"/>
            <a:ext cx="5878950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0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u</a:t>
            </a: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0" dirty="0" smtClean="0">
                <a:latin typeface="Arial"/>
                <a:cs typeface="Arial"/>
              </a:rPr>
              <a:t>o</a:t>
            </a:r>
            <a:r>
              <a:rPr sz="3600" b="1" spc="-284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Ini</a:t>
            </a: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0" dirty="0" smtClean="0">
                <a:latin typeface="Arial"/>
                <a:cs typeface="Arial"/>
              </a:rPr>
              <a:t>l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44" dirty="0" smtClean="0">
                <a:latin typeface="Arial"/>
                <a:cs typeface="Arial"/>
              </a:rPr>
              <a:t>z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44" dirty="0" smtClean="0">
                <a:latin typeface="Arial"/>
                <a:cs typeface="Arial"/>
              </a:rPr>
              <a:t>t</a:t>
            </a:r>
            <a:r>
              <a:rPr sz="3600" b="1" spc="-150" dirty="0" smtClean="0">
                <a:latin typeface="Arial"/>
                <a:cs typeface="Arial"/>
              </a:rPr>
              <a:t>io</a:t>
            </a:r>
            <a:r>
              <a:rPr sz="3600" b="1" spc="0" dirty="0" smtClean="0">
                <a:latin typeface="Arial"/>
                <a:cs typeface="Arial"/>
              </a:rPr>
              <a:t>n</a:t>
            </a:r>
            <a:r>
              <a:rPr sz="3600" b="1" spc="-25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0" dirty="0" smtClean="0">
                <a:latin typeface="Arial"/>
                <a:cs typeface="Arial"/>
              </a:rPr>
              <a:t>f</a:t>
            </a:r>
            <a:r>
              <a:rPr sz="3600" b="1" spc="-275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-154" dirty="0" smtClean="0">
                <a:latin typeface="Arial"/>
                <a:cs typeface="Arial"/>
              </a:rPr>
              <a:t>sta</a:t>
            </a:r>
            <a:r>
              <a:rPr sz="3600" b="1" spc="-159" dirty="0" smtClean="0">
                <a:latin typeface="Arial"/>
                <a:cs typeface="Arial"/>
              </a:rPr>
              <a:t>n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9" dirty="0" smtClean="0">
                <a:latin typeface="Arial"/>
                <a:cs typeface="Arial"/>
              </a:rPr>
              <a:t>Fi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-159" dirty="0" smtClean="0">
                <a:latin typeface="Arial"/>
                <a:cs typeface="Arial"/>
              </a:rPr>
              <a:t>ld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6440" y="1577371"/>
            <a:ext cx="73595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Every 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nstanc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is aut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o-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iti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zed</a:t>
            </a:r>
            <a:r>
              <a:rPr sz="2400" spc="5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to s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me 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efault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6440" y="1942884"/>
            <a:ext cx="312099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va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ue</a:t>
            </a:r>
            <a:r>
              <a:rPr sz="2400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(even</a:t>
            </a:r>
            <a:r>
              <a:rPr sz="2400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if no val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62307" y="1942884"/>
            <a:ext cx="29145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67411" y="1942884"/>
            <a:ext cx="139074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si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d)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75165" y="1942884"/>
            <a:ext cx="139135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acc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rdi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82919" y="1942884"/>
            <a:ext cx="37627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71622" y="1942884"/>
            <a:ext cx="64781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33089" y="1942884"/>
            <a:ext cx="39335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6440" y="2309145"/>
            <a:ext cx="51155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per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1610" y="2309145"/>
            <a:ext cx="125496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4455" y="2309145"/>
            <a:ext cx="7319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0294" y="2688208"/>
            <a:ext cx="6096038" cy="370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8607">
              <a:lnSpc>
                <a:spcPct val="101725"/>
              </a:lnSpc>
              <a:spcBef>
                <a:spcPts val="330"/>
              </a:spcBef>
            </a:pPr>
            <a:r>
              <a:rPr sz="1800" b="1" spc="-6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ype of In</a:t>
            </a:r>
            <a:r>
              <a:rPr sz="1800" b="1" spc="-1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9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b="1" spc="4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e-F</a:t>
            </a:r>
            <a:r>
              <a:rPr sz="1800" b="1" spc="-9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9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d                         </a:t>
            </a:r>
            <a:r>
              <a:rPr sz="1800" b="1" spc="241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spc="-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29" dirty="0" smtClean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ault</a:t>
            </a:r>
            <a:r>
              <a:rPr sz="1800" b="1" spc="-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89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b="1" spc="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0294" y="3059049"/>
            <a:ext cx="6096038" cy="370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11567">
              <a:lnSpc>
                <a:spcPct val="101725"/>
              </a:lnSpc>
              <a:spcBef>
                <a:spcPts val="330"/>
              </a:spcBef>
            </a:pPr>
            <a:r>
              <a:rPr sz="1800" b="1" spc="-4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800" b="1" spc="9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8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e                                                    </a:t>
            </a:r>
            <a:r>
              <a:rPr sz="1800" b="1" spc="32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0294" y="3429889"/>
            <a:ext cx="6096038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4991">
              <a:lnSpc>
                <a:spcPct val="101725"/>
              </a:lnSpc>
              <a:spcBef>
                <a:spcPts val="330"/>
              </a:spcBef>
            </a:pP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ort                                                    </a:t>
            </a:r>
            <a:r>
              <a:rPr sz="1800" b="1" spc="19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0294" y="3800729"/>
            <a:ext cx="6096038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5641">
              <a:lnSpc>
                <a:spcPct val="101725"/>
              </a:lnSpc>
              <a:spcBef>
                <a:spcPts val="330"/>
              </a:spcBef>
            </a:pP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int                                                      </a:t>
            </a:r>
            <a:r>
              <a:rPr sz="1800" b="1" spc="15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0294" y="4171569"/>
            <a:ext cx="6096038" cy="370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17917">
              <a:lnSpc>
                <a:spcPct val="101725"/>
              </a:lnSpc>
              <a:spcBef>
                <a:spcPts val="330"/>
              </a:spcBef>
            </a:pP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lo</a:t>
            </a:r>
            <a:r>
              <a:rPr sz="1800" b="1" spc="9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g                                                    </a:t>
            </a:r>
            <a:r>
              <a:rPr sz="1800" b="1" spc="36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0294" y="4542409"/>
            <a:ext cx="6096038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17917">
              <a:lnSpc>
                <a:spcPct val="101725"/>
              </a:lnSpc>
              <a:spcBef>
                <a:spcPts val="330"/>
              </a:spcBef>
            </a:pP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ar                                                    </a:t>
            </a:r>
            <a:r>
              <a:rPr sz="1800" b="1" spc="33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‘’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0294" y="4913249"/>
            <a:ext cx="6096038" cy="3708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2423">
              <a:lnSpc>
                <a:spcPct val="101725"/>
              </a:lnSpc>
              <a:spcBef>
                <a:spcPts val="334"/>
              </a:spcBef>
            </a:pP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flo</a:t>
            </a:r>
            <a:r>
              <a:rPr sz="1800" b="1" spc="-9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t                                                  </a:t>
            </a:r>
            <a:r>
              <a:rPr sz="1800" b="1" spc="36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0.0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0294" y="5284069"/>
            <a:ext cx="6096038" cy="365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2695">
              <a:lnSpc>
                <a:spcPct val="101725"/>
              </a:lnSpc>
              <a:spcBef>
                <a:spcPts val="335"/>
              </a:spcBef>
            </a:pP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doub</a:t>
            </a:r>
            <a:r>
              <a:rPr sz="1800" b="1" spc="-9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e                                                </a:t>
            </a:r>
            <a:r>
              <a:rPr sz="1800" b="1" spc="29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0.0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0294" y="5649810"/>
            <a:ext cx="6096038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6307">
              <a:lnSpc>
                <a:spcPct val="101725"/>
              </a:lnSpc>
              <a:spcBef>
                <a:spcPts val="335"/>
              </a:spcBef>
            </a:pP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sz="1800" b="1" spc="-4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n                                              </a:t>
            </a:r>
            <a:r>
              <a:rPr sz="1800" b="1" spc="69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29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alse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40294" y="6015570"/>
            <a:ext cx="6096038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54367">
              <a:lnSpc>
                <a:spcPct val="101725"/>
              </a:lnSpc>
              <a:spcBef>
                <a:spcPts val="335"/>
              </a:spcBef>
            </a:pP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="1" spc="-29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800" b="1" spc="-9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-19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type                                         </a:t>
            </a:r>
            <a:r>
              <a:rPr sz="1800" b="1" spc="23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nu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ll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8966" y="1294638"/>
            <a:ext cx="4032504" cy="5158740"/>
          </a:xfrm>
          <a:custGeom>
            <a:avLst/>
            <a:gdLst/>
            <a:ahLst/>
            <a:cxnLst/>
            <a:rect l="l" t="t" r="r" b="b"/>
            <a:pathLst>
              <a:path w="4032504" h="5158740">
                <a:moveTo>
                  <a:pt x="0" y="5158740"/>
                </a:moveTo>
                <a:lnTo>
                  <a:pt x="4032504" y="5158740"/>
                </a:lnTo>
                <a:lnTo>
                  <a:pt x="4032504" y="0"/>
                </a:lnTo>
                <a:lnTo>
                  <a:pt x="0" y="0"/>
                </a:lnTo>
                <a:lnTo>
                  <a:pt x="0" y="515874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13098" y="1294638"/>
            <a:ext cx="4032504" cy="2423160"/>
          </a:xfrm>
          <a:custGeom>
            <a:avLst/>
            <a:gdLst/>
            <a:ahLst/>
            <a:cxnLst/>
            <a:rect l="l" t="t" r="r" b="b"/>
            <a:pathLst>
              <a:path w="4032504" h="2423160">
                <a:moveTo>
                  <a:pt x="0" y="2423160"/>
                </a:moveTo>
                <a:lnTo>
                  <a:pt x="4032504" y="2423160"/>
                </a:lnTo>
                <a:lnTo>
                  <a:pt x="4032504" y="0"/>
                </a:lnTo>
                <a:lnTo>
                  <a:pt x="0" y="0"/>
                </a:lnTo>
                <a:lnTo>
                  <a:pt x="0" y="242316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08042" y="5585460"/>
            <a:ext cx="504063" cy="114300"/>
          </a:xfrm>
          <a:custGeom>
            <a:avLst/>
            <a:gdLst/>
            <a:ahLst/>
            <a:cxnLst/>
            <a:rect l="l" t="t" r="r" b="b"/>
            <a:pathLst>
              <a:path w="504063" h="114300">
                <a:moveTo>
                  <a:pt x="408813" y="76199"/>
                </a:moveTo>
                <a:lnTo>
                  <a:pt x="389763" y="76199"/>
                </a:lnTo>
                <a:lnTo>
                  <a:pt x="389763" y="114299"/>
                </a:lnTo>
                <a:lnTo>
                  <a:pt x="504063" y="57149"/>
                </a:lnTo>
                <a:lnTo>
                  <a:pt x="408813" y="76199"/>
                </a:lnTo>
                <a:close/>
              </a:path>
              <a:path w="504063" h="114300">
                <a:moveTo>
                  <a:pt x="408813" y="38099"/>
                </a:moveTo>
                <a:lnTo>
                  <a:pt x="389763" y="0"/>
                </a:lnTo>
                <a:lnTo>
                  <a:pt x="389763" y="38099"/>
                </a:lnTo>
                <a:lnTo>
                  <a:pt x="408813" y="38099"/>
                </a:lnTo>
                <a:close/>
              </a:path>
              <a:path w="504063" h="114300">
                <a:moveTo>
                  <a:pt x="0" y="38099"/>
                </a:moveTo>
                <a:lnTo>
                  <a:pt x="0" y="76199"/>
                </a:lnTo>
                <a:lnTo>
                  <a:pt x="408813" y="76199"/>
                </a:lnTo>
                <a:lnTo>
                  <a:pt x="504063" y="57149"/>
                </a:lnTo>
                <a:lnTo>
                  <a:pt x="389763" y="0"/>
                </a:lnTo>
                <a:lnTo>
                  <a:pt x="408813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58206" y="5456682"/>
            <a:ext cx="338327" cy="390144"/>
          </a:xfrm>
          <a:custGeom>
            <a:avLst/>
            <a:gdLst/>
            <a:ahLst/>
            <a:cxnLst/>
            <a:rect l="l" t="t" r="r" b="b"/>
            <a:pathLst>
              <a:path w="338327" h="390144">
                <a:moveTo>
                  <a:pt x="0" y="390144"/>
                </a:moveTo>
                <a:lnTo>
                  <a:pt x="338327" y="390144"/>
                </a:lnTo>
                <a:lnTo>
                  <a:pt x="338327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58206" y="5456682"/>
            <a:ext cx="338327" cy="390144"/>
          </a:xfrm>
          <a:custGeom>
            <a:avLst/>
            <a:gdLst/>
            <a:ahLst/>
            <a:cxnLst/>
            <a:rect l="l" t="t" r="r" b="b"/>
            <a:pathLst>
              <a:path w="338327" h="390144">
                <a:moveTo>
                  <a:pt x="0" y="390144"/>
                </a:moveTo>
                <a:lnTo>
                  <a:pt x="338327" y="390144"/>
                </a:lnTo>
                <a:lnTo>
                  <a:pt x="338327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96534" y="5456682"/>
            <a:ext cx="338327" cy="390144"/>
          </a:xfrm>
          <a:custGeom>
            <a:avLst/>
            <a:gdLst/>
            <a:ahLst/>
            <a:cxnLst/>
            <a:rect l="l" t="t" r="r" b="b"/>
            <a:pathLst>
              <a:path w="338327" h="390144">
                <a:moveTo>
                  <a:pt x="0" y="390144"/>
                </a:moveTo>
                <a:lnTo>
                  <a:pt x="338327" y="390144"/>
                </a:lnTo>
                <a:lnTo>
                  <a:pt x="338327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96534" y="5456682"/>
            <a:ext cx="338327" cy="390144"/>
          </a:xfrm>
          <a:custGeom>
            <a:avLst/>
            <a:gdLst/>
            <a:ahLst/>
            <a:cxnLst/>
            <a:rect l="l" t="t" r="r" b="b"/>
            <a:pathLst>
              <a:path w="338327" h="390144">
                <a:moveTo>
                  <a:pt x="0" y="390144"/>
                </a:moveTo>
                <a:lnTo>
                  <a:pt x="338327" y="390144"/>
                </a:lnTo>
                <a:lnTo>
                  <a:pt x="338327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31814" y="5450586"/>
            <a:ext cx="338327" cy="388619"/>
          </a:xfrm>
          <a:custGeom>
            <a:avLst/>
            <a:gdLst/>
            <a:ahLst/>
            <a:cxnLst/>
            <a:rect l="l" t="t" r="r" b="b"/>
            <a:pathLst>
              <a:path w="338327" h="388619">
                <a:moveTo>
                  <a:pt x="0" y="388619"/>
                </a:moveTo>
                <a:lnTo>
                  <a:pt x="338327" y="388619"/>
                </a:lnTo>
                <a:lnTo>
                  <a:pt x="338327" y="0"/>
                </a:lnTo>
                <a:lnTo>
                  <a:pt x="0" y="0"/>
                </a:lnTo>
                <a:lnTo>
                  <a:pt x="0" y="38861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31814" y="5450586"/>
            <a:ext cx="338327" cy="388619"/>
          </a:xfrm>
          <a:custGeom>
            <a:avLst/>
            <a:gdLst/>
            <a:ahLst/>
            <a:cxnLst/>
            <a:rect l="l" t="t" r="r" b="b"/>
            <a:pathLst>
              <a:path w="338327" h="388619">
                <a:moveTo>
                  <a:pt x="0" y="388619"/>
                </a:moveTo>
                <a:lnTo>
                  <a:pt x="338327" y="388619"/>
                </a:lnTo>
                <a:lnTo>
                  <a:pt x="338327" y="0"/>
                </a:lnTo>
                <a:lnTo>
                  <a:pt x="0" y="0"/>
                </a:lnTo>
                <a:lnTo>
                  <a:pt x="0" y="38861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70142" y="5450586"/>
            <a:ext cx="338328" cy="388619"/>
          </a:xfrm>
          <a:custGeom>
            <a:avLst/>
            <a:gdLst/>
            <a:ahLst/>
            <a:cxnLst/>
            <a:rect l="l" t="t" r="r" b="b"/>
            <a:pathLst>
              <a:path w="338328" h="388619">
                <a:moveTo>
                  <a:pt x="0" y="388619"/>
                </a:moveTo>
                <a:lnTo>
                  <a:pt x="338328" y="388619"/>
                </a:lnTo>
                <a:lnTo>
                  <a:pt x="338328" y="0"/>
                </a:lnTo>
                <a:lnTo>
                  <a:pt x="0" y="0"/>
                </a:lnTo>
                <a:lnTo>
                  <a:pt x="0" y="38861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0142" y="5450586"/>
            <a:ext cx="338328" cy="388619"/>
          </a:xfrm>
          <a:custGeom>
            <a:avLst/>
            <a:gdLst/>
            <a:ahLst/>
            <a:cxnLst/>
            <a:rect l="l" t="t" r="r" b="b"/>
            <a:pathLst>
              <a:path w="338328" h="388619">
                <a:moveTo>
                  <a:pt x="0" y="388619"/>
                </a:moveTo>
                <a:lnTo>
                  <a:pt x="338328" y="388619"/>
                </a:lnTo>
                <a:lnTo>
                  <a:pt x="338328" y="0"/>
                </a:lnTo>
                <a:lnTo>
                  <a:pt x="0" y="0"/>
                </a:lnTo>
                <a:lnTo>
                  <a:pt x="0" y="388619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05422" y="5456682"/>
            <a:ext cx="336803" cy="390144"/>
          </a:xfrm>
          <a:custGeom>
            <a:avLst/>
            <a:gdLst/>
            <a:ahLst/>
            <a:cxnLst/>
            <a:rect l="l" t="t" r="r" b="b"/>
            <a:pathLst>
              <a:path w="336803" h="390144">
                <a:moveTo>
                  <a:pt x="0" y="390144"/>
                </a:moveTo>
                <a:lnTo>
                  <a:pt x="336803" y="390144"/>
                </a:lnTo>
                <a:lnTo>
                  <a:pt x="336803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05422" y="5456682"/>
            <a:ext cx="336803" cy="390144"/>
          </a:xfrm>
          <a:custGeom>
            <a:avLst/>
            <a:gdLst/>
            <a:ahLst/>
            <a:cxnLst/>
            <a:rect l="l" t="t" r="r" b="b"/>
            <a:pathLst>
              <a:path w="336803" h="390144">
                <a:moveTo>
                  <a:pt x="0" y="390144"/>
                </a:moveTo>
                <a:lnTo>
                  <a:pt x="336803" y="390144"/>
                </a:lnTo>
                <a:lnTo>
                  <a:pt x="336803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42226" y="5456682"/>
            <a:ext cx="338327" cy="390144"/>
          </a:xfrm>
          <a:custGeom>
            <a:avLst/>
            <a:gdLst/>
            <a:ahLst/>
            <a:cxnLst/>
            <a:rect l="l" t="t" r="r" b="b"/>
            <a:pathLst>
              <a:path w="338327" h="390144">
                <a:moveTo>
                  <a:pt x="0" y="390144"/>
                </a:moveTo>
                <a:lnTo>
                  <a:pt x="338327" y="390144"/>
                </a:lnTo>
                <a:lnTo>
                  <a:pt x="338327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42226" y="5456682"/>
            <a:ext cx="338327" cy="390144"/>
          </a:xfrm>
          <a:custGeom>
            <a:avLst/>
            <a:gdLst/>
            <a:ahLst/>
            <a:cxnLst/>
            <a:rect l="l" t="t" r="r" b="b"/>
            <a:pathLst>
              <a:path w="338327" h="390144">
                <a:moveTo>
                  <a:pt x="0" y="390144"/>
                </a:moveTo>
                <a:lnTo>
                  <a:pt x="338327" y="390144"/>
                </a:lnTo>
                <a:lnTo>
                  <a:pt x="338327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79030" y="5450586"/>
            <a:ext cx="336803" cy="388619"/>
          </a:xfrm>
          <a:custGeom>
            <a:avLst/>
            <a:gdLst/>
            <a:ahLst/>
            <a:cxnLst/>
            <a:rect l="l" t="t" r="r" b="b"/>
            <a:pathLst>
              <a:path w="336803" h="388619">
                <a:moveTo>
                  <a:pt x="0" y="388619"/>
                </a:moveTo>
                <a:lnTo>
                  <a:pt x="336803" y="388619"/>
                </a:lnTo>
                <a:lnTo>
                  <a:pt x="336803" y="0"/>
                </a:lnTo>
                <a:lnTo>
                  <a:pt x="0" y="0"/>
                </a:lnTo>
                <a:lnTo>
                  <a:pt x="0" y="38861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79030" y="5450586"/>
            <a:ext cx="336803" cy="388619"/>
          </a:xfrm>
          <a:custGeom>
            <a:avLst/>
            <a:gdLst/>
            <a:ahLst/>
            <a:cxnLst/>
            <a:rect l="l" t="t" r="r" b="b"/>
            <a:pathLst>
              <a:path w="336803" h="388619">
                <a:moveTo>
                  <a:pt x="0" y="388619"/>
                </a:moveTo>
                <a:lnTo>
                  <a:pt x="336803" y="388619"/>
                </a:lnTo>
                <a:lnTo>
                  <a:pt x="336803" y="0"/>
                </a:lnTo>
                <a:lnTo>
                  <a:pt x="0" y="0"/>
                </a:lnTo>
                <a:lnTo>
                  <a:pt x="0" y="38861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15833" y="5450586"/>
            <a:ext cx="338327" cy="388619"/>
          </a:xfrm>
          <a:custGeom>
            <a:avLst/>
            <a:gdLst/>
            <a:ahLst/>
            <a:cxnLst/>
            <a:rect l="l" t="t" r="r" b="b"/>
            <a:pathLst>
              <a:path w="338327" h="388619">
                <a:moveTo>
                  <a:pt x="0" y="388619"/>
                </a:moveTo>
                <a:lnTo>
                  <a:pt x="338327" y="388619"/>
                </a:lnTo>
                <a:lnTo>
                  <a:pt x="338327" y="0"/>
                </a:lnTo>
                <a:lnTo>
                  <a:pt x="0" y="0"/>
                </a:lnTo>
                <a:lnTo>
                  <a:pt x="0" y="38861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15833" y="5450586"/>
            <a:ext cx="338327" cy="388619"/>
          </a:xfrm>
          <a:custGeom>
            <a:avLst/>
            <a:gdLst/>
            <a:ahLst/>
            <a:cxnLst/>
            <a:rect l="l" t="t" r="r" b="b"/>
            <a:pathLst>
              <a:path w="338327" h="388619">
                <a:moveTo>
                  <a:pt x="0" y="388619"/>
                </a:moveTo>
                <a:lnTo>
                  <a:pt x="338327" y="388619"/>
                </a:lnTo>
                <a:lnTo>
                  <a:pt x="338327" y="0"/>
                </a:lnTo>
                <a:lnTo>
                  <a:pt x="0" y="0"/>
                </a:lnTo>
                <a:lnTo>
                  <a:pt x="0" y="38861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57209" y="5456682"/>
            <a:ext cx="338327" cy="390144"/>
          </a:xfrm>
          <a:custGeom>
            <a:avLst/>
            <a:gdLst/>
            <a:ahLst/>
            <a:cxnLst/>
            <a:rect l="l" t="t" r="r" b="b"/>
            <a:pathLst>
              <a:path w="338327" h="390144">
                <a:moveTo>
                  <a:pt x="0" y="390144"/>
                </a:moveTo>
                <a:lnTo>
                  <a:pt x="338327" y="390144"/>
                </a:lnTo>
                <a:lnTo>
                  <a:pt x="338327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57209" y="5456682"/>
            <a:ext cx="338327" cy="390144"/>
          </a:xfrm>
          <a:custGeom>
            <a:avLst/>
            <a:gdLst/>
            <a:ahLst/>
            <a:cxnLst/>
            <a:rect l="l" t="t" r="r" b="b"/>
            <a:pathLst>
              <a:path w="338327" h="390144">
                <a:moveTo>
                  <a:pt x="0" y="390144"/>
                </a:moveTo>
                <a:lnTo>
                  <a:pt x="338327" y="390144"/>
                </a:lnTo>
                <a:lnTo>
                  <a:pt x="338327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3540" y="236845"/>
            <a:ext cx="3566199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0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u</a:t>
            </a: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0" dirty="0" smtClean="0">
                <a:latin typeface="Arial"/>
                <a:cs typeface="Arial"/>
              </a:rPr>
              <a:t>o</a:t>
            </a:r>
            <a:r>
              <a:rPr sz="3600" b="1" spc="-284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Ini</a:t>
            </a: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0" dirty="0" smtClean="0">
                <a:latin typeface="Arial"/>
                <a:cs typeface="Arial"/>
              </a:rPr>
              <a:t>l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44" dirty="0" smtClean="0">
                <a:latin typeface="Arial"/>
                <a:cs typeface="Arial"/>
              </a:rPr>
              <a:t>z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44" dirty="0" smtClean="0">
                <a:latin typeface="Arial"/>
                <a:cs typeface="Arial"/>
              </a:rPr>
              <a:t>t</a:t>
            </a:r>
            <a:r>
              <a:rPr sz="3600" b="1" spc="-150" dirty="0" smtClean="0">
                <a:latin typeface="Arial"/>
                <a:cs typeface="Arial"/>
              </a:rPr>
              <a:t>io</a:t>
            </a:r>
            <a:r>
              <a:rPr sz="3600" b="1" spc="0" dirty="0" smtClean="0"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9" dirty="0" smtClean="0">
                <a:latin typeface="Arial"/>
                <a:cs typeface="Arial"/>
              </a:rPr>
              <a:t>Fi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-159" dirty="0" smtClean="0">
                <a:latin typeface="Arial"/>
                <a:cs typeface="Arial"/>
              </a:rPr>
              <a:t>ld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64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:</a:t>
            </a:r>
            <a:r>
              <a:rPr sz="3600" b="1" spc="-28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39267" y="236845"/>
            <a:ext cx="2312466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0" dirty="0" smtClean="0">
                <a:latin typeface="Arial"/>
                <a:cs typeface="Arial"/>
              </a:rPr>
              <a:t>f</a:t>
            </a:r>
            <a:r>
              <a:rPr sz="3600" b="1" spc="-275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-154" dirty="0" smtClean="0">
                <a:latin typeface="Arial"/>
                <a:cs typeface="Arial"/>
              </a:rPr>
              <a:t>sta</a:t>
            </a:r>
            <a:r>
              <a:rPr sz="3600" b="1" spc="-159" dirty="0" smtClean="0">
                <a:latin typeface="Arial"/>
                <a:cs typeface="Arial"/>
              </a:rPr>
              <a:t>n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63339" y="3392870"/>
            <a:ext cx="1426783" cy="171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b="1" spc="-4" dirty="0" smtClean="0">
                <a:latin typeface="Arial"/>
                <a:cs typeface="Arial"/>
              </a:rPr>
              <a:t>}</a:t>
            </a:r>
            <a:r>
              <a:rPr sz="1150" b="1" spc="0" dirty="0" smtClean="0">
                <a:latin typeface="Arial"/>
                <a:cs typeface="Arial"/>
              </a:rPr>
              <a:t>//</a:t>
            </a:r>
            <a:r>
              <a:rPr sz="1150" b="1" spc="19" dirty="0" smtClean="0">
                <a:latin typeface="Arial"/>
                <a:cs typeface="Arial"/>
              </a:rPr>
              <a:t> </a:t>
            </a:r>
            <a:r>
              <a:rPr sz="1150" b="1" spc="0" dirty="0" smtClean="0">
                <a:latin typeface="Arial"/>
                <a:cs typeface="Arial"/>
              </a:rPr>
              <a:t>End</a:t>
            </a:r>
            <a:r>
              <a:rPr sz="1150" b="1" spc="-14" dirty="0" smtClean="0">
                <a:latin typeface="Arial"/>
                <a:cs typeface="Arial"/>
              </a:rPr>
              <a:t> </a:t>
            </a:r>
            <a:r>
              <a:rPr sz="1150" b="1" spc="4" dirty="0" smtClean="0">
                <a:latin typeface="Arial"/>
                <a:cs typeface="Arial"/>
              </a:rPr>
              <a:t>o</a:t>
            </a:r>
            <a:r>
              <a:rPr sz="1150" b="1" spc="0" dirty="0" smtClean="0">
                <a:latin typeface="Arial"/>
                <a:cs typeface="Arial"/>
              </a:rPr>
              <a:t>f</a:t>
            </a:r>
            <a:r>
              <a:rPr sz="1150" b="1" spc="4" dirty="0" smtClean="0">
                <a:latin typeface="Arial"/>
                <a:cs typeface="Arial"/>
              </a:rPr>
              <a:t> </a:t>
            </a:r>
            <a:r>
              <a:rPr sz="1150" b="1" spc="-4" dirty="0" smtClean="0">
                <a:latin typeface="Arial"/>
                <a:cs typeface="Arial"/>
              </a:rPr>
              <a:t>c</a:t>
            </a:r>
            <a:r>
              <a:rPr sz="1150" b="1" spc="0" dirty="0" smtClean="0">
                <a:latin typeface="Arial"/>
                <a:cs typeface="Arial"/>
              </a:rPr>
              <a:t>l</a:t>
            </a:r>
            <a:r>
              <a:rPr sz="1150" b="1" spc="-4" dirty="0" smtClean="0">
                <a:latin typeface="Arial"/>
                <a:cs typeface="Arial"/>
              </a:rPr>
              <a:t>as</a:t>
            </a:r>
            <a:r>
              <a:rPr sz="1150" b="1" spc="0" dirty="0" smtClean="0">
                <a:latin typeface="Arial"/>
                <a:cs typeface="Arial"/>
              </a:rPr>
              <a:t>s</a:t>
            </a:r>
            <a:r>
              <a:rPr sz="1150" b="1" spc="14" dirty="0" smtClean="0">
                <a:latin typeface="Arial"/>
                <a:cs typeface="Arial"/>
              </a:rPr>
              <a:t> </a:t>
            </a:r>
            <a:r>
              <a:rPr sz="1150" b="1" spc="-19" dirty="0" smtClean="0">
                <a:latin typeface="Arial"/>
                <a:cs typeface="Arial"/>
              </a:rPr>
              <a:t>T</a:t>
            </a:r>
            <a:r>
              <a:rPr sz="1150" b="1" spc="-4" dirty="0" smtClean="0">
                <a:latin typeface="Arial"/>
                <a:cs typeface="Arial"/>
              </a:rPr>
              <a:t>es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endParaRPr sz="11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21935" y="4233957"/>
            <a:ext cx="81605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61531" y="4233957"/>
            <a:ext cx="101996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04073" y="4233957"/>
            <a:ext cx="52862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41538" y="5872226"/>
            <a:ext cx="11583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58206" y="5453634"/>
            <a:ext cx="338327" cy="3893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5796533" y="5453634"/>
            <a:ext cx="336804" cy="3893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6133338" y="5453634"/>
            <a:ext cx="336803" cy="3893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6470142" y="5453634"/>
            <a:ext cx="336804" cy="3893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6806946" y="5453634"/>
            <a:ext cx="335279" cy="3893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7142226" y="5453634"/>
            <a:ext cx="337566" cy="3893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7479792" y="5453634"/>
            <a:ext cx="336041" cy="3893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7815833" y="5453634"/>
            <a:ext cx="339851" cy="3893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8155685" y="5453634"/>
            <a:ext cx="339851" cy="3893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0" y="1311719"/>
            <a:ext cx="108966" cy="51416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08966" y="1311719"/>
            <a:ext cx="4032504" cy="51416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2001">
              <a:lnSpc>
                <a:spcPct val="95825"/>
              </a:lnSpc>
              <a:spcBef>
                <a:spcPts val="254"/>
              </a:spcBef>
            </a:pPr>
            <a:r>
              <a:rPr sz="1150" b="1" spc="0" dirty="0" smtClean="0">
                <a:latin typeface="Arial"/>
                <a:cs typeface="Arial"/>
              </a:rPr>
              <a:t>//</a:t>
            </a:r>
            <a:r>
              <a:rPr sz="1150" b="1" spc="4" dirty="0" smtClean="0">
                <a:latin typeface="Arial"/>
                <a:cs typeface="Arial"/>
              </a:rPr>
              <a:t> F</a:t>
            </a:r>
            <a:r>
              <a:rPr sz="1150" b="1" spc="0" dirty="0" smtClean="0">
                <a:latin typeface="Arial"/>
                <a:cs typeface="Arial"/>
              </a:rPr>
              <a:t>i</a:t>
            </a:r>
            <a:r>
              <a:rPr sz="1150" b="1" spc="4" dirty="0" smtClean="0">
                <a:latin typeface="Arial"/>
                <a:cs typeface="Arial"/>
              </a:rPr>
              <a:t>l</a:t>
            </a:r>
            <a:r>
              <a:rPr sz="1150" b="1" spc="0" dirty="0" smtClean="0">
                <a:latin typeface="Arial"/>
                <a:cs typeface="Arial"/>
              </a:rPr>
              <a:t>e</a:t>
            </a:r>
            <a:r>
              <a:rPr sz="1150" b="1" spc="-4" dirty="0" smtClean="0">
                <a:latin typeface="Arial"/>
                <a:cs typeface="Arial"/>
              </a:rPr>
              <a:t> </a:t>
            </a:r>
            <a:r>
              <a:rPr sz="1150" b="1" spc="0" dirty="0" smtClean="0">
                <a:latin typeface="Arial"/>
                <a:cs typeface="Arial"/>
              </a:rPr>
              <a:t>N</a:t>
            </a:r>
            <a:r>
              <a:rPr sz="1150" b="1" spc="-9" dirty="0" smtClean="0">
                <a:latin typeface="Arial"/>
                <a:cs typeface="Arial"/>
              </a:rPr>
              <a:t>a</a:t>
            </a:r>
            <a:r>
              <a:rPr sz="1150" b="1" spc="-4" dirty="0" smtClean="0">
                <a:latin typeface="Arial"/>
                <a:cs typeface="Arial"/>
              </a:rPr>
              <a:t>me</a:t>
            </a:r>
            <a:r>
              <a:rPr sz="1150" b="1" spc="0" dirty="0" smtClean="0">
                <a:latin typeface="Arial"/>
                <a:cs typeface="Arial"/>
              </a:rPr>
              <a:t>:</a:t>
            </a:r>
            <a:r>
              <a:rPr sz="1150" b="1" spc="14" dirty="0" smtClean="0">
                <a:latin typeface="Arial"/>
                <a:cs typeface="Arial"/>
              </a:rPr>
              <a:t> </a:t>
            </a:r>
            <a:r>
              <a:rPr sz="1150" b="1" spc="-4" dirty="0" smtClean="0">
                <a:latin typeface="Arial"/>
                <a:cs typeface="Arial"/>
              </a:rPr>
              <a:t>Dem</a:t>
            </a:r>
            <a:r>
              <a:rPr sz="1150" b="1" spc="0" dirty="0" smtClean="0">
                <a:latin typeface="Arial"/>
                <a:cs typeface="Arial"/>
              </a:rPr>
              <a:t>o</a:t>
            </a:r>
            <a:r>
              <a:rPr sz="1150" b="1" spc="4" dirty="0" smtClean="0">
                <a:latin typeface="Arial"/>
                <a:cs typeface="Arial"/>
              </a:rPr>
              <a:t>.</a:t>
            </a:r>
            <a:r>
              <a:rPr sz="1150" b="1" spc="-9" dirty="0" smtClean="0">
                <a:latin typeface="Arial"/>
                <a:cs typeface="Arial"/>
              </a:rPr>
              <a:t>j</a:t>
            </a:r>
            <a:r>
              <a:rPr sz="1150" b="1" spc="-4" dirty="0" smtClean="0">
                <a:latin typeface="Arial"/>
                <a:cs typeface="Arial"/>
              </a:rPr>
              <a:t>a</a:t>
            </a:r>
            <a:r>
              <a:rPr sz="1150" b="1" spc="-14" dirty="0" smtClean="0">
                <a:latin typeface="Arial"/>
                <a:cs typeface="Arial"/>
              </a:rPr>
              <a:t>v</a:t>
            </a:r>
            <a:r>
              <a:rPr sz="1150" b="1" spc="0" dirty="0" smtClean="0">
                <a:latin typeface="Arial"/>
                <a:cs typeface="Arial"/>
              </a:rPr>
              <a:t>a</a:t>
            </a:r>
            <a:endParaRPr sz="1150">
              <a:latin typeface="Arial"/>
              <a:cs typeface="Arial"/>
            </a:endParaRPr>
          </a:p>
          <a:p>
            <a:pPr marL="162001">
              <a:lnSpc>
                <a:spcPct val="95825"/>
              </a:lnSpc>
              <a:spcBef>
                <a:spcPts val="60"/>
              </a:spcBef>
            </a:pPr>
            <a:r>
              <a:rPr sz="1150" b="1" spc="-4" dirty="0" smtClean="0">
                <a:latin typeface="Arial"/>
                <a:cs typeface="Arial"/>
              </a:rPr>
              <a:t>c</a:t>
            </a:r>
            <a:r>
              <a:rPr sz="1150" b="1" spc="0" dirty="0" smtClean="0">
                <a:latin typeface="Arial"/>
                <a:cs typeface="Arial"/>
              </a:rPr>
              <a:t>l</a:t>
            </a:r>
            <a:r>
              <a:rPr sz="1150" b="1" spc="-4" dirty="0" smtClean="0">
                <a:latin typeface="Arial"/>
                <a:cs typeface="Arial"/>
              </a:rPr>
              <a:t>as</a:t>
            </a:r>
            <a:r>
              <a:rPr sz="1150" b="1" spc="0" dirty="0" smtClean="0">
                <a:latin typeface="Arial"/>
                <a:cs typeface="Arial"/>
              </a:rPr>
              <a:t>s</a:t>
            </a:r>
            <a:r>
              <a:rPr sz="1150" b="1" spc="9" dirty="0" smtClean="0">
                <a:latin typeface="Arial"/>
                <a:cs typeface="Arial"/>
              </a:rPr>
              <a:t> </a:t>
            </a:r>
            <a:r>
              <a:rPr sz="1150" b="1" spc="0" dirty="0" smtClean="0">
                <a:latin typeface="Arial"/>
                <a:cs typeface="Arial"/>
              </a:rPr>
              <a:t>A</a:t>
            </a:r>
            <a:endParaRPr sz="1150">
              <a:latin typeface="Arial"/>
              <a:cs typeface="Arial"/>
            </a:endParaRPr>
          </a:p>
          <a:p>
            <a:pPr marL="162001">
              <a:lnSpc>
                <a:spcPct val="95825"/>
              </a:lnSpc>
              <a:spcBef>
                <a:spcPts val="55"/>
              </a:spcBef>
            </a:pPr>
            <a:r>
              <a:rPr sz="1150" b="1" spc="0" dirty="0" smtClean="0">
                <a:latin typeface="Arial"/>
                <a:cs typeface="Arial"/>
              </a:rPr>
              <a:t>{</a:t>
            </a:r>
            <a:endParaRPr sz="1150">
              <a:latin typeface="Arial"/>
              <a:cs typeface="Arial"/>
            </a:endParaRPr>
          </a:p>
          <a:p>
            <a:pPr marL="162001">
              <a:lnSpc>
                <a:spcPct val="95825"/>
              </a:lnSpc>
              <a:spcBef>
                <a:spcPts val="55"/>
              </a:spcBef>
            </a:pPr>
            <a:r>
              <a:rPr sz="1150" b="1" spc="0" dirty="0" smtClean="0">
                <a:latin typeface="Arial"/>
                <a:cs typeface="Arial"/>
              </a:rPr>
              <a:t>}</a:t>
            </a:r>
            <a:r>
              <a:rPr sz="1150" b="1" spc="9" dirty="0" smtClean="0">
                <a:latin typeface="Arial"/>
                <a:cs typeface="Arial"/>
              </a:rPr>
              <a:t> </a:t>
            </a:r>
            <a:r>
              <a:rPr sz="1150" b="1" spc="0" dirty="0" smtClean="0">
                <a:latin typeface="Arial"/>
                <a:cs typeface="Arial"/>
              </a:rPr>
              <a:t>//</a:t>
            </a:r>
            <a:r>
              <a:rPr sz="1150" b="1" spc="4" dirty="0" smtClean="0">
                <a:latin typeface="Arial"/>
                <a:cs typeface="Arial"/>
              </a:rPr>
              <a:t> </a:t>
            </a:r>
            <a:r>
              <a:rPr sz="1150" b="1" spc="0" dirty="0" smtClean="0">
                <a:latin typeface="Arial"/>
                <a:cs typeface="Arial"/>
              </a:rPr>
              <a:t>End</a:t>
            </a:r>
            <a:r>
              <a:rPr sz="1150" b="1" spc="-14" dirty="0" smtClean="0">
                <a:latin typeface="Arial"/>
                <a:cs typeface="Arial"/>
              </a:rPr>
              <a:t> </a:t>
            </a:r>
            <a:r>
              <a:rPr sz="1150" b="1" spc="4" dirty="0" smtClean="0">
                <a:latin typeface="Arial"/>
                <a:cs typeface="Arial"/>
              </a:rPr>
              <a:t>o</a:t>
            </a:r>
            <a:r>
              <a:rPr sz="1150" b="1" spc="0" dirty="0" smtClean="0">
                <a:latin typeface="Arial"/>
                <a:cs typeface="Arial"/>
              </a:rPr>
              <a:t>f</a:t>
            </a:r>
            <a:r>
              <a:rPr sz="1150" b="1" spc="4" dirty="0" smtClean="0">
                <a:latin typeface="Arial"/>
                <a:cs typeface="Arial"/>
              </a:rPr>
              <a:t> </a:t>
            </a:r>
            <a:r>
              <a:rPr sz="1150" b="1" spc="-4" dirty="0" smtClean="0">
                <a:latin typeface="Arial"/>
                <a:cs typeface="Arial"/>
              </a:rPr>
              <a:t>c</a:t>
            </a:r>
            <a:r>
              <a:rPr sz="1150" b="1" spc="0" dirty="0" smtClean="0">
                <a:latin typeface="Arial"/>
                <a:cs typeface="Arial"/>
              </a:rPr>
              <a:t>l</a:t>
            </a:r>
            <a:r>
              <a:rPr sz="1150" b="1" spc="-4" dirty="0" smtClean="0">
                <a:latin typeface="Arial"/>
                <a:cs typeface="Arial"/>
              </a:rPr>
              <a:t>as</a:t>
            </a:r>
            <a:r>
              <a:rPr sz="1150" b="1" spc="0" dirty="0" smtClean="0">
                <a:latin typeface="Arial"/>
                <a:cs typeface="Arial"/>
              </a:rPr>
              <a:t>s A</a:t>
            </a:r>
            <a:endParaRPr sz="1150">
              <a:latin typeface="Arial"/>
              <a:cs typeface="Arial"/>
            </a:endParaRPr>
          </a:p>
          <a:p>
            <a:pPr marL="162001">
              <a:lnSpc>
                <a:spcPct val="95825"/>
              </a:lnSpc>
              <a:spcBef>
                <a:spcPts val="55"/>
              </a:spcBef>
            </a:pPr>
            <a:r>
              <a:rPr sz="1150" b="1" spc="-4" dirty="0" smtClean="0">
                <a:latin typeface="Arial"/>
                <a:cs typeface="Arial"/>
              </a:rPr>
              <a:t>c</a:t>
            </a:r>
            <a:r>
              <a:rPr sz="1150" b="1" spc="0" dirty="0" smtClean="0">
                <a:latin typeface="Arial"/>
                <a:cs typeface="Arial"/>
              </a:rPr>
              <a:t>l</a:t>
            </a:r>
            <a:r>
              <a:rPr sz="1150" b="1" spc="-4" dirty="0" smtClean="0">
                <a:latin typeface="Arial"/>
                <a:cs typeface="Arial"/>
              </a:rPr>
              <a:t>as</a:t>
            </a:r>
            <a:r>
              <a:rPr sz="1150" b="1" spc="0" dirty="0" smtClean="0">
                <a:latin typeface="Arial"/>
                <a:cs typeface="Arial"/>
              </a:rPr>
              <a:t>s</a:t>
            </a:r>
            <a:r>
              <a:rPr sz="1150" b="1" spc="9" dirty="0" smtClean="0">
                <a:latin typeface="Arial"/>
                <a:cs typeface="Arial"/>
              </a:rPr>
              <a:t> </a:t>
            </a:r>
            <a:r>
              <a:rPr sz="1150" b="1" spc="-4" dirty="0" smtClean="0">
                <a:latin typeface="Arial"/>
                <a:cs typeface="Arial"/>
              </a:rPr>
              <a:t>Dem</a:t>
            </a:r>
            <a:r>
              <a:rPr sz="1150" b="1" spc="0" dirty="0" smtClean="0">
                <a:latin typeface="Arial"/>
                <a:cs typeface="Arial"/>
              </a:rPr>
              <a:t>o</a:t>
            </a:r>
            <a:endParaRPr sz="1150">
              <a:latin typeface="Arial"/>
              <a:cs typeface="Arial"/>
            </a:endParaRPr>
          </a:p>
          <a:p>
            <a:pPr marL="162001">
              <a:lnSpc>
                <a:spcPct val="95825"/>
              </a:lnSpc>
              <a:spcBef>
                <a:spcPts val="55"/>
              </a:spcBef>
            </a:pPr>
            <a:r>
              <a:rPr sz="1150" b="1" spc="0" dirty="0" smtClean="0">
                <a:latin typeface="Arial"/>
                <a:cs typeface="Arial"/>
              </a:rPr>
              <a:t>{</a:t>
            </a:r>
            <a:endParaRPr sz="1150">
              <a:latin typeface="Arial"/>
              <a:cs typeface="Arial"/>
            </a:endParaRPr>
          </a:p>
          <a:p>
            <a:pPr marL="244297" marR="1877469" algn="just">
              <a:lnSpc>
                <a:spcPct val="100041"/>
              </a:lnSpc>
              <a:spcBef>
                <a:spcPts val="55"/>
              </a:spcBef>
            </a:pPr>
            <a:r>
              <a:rPr sz="1150" b="1" spc="4" dirty="0" smtClean="0">
                <a:latin typeface="Arial"/>
                <a:cs typeface="Arial"/>
              </a:rPr>
              <a:t>p</a:t>
            </a:r>
            <a:r>
              <a:rPr sz="1150" b="1" spc="-4" dirty="0" smtClean="0">
                <a:latin typeface="Arial"/>
                <a:cs typeface="Arial"/>
              </a:rPr>
              <a:t>r</a:t>
            </a:r>
            <a:r>
              <a:rPr sz="1150" b="1" spc="0" dirty="0" smtClean="0">
                <a:latin typeface="Arial"/>
                <a:cs typeface="Arial"/>
              </a:rPr>
              <a:t>i</a:t>
            </a:r>
            <a:r>
              <a:rPr sz="1150" b="1" spc="-14" dirty="0" smtClean="0">
                <a:latin typeface="Arial"/>
                <a:cs typeface="Arial"/>
              </a:rPr>
              <a:t>v</a:t>
            </a:r>
            <a:r>
              <a:rPr sz="1150" b="1" spc="-4" dirty="0" smtClean="0">
                <a:latin typeface="Arial"/>
                <a:cs typeface="Arial"/>
              </a:rPr>
              <a:t>a</a:t>
            </a:r>
            <a:r>
              <a:rPr sz="1150" b="1" spc="0" dirty="0" smtClean="0">
                <a:latin typeface="Arial"/>
                <a:cs typeface="Arial"/>
              </a:rPr>
              <a:t>te </a:t>
            </a:r>
            <a:r>
              <a:rPr sz="1150" b="1" spc="4" dirty="0" smtClean="0">
                <a:latin typeface="Arial"/>
                <a:cs typeface="Arial"/>
              </a:rPr>
              <a:t>b</a:t>
            </a:r>
            <a:r>
              <a:rPr sz="1150" b="1" spc="-29" dirty="0" smtClean="0">
                <a:latin typeface="Arial"/>
                <a:cs typeface="Arial"/>
              </a:rPr>
              <a:t>y</a:t>
            </a:r>
            <a:r>
              <a:rPr sz="1150" b="1" spc="0" dirty="0" smtClean="0">
                <a:latin typeface="Arial"/>
                <a:cs typeface="Arial"/>
              </a:rPr>
              <a:t>te                     </a:t>
            </a:r>
            <a:r>
              <a:rPr sz="1150" b="1" spc="278" dirty="0" smtClean="0">
                <a:latin typeface="Arial"/>
                <a:cs typeface="Arial"/>
              </a:rPr>
              <a:t> </a:t>
            </a:r>
            <a:r>
              <a:rPr sz="1150" b="1" spc="-4" dirty="0" smtClean="0">
                <a:latin typeface="Arial"/>
                <a:cs typeface="Arial"/>
              </a:rPr>
              <a:t>a</a:t>
            </a:r>
            <a:r>
              <a:rPr sz="1150" b="1" spc="0" dirty="0" smtClean="0">
                <a:latin typeface="Arial"/>
                <a:cs typeface="Arial"/>
              </a:rPr>
              <a:t>; </a:t>
            </a:r>
            <a:r>
              <a:rPr sz="1150" b="1" spc="4" dirty="0" smtClean="0">
                <a:latin typeface="Arial"/>
                <a:cs typeface="Arial"/>
              </a:rPr>
              <a:t>p</a:t>
            </a:r>
            <a:r>
              <a:rPr sz="1150" b="1" spc="-4" dirty="0" smtClean="0">
                <a:latin typeface="Arial"/>
                <a:cs typeface="Arial"/>
              </a:rPr>
              <a:t>r</a:t>
            </a:r>
            <a:r>
              <a:rPr sz="1150" b="1" spc="0" dirty="0" smtClean="0">
                <a:latin typeface="Arial"/>
                <a:cs typeface="Arial"/>
              </a:rPr>
              <a:t>i</a:t>
            </a:r>
            <a:r>
              <a:rPr sz="1150" b="1" spc="-14" dirty="0" smtClean="0">
                <a:latin typeface="Arial"/>
                <a:cs typeface="Arial"/>
              </a:rPr>
              <a:t>v</a:t>
            </a:r>
            <a:r>
              <a:rPr sz="1150" b="1" spc="-4" dirty="0" smtClean="0">
                <a:latin typeface="Arial"/>
                <a:cs typeface="Arial"/>
              </a:rPr>
              <a:t>a</a:t>
            </a:r>
            <a:r>
              <a:rPr sz="1150" b="1" spc="0" dirty="0" smtClean="0">
                <a:latin typeface="Arial"/>
                <a:cs typeface="Arial"/>
              </a:rPr>
              <a:t>te </a:t>
            </a:r>
            <a:r>
              <a:rPr sz="1150" b="1" spc="-4" dirty="0" smtClean="0">
                <a:latin typeface="Arial"/>
                <a:cs typeface="Arial"/>
              </a:rPr>
              <a:t>s</a:t>
            </a:r>
            <a:r>
              <a:rPr sz="1150" b="1" spc="4" dirty="0" smtClean="0">
                <a:latin typeface="Arial"/>
                <a:cs typeface="Arial"/>
              </a:rPr>
              <a:t>ho</a:t>
            </a:r>
            <a:r>
              <a:rPr sz="1150" b="1" spc="-4" dirty="0" smtClean="0">
                <a:latin typeface="Arial"/>
                <a:cs typeface="Arial"/>
              </a:rPr>
              <a:t>r</a:t>
            </a:r>
            <a:r>
              <a:rPr sz="1150" b="1" spc="0" dirty="0" smtClean="0">
                <a:latin typeface="Arial"/>
                <a:cs typeface="Arial"/>
              </a:rPr>
              <a:t>t                    </a:t>
            </a:r>
            <a:r>
              <a:rPr sz="1150" b="1" spc="59" dirty="0" smtClean="0">
                <a:latin typeface="Arial"/>
                <a:cs typeface="Arial"/>
              </a:rPr>
              <a:t> </a:t>
            </a:r>
            <a:r>
              <a:rPr sz="1150" b="1" spc="4" dirty="0" smtClean="0">
                <a:latin typeface="Arial"/>
                <a:cs typeface="Arial"/>
              </a:rPr>
              <a:t>b</a:t>
            </a:r>
            <a:r>
              <a:rPr sz="1150" b="1" spc="0" dirty="0" smtClean="0">
                <a:latin typeface="Arial"/>
                <a:cs typeface="Arial"/>
              </a:rPr>
              <a:t>; pri</a:t>
            </a:r>
            <a:r>
              <a:rPr sz="1150" b="1" spc="-14" dirty="0" smtClean="0">
                <a:latin typeface="Arial"/>
                <a:cs typeface="Arial"/>
              </a:rPr>
              <a:t>v</a:t>
            </a:r>
            <a:r>
              <a:rPr sz="1150" b="1" spc="-4" dirty="0" smtClean="0">
                <a:latin typeface="Arial"/>
                <a:cs typeface="Arial"/>
              </a:rPr>
              <a:t>a</a:t>
            </a:r>
            <a:r>
              <a:rPr sz="1150" b="1" spc="0" dirty="0" smtClean="0">
                <a:latin typeface="Arial"/>
                <a:cs typeface="Arial"/>
              </a:rPr>
              <a:t>te </a:t>
            </a:r>
            <a:r>
              <a:rPr sz="1150" b="1" spc="4" dirty="0" smtClean="0">
                <a:latin typeface="Arial"/>
                <a:cs typeface="Arial"/>
              </a:rPr>
              <a:t>in</a:t>
            </a:r>
            <a:r>
              <a:rPr sz="1150" b="1" spc="0" dirty="0" smtClean="0">
                <a:latin typeface="Arial"/>
                <a:cs typeface="Arial"/>
              </a:rPr>
              <a:t>t                        </a:t>
            </a:r>
            <a:r>
              <a:rPr sz="1150" b="1" spc="243" dirty="0" smtClean="0">
                <a:latin typeface="Arial"/>
                <a:cs typeface="Arial"/>
              </a:rPr>
              <a:t> </a:t>
            </a:r>
            <a:r>
              <a:rPr sz="1150" b="1" spc="-4" dirty="0" smtClean="0">
                <a:latin typeface="Arial"/>
                <a:cs typeface="Arial"/>
              </a:rPr>
              <a:t>c</a:t>
            </a:r>
            <a:r>
              <a:rPr sz="1150" b="1" spc="0" dirty="0" smtClean="0">
                <a:latin typeface="Arial"/>
                <a:cs typeface="Arial"/>
              </a:rPr>
              <a:t>; pri</a:t>
            </a:r>
            <a:r>
              <a:rPr sz="1150" b="1" spc="-14" dirty="0" smtClean="0">
                <a:latin typeface="Arial"/>
                <a:cs typeface="Arial"/>
              </a:rPr>
              <a:t>v</a:t>
            </a:r>
            <a:r>
              <a:rPr sz="1150" b="1" spc="-4" dirty="0" smtClean="0">
                <a:latin typeface="Arial"/>
                <a:cs typeface="Arial"/>
              </a:rPr>
              <a:t>a</a:t>
            </a:r>
            <a:r>
              <a:rPr sz="1150" b="1" spc="0" dirty="0" smtClean="0">
                <a:latin typeface="Arial"/>
                <a:cs typeface="Arial"/>
              </a:rPr>
              <a:t>te l</a:t>
            </a:r>
            <a:r>
              <a:rPr sz="1150" b="1" spc="4" dirty="0" smtClean="0">
                <a:latin typeface="Arial"/>
                <a:cs typeface="Arial"/>
              </a:rPr>
              <a:t>o</a:t>
            </a:r>
            <a:r>
              <a:rPr sz="1150" b="1" spc="0" dirty="0" smtClean="0">
                <a:latin typeface="Arial"/>
                <a:cs typeface="Arial"/>
              </a:rPr>
              <a:t>ng                     </a:t>
            </a:r>
            <a:r>
              <a:rPr sz="1150" b="1" spc="183" dirty="0" smtClean="0">
                <a:latin typeface="Arial"/>
                <a:cs typeface="Arial"/>
              </a:rPr>
              <a:t> </a:t>
            </a:r>
            <a:r>
              <a:rPr sz="1150" b="1" spc="4" dirty="0" smtClean="0">
                <a:latin typeface="Arial"/>
                <a:cs typeface="Arial"/>
              </a:rPr>
              <a:t>d</a:t>
            </a:r>
            <a:r>
              <a:rPr sz="1150" b="1" spc="0" dirty="0" smtClean="0">
                <a:latin typeface="Arial"/>
                <a:cs typeface="Arial"/>
              </a:rPr>
              <a:t>; </a:t>
            </a:r>
            <a:r>
              <a:rPr sz="1150" b="1" spc="4" dirty="0" smtClean="0">
                <a:latin typeface="Arial"/>
                <a:cs typeface="Arial"/>
              </a:rPr>
              <a:t>p</a:t>
            </a:r>
            <a:r>
              <a:rPr sz="1150" b="1" spc="-4" dirty="0" smtClean="0">
                <a:latin typeface="Arial"/>
                <a:cs typeface="Arial"/>
              </a:rPr>
              <a:t>r</a:t>
            </a:r>
            <a:r>
              <a:rPr sz="1150" b="1" spc="0" dirty="0" smtClean="0">
                <a:latin typeface="Arial"/>
                <a:cs typeface="Arial"/>
              </a:rPr>
              <a:t>i</a:t>
            </a:r>
            <a:r>
              <a:rPr sz="1150" b="1" spc="-14" dirty="0" smtClean="0">
                <a:latin typeface="Arial"/>
                <a:cs typeface="Arial"/>
              </a:rPr>
              <a:t>v</a:t>
            </a:r>
            <a:r>
              <a:rPr sz="1150" b="1" spc="-4" dirty="0" smtClean="0">
                <a:latin typeface="Arial"/>
                <a:cs typeface="Arial"/>
              </a:rPr>
              <a:t>a</a:t>
            </a:r>
            <a:r>
              <a:rPr sz="1150" b="1" spc="0" dirty="0" smtClean="0">
                <a:latin typeface="Arial"/>
                <a:cs typeface="Arial"/>
              </a:rPr>
              <a:t>te </a:t>
            </a:r>
            <a:r>
              <a:rPr sz="1150" b="1" spc="-4" dirty="0" smtClean="0">
                <a:latin typeface="Arial"/>
                <a:cs typeface="Arial"/>
              </a:rPr>
              <a:t>c</a:t>
            </a:r>
            <a:r>
              <a:rPr sz="1150" b="1" spc="4" dirty="0" smtClean="0">
                <a:latin typeface="Arial"/>
                <a:cs typeface="Arial"/>
              </a:rPr>
              <a:t>h</a:t>
            </a:r>
            <a:r>
              <a:rPr sz="1150" b="1" spc="-4" dirty="0" smtClean="0">
                <a:latin typeface="Arial"/>
                <a:cs typeface="Arial"/>
              </a:rPr>
              <a:t>a</a:t>
            </a:r>
            <a:r>
              <a:rPr sz="1150" b="1" spc="0" dirty="0" smtClean="0">
                <a:latin typeface="Arial"/>
                <a:cs typeface="Arial"/>
              </a:rPr>
              <a:t>r                     </a:t>
            </a:r>
            <a:r>
              <a:rPr sz="1150" b="1" spc="193" dirty="0" smtClean="0">
                <a:latin typeface="Arial"/>
                <a:cs typeface="Arial"/>
              </a:rPr>
              <a:t> </a:t>
            </a:r>
            <a:r>
              <a:rPr sz="1150" b="1" spc="-4" dirty="0" smtClean="0">
                <a:latin typeface="Arial"/>
                <a:cs typeface="Arial"/>
              </a:rPr>
              <a:t>e</a:t>
            </a:r>
            <a:r>
              <a:rPr sz="1150" b="1" spc="0" dirty="0" smtClean="0">
                <a:latin typeface="Arial"/>
                <a:cs typeface="Arial"/>
              </a:rPr>
              <a:t>; </a:t>
            </a:r>
            <a:r>
              <a:rPr sz="1150" b="1" spc="4" dirty="0" smtClean="0">
                <a:latin typeface="Arial"/>
                <a:cs typeface="Arial"/>
              </a:rPr>
              <a:t>p</a:t>
            </a:r>
            <a:r>
              <a:rPr sz="1150" b="1" spc="-4" dirty="0" smtClean="0">
                <a:latin typeface="Arial"/>
                <a:cs typeface="Arial"/>
              </a:rPr>
              <a:t>r</a:t>
            </a:r>
            <a:r>
              <a:rPr sz="1150" b="1" spc="0" dirty="0" smtClean="0">
                <a:latin typeface="Arial"/>
                <a:cs typeface="Arial"/>
              </a:rPr>
              <a:t>i</a:t>
            </a:r>
            <a:r>
              <a:rPr sz="1150" b="1" spc="-14" dirty="0" smtClean="0">
                <a:latin typeface="Arial"/>
                <a:cs typeface="Arial"/>
              </a:rPr>
              <a:t>v</a:t>
            </a:r>
            <a:r>
              <a:rPr sz="1150" b="1" spc="-4" dirty="0" smtClean="0">
                <a:latin typeface="Arial"/>
                <a:cs typeface="Arial"/>
              </a:rPr>
              <a:t>a</a:t>
            </a:r>
            <a:r>
              <a:rPr sz="1150" b="1" spc="0" dirty="0" smtClean="0">
                <a:latin typeface="Arial"/>
                <a:cs typeface="Arial"/>
              </a:rPr>
              <a:t>te f</a:t>
            </a:r>
            <a:r>
              <a:rPr sz="1150" b="1" spc="4" dirty="0" smtClean="0">
                <a:latin typeface="Arial"/>
                <a:cs typeface="Arial"/>
              </a:rPr>
              <a:t>lo</a:t>
            </a:r>
            <a:r>
              <a:rPr sz="1150" b="1" spc="-4" dirty="0" smtClean="0">
                <a:latin typeface="Arial"/>
                <a:cs typeface="Arial"/>
              </a:rPr>
              <a:t>a</a:t>
            </a:r>
            <a:r>
              <a:rPr sz="1150" b="1" spc="0" dirty="0" smtClean="0">
                <a:latin typeface="Arial"/>
                <a:cs typeface="Arial"/>
              </a:rPr>
              <a:t>t                     </a:t>
            </a:r>
            <a:r>
              <a:rPr sz="1150" b="1" spc="188" dirty="0" smtClean="0">
                <a:latin typeface="Arial"/>
                <a:cs typeface="Arial"/>
              </a:rPr>
              <a:t> </a:t>
            </a:r>
            <a:r>
              <a:rPr sz="1150" b="1" spc="0" dirty="0" smtClean="0">
                <a:latin typeface="Arial"/>
                <a:cs typeface="Arial"/>
              </a:rPr>
              <a:t>f; </a:t>
            </a:r>
            <a:r>
              <a:rPr sz="1150" b="1" spc="4" dirty="0" smtClean="0">
                <a:latin typeface="Arial"/>
                <a:cs typeface="Arial"/>
              </a:rPr>
              <a:t>p</a:t>
            </a:r>
            <a:r>
              <a:rPr sz="1150" b="1" spc="-4" dirty="0" smtClean="0">
                <a:latin typeface="Arial"/>
                <a:cs typeface="Arial"/>
              </a:rPr>
              <a:t>r</a:t>
            </a:r>
            <a:r>
              <a:rPr sz="1150" b="1" spc="0" dirty="0" smtClean="0">
                <a:latin typeface="Arial"/>
                <a:cs typeface="Arial"/>
              </a:rPr>
              <a:t>i</a:t>
            </a:r>
            <a:r>
              <a:rPr sz="1150" b="1" spc="-14" dirty="0" smtClean="0">
                <a:latin typeface="Arial"/>
                <a:cs typeface="Arial"/>
              </a:rPr>
              <a:t>v</a:t>
            </a:r>
            <a:r>
              <a:rPr sz="1150" b="1" spc="-4" dirty="0" smtClean="0">
                <a:latin typeface="Arial"/>
                <a:cs typeface="Arial"/>
              </a:rPr>
              <a:t>a</a:t>
            </a:r>
            <a:r>
              <a:rPr sz="1150" b="1" spc="0" dirty="0" smtClean="0">
                <a:latin typeface="Arial"/>
                <a:cs typeface="Arial"/>
              </a:rPr>
              <a:t>te </a:t>
            </a:r>
            <a:r>
              <a:rPr sz="1150" b="1" spc="4" dirty="0" smtClean="0">
                <a:latin typeface="Arial"/>
                <a:cs typeface="Arial"/>
              </a:rPr>
              <a:t>doub</a:t>
            </a:r>
            <a:r>
              <a:rPr sz="1150" b="1" spc="0" dirty="0" smtClean="0">
                <a:latin typeface="Arial"/>
                <a:cs typeface="Arial"/>
              </a:rPr>
              <a:t>le                 </a:t>
            </a:r>
            <a:r>
              <a:rPr sz="1150" b="1" spc="104" dirty="0" smtClean="0">
                <a:latin typeface="Arial"/>
                <a:cs typeface="Arial"/>
              </a:rPr>
              <a:t> </a:t>
            </a:r>
            <a:r>
              <a:rPr sz="1150" b="1" spc="4" dirty="0" smtClean="0">
                <a:latin typeface="Arial"/>
                <a:cs typeface="Arial"/>
              </a:rPr>
              <a:t>g</a:t>
            </a:r>
            <a:r>
              <a:rPr sz="1150" b="1" spc="0" dirty="0" smtClean="0">
                <a:latin typeface="Arial"/>
                <a:cs typeface="Arial"/>
              </a:rPr>
              <a:t>; </a:t>
            </a:r>
            <a:r>
              <a:rPr sz="1150" b="1" spc="4" dirty="0" smtClean="0">
                <a:latin typeface="Arial"/>
                <a:cs typeface="Arial"/>
              </a:rPr>
              <a:t>p</a:t>
            </a:r>
            <a:r>
              <a:rPr sz="1150" b="1" spc="-4" dirty="0" smtClean="0">
                <a:latin typeface="Arial"/>
                <a:cs typeface="Arial"/>
              </a:rPr>
              <a:t>r</a:t>
            </a:r>
            <a:r>
              <a:rPr sz="1150" b="1" spc="0" dirty="0" smtClean="0">
                <a:latin typeface="Arial"/>
                <a:cs typeface="Arial"/>
              </a:rPr>
              <a:t>i</a:t>
            </a:r>
            <a:r>
              <a:rPr sz="1150" b="1" spc="-14" dirty="0" smtClean="0">
                <a:latin typeface="Arial"/>
                <a:cs typeface="Arial"/>
              </a:rPr>
              <a:t>v</a:t>
            </a:r>
            <a:r>
              <a:rPr sz="1150" b="1" spc="-4" dirty="0" smtClean="0">
                <a:latin typeface="Arial"/>
                <a:cs typeface="Arial"/>
              </a:rPr>
              <a:t>a</a:t>
            </a:r>
            <a:r>
              <a:rPr sz="1150" b="1" spc="0" dirty="0" smtClean="0">
                <a:latin typeface="Arial"/>
                <a:cs typeface="Arial"/>
              </a:rPr>
              <a:t>te </a:t>
            </a:r>
            <a:r>
              <a:rPr sz="1150" b="1" spc="4" dirty="0" smtClean="0">
                <a:latin typeface="Arial"/>
                <a:cs typeface="Arial"/>
              </a:rPr>
              <a:t>boo</a:t>
            </a:r>
            <a:r>
              <a:rPr sz="1150" b="1" spc="-4" dirty="0" smtClean="0">
                <a:latin typeface="Arial"/>
                <a:cs typeface="Arial"/>
              </a:rPr>
              <a:t>e</a:t>
            </a:r>
            <a:r>
              <a:rPr sz="1150" b="1" spc="0" dirty="0" smtClean="0">
                <a:latin typeface="Arial"/>
                <a:cs typeface="Arial"/>
              </a:rPr>
              <a:t>l</a:t>
            </a:r>
            <a:r>
              <a:rPr sz="1150" b="1" spc="-4" dirty="0" smtClean="0">
                <a:latin typeface="Arial"/>
                <a:cs typeface="Arial"/>
              </a:rPr>
              <a:t>a</a:t>
            </a:r>
            <a:r>
              <a:rPr sz="1150" b="1" spc="0" dirty="0" smtClean="0">
                <a:latin typeface="Arial"/>
                <a:cs typeface="Arial"/>
              </a:rPr>
              <a:t>n               </a:t>
            </a:r>
            <a:r>
              <a:rPr sz="1150" b="1" spc="104" dirty="0" smtClean="0">
                <a:latin typeface="Arial"/>
                <a:cs typeface="Arial"/>
              </a:rPr>
              <a:t> </a:t>
            </a:r>
            <a:r>
              <a:rPr sz="1150" b="1" spc="4" dirty="0" smtClean="0">
                <a:latin typeface="Arial"/>
                <a:cs typeface="Arial"/>
              </a:rPr>
              <a:t>h</a:t>
            </a:r>
            <a:r>
              <a:rPr sz="1150" b="1" spc="0" dirty="0" smtClean="0">
                <a:latin typeface="Arial"/>
                <a:cs typeface="Arial"/>
              </a:rPr>
              <a:t>; </a:t>
            </a:r>
            <a:r>
              <a:rPr sz="1150" b="1" spc="4" dirty="0" smtClean="0">
                <a:latin typeface="Arial"/>
                <a:cs typeface="Arial"/>
              </a:rPr>
              <a:t>p</a:t>
            </a:r>
            <a:r>
              <a:rPr sz="1150" b="1" spc="-4" dirty="0" smtClean="0">
                <a:latin typeface="Arial"/>
                <a:cs typeface="Arial"/>
              </a:rPr>
              <a:t>r</a:t>
            </a:r>
            <a:r>
              <a:rPr sz="1150" b="1" spc="0" dirty="0" smtClean="0">
                <a:latin typeface="Arial"/>
                <a:cs typeface="Arial"/>
              </a:rPr>
              <a:t>i</a:t>
            </a:r>
            <a:r>
              <a:rPr sz="1150" b="1" spc="-14" dirty="0" smtClean="0">
                <a:latin typeface="Arial"/>
                <a:cs typeface="Arial"/>
              </a:rPr>
              <a:t>v</a:t>
            </a:r>
            <a:r>
              <a:rPr sz="1150" b="1" spc="-4" dirty="0" smtClean="0">
                <a:latin typeface="Arial"/>
                <a:cs typeface="Arial"/>
              </a:rPr>
              <a:t>a</a:t>
            </a:r>
            <a:r>
              <a:rPr sz="1150" b="1" spc="0" dirty="0" smtClean="0">
                <a:latin typeface="Arial"/>
                <a:cs typeface="Arial"/>
              </a:rPr>
              <a:t>te</a:t>
            </a:r>
            <a:r>
              <a:rPr sz="1150" b="1" spc="29" dirty="0" smtClean="0">
                <a:latin typeface="Arial"/>
                <a:cs typeface="Arial"/>
              </a:rPr>
              <a:t> </a:t>
            </a:r>
            <a:r>
              <a:rPr sz="1150" b="1" spc="0" dirty="0" smtClean="0">
                <a:latin typeface="Arial"/>
                <a:cs typeface="Arial"/>
              </a:rPr>
              <a:t>A                          </a:t>
            </a:r>
            <a:r>
              <a:rPr sz="1150" b="1" spc="218" dirty="0" smtClean="0">
                <a:latin typeface="Arial"/>
                <a:cs typeface="Arial"/>
              </a:rPr>
              <a:t> </a:t>
            </a:r>
            <a:r>
              <a:rPr sz="1150" b="1" spc="4" dirty="0" smtClean="0">
                <a:latin typeface="Arial"/>
                <a:cs typeface="Arial"/>
              </a:rPr>
              <a:t>i</a:t>
            </a:r>
            <a:r>
              <a:rPr sz="1150" b="1" spc="0" dirty="0" smtClean="0">
                <a:latin typeface="Arial"/>
                <a:cs typeface="Arial"/>
              </a:rPr>
              <a:t>;</a:t>
            </a:r>
            <a:endParaRPr sz="1150">
              <a:latin typeface="Arial"/>
              <a:cs typeface="Arial"/>
            </a:endParaRPr>
          </a:p>
          <a:p>
            <a:pPr marL="285445" marR="349596" indent="-41148">
              <a:lnSpc>
                <a:spcPct val="100041"/>
              </a:lnSpc>
            </a:pPr>
            <a:r>
              <a:rPr sz="1150" b="1" spc="0" dirty="0" smtClean="0">
                <a:latin typeface="Arial"/>
                <a:cs typeface="Arial"/>
              </a:rPr>
              <a:t>//</a:t>
            </a:r>
            <a:r>
              <a:rPr sz="1150" b="1" spc="4" dirty="0" smtClean="0">
                <a:latin typeface="Arial"/>
                <a:cs typeface="Arial"/>
              </a:rPr>
              <a:t> </a:t>
            </a:r>
            <a:r>
              <a:rPr sz="1150" b="1" spc="-9" dirty="0" smtClean="0">
                <a:latin typeface="Arial"/>
                <a:cs typeface="Arial"/>
              </a:rPr>
              <a:t>M</a:t>
            </a:r>
            <a:r>
              <a:rPr sz="1150" b="1" spc="-4" dirty="0" smtClean="0">
                <a:latin typeface="Arial"/>
                <a:cs typeface="Arial"/>
              </a:rPr>
              <a:t>e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r>
              <a:rPr sz="1150" b="1" spc="4" dirty="0" smtClean="0">
                <a:latin typeface="Arial"/>
                <a:cs typeface="Arial"/>
              </a:rPr>
              <a:t>ho</a:t>
            </a:r>
            <a:r>
              <a:rPr sz="1150" b="1" spc="0" dirty="0" smtClean="0">
                <a:latin typeface="Arial"/>
                <a:cs typeface="Arial"/>
              </a:rPr>
              <a:t>d</a:t>
            </a:r>
            <a:r>
              <a:rPr sz="1150" b="1" spc="4" dirty="0" smtClean="0">
                <a:latin typeface="Arial"/>
                <a:cs typeface="Arial"/>
              </a:rPr>
              <a:t> </a:t>
            </a:r>
            <a:r>
              <a:rPr sz="1150" b="1" spc="0" dirty="0" smtClean="0">
                <a:latin typeface="Arial"/>
                <a:cs typeface="Arial"/>
              </a:rPr>
              <a:t>to</a:t>
            </a:r>
            <a:r>
              <a:rPr sz="1150" b="1" spc="4" dirty="0" smtClean="0">
                <a:latin typeface="Arial"/>
                <a:cs typeface="Arial"/>
              </a:rPr>
              <a:t> d</a:t>
            </a:r>
            <a:r>
              <a:rPr sz="1150" b="1" spc="0" dirty="0" smtClean="0">
                <a:latin typeface="Arial"/>
                <a:cs typeface="Arial"/>
              </a:rPr>
              <a:t>i</a:t>
            </a:r>
            <a:r>
              <a:rPr sz="1150" b="1" spc="-4" dirty="0" smtClean="0">
                <a:latin typeface="Arial"/>
                <a:cs typeface="Arial"/>
              </a:rPr>
              <a:t>s</a:t>
            </a:r>
            <a:r>
              <a:rPr sz="1150" b="1" spc="4" dirty="0" smtClean="0">
                <a:latin typeface="Arial"/>
                <a:cs typeface="Arial"/>
              </a:rPr>
              <a:t>p</a:t>
            </a:r>
            <a:r>
              <a:rPr sz="1150" b="1" spc="0" dirty="0" smtClean="0">
                <a:latin typeface="Arial"/>
                <a:cs typeface="Arial"/>
              </a:rPr>
              <a:t>l</a:t>
            </a:r>
            <a:r>
              <a:rPr sz="1150" b="1" spc="-4" dirty="0" smtClean="0">
                <a:latin typeface="Arial"/>
                <a:cs typeface="Arial"/>
              </a:rPr>
              <a:t>a</a:t>
            </a:r>
            <a:r>
              <a:rPr sz="1150" b="1" spc="0" dirty="0" smtClean="0">
                <a:latin typeface="Arial"/>
                <a:cs typeface="Arial"/>
              </a:rPr>
              <a:t>y</a:t>
            </a:r>
            <a:r>
              <a:rPr sz="1150" b="1" spc="-9" dirty="0" smtClean="0">
                <a:latin typeface="Arial"/>
                <a:cs typeface="Arial"/>
              </a:rPr>
              <a:t> 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r>
              <a:rPr sz="1150" b="1" spc="4" dirty="0" smtClean="0">
                <a:latin typeface="Arial"/>
                <a:cs typeface="Arial"/>
              </a:rPr>
              <a:t>h</a:t>
            </a:r>
            <a:r>
              <a:rPr sz="1150" b="1" spc="0" dirty="0" smtClean="0">
                <a:latin typeface="Arial"/>
                <a:cs typeface="Arial"/>
              </a:rPr>
              <a:t>e V</a:t>
            </a:r>
            <a:r>
              <a:rPr sz="1150" b="1" spc="-4" dirty="0" smtClean="0">
                <a:latin typeface="Arial"/>
                <a:cs typeface="Arial"/>
              </a:rPr>
              <a:t>a</a:t>
            </a:r>
            <a:r>
              <a:rPr sz="1150" b="1" spc="0" dirty="0" smtClean="0">
                <a:latin typeface="Arial"/>
                <a:cs typeface="Arial"/>
              </a:rPr>
              <a:t>l</a:t>
            </a:r>
            <a:r>
              <a:rPr sz="1150" b="1" spc="4" dirty="0" smtClean="0">
                <a:latin typeface="Arial"/>
                <a:cs typeface="Arial"/>
              </a:rPr>
              <a:t>u</a:t>
            </a:r>
            <a:r>
              <a:rPr sz="1150" b="1" spc="-4" dirty="0" smtClean="0">
                <a:latin typeface="Arial"/>
                <a:cs typeface="Arial"/>
              </a:rPr>
              <a:t>e</a:t>
            </a:r>
            <a:r>
              <a:rPr sz="1150" b="1" spc="0" dirty="0" smtClean="0">
                <a:latin typeface="Arial"/>
                <a:cs typeface="Arial"/>
              </a:rPr>
              <a:t>s</a:t>
            </a:r>
            <a:r>
              <a:rPr sz="1150" b="1" spc="-9" dirty="0" smtClean="0">
                <a:latin typeface="Arial"/>
                <a:cs typeface="Arial"/>
              </a:rPr>
              <a:t> </a:t>
            </a:r>
            <a:r>
              <a:rPr sz="1150" b="1" spc="4" dirty="0" smtClean="0">
                <a:latin typeface="Arial"/>
                <a:cs typeface="Arial"/>
              </a:rPr>
              <a:t>o</a:t>
            </a:r>
            <a:r>
              <a:rPr sz="1150" b="1" spc="0" dirty="0" smtClean="0">
                <a:latin typeface="Arial"/>
                <a:cs typeface="Arial"/>
              </a:rPr>
              <a:t>f</a:t>
            </a:r>
            <a:r>
              <a:rPr sz="1150" b="1" spc="4" dirty="0" smtClean="0">
                <a:latin typeface="Arial"/>
                <a:cs typeface="Arial"/>
              </a:rPr>
              <a:t> </a:t>
            </a:r>
            <a:r>
              <a:rPr sz="1150" b="1" spc="0" dirty="0" smtClean="0">
                <a:latin typeface="Arial"/>
                <a:cs typeface="Arial"/>
              </a:rPr>
              <a:t>I</a:t>
            </a:r>
            <a:r>
              <a:rPr sz="1150" b="1" spc="4" dirty="0" smtClean="0">
                <a:latin typeface="Arial"/>
                <a:cs typeface="Arial"/>
              </a:rPr>
              <a:t>n</a:t>
            </a:r>
            <a:r>
              <a:rPr sz="1150" b="1" spc="-4" dirty="0" smtClean="0">
                <a:latin typeface="Arial"/>
                <a:cs typeface="Arial"/>
              </a:rPr>
              <a:t>s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r>
              <a:rPr sz="1150" b="1" spc="-4" dirty="0" smtClean="0">
                <a:latin typeface="Arial"/>
                <a:cs typeface="Arial"/>
              </a:rPr>
              <a:t>a</a:t>
            </a:r>
            <a:r>
              <a:rPr sz="1150" b="1" spc="4" dirty="0" smtClean="0">
                <a:latin typeface="Arial"/>
                <a:cs typeface="Arial"/>
              </a:rPr>
              <a:t>n</a:t>
            </a:r>
            <a:r>
              <a:rPr sz="1150" b="1" spc="-4" dirty="0" smtClean="0">
                <a:latin typeface="Arial"/>
                <a:cs typeface="Arial"/>
              </a:rPr>
              <a:t>c</a:t>
            </a:r>
            <a:r>
              <a:rPr sz="1150" b="1" spc="0" dirty="0" smtClean="0">
                <a:latin typeface="Arial"/>
                <a:cs typeface="Arial"/>
              </a:rPr>
              <a:t>e </a:t>
            </a:r>
            <a:r>
              <a:rPr sz="1150" b="1" spc="4" dirty="0" smtClean="0">
                <a:latin typeface="Arial"/>
                <a:cs typeface="Arial"/>
              </a:rPr>
              <a:t>F</a:t>
            </a:r>
            <a:r>
              <a:rPr sz="1150" b="1" spc="0" dirty="0" smtClean="0">
                <a:latin typeface="Arial"/>
                <a:cs typeface="Arial"/>
              </a:rPr>
              <a:t>i</a:t>
            </a:r>
            <a:r>
              <a:rPr sz="1150" b="1" spc="-4" dirty="0" smtClean="0">
                <a:latin typeface="Arial"/>
                <a:cs typeface="Arial"/>
              </a:rPr>
              <a:t>e</a:t>
            </a:r>
            <a:r>
              <a:rPr sz="1150" b="1" spc="0" dirty="0" smtClean="0">
                <a:latin typeface="Arial"/>
                <a:cs typeface="Arial"/>
              </a:rPr>
              <a:t>l</a:t>
            </a:r>
            <a:r>
              <a:rPr sz="1150" b="1" spc="4" dirty="0" smtClean="0">
                <a:latin typeface="Arial"/>
                <a:cs typeface="Arial"/>
              </a:rPr>
              <a:t>d</a:t>
            </a:r>
            <a:r>
              <a:rPr sz="1150" b="1" spc="0" dirty="0" smtClean="0">
                <a:latin typeface="Arial"/>
                <a:cs typeface="Arial"/>
              </a:rPr>
              <a:t>s </a:t>
            </a:r>
            <a:r>
              <a:rPr sz="1150" b="1" spc="4" dirty="0" smtClean="0">
                <a:latin typeface="Arial"/>
                <a:cs typeface="Arial"/>
              </a:rPr>
              <a:t>pub</a:t>
            </a:r>
            <a:r>
              <a:rPr sz="1150" b="1" spc="0" dirty="0" smtClean="0">
                <a:latin typeface="Arial"/>
                <a:cs typeface="Arial"/>
              </a:rPr>
              <a:t>lic</a:t>
            </a:r>
            <a:r>
              <a:rPr sz="1150" b="1" spc="-9" dirty="0" smtClean="0">
                <a:latin typeface="Arial"/>
                <a:cs typeface="Arial"/>
              </a:rPr>
              <a:t> </a:t>
            </a:r>
            <a:r>
              <a:rPr sz="1150" b="1" spc="-14" dirty="0" smtClean="0">
                <a:latin typeface="Arial"/>
                <a:cs typeface="Arial"/>
              </a:rPr>
              <a:t>v</a:t>
            </a:r>
            <a:r>
              <a:rPr sz="1150" b="1" spc="4" dirty="0" smtClean="0">
                <a:latin typeface="Arial"/>
                <a:cs typeface="Arial"/>
              </a:rPr>
              <a:t>o</a:t>
            </a:r>
            <a:r>
              <a:rPr sz="1150" b="1" spc="0" dirty="0" smtClean="0">
                <a:latin typeface="Arial"/>
                <a:cs typeface="Arial"/>
              </a:rPr>
              <a:t>id</a:t>
            </a:r>
            <a:r>
              <a:rPr sz="1150" b="1" spc="4" dirty="0" smtClean="0">
                <a:latin typeface="Arial"/>
                <a:cs typeface="Arial"/>
              </a:rPr>
              <a:t> d</a:t>
            </a:r>
            <a:r>
              <a:rPr sz="1150" b="1" spc="0" dirty="0" smtClean="0">
                <a:latin typeface="Arial"/>
                <a:cs typeface="Arial"/>
              </a:rPr>
              <a:t>i</a:t>
            </a:r>
            <a:r>
              <a:rPr sz="1150" b="1" spc="-4" dirty="0" smtClean="0">
                <a:latin typeface="Arial"/>
                <a:cs typeface="Arial"/>
              </a:rPr>
              <a:t>s</a:t>
            </a:r>
            <a:r>
              <a:rPr sz="1150" b="1" spc="4" dirty="0" smtClean="0">
                <a:latin typeface="Arial"/>
                <a:cs typeface="Arial"/>
              </a:rPr>
              <a:t>p</a:t>
            </a:r>
            <a:r>
              <a:rPr sz="1150" b="1" spc="0" dirty="0" smtClean="0">
                <a:latin typeface="Arial"/>
                <a:cs typeface="Arial"/>
              </a:rPr>
              <a:t>l</a:t>
            </a:r>
            <a:r>
              <a:rPr sz="1150" b="1" spc="-4" dirty="0" smtClean="0">
                <a:latin typeface="Arial"/>
                <a:cs typeface="Arial"/>
              </a:rPr>
              <a:t>a</a:t>
            </a:r>
            <a:r>
              <a:rPr sz="1150" b="1" spc="-29" dirty="0" smtClean="0">
                <a:latin typeface="Arial"/>
                <a:cs typeface="Arial"/>
              </a:rPr>
              <a:t>y</a:t>
            </a:r>
            <a:r>
              <a:rPr sz="1150" b="1" spc="0" dirty="0" smtClean="0">
                <a:latin typeface="Arial"/>
                <a:cs typeface="Arial"/>
              </a:rPr>
              <a:t>()</a:t>
            </a:r>
            <a:endParaRPr sz="1150">
              <a:latin typeface="Arial"/>
              <a:cs typeface="Arial"/>
            </a:endParaRPr>
          </a:p>
          <a:p>
            <a:pPr marL="285445">
              <a:lnSpc>
                <a:spcPct val="95825"/>
              </a:lnSpc>
            </a:pPr>
            <a:r>
              <a:rPr sz="1150" b="1" spc="0" dirty="0" smtClean="0">
                <a:latin typeface="Arial"/>
                <a:cs typeface="Arial"/>
              </a:rPr>
              <a:t>{</a:t>
            </a:r>
            <a:endParaRPr sz="1150">
              <a:latin typeface="Arial"/>
              <a:cs typeface="Arial"/>
            </a:endParaRPr>
          </a:p>
          <a:p>
            <a:pPr marL="326593" marR="1415750">
              <a:lnSpc>
                <a:spcPct val="100041"/>
              </a:lnSpc>
              <a:spcBef>
                <a:spcPts val="60"/>
              </a:spcBef>
            </a:pPr>
            <a:r>
              <a:rPr sz="1150" b="1" spc="0" dirty="0" smtClean="0">
                <a:latin typeface="Arial"/>
                <a:cs typeface="Arial"/>
              </a:rPr>
              <a:t>S</a:t>
            </a:r>
            <a:r>
              <a:rPr sz="1150" b="1" spc="-29" dirty="0" smtClean="0">
                <a:latin typeface="Arial"/>
                <a:cs typeface="Arial"/>
              </a:rPr>
              <a:t>y</a:t>
            </a:r>
            <a:r>
              <a:rPr sz="1150" b="1" spc="-4" dirty="0" smtClean="0">
                <a:latin typeface="Arial"/>
                <a:cs typeface="Arial"/>
              </a:rPr>
              <a:t>s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r>
              <a:rPr sz="1150" b="1" spc="-4" dirty="0" smtClean="0">
                <a:latin typeface="Arial"/>
                <a:cs typeface="Arial"/>
              </a:rPr>
              <a:t>em</a:t>
            </a:r>
            <a:r>
              <a:rPr sz="1150" b="1" spc="0" dirty="0" smtClean="0">
                <a:latin typeface="Arial"/>
                <a:cs typeface="Arial"/>
              </a:rPr>
              <a:t>.</a:t>
            </a:r>
            <a:r>
              <a:rPr sz="1150" b="1" spc="4" dirty="0" smtClean="0">
                <a:latin typeface="Arial"/>
                <a:cs typeface="Arial"/>
              </a:rPr>
              <a:t>ou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r>
              <a:rPr sz="1150" b="1" spc="4" dirty="0" smtClean="0">
                <a:latin typeface="Arial"/>
                <a:cs typeface="Arial"/>
              </a:rPr>
              <a:t>.p</a:t>
            </a:r>
            <a:r>
              <a:rPr sz="1150" b="1" spc="-4" dirty="0" smtClean="0">
                <a:latin typeface="Arial"/>
                <a:cs typeface="Arial"/>
              </a:rPr>
              <a:t>r</a:t>
            </a:r>
            <a:r>
              <a:rPr sz="1150" b="1" spc="0" dirty="0" smtClean="0">
                <a:latin typeface="Arial"/>
                <a:cs typeface="Arial"/>
              </a:rPr>
              <a:t>i</a:t>
            </a:r>
            <a:r>
              <a:rPr sz="1150" b="1" spc="4" dirty="0" smtClean="0">
                <a:latin typeface="Arial"/>
                <a:cs typeface="Arial"/>
              </a:rPr>
              <a:t>n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r>
              <a:rPr sz="1150" b="1" spc="4" dirty="0" smtClean="0">
                <a:latin typeface="Arial"/>
                <a:cs typeface="Arial"/>
              </a:rPr>
              <a:t>l</a:t>
            </a:r>
            <a:r>
              <a:rPr sz="1150" b="1" spc="14" dirty="0" smtClean="0">
                <a:latin typeface="Arial"/>
                <a:cs typeface="Arial"/>
              </a:rPr>
              <a:t>n</a:t>
            </a:r>
            <a:r>
              <a:rPr sz="1150" b="1" spc="0" dirty="0" smtClean="0">
                <a:latin typeface="Arial"/>
                <a:cs typeface="Arial"/>
              </a:rPr>
              <a:t>(</a:t>
            </a:r>
            <a:r>
              <a:rPr sz="1150" b="1" spc="4" dirty="0" smtClean="0">
                <a:latin typeface="Arial"/>
                <a:cs typeface="Arial"/>
              </a:rPr>
              <a:t>"</a:t>
            </a:r>
            <a:r>
              <a:rPr sz="1150" b="1" spc="-4" dirty="0" smtClean="0">
                <a:latin typeface="Arial"/>
                <a:cs typeface="Arial"/>
              </a:rPr>
              <a:t>a</a:t>
            </a:r>
            <a:r>
              <a:rPr sz="1150" b="1" spc="0" dirty="0" smtClean="0">
                <a:latin typeface="Arial"/>
                <a:cs typeface="Arial"/>
              </a:rPr>
              <a:t>="</a:t>
            </a:r>
            <a:r>
              <a:rPr sz="1150" b="1" spc="19" dirty="0" smtClean="0">
                <a:latin typeface="Arial"/>
                <a:cs typeface="Arial"/>
              </a:rPr>
              <a:t> </a:t>
            </a:r>
            <a:r>
              <a:rPr sz="1150" b="1" spc="0" dirty="0" smtClean="0">
                <a:latin typeface="Arial"/>
                <a:cs typeface="Arial"/>
              </a:rPr>
              <a:t>+t</a:t>
            </a:r>
            <a:r>
              <a:rPr sz="1150" b="1" spc="4" dirty="0" smtClean="0">
                <a:latin typeface="Arial"/>
                <a:cs typeface="Arial"/>
              </a:rPr>
              <a:t>h</a:t>
            </a:r>
            <a:r>
              <a:rPr sz="1150" b="1" spc="0" dirty="0" smtClean="0">
                <a:latin typeface="Arial"/>
                <a:cs typeface="Arial"/>
              </a:rPr>
              <a:t>i</a:t>
            </a:r>
            <a:r>
              <a:rPr sz="1150" b="1" spc="-4" dirty="0" smtClean="0">
                <a:latin typeface="Arial"/>
                <a:cs typeface="Arial"/>
              </a:rPr>
              <a:t>s</a:t>
            </a:r>
            <a:r>
              <a:rPr sz="1150" b="1" spc="0" dirty="0" smtClean="0">
                <a:latin typeface="Arial"/>
                <a:cs typeface="Arial"/>
              </a:rPr>
              <a:t>.a); S</a:t>
            </a:r>
            <a:r>
              <a:rPr sz="1150" b="1" spc="-29" dirty="0" smtClean="0">
                <a:latin typeface="Arial"/>
                <a:cs typeface="Arial"/>
              </a:rPr>
              <a:t>y</a:t>
            </a:r>
            <a:r>
              <a:rPr sz="1150" b="1" spc="-4" dirty="0" smtClean="0">
                <a:latin typeface="Arial"/>
                <a:cs typeface="Arial"/>
              </a:rPr>
              <a:t>s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r>
              <a:rPr sz="1150" b="1" spc="-4" dirty="0" smtClean="0">
                <a:latin typeface="Arial"/>
                <a:cs typeface="Arial"/>
              </a:rPr>
              <a:t>em</a:t>
            </a:r>
            <a:r>
              <a:rPr sz="1150" b="1" spc="0" dirty="0" smtClean="0">
                <a:latin typeface="Arial"/>
                <a:cs typeface="Arial"/>
              </a:rPr>
              <a:t>.</a:t>
            </a:r>
            <a:r>
              <a:rPr sz="1150" b="1" spc="4" dirty="0" smtClean="0">
                <a:latin typeface="Arial"/>
                <a:cs typeface="Arial"/>
              </a:rPr>
              <a:t>ou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r>
              <a:rPr sz="1150" b="1" spc="4" dirty="0" smtClean="0">
                <a:latin typeface="Arial"/>
                <a:cs typeface="Arial"/>
              </a:rPr>
              <a:t>.p</a:t>
            </a:r>
            <a:r>
              <a:rPr sz="1150" b="1" spc="-4" dirty="0" smtClean="0">
                <a:latin typeface="Arial"/>
                <a:cs typeface="Arial"/>
              </a:rPr>
              <a:t>r</a:t>
            </a:r>
            <a:r>
              <a:rPr sz="1150" b="1" spc="0" dirty="0" smtClean="0">
                <a:latin typeface="Arial"/>
                <a:cs typeface="Arial"/>
              </a:rPr>
              <a:t>i</a:t>
            </a:r>
            <a:r>
              <a:rPr sz="1150" b="1" spc="4" dirty="0" smtClean="0">
                <a:latin typeface="Arial"/>
                <a:cs typeface="Arial"/>
              </a:rPr>
              <a:t>n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r>
              <a:rPr sz="1150" b="1" spc="4" dirty="0" smtClean="0">
                <a:latin typeface="Arial"/>
                <a:cs typeface="Arial"/>
              </a:rPr>
              <a:t>l</a:t>
            </a:r>
            <a:r>
              <a:rPr sz="1150" b="1" spc="14" dirty="0" smtClean="0">
                <a:latin typeface="Arial"/>
                <a:cs typeface="Arial"/>
              </a:rPr>
              <a:t>n</a:t>
            </a:r>
            <a:r>
              <a:rPr sz="1150" b="1" spc="0" dirty="0" smtClean="0">
                <a:latin typeface="Arial"/>
                <a:cs typeface="Arial"/>
              </a:rPr>
              <a:t>(</a:t>
            </a:r>
            <a:r>
              <a:rPr sz="1150" b="1" spc="4" dirty="0" smtClean="0">
                <a:latin typeface="Arial"/>
                <a:cs typeface="Arial"/>
              </a:rPr>
              <a:t>"b</a:t>
            </a:r>
            <a:r>
              <a:rPr sz="1150" b="1" spc="0" dirty="0" smtClean="0">
                <a:latin typeface="Arial"/>
                <a:cs typeface="Arial"/>
              </a:rPr>
              <a:t>="</a:t>
            </a:r>
            <a:r>
              <a:rPr sz="1150" b="1" spc="19" dirty="0" smtClean="0">
                <a:latin typeface="Arial"/>
                <a:cs typeface="Arial"/>
              </a:rPr>
              <a:t> </a:t>
            </a:r>
            <a:r>
              <a:rPr sz="1150" b="1" spc="0" dirty="0" smtClean="0">
                <a:latin typeface="Arial"/>
                <a:cs typeface="Arial"/>
              </a:rPr>
              <a:t>+t</a:t>
            </a:r>
            <a:r>
              <a:rPr sz="1150" b="1" spc="4" dirty="0" smtClean="0">
                <a:latin typeface="Arial"/>
                <a:cs typeface="Arial"/>
              </a:rPr>
              <a:t>h</a:t>
            </a:r>
            <a:r>
              <a:rPr sz="1150" b="1" spc="0" dirty="0" smtClean="0">
                <a:latin typeface="Arial"/>
                <a:cs typeface="Arial"/>
              </a:rPr>
              <a:t>i</a:t>
            </a:r>
            <a:r>
              <a:rPr sz="1150" b="1" spc="-4" dirty="0" smtClean="0">
                <a:latin typeface="Arial"/>
                <a:cs typeface="Arial"/>
              </a:rPr>
              <a:t>s</a:t>
            </a:r>
            <a:r>
              <a:rPr sz="1150" b="1" spc="0" dirty="0" smtClean="0">
                <a:latin typeface="Arial"/>
                <a:cs typeface="Arial"/>
              </a:rPr>
              <a:t>.</a:t>
            </a:r>
            <a:r>
              <a:rPr sz="1150" b="1" spc="9" dirty="0" smtClean="0">
                <a:latin typeface="Arial"/>
                <a:cs typeface="Arial"/>
              </a:rPr>
              <a:t>b</a:t>
            </a:r>
            <a:r>
              <a:rPr sz="1150" b="1" spc="0" dirty="0" smtClean="0">
                <a:latin typeface="Arial"/>
                <a:cs typeface="Arial"/>
              </a:rPr>
              <a:t>); S</a:t>
            </a:r>
            <a:r>
              <a:rPr sz="1150" b="1" spc="-29" dirty="0" smtClean="0">
                <a:latin typeface="Arial"/>
                <a:cs typeface="Arial"/>
              </a:rPr>
              <a:t>y</a:t>
            </a:r>
            <a:r>
              <a:rPr sz="1150" b="1" spc="-4" dirty="0" smtClean="0">
                <a:latin typeface="Arial"/>
                <a:cs typeface="Arial"/>
              </a:rPr>
              <a:t>s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r>
              <a:rPr sz="1150" b="1" spc="-4" dirty="0" smtClean="0">
                <a:latin typeface="Arial"/>
                <a:cs typeface="Arial"/>
              </a:rPr>
              <a:t>em</a:t>
            </a:r>
            <a:r>
              <a:rPr sz="1150" b="1" spc="0" dirty="0" smtClean="0">
                <a:latin typeface="Arial"/>
                <a:cs typeface="Arial"/>
              </a:rPr>
              <a:t>.</a:t>
            </a:r>
            <a:r>
              <a:rPr sz="1150" b="1" spc="4" dirty="0" smtClean="0">
                <a:latin typeface="Arial"/>
                <a:cs typeface="Arial"/>
              </a:rPr>
              <a:t>ou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r>
              <a:rPr sz="1150" b="1" spc="4" dirty="0" smtClean="0">
                <a:latin typeface="Arial"/>
                <a:cs typeface="Arial"/>
              </a:rPr>
              <a:t>.p</a:t>
            </a:r>
            <a:r>
              <a:rPr sz="1150" b="1" spc="-4" dirty="0" smtClean="0">
                <a:latin typeface="Arial"/>
                <a:cs typeface="Arial"/>
              </a:rPr>
              <a:t>r</a:t>
            </a:r>
            <a:r>
              <a:rPr sz="1150" b="1" spc="0" dirty="0" smtClean="0">
                <a:latin typeface="Arial"/>
                <a:cs typeface="Arial"/>
              </a:rPr>
              <a:t>i</a:t>
            </a:r>
            <a:r>
              <a:rPr sz="1150" b="1" spc="4" dirty="0" smtClean="0">
                <a:latin typeface="Arial"/>
                <a:cs typeface="Arial"/>
              </a:rPr>
              <a:t>n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r>
              <a:rPr sz="1150" b="1" spc="4" dirty="0" smtClean="0">
                <a:latin typeface="Arial"/>
                <a:cs typeface="Arial"/>
              </a:rPr>
              <a:t>l</a:t>
            </a:r>
            <a:r>
              <a:rPr sz="1150" b="1" spc="14" dirty="0" smtClean="0">
                <a:latin typeface="Arial"/>
                <a:cs typeface="Arial"/>
              </a:rPr>
              <a:t>n</a:t>
            </a:r>
            <a:r>
              <a:rPr sz="1150" b="1" spc="0" dirty="0" smtClean="0">
                <a:latin typeface="Arial"/>
                <a:cs typeface="Arial"/>
              </a:rPr>
              <a:t>(</a:t>
            </a:r>
            <a:r>
              <a:rPr sz="1150" b="1" spc="4" dirty="0" smtClean="0">
                <a:latin typeface="Arial"/>
                <a:cs typeface="Arial"/>
              </a:rPr>
              <a:t>"</a:t>
            </a:r>
            <a:r>
              <a:rPr sz="1150" b="1" spc="-4" dirty="0" smtClean="0">
                <a:latin typeface="Arial"/>
                <a:cs typeface="Arial"/>
              </a:rPr>
              <a:t>c</a:t>
            </a:r>
            <a:r>
              <a:rPr sz="1150" b="1" spc="0" dirty="0" smtClean="0">
                <a:latin typeface="Arial"/>
                <a:cs typeface="Arial"/>
              </a:rPr>
              <a:t>="</a:t>
            </a:r>
            <a:r>
              <a:rPr sz="1150" b="1" spc="19" dirty="0" smtClean="0">
                <a:latin typeface="Arial"/>
                <a:cs typeface="Arial"/>
              </a:rPr>
              <a:t> </a:t>
            </a:r>
            <a:r>
              <a:rPr sz="1150" b="1" spc="0" dirty="0" smtClean="0">
                <a:latin typeface="Arial"/>
                <a:cs typeface="Arial"/>
              </a:rPr>
              <a:t>+t</a:t>
            </a:r>
            <a:r>
              <a:rPr sz="1150" b="1" spc="4" dirty="0" smtClean="0">
                <a:latin typeface="Arial"/>
                <a:cs typeface="Arial"/>
              </a:rPr>
              <a:t>h</a:t>
            </a:r>
            <a:r>
              <a:rPr sz="1150" b="1" spc="0" dirty="0" smtClean="0">
                <a:latin typeface="Arial"/>
                <a:cs typeface="Arial"/>
              </a:rPr>
              <a:t>i</a:t>
            </a:r>
            <a:r>
              <a:rPr sz="1150" b="1" spc="-4" dirty="0" smtClean="0">
                <a:latin typeface="Arial"/>
                <a:cs typeface="Arial"/>
              </a:rPr>
              <a:t>s</a:t>
            </a:r>
            <a:r>
              <a:rPr sz="1150" b="1" spc="0" dirty="0" smtClean="0">
                <a:latin typeface="Arial"/>
                <a:cs typeface="Arial"/>
              </a:rPr>
              <a:t>.c); S</a:t>
            </a:r>
            <a:r>
              <a:rPr sz="1150" b="1" spc="-29" dirty="0" smtClean="0">
                <a:latin typeface="Arial"/>
                <a:cs typeface="Arial"/>
              </a:rPr>
              <a:t>y</a:t>
            </a:r>
            <a:r>
              <a:rPr sz="1150" b="1" spc="-4" dirty="0" smtClean="0">
                <a:latin typeface="Arial"/>
                <a:cs typeface="Arial"/>
              </a:rPr>
              <a:t>s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r>
              <a:rPr sz="1150" b="1" spc="-4" dirty="0" smtClean="0">
                <a:latin typeface="Arial"/>
                <a:cs typeface="Arial"/>
              </a:rPr>
              <a:t>em</a:t>
            </a:r>
            <a:r>
              <a:rPr sz="1150" b="1" spc="0" dirty="0" smtClean="0">
                <a:latin typeface="Arial"/>
                <a:cs typeface="Arial"/>
              </a:rPr>
              <a:t>.</a:t>
            </a:r>
            <a:r>
              <a:rPr sz="1150" b="1" spc="4" dirty="0" smtClean="0">
                <a:latin typeface="Arial"/>
                <a:cs typeface="Arial"/>
              </a:rPr>
              <a:t>ou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r>
              <a:rPr sz="1150" b="1" spc="4" dirty="0" smtClean="0">
                <a:latin typeface="Arial"/>
                <a:cs typeface="Arial"/>
              </a:rPr>
              <a:t>.p</a:t>
            </a:r>
            <a:r>
              <a:rPr sz="1150" b="1" spc="-4" dirty="0" smtClean="0">
                <a:latin typeface="Arial"/>
                <a:cs typeface="Arial"/>
              </a:rPr>
              <a:t>r</a:t>
            </a:r>
            <a:r>
              <a:rPr sz="1150" b="1" spc="0" dirty="0" smtClean="0">
                <a:latin typeface="Arial"/>
                <a:cs typeface="Arial"/>
              </a:rPr>
              <a:t>i</a:t>
            </a:r>
            <a:r>
              <a:rPr sz="1150" b="1" spc="4" dirty="0" smtClean="0">
                <a:latin typeface="Arial"/>
                <a:cs typeface="Arial"/>
              </a:rPr>
              <a:t>n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r>
              <a:rPr sz="1150" b="1" spc="4" dirty="0" smtClean="0">
                <a:latin typeface="Arial"/>
                <a:cs typeface="Arial"/>
              </a:rPr>
              <a:t>l</a:t>
            </a:r>
            <a:r>
              <a:rPr sz="1150" b="1" spc="14" dirty="0" smtClean="0">
                <a:latin typeface="Arial"/>
                <a:cs typeface="Arial"/>
              </a:rPr>
              <a:t>n</a:t>
            </a:r>
            <a:r>
              <a:rPr sz="1150" b="1" spc="0" dirty="0" smtClean="0">
                <a:latin typeface="Arial"/>
                <a:cs typeface="Arial"/>
              </a:rPr>
              <a:t>(</a:t>
            </a:r>
            <a:r>
              <a:rPr sz="1150" b="1" spc="4" dirty="0" smtClean="0">
                <a:latin typeface="Arial"/>
                <a:cs typeface="Arial"/>
              </a:rPr>
              <a:t>"d</a:t>
            </a:r>
            <a:r>
              <a:rPr sz="1150" b="1" spc="0" dirty="0" smtClean="0">
                <a:latin typeface="Arial"/>
                <a:cs typeface="Arial"/>
              </a:rPr>
              <a:t>="</a:t>
            </a:r>
            <a:r>
              <a:rPr sz="1150" b="1" spc="19" dirty="0" smtClean="0">
                <a:latin typeface="Arial"/>
                <a:cs typeface="Arial"/>
              </a:rPr>
              <a:t> </a:t>
            </a:r>
            <a:r>
              <a:rPr sz="1150" b="1" spc="0" dirty="0" smtClean="0">
                <a:latin typeface="Arial"/>
                <a:cs typeface="Arial"/>
              </a:rPr>
              <a:t>+t</a:t>
            </a:r>
            <a:r>
              <a:rPr sz="1150" b="1" spc="4" dirty="0" smtClean="0">
                <a:latin typeface="Arial"/>
                <a:cs typeface="Arial"/>
              </a:rPr>
              <a:t>h</a:t>
            </a:r>
            <a:r>
              <a:rPr sz="1150" b="1" spc="0" dirty="0" smtClean="0">
                <a:latin typeface="Arial"/>
                <a:cs typeface="Arial"/>
              </a:rPr>
              <a:t>i</a:t>
            </a:r>
            <a:r>
              <a:rPr sz="1150" b="1" spc="-4" dirty="0" smtClean="0">
                <a:latin typeface="Arial"/>
                <a:cs typeface="Arial"/>
              </a:rPr>
              <a:t>s</a:t>
            </a:r>
            <a:r>
              <a:rPr sz="1150" b="1" spc="0" dirty="0" smtClean="0">
                <a:latin typeface="Arial"/>
                <a:cs typeface="Arial"/>
              </a:rPr>
              <a:t>.</a:t>
            </a:r>
            <a:r>
              <a:rPr sz="1150" b="1" spc="9" dirty="0" smtClean="0">
                <a:latin typeface="Arial"/>
                <a:cs typeface="Arial"/>
              </a:rPr>
              <a:t>d</a:t>
            </a:r>
            <a:r>
              <a:rPr sz="1150" b="1" spc="0" dirty="0" smtClean="0">
                <a:latin typeface="Arial"/>
                <a:cs typeface="Arial"/>
              </a:rPr>
              <a:t>); S</a:t>
            </a:r>
            <a:r>
              <a:rPr sz="1150" b="1" spc="-29" dirty="0" smtClean="0">
                <a:latin typeface="Arial"/>
                <a:cs typeface="Arial"/>
              </a:rPr>
              <a:t>y</a:t>
            </a:r>
            <a:r>
              <a:rPr sz="1150" b="1" spc="-4" dirty="0" smtClean="0">
                <a:latin typeface="Arial"/>
                <a:cs typeface="Arial"/>
              </a:rPr>
              <a:t>s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r>
              <a:rPr sz="1150" b="1" spc="-4" dirty="0" smtClean="0">
                <a:latin typeface="Arial"/>
                <a:cs typeface="Arial"/>
              </a:rPr>
              <a:t>em</a:t>
            </a:r>
            <a:r>
              <a:rPr sz="1150" b="1" spc="0" dirty="0" smtClean="0">
                <a:latin typeface="Arial"/>
                <a:cs typeface="Arial"/>
              </a:rPr>
              <a:t>.</a:t>
            </a:r>
            <a:r>
              <a:rPr sz="1150" b="1" spc="4" dirty="0" smtClean="0">
                <a:latin typeface="Arial"/>
                <a:cs typeface="Arial"/>
              </a:rPr>
              <a:t>ou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r>
              <a:rPr sz="1150" b="1" spc="4" dirty="0" smtClean="0">
                <a:latin typeface="Arial"/>
                <a:cs typeface="Arial"/>
              </a:rPr>
              <a:t>.p</a:t>
            </a:r>
            <a:r>
              <a:rPr sz="1150" b="1" spc="-4" dirty="0" smtClean="0">
                <a:latin typeface="Arial"/>
                <a:cs typeface="Arial"/>
              </a:rPr>
              <a:t>r</a:t>
            </a:r>
            <a:r>
              <a:rPr sz="1150" b="1" spc="0" dirty="0" smtClean="0">
                <a:latin typeface="Arial"/>
                <a:cs typeface="Arial"/>
              </a:rPr>
              <a:t>i</a:t>
            </a:r>
            <a:r>
              <a:rPr sz="1150" b="1" spc="4" dirty="0" smtClean="0">
                <a:latin typeface="Arial"/>
                <a:cs typeface="Arial"/>
              </a:rPr>
              <a:t>n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r>
              <a:rPr sz="1150" b="1" spc="4" dirty="0" smtClean="0">
                <a:latin typeface="Arial"/>
                <a:cs typeface="Arial"/>
              </a:rPr>
              <a:t>l</a:t>
            </a:r>
            <a:r>
              <a:rPr sz="1150" b="1" spc="14" dirty="0" smtClean="0">
                <a:latin typeface="Arial"/>
                <a:cs typeface="Arial"/>
              </a:rPr>
              <a:t>n</a:t>
            </a:r>
            <a:r>
              <a:rPr sz="1150" b="1" spc="0" dirty="0" smtClean="0">
                <a:latin typeface="Arial"/>
                <a:cs typeface="Arial"/>
              </a:rPr>
              <a:t>(</a:t>
            </a:r>
            <a:r>
              <a:rPr sz="1150" b="1" spc="4" dirty="0" smtClean="0">
                <a:latin typeface="Arial"/>
                <a:cs typeface="Arial"/>
              </a:rPr>
              <a:t>"</a:t>
            </a:r>
            <a:r>
              <a:rPr sz="1150" b="1" spc="-4" dirty="0" smtClean="0">
                <a:latin typeface="Arial"/>
                <a:cs typeface="Arial"/>
              </a:rPr>
              <a:t>e</a:t>
            </a:r>
            <a:r>
              <a:rPr sz="1150" b="1" spc="0" dirty="0" smtClean="0">
                <a:latin typeface="Arial"/>
                <a:cs typeface="Arial"/>
              </a:rPr>
              <a:t>="</a:t>
            </a:r>
            <a:r>
              <a:rPr sz="1150" b="1" spc="19" dirty="0" smtClean="0">
                <a:latin typeface="Arial"/>
                <a:cs typeface="Arial"/>
              </a:rPr>
              <a:t> </a:t>
            </a:r>
            <a:r>
              <a:rPr sz="1150" b="1" spc="0" dirty="0" smtClean="0">
                <a:latin typeface="Arial"/>
                <a:cs typeface="Arial"/>
              </a:rPr>
              <a:t>+t</a:t>
            </a:r>
            <a:r>
              <a:rPr sz="1150" b="1" spc="4" dirty="0" smtClean="0">
                <a:latin typeface="Arial"/>
                <a:cs typeface="Arial"/>
              </a:rPr>
              <a:t>h</a:t>
            </a:r>
            <a:r>
              <a:rPr sz="1150" b="1" spc="0" dirty="0" smtClean="0">
                <a:latin typeface="Arial"/>
                <a:cs typeface="Arial"/>
              </a:rPr>
              <a:t>i</a:t>
            </a:r>
            <a:r>
              <a:rPr sz="1150" b="1" spc="-4" dirty="0" smtClean="0">
                <a:latin typeface="Arial"/>
                <a:cs typeface="Arial"/>
              </a:rPr>
              <a:t>s</a:t>
            </a:r>
            <a:r>
              <a:rPr sz="1150" b="1" spc="0" dirty="0" smtClean="0">
                <a:latin typeface="Arial"/>
                <a:cs typeface="Arial"/>
              </a:rPr>
              <a:t>.e); S</a:t>
            </a:r>
            <a:r>
              <a:rPr sz="1150" b="1" spc="-29" dirty="0" smtClean="0">
                <a:latin typeface="Arial"/>
                <a:cs typeface="Arial"/>
              </a:rPr>
              <a:t>y</a:t>
            </a:r>
            <a:r>
              <a:rPr sz="1150" b="1" spc="-4" dirty="0" smtClean="0">
                <a:latin typeface="Arial"/>
                <a:cs typeface="Arial"/>
              </a:rPr>
              <a:t>s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r>
              <a:rPr sz="1150" b="1" spc="-4" dirty="0" smtClean="0">
                <a:latin typeface="Arial"/>
                <a:cs typeface="Arial"/>
              </a:rPr>
              <a:t>em</a:t>
            </a:r>
            <a:r>
              <a:rPr sz="1150" b="1" spc="0" dirty="0" smtClean="0">
                <a:latin typeface="Arial"/>
                <a:cs typeface="Arial"/>
              </a:rPr>
              <a:t>.</a:t>
            </a:r>
            <a:r>
              <a:rPr sz="1150" b="1" spc="4" dirty="0" smtClean="0">
                <a:latin typeface="Arial"/>
                <a:cs typeface="Arial"/>
              </a:rPr>
              <a:t>ou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r>
              <a:rPr sz="1150" b="1" spc="4" dirty="0" smtClean="0">
                <a:latin typeface="Arial"/>
                <a:cs typeface="Arial"/>
              </a:rPr>
              <a:t>.p</a:t>
            </a:r>
            <a:r>
              <a:rPr sz="1150" b="1" spc="-4" dirty="0" smtClean="0">
                <a:latin typeface="Arial"/>
                <a:cs typeface="Arial"/>
              </a:rPr>
              <a:t>r</a:t>
            </a:r>
            <a:r>
              <a:rPr sz="1150" b="1" spc="0" dirty="0" smtClean="0">
                <a:latin typeface="Arial"/>
                <a:cs typeface="Arial"/>
              </a:rPr>
              <a:t>i</a:t>
            </a:r>
            <a:r>
              <a:rPr sz="1150" b="1" spc="4" dirty="0" smtClean="0">
                <a:latin typeface="Arial"/>
                <a:cs typeface="Arial"/>
              </a:rPr>
              <a:t>n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r>
              <a:rPr sz="1150" b="1" spc="4" dirty="0" smtClean="0">
                <a:latin typeface="Arial"/>
                <a:cs typeface="Arial"/>
              </a:rPr>
              <a:t>l</a:t>
            </a:r>
            <a:r>
              <a:rPr sz="1150" b="1" spc="14" dirty="0" smtClean="0">
                <a:latin typeface="Arial"/>
                <a:cs typeface="Arial"/>
              </a:rPr>
              <a:t>n</a:t>
            </a:r>
            <a:r>
              <a:rPr sz="1150" b="1" spc="0" dirty="0" smtClean="0">
                <a:latin typeface="Arial"/>
                <a:cs typeface="Arial"/>
              </a:rPr>
              <a:t>(</a:t>
            </a:r>
            <a:r>
              <a:rPr sz="1150" b="1" spc="4" dirty="0" smtClean="0">
                <a:latin typeface="Arial"/>
                <a:cs typeface="Arial"/>
              </a:rPr>
              <a:t>"</a:t>
            </a:r>
            <a:r>
              <a:rPr sz="1150" b="1" spc="0" dirty="0" smtClean="0">
                <a:latin typeface="Arial"/>
                <a:cs typeface="Arial"/>
              </a:rPr>
              <a:t>f="</a:t>
            </a:r>
            <a:r>
              <a:rPr sz="1150" b="1" spc="34" dirty="0" smtClean="0">
                <a:latin typeface="Arial"/>
                <a:cs typeface="Arial"/>
              </a:rPr>
              <a:t> </a:t>
            </a:r>
            <a:r>
              <a:rPr sz="1150" b="1" spc="0" dirty="0" smtClean="0">
                <a:latin typeface="Arial"/>
                <a:cs typeface="Arial"/>
              </a:rPr>
              <a:t>+t</a:t>
            </a:r>
            <a:r>
              <a:rPr sz="1150" b="1" spc="4" dirty="0" smtClean="0">
                <a:latin typeface="Arial"/>
                <a:cs typeface="Arial"/>
              </a:rPr>
              <a:t>h</a:t>
            </a:r>
            <a:r>
              <a:rPr sz="1150" b="1" spc="0" dirty="0" smtClean="0">
                <a:latin typeface="Arial"/>
                <a:cs typeface="Arial"/>
              </a:rPr>
              <a:t>i</a:t>
            </a:r>
            <a:r>
              <a:rPr sz="1150" b="1" spc="-4" dirty="0" smtClean="0">
                <a:latin typeface="Arial"/>
                <a:cs typeface="Arial"/>
              </a:rPr>
              <a:t>s</a:t>
            </a:r>
            <a:r>
              <a:rPr sz="1150" b="1" spc="0" dirty="0" smtClean="0">
                <a:latin typeface="Arial"/>
                <a:cs typeface="Arial"/>
              </a:rPr>
              <a:t>.</a:t>
            </a:r>
            <a:r>
              <a:rPr sz="1150" b="1" spc="4" dirty="0" smtClean="0">
                <a:latin typeface="Arial"/>
                <a:cs typeface="Arial"/>
              </a:rPr>
              <a:t>f</a:t>
            </a:r>
            <a:r>
              <a:rPr sz="1150" b="1" spc="0" dirty="0" smtClean="0">
                <a:latin typeface="Arial"/>
                <a:cs typeface="Arial"/>
              </a:rPr>
              <a:t>); S</a:t>
            </a:r>
            <a:r>
              <a:rPr sz="1150" b="1" spc="-29" dirty="0" smtClean="0">
                <a:latin typeface="Arial"/>
                <a:cs typeface="Arial"/>
              </a:rPr>
              <a:t>y</a:t>
            </a:r>
            <a:r>
              <a:rPr sz="1150" b="1" spc="-4" dirty="0" smtClean="0">
                <a:latin typeface="Arial"/>
                <a:cs typeface="Arial"/>
              </a:rPr>
              <a:t>s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r>
              <a:rPr sz="1150" b="1" spc="-4" dirty="0" smtClean="0">
                <a:latin typeface="Arial"/>
                <a:cs typeface="Arial"/>
              </a:rPr>
              <a:t>em</a:t>
            </a:r>
            <a:r>
              <a:rPr sz="1150" b="1" spc="0" dirty="0" smtClean="0">
                <a:latin typeface="Arial"/>
                <a:cs typeface="Arial"/>
              </a:rPr>
              <a:t>.</a:t>
            </a:r>
            <a:r>
              <a:rPr sz="1150" b="1" spc="4" dirty="0" smtClean="0">
                <a:latin typeface="Arial"/>
                <a:cs typeface="Arial"/>
              </a:rPr>
              <a:t>ou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r>
              <a:rPr sz="1150" b="1" spc="4" dirty="0" smtClean="0">
                <a:latin typeface="Arial"/>
                <a:cs typeface="Arial"/>
              </a:rPr>
              <a:t>.p</a:t>
            </a:r>
            <a:r>
              <a:rPr sz="1150" b="1" spc="-4" dirty="0" smtClean="0">
                <a:latin typeface="Arial"/>
                <a:cs typeface="Arial"/>
              </a:rPr>
              <a:t>r</a:t>
            </a:r>
            <a:r>
              <a:rPr sz="1150" b="1" spc="0" dirty="0" smtClean="0">
                <a:latin typeface="Arial"/>
                <a:cs typeface="Arial"/>
              </a:rPr>
              <a:t>i</a:t>
            </a:r>
            <a:r>
              <a:rPr sz="1150" b="1" spc="4" dirty="0" smtClean="0">
                <a:latin typeface="Arial"/>
                <a:cs typeface="Arial"/>
              </a:rPr>
              <a:t>n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r>
              <a:rPr sz="1150" b="1" spc="4" dirty="0" smtClean="0">
                <a:latin typeface="Arial"/>
                <a:cs typeface="Arial"/>
              </a:rPr>
              <a:t>l</a:t>
            </a:r>
            <a:r>
              <a:rPr sz="1150" b="1" spc="14" dirty="0" smtClean="0">
                <a:latin typeface="Arial"/>
                <a:cs typeface="Arial"/>
              </a:rPr>
              <a:t>n</a:t>
            </a:r>
            <a:r>
              <a:rPr sz="1150" b="1" spc="0" dirty="0" smtClean="0">
                <a:latin typeface="Arial"/>
                <a:cs typeface="Arial"/>
              </a:rPr>
              <a:t>(</a:t>
            </a:r>
            <a:r>
              <a:rPr sz="1150" b="1" spc="4" dirty="0" smtClean="0">
                <a:latin typeface="Arial"/>
                <a:cs typeface="Arial"/>
              </a:rPr>
              <a:t>"g</a:t>
            </a:r>
            <a:r>
              <a:rPr sz="1150" b="1" spc="0" dirty="0" smtClean="0">
                <a:latin typeface="Arial"/>
                <a:cs typeface="Arial"/>
              </a:rPr>
              <a:t>="</a:t>
            </a:r>
            <a:r>
              <a:rPr sz="1150" b="1" spc="19" dirty="0" smtClean="0">
                <a:latin typeface="Arial"/>
                <a:cs typeface="Arial"/>
              </a:rPr>
              <a:t> </a:t>
            </a:r>
            <a:r>
              <a:rPr sz="1150" b="1" spc="0" dirty="0" smtClean="0">
                <a:latin typeface="Arial"/>
                <a:cs typeface="Arial"/>
              </a:rPr>
              <a:t>+t</a:t>
            </a:r>
            <a:r>
              <a:rPr sz="1150" b="1" spc="4" dirty="0" smtClean="0">
                <a:latin typeface="Arial"/>
                <a:cs typeface="Arial"/>
              </a:rPr>
              <a:t>h</a:t>
            </a:r>
            <a:r>
              <a:rPr sz="1150" b="1" spc="0" dirty="0" smtClean="0">
                <a:latin typeface="Arial"/>
                <a:cs typeface="Arial"/>
              </a:rPr>
              <a:t>i</a:t>
            </a:r>
            <a:r>
              <a:rPr sz="1150" b="1" spc="-4" dirty="0" smtClean="0">
                <a:latin typeface="Arial"/>
                <a:cs typeface="Arial"/>
              </a:rPr>
              <a:t>s</a:t>
            </a:r>
            <a:r>
              <a:rPr sz="1150" b="1" spc="0" dirty="0" smtClean="0">
                <a:latin typeface="Arial"/>
                <a:cs typeface="Arial"/>
              </a:rPr>
              <a:t>.</a:t>
            </a:r>
            <a:r>
              <a:rPr sz="1150" b="1" spc="9" dirty="0" smtClean="0">
                <a:latin typeface="Arial"/>
                <a:cs typeface="Arial"/>
              </a:rPr>
              <a:t>g</a:t>
            </a:r>
            <a:r>
              <a:rPr sz="1150" b="1" spc="0" dirty="0" smtClean="0">
                <a:latin typeface="Arial"/>
                <a:cs typeface="Arial"/>
              </a:rPr>
              <a:t>); S</a:t>
            </a:r>
            <a:r>
              <a:rPr sz="1150" b="1" spc="-29" dirty="0" smtClean="0">
                <a:latin typeface="Arial"/>
                <a:cs typeface="Arial"/>
              </a:rPr>
              <a:t>y</a:t>
            </a:r>
            <a:r>
              <a:rPr sz="1150" b="1" spc="-4" dirty="0" smtClean="0">
                <a:latin typeface="Arial"/>
                <a:cs typeface="Arial"/>
              </a:rPr>
              <a:t>s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r>
              <a:rPr sz="1150" b="1" spc="-4" dirty="0" smtClean="0">
                <a:latin typeface="Arial"/>
                <a:cs typeface="Arial"/>
              </a:rPr>
              <a:t>em</a:t>
            </a:r>
            <a:r>
              <a:rPr sz="1150" b="1" spc="0" dirty="0" smtClean="0">
                <a:latin typeface="Arial"/>
                <a:cs typeface="Arial"/>
              </a:rPr>
              <a:t>.</a:t>
            </a:r>
            <a:r>
              <a:rPr sz="1150" b="1" spc="4" dirty="0" smtClean="0">
                <a:latin typeface="Arial"/>
                <a:cs typeface="Arial"/>
              </a:rPr>
              <a:t>ou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r>
              <a:rPr sz="1150" b="1" spc="4" dirty="0" smtClean="0">
                <a:latin typeface="Arial"/>
                <a:cs typeface="Arial"/>
              </a:rPr>
              <a:t>.p</a:t>
            </a:r>
            <a:r>
              <a:rPr sz="1150" b="1" spc="-4" dirty="0" smtClean="0">
                <a:latin typeface="Arial"/>
                <a:cs typeface="Arial"/>
              </a:rPr>
              <a:t>r</a:t>
            </a:r>
            <a:r>
              <a:rPr sz="1150" b="1" spc="0" dirty="0" smtClean="0">
                <a:latin typeface="Arial"/>
                <a:cs typeface="Arial"/>
              </a:rPr>
              <a:t>i</a:t>
            </a:r>
            <a:r>
              <a:rPr sz="1150" b="1" spc="4" dirty="0" smtClean="0">
                <a:latin typeface="Arial"/>
                <a:cs typeface="Arial"/>
              </a:rPr>
              <a:t>n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r>
              <a:rPr sz="1150" b="1" spc="4" dirty="0" smtClean="0">
                <a:latin typeface="Arial"/>
                <a:cs typeface="Arial"/>
              </a:rPr>
              <a:t>l</a:t>
            </a:r>
            <a:r>
              <a:rPr sz="1150" b="1" spc="14" dirty="0" smtClean="0">
                <a:latin typeface="Arial"/>
                <a:cs typeface="Arial"/>
              </a:rPr>
              <a:t>n</a:t>
            </a:r>
            <a:r>
              <a:rPr sz="1150" b="1" spc="0" dirty="0" smtClean="0">
                <a:latin typeface="Arial"/>
                <a:cs typeface="Arial"/>
              </a:rPr>
              <a:t>(</a:t>
            </a:r>
            <a:r>
              <a:rPr sz="1150" b="1" spc="4" dirty="0" smtClean="0">
                <a:latin typeface="Arial"/>
                <a:cs typeface="Arial"/>
              </a:rPr>
              <a:t>"h</a:t>
            </a:r>
            <a:r>
              <a:rPr sz="1150" b="1" spc="0" dirty="0" smtClean="0">
                <a:latin typeface="Arial"/>
                <a:cs typeface="Arial"/>
              </a:rPr>
              <a:t>="</a:t>
            </a:r>
            <a:r>
              <a:rPr sz="1150" b="1" spc="19" dirty="0" smtClean="0">
                <a:latin typeface="Arial"/>
                <a:cs typeface="Arial"/>
              </a:rPr>
              <a:t> </a:t>
            </a:r>
            <a:r>
              <a:rPr sz="1150" b="1" spc="0" dirty="0" smtClean="0">
                <a:latin typeface="Arial"/>
                <a:cs typeface="Arial"/>
              </a:rPr>
              <a:t>+t</a:t>
            </a:r>
            <a:r>
              <a:rPr sz="1150" b="1" spc="4" dirty="0" smtClean="0">
                <a:latin typeface="Arial"/>
                <a:cs typeface="Arial"/>
              </a:rPr>
              <a:t>h</a:t>
            </a:r>
            <a:r>
              <a:rPr sz="1150" b="1" spc="0" dirty="0" smtClean="0">
                <a:latin typeface="Arial"/>
                <a:cs typeface="Arial"/>
              </a:rPr>
              <a:t>i</a:t>
            </a:r>
            <a:r>
              <a:rPr sz="1150" b="1" spc="-4" dirty="0" smtClean="0">
                <a:latin typeface="Arial"/>
                <a:cs typeface="Arial"/>
              </a:rPr>
              <a:t>s</a:t>
            </a:r>
            <a:r>
              <a:rPr sz="1150" b="1" spc="0" dirty="0" smtClean="0">
                <a:latin typeface="Arial"/>
                <a:cs typeface="Arial"/>
              </a:rPr>
              <a:t>.</a:t>
            </a:r>
            <a:r>
              <a:rPr sz="1150" b="1" spc="9" dirty="0" smtClean="0">
                <a:latin typeface="Arial"/>
                <a:cs typeface="Arial"/>
              </a:rPr>
              <a:t>h</a:t>
            </a:r>
            <a:r>
              <a:rPr sz="1150" b="1" spc="0" dirty="0" smtClean="0">
                <a:latin typeface="Arial"/>
                <a:cs typeface="Arial"/>
              </a:rPr>
              <a:t>); S</a:t>
            </a:r>
            <a:r>
              <a:rPr sz="1150" b="1" spc="-29" dirty="0" smtClean="0">
                <a:latin typeface="Arial"/>
                <a:cs typeface="Arial"/>
              </a:rPr>
              <a:t>y</a:t>
            </a:r>
            <a:r>
              <a:rPr sz="1150" b="1" spc="-4" dirty="0" smtClean="0">
                <a:latin typeface="Arial"/>
                <a:cs typeface="Arial"/>
              </a:rPr>
              <a:t>s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r>
              <a:rPr sz="1150" b="1" spc="-4" dirty="0" smtClean="0">
                <a:latin typeface="Arial"/>
                <a:cs typeface="Arial"/>
              </a:rPr>
              <a:t>em</a:t>
            </a:r>
            <a:r>
              <a:rPr sz="1150" b="1" spc="0" dirty="0" smtClean="0">
                <a:latin typeface="Arial"/>
                <a:cs typeface="Arial"/>
              </a:rPr>
              <a:t>.</a:t>
            </a:r>
            <a:r>
              <a:rPr sz="1150" b="1" spc="4" dirty="0" smtClean="0">
                <a:latin typeface="Arial"/>
                <a:cs typeface="Arial"/>
              </a:rPr>
              <a:t>o</a:t>
            </a:r>
            <a:r>
              <a:rPr sz="1150" b="1" spc="0" dirty="0" smtClean="0">
                <a:latin typeface="Arial"/>
                <a:cs typeface="Arial"/>
              </a:rPr>
              <a:t>ut</a:t>
            </a:r>
            <a:r>
              <a:rPr sz="1150" b="1" spc="4" dirty="0" smtClean="0">
                <a:latin typeface="Arial"/>
                <a:cs typeface="Arial"/>
              </a:rPr>
              <a:t>.</a:t>
            </a:r>
            <a:r>
              <a:rPr sz="1150" b="1" spc="0" dirty="0" smtClean="0">
                <a:latin typeface="Arial"/>
                <a:cs typeface="Arial"/>
              </a:rPr>
              <a:t>print</a:t>
            </a:r>
            <a:r>
              <a:rPr sz="1150" b="1" spc="4" dirty="0" smtClean="0">
                <a:latin typeface="Arial"/>
                <a:cs typeface="Arial"/>
              </a:rPr>
              <a:t>l</a:t>
            </a:r>
            <a:r>
              <a:rPr sz="1150" b="1" spc="9" dirty="0" smtClean="0">
                <a:latin typeface="Arial"/>
                <a:cs typeface="Arial"/>
              </a:rPr>
              <a:t>n</a:t>
            </a:r>
            <a:r>
              <a:rPr sz="1150" b="1" spc="0" dirty="0" smtClean="0">
                <a:latin typeface="Arial"/>
                <a:cs typeface="Arial"/>
              </a:rPr>
              <a:t>(</a:t>
            </a:r>
            <a:r>
              <a:rPr sz="1150" b="1" spc="4" dirty="0" smtClean="0">
                <a:latin typeface="Arial"/>
                <a:cs typeface="Arial"/>
              </a:rPr>
              <a:t>"</a:t>
            </a:r>
            <a:r>
              <a:rPr sz="1150" b="1" spc="0" dirty="0" smtClean="0">
                <a:latin typeface="Arial"/>
                <a:cs typeface="Arial"/>
              </a:rPr>
              <a:t>h="</a:t>
            </a:r>
            <a:r>
              <a:rPr sz="1150" b="1" spc="19" dirty="0" smtClean="0">
                <a:latin typeface="Arial"/>
                <a:cs typeface="Arial"/>
              </a:rPr>
              <a:t> </a:t>
            </a:r>
            <a:r>
              <a:rPr sz="1150" b="1" spc="0" dirty="0" smtClean="0">
                <a:latin typeface="Arial"/>
                <a:cs typeface="Arial"/>
              </a:rPr>
              <a:t>+th</a:t>
            </a:r>
            <a:r>
              <a:rPr sz="1150" b="1" spc="4" dirty="0" smtClean="0">
                <a:latin typeface="Arial"/>
                <a:cs typeface="Arial"/>
              </a:rPr>
              <a:t>i</a:t>
            </a:r>
            <a:r>
              <a:rPr sz="1150" b="1" spc="-4" dirty="0" smtClean="0">
                <a:latin typeface="Arial"/>
                <a:cs typeface="Arial"/>
              </a:rPr>
              <a:t>s</a:t>
            </a:r>
            <a:r>
              <a:rPr sz="1150" b="1" spc="0" dirty="0" smtClean="0">
                <a:latin typeface="Arial"/>
                <a:cs typeface="Arial"/>
              </a:rPr>
              <a:t>.</a:t>
            </a:r>
            <a:r>
              <a:rPr sz="1150" b="1" spc="4" dirty="0" smtClean="0">
                <a:latin typeface="Arial"/>
                <a:cs typeface="Arial"/>
              </a:rPr>
              <a:t>i</a:t>
            </a:r>
            <a:r>
              <a:rPr sz="1150" b="1" spc="0" dirty="0" smtClean="0">
                <a:latin typeface="Arial"/>
                <a:cs typeface="Arial"/>
              </a:rPr>
              <a:t>);</a:t>
            </a:r>
            <a:endParaRPr sz="1150">
              <a:latin typeface="Arial"/>
              <a:cs typeface="Arial"/>
            </a:endParaRPr>
          </a:p>
          <a:p>
            <a:pPr marL="285445">
              <a:lnSpc>
                <a:spcPct val="95825"/>
              </a:lnSpc>
            </a:pPr>
            <a:r>
              <a:rPr sz="1150" b="1" spc="0" dirty="0" smtClean="0">
                <a:latin typeface="Arial"/>
                <a:cs typeface="Arial"/>
              </a:rPr>
              <a:t>}</a:t>
            </a:r>
            <a:r>
              <a:rPr sz="1150" b="1" spc="9" dirty="0" smtClean="0">
                <a:latin typeface="Arial"/>
                <a:cs typeface="Arial"/>
              </a:rPr>
              <a:t> </a:t>
            </a:r>
            <a:r>
              <a:rPr sz="1150" b="1" spc="0" dirty="0" smtClean="0">
                <a:latin typeface="Arial"/>
                <a:cs typeface="Arial"/>
              </a:rPr>
              <a:t>//</a:t>
            </a:r>
            <a:r>
              <a:rPr sz="1150" b="1" spc="4" dirty="0" smtClean="0">
                <a:latin typeface="Arial"/>
                <a:cs typeface="Arial"/>
              </a:rPr>
              <a:t> </a:t>
            </a:r>
            <a:r>
              <a:rPr sz="1150" b="1" spc="0" dirty="0" smtClean="0">
                <a:latin typeface="Arial"/>
                <a:cs typeface="Arial"/>
              </a:rPr>
              <a:t>End</a:t>
            </a:r>
            <a:r>
              <a:rPr sz="1150" b="1" spc="-14" dirty="0" smtClean="0">
                <a:latin typeface="Arial"/>
                <a:cs typeface="Arial"/>
              </a:rPr>
              <a:t> </a:t>
            </a:r>
            <a:r>
              <a:rPr sz="1150" b="1" spc="4" dirty="0" smtClean="0">
                <a:latin typeface="Arial"/>
                <a:cs typeface="Arial"/>
              </a:rPr>
              <a:t>o</a:t>
            </a:r>
            <a:r>
              <a:rPr sz="1150" b="1" spc="0" dirty="0" smtClean="0">
                <a:latin typeface="Arial"/>
                <a:cs typeface="Arial"/>
              </a:rPr>
              <a:t>f</a:t>
            </a:r>
            <a:r>
              <a:rPr sz="1150" b="1" spc="4" dirty="0" smtClean="0">
                <a:latin typeface="Arial"/>
                <a:cs typeface="Arial"/>
              </a:rPr>
              <a:t> </a:t>
            </a:r>
            <a:r>
              <a:rPr sz="1150" b="1" spc="-9" dirty="0" smtClean="0">
                <a:latin typeface="Arial"/>
                <a:cs typeface="Arial"/>
              </a:rPr>
              <a:t>M</a:t>
            </a:r>
            <a:r>
              <a:rPr sz="1150" b="1" spc="-4" dirty="0" smtClean="0">
                <a:latin typeface="Arial"/>
                <a:cs typeface="Arial"/>
              </a:rPr>
              <a:t>e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r>
              <a:rPr sz="1150" b="1" spc="4" dirty="0" smtClean="0">
                <a:latin typeface="Arial"/>
                <a:cs typeface="Arial"/>
              </a:rPr>
              <a:t>ho</a:t>
            </a:r>
            <a:r>
              <a:rPr sz="1150" b="1" spc="0" dirty="0" smtClean="0">
                <a:latin typeface="Arial"/>
                <a:cs typeface="Arial"/>
              </a:rPr>
              <a:t>d</a:t>
            </a:r>
            <a:endParaRPr sz="1150">
              <a:latin typeface="Arial"/>
              <a:cs typeface="Arial"/>
            </a:endParaRPr>
          </a:p>
          <a:p>
            <a:pPr marL="162001">
              <a:lnSpc>
                <a:spcPct val="95825"/>
              </a:lnSpc>
              <a:spcBef>
                <a:spcPts val="55"/>
              </a:spcBef>
            </a:pPr>
            <a:r>
              <a:rPr sz="1150" b="1" spc="-4" dirty="0" smtClean="0">
                <a:latin typeface="Arial"/>
                <a:cs typeface="Arial"/>
              </a:rPr>
              <a:t>}</a:t>
            </a:r>
            <a:r>
              <a:rPr sz="1150" b="1" spc="0" dirty="0" smtClean="0">
                <a:latin typeface="Arial"/>
                <a:cs typeface="Arial"/>
              </a:rPr>
              <a:t>//</a:t>
            </a:r>
            <a:r>
              <a:rPr sz="1150" b="1" spc="19" dirty="0" smtClean="0">
                <a:latin typeface="Arial"/>
                <a:cs typeface="Arial"/>
              </a:rPr>
              <a:t> </a:t>
            </a:r>
            <a:r>
              <a:rPr sz="1150" b="1" spc="0" dirty="0" smtClean="0">
                <a:latin typeface="Arial"/>
                <a:cs typeface="Arial"/>
              </a:rPr>
              <a:t>End</a:t>
            </a:r>
            <a:r>
              <a:rPr sz="1150" b="1" spc="-14" dirty="0" smtClean="0">
                <a:latin typeface="Arial"/>
                <a:cs typeface="Arial"/>
              </a:rPr>
              <a:t> </a:t>
            </a:r>
            <a:r>
              <a:rPr sz="1150" b="1" spc="4" dirty="0" smtClean="0">
                <a:latin typeface="Arial"/>
                <a:cs typeface="Arial"/>
              </a:rPr>
              <a:t>o</a:t>
            </a:r>
            <a:r>
              <a:rPr sz="1150" b="1" spc="0" dirty="0" smtClean="0">
                <a:latin typeface="Arial"/>
                <a:cs typeface="Arial"/>
              </a:rPr>
              <a:t>f</a:t>
            </a:r>
            <a:r>
              <a:rPr sz="1150" b="1" spc="4" dirty="0" smtClean="0">
                <a:latin typeface="Arial"/>
                <a:cs typeface="Arial"/>
              </a:rPr>
              <a:t> </a:t>
            </a:r>
            <a:r>
              <a:rPr sz="1150" b="1" spc="-4" dirty="0" smtClean="0">
                <a:latin typeface="Arial"/>
                <a:cs typeface="Arial"/>
              </a:rPr>
              <a:t>c</a:t>
            </a:r>
            <a:r>
              <a:rPr sz="1150" b="1" spc="0" dirty="0" smtClean="0">
                <a:latin typeface="Arial"/>
                <a:cs typeface="Arial"/>
              </a:rPr>
              <a:t>l</a:t>
            </a:r>
            <a:r>
              <a:rPr sz="1150" b="1" spc="-4" dirty="0" smtClean="0">
                <a:latin typeface="Arial"/>
                <a:cs typeface="Arial"/>
              </a:rPr>
              <a:t>as</a:t>
            </a:r>
            <a:r>
              <a:rPr sz="1150" b="1" spc="0" dirty="0" smtClean="0">
                <a:latin typeface="Arial"/>
                <a:cs typeface="Arial"/>
              </a:rPr>
              <a:t>s </a:t>
            </a:r>
            <a:r>
              <a:rPr sz="1150" b="1" spc="-4" dirty="0" smtClean="0">
                <a:latin typeface="Arial"/>
                <a:cs typeface="Arial"/>
              </a:rPr>
              <a:t>Dem</a:t>
            </a:r>
            <a:r>
              <a:rPr sz="1150" b="1" spc="0" dirty="0" smtClean="0">
                <a:latin typeface="Arial"/>
                <a:cs typeface="Arial"/>
              </a:rPr>
              <a:t>o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1469" y="1311719"/>
            <a:ext cx="71628" cy="24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213098" y="1311719"/>
            <a:ext cx="4032504" cy="2406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2940">
              <a:lnSpc>
                <a:spcPct val="95825"/>
              </a:lnSpc>
              <a:spcBef>
                <a:spcPts val="254"/>
              </a:spcBef>
            </a:pPr>
            <a:r>
              <a:rPr sz="1150" b="1" spc="4" dirty="0" smtClean="0">
                <a:latin typeface="Arial"/>
                <a:cs typeface="Arial"/>
              </a:rPr>
              <a:t>/</a:t>
            </a:r>
            <a:r>
              <a:rPr sz="1150" b="1" spc="0" dirty="0" smtClean="0">
                <a:latin typeface="Arial"/>
                <a:cs typeface="Arial"/>
              </a:rPr>
              <a:t>/</a:t>
            </a:r>
            <a:r>
              <a:rPr sz="1150" b="1" spc="9" dirty="0" smtClean="0">
                <a:latin typeface="Arial"/>
                <a:cs typeface="Arial"/>
              </a:rPr>
              <a:t> </a:t>
            </a:r>
            <a:r>
              <a:rPr sz="1150" b="1" spc="-4" dirty="0" smtClean="0">
                <a:latin typeface="Arial"/>
                <a:cs typeface="Arial"/>
              </a:rPr>
              <a:t>Dr</a:t>
            </a:r>
            <a:r>
              <a:rPr sz="1150" b="1" spc="0" dirty="0" smtClean="0">
                <a:latin typeface="Arial"/>
                <a:cs typeface="Arial"/>
              </a:rPr>
              <a:t>i</a:t>
            </a:r>
            <a:r>
              <a:rPr sz="1150" b="1" spc="-14" dirty="0" smtClean="0">
                <a:latin typeface="Arial"/>
                <a:cs typeface="Arial"/>
              </a:rPr>
              <a:t>v</a:t>
            </a:r>
            <a:r>
              <a:rPr sz="1150" b="1" spc="-4" dirty="0" smtClean="0">
                <a:latin typeface="Arial"/>
                <a:cs typeface="Arial"/>
              </a:rPr>
              <a:t>e</a:t>
            </a:r>
            <a:r>
              <a:rPr sz="1150" b="1" spc="0" dirty="0" smtClean="0">
                <a:latin typeface="Arial"/>
                <a:cs typeface="Arial"/>
              </a:rPr>
              <a:t>r</a:t>
            </a:r>
            <a:r>
              <a:rPr sz="1150" b="1" spc="24" dirty="0" smtClean="0">
                <a:latin typeface="Arial"/>
                <a:cs typeface="Arial"/>
              </a:rPr>
              <a:t> </a:t>
            </a:r>
            <a:r>
              <a:rPr sz="1150" b="1" spc="-4" dirty="0" smtClean="0">
                <a:latin typeface="Arial"/>
                <a:cs typeface="Arial"/>
              </a:rPr>
              <a:t>C</a:t>
            </a:r>
            <a:r>
              <a:rPr sz="1150" b="1" spc="0" dirty="0" smtClean="0">
                <a:latin typeface="Arial"/>
                <a:cs typeface="Arial"/>
              </a:rPr>
              <a:t>la</a:t>
            </a:r>
            <a:r>
              <a:rPr sz="1150" b="1" spc="-9" dirty="0" smtClean="0">
                <a:latin typeface="Arial"/>
                <a:cs typeface="Arial"/>
              </a:rPr>
              <a:t>s</a:t>
            </a:r>
            <a:r>
              <a:rPr sz="1150" b="1" spc="0" dirty="0" smtClean="0">
                <a:latin typeface="Arial"/>
                <a:cs typeface="Arial"/>
              </a:rPr>
              <a:t>s</a:t>
            </a:r>
            <a:endParaRPr sz="1150">
              <a:latin typeface="Arial"/>
              <a:cs typeface="Arial"/>
            </a:endParaRPr>
          </a:p>
          <a:p>
            <a:pPr marL="162940">
              <a:lnSpc>
                <a:spcPct val="95825"/>
              </a:lnSpc>
              <a:spcBef>
                <a:spcPts val="60"/>
              </a:spcBef>
            </a:pPr>
            <a:r>
              <a:rPr sz="1150" b="1" spc="-4" dirty="0" smtClean="0">
                <a:latin typeface="Arial"/>
                <a:cs typeface="Arial"/>
              </a:rPr>
              <a:t>c</a:t>
            </a:r>
            <a:r>
              <a:rPr sz="1150" b="1" spc="0" dirty="0" smtClean="0">
                <a:latin typeface="Arial"/>
                <a:cs typeface="Arial"/>
              </a:rPr>
              <a:t>l</a:t>
            </a:r>
            <a:r>
              <a:rPr sz="1150" b="1" spc="-4" dirty="0" smtClean="0">
                <a:latin typeface="Arial"/>
                <a:cs typeface="Arial"/>
              </a:rPr>
              <a:t>as</a:t>
            </a:r>
            <a:r>
              <a:rPr sz="1150" b="1" spc="0" dirty="0" smtClean="0">
                <a:latin typeface="Arial"/>
                <a:cs typeface="Arial"/>
              </a:rPr>
              <a:t>s</a:t>
            </a:r>
            <a:r>
              <a:rPr sz="1150" b="1" spc="14" dirty="0" smtClean="0">
                <a:latin typeface="Arial"/>
                <a:cs typeface="Arial"/>
              </a:rPr>
              <a:t> </a:t>
            </a:r>
            <a:r>
              <a:rPr sz="1150" b="1" spc="-19" dirty="0" smtClean="0">
                <a:latin typeface="Arial"/>
                <a:cs typeface="Arial"/>
              </a:rPr>
              <a:t>T</a:t>
            </a:r>
            <a:r>
              <a:rPr sz="1150" b="1" spc="-4" dirty="0" smtClean="0">
                <a:latin typeface="Arial"/>
                <a:cs typeface="Arial"/>
              </a:rPr>
              <a:t>es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endParaRPr sz="1150">
              <a:latin typeface="Arial"/>
              <a:cs typeface="Arial"/>
            </a:endParaRPr>
          </a:p>
          <a:p>
            <a:pPr marL="162940">
              <a:lnSpc>
                <a:spcPct val="95825"/>
              </a:lnSpc>
              <a:spcBef>
                <a:spcPts val="55"/>
              </a:spcBef>
            </a:pPr>
            <a:r>
              <a:rPr sz="1150" b="1" spc="0" dirty="0" smtClean="0">
                <a:latin typeface="Arial"/>
                <a:cs typeface="Arial"/>
              </a:rPr>
              <a:t>{</a:t>
            </a:r>
            <a:endParaRPr sz="1150">
              <a:latin typeface="Arial"/>
              <a:cs typeface="Arial"/>
            </a:endParaRPr>
          </a:p>
          <a:p>
            <a:pPr marL="368680">
              <a:lnSpc>
                <a:spcPct val="95825"/>
              </a:lnSpc>
              <a:spcBef>
                <a:spcPts val="55"/>
              </a:spcBef>
            </a:pPr>
            <a:r>
              <a:rPr sz="1150" b="1" spc="0" dirty="0" smtClean="0">
                <a:latin typeface="Arial"/>
                <a:cs typeface="Arial"/>
              </a:rPr>
              <a:t>//</a:t>
            </a:r>
            <a:r>
              <a:rPr sz="1150" b="1" spc="19" dirty="0" smtClean="0">
                <a:latin typeface="Arial"/>
                <a:cs typeface="Arial"/>
              </a:rPr>
              <a:t> </a:t>
            </a:r>
            <a:r>
              <a:rPr sz="1150" b="1" spc="-4" dirty="0" smtClean="0">
                <a:latin typeface="Arial"/>
                <a:cs typeface="Arial"/>
              </a:rPr>
              <a:t>Dr</a:t>
            </a:r>
            <a:r>
              <a:rPr sz="1150" b="1" spc="0" dirty="0" smtClean="0">
                <a:latin typeface="Arial"/>
                <a:cs typeface="Arial"/>
              </a:rPr>
              <a:t>i</a:t>
            </a:r>
            <a:r>
              <a:rPr sz="1150" b="1" spc="-14" dirty="0" smtClean="0">
                <a:latin typeface="Arial"/>
                <a:cs typeface="Arial"/>
              </a:rPr>
              <a:t>v</a:t>
            </a:r>
            <a:r>
              <a:rPr sz="1150" b="1" spc="-4" dirty="0" smtClean="0">
                <a:latin typeface="Arial"/>
                <a:cs typeface="Arial"/>
              </a:rPr>
              <a:t>e</a:t>
            </a:r>
            <a:r>
              <a:rPr sz="1150" b="1" spc="0" dirty="0" smtClean="0">
                <a:latin typeface="Arial"/>
                <a:cs typeface="Arial"/>
              </a:rPr>
              <a:t>r</a:t>
            </a:r>
            <a:r>
              <a:rPr sz="1150" b="1" spc="24" dirty="0" smtClean="0">
                <a:latin typeface="Arial"/>
                <a:cs typeface="Arial"/>
              </a:rPr>
              <a:t> </a:t>
            </a:r>
            <a:r>
              <a:rPr sz="1150" b="1" spc="-9" dirty="0" smtClean="0">
                <a:latin typeface="Arial"/>
                <a:cs typeface="Arial"/>
              </a:rPr>
              <a:t>M</a:t>
            </a:r>
            <a:r>
              <a:rPr sz="1150" b="1" spc="-4" dirty="0" smtClean="0">
                <a:latin typeface="Arial"/>
                <a:cs typeface="Arial"/>
              </a:rPr>
              <a:t>e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r>
              <a:rPr sz="1150" b="1" spc="4" dirty="0" smtClean="0">
                <a:latin typeface="Arial"/>
                <a:cs typeface="Arial"/>
              </a:rPr>
              <a:t>ho</a:t>
            </a:r>
            <a:r>
              <a:rPr sz="1150" b="1" spc="0" dirty="0" smtClean="0">
                <a:latin typeface="Arial"/>
                <a:cs typeface="Arial"/>
              </a:rPr>
              <a:t>d</a:t>
            </a:r>
            <a:endParaRPr sz="1150">
              <a:latin typeface="Arial"/>
              <a:cs typeface="Arial"/>
            </a:endParaRPr>
          </a:p>
          <a:p>
            <a:pPr marL="368680">
              <a:lnSpc>
                <a:spcPct val="95825"/>
              </a:lnSpc>
              <a:spcBef>
                <a:spcPts val="55"/>
              </a:spcBef>
            </a:pPr>
            <a:r>
              <a:rPr sz="1150" b="1" spc="4" dirty="0" smtClean="0">
                <a:latin typeface="Arial"/>
                <a:cs typeface="Arial"/>
              </a:rPr>
              <a:t>pub</a:t>
            </a:r>
            <a:r>
              <a:rPr sz="1150" b="1" spc="0" dirty="0" smtClean="0">
                <a:latin typeface="Arial"/>
                <a:cs typeface="Arial"/>
              </a:rPr>
              <a:t>lic</a:t>
            </a:r>
            <a:r>
              <a:rPr sz="1150" b="1" spc="-9" dirty="0" smtClean="0">
                <a:latin typeface="Arial"/>
                <a:cs typeface="Arial"/>
              </a:rPr>
              <a:t> </a:t>
            </a:r>
            <a:r>
              <a:rPr sz="1150" b="1" spc="-4" dirty="0" smtClean="0">
                <a:latin typeface="Arial"/>
                <a:cs typeface="Arial"/>
              </a:rPr>
              <a:t>s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r>
              <a:rPr sz="1150" b="1" spc="-4" dirty="0" smtClean="0">
                <a:latin typeface="Arial"/>
                <a:cs typeface="Arial"/>
              </a:rPr>
              <a:t>a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r>
              <a:rPr sz="1150" b="1" spc="4" dirty="0" smtClean="0">
                <a:latin typeface="Arial"/>
                <a:cs typeface="Arial"/>
              </a:rPr>
              <a:t>i</a:t>
            </a:r>
            <a:r>
              <a:rPr sz="1150" b="1" spc="0" dirty="0" smtClean="0">
                <a:latin typeface="Arial"/>
                <a:cs typeface="Arial"/>
              </a:rPr>
              <a:t>c</a:t>
            </a:r>
            <a:r>
              <a:rPr sz="1150" b="1" spc="9" dirty="0" smtClean="0">
                <a:latin typeface="Arial"/>
                <a:cs typeface="Arial"/>
              </a:rPr>
              <a:t> </a:t>
            </a:r>
            <a:r>
              <a:rPr sz="1150" b="1" spc="-14" dirty="0" smtClean="0">
                <a:latin typeface="Arial"/>
                <a:cs typeface="Arial"/>
              </a:rPr>
              <a:t>v</a:t>
            </a:r>
            <a:r>
              <a:rPr sz="1150" b="1" spc="4" dirty="0" smtClean="0">
                <a:latin typeface="Arial"/>
                <a:cs typeface="Arial"/>
              </a:rPr>
              <a:t>o</a:t>
            </a:r>
            <a:r>
              <a:rPr sz="1150" b="1" spc="0" dirty="0" smtClean="0">
                <a:latin typeface="Arial"/>
                <a:cs typeface="Arial"/>
              </a:rPr>
              <a:t>id</a:t>
            </a:r>
            <a:r>
              <a:rPr sz="1150" b="1" spc="4" dirty="0" smtClean="0">
                <a:latin typeface="Arial"/>
                <a:cs typeface="Arial"/>
              </a:rPr>
              <a:t> </a:t>
            </a:r>
            <a:r>
              <a:rPr sz="1150" b="1" spc="-4" dirty="0" smtClean="0">
                <a:latin typeface="Arial"/>
                <a:cs typeface="Arial"/>
              </a:rPr>
              <a:t>ma</a:t>
            </a:r>
            <a:r>
              <a:rPr sz="1150" b="1" spc="0" dirty="0" smtClean="0">
                <a:latin typeface="Arial"/>
                <a:cs typeface="Arial"/>
              </a:rPr>
              <a:t>i</a:t>
            </a:r>
            <a:r>
              <a:rPr sz="1150" b="1" spc="4" dirty="0" smtClean="0">
                <a:latin typeface="Arial"/>
                <a:cs typeface="Arial"/>
              </a:rPr>
              <a:t>n</a:t>
            </a:r>
            <a:r>
              <a:rPr sz="1150" b="1" spc="0" dirty="0" smtClean="0">
                <a:latin typeface="Arial"/>
                <a:cs typeface="Arial"/>
              </a:rPr>
              <a:t>(St</a:t>
            </a:r>
            <a:r>
              <a:rPr sz="1150" b="1" spc="-4" dirty="0" smtClean="0">
                <a:latin typeface="Arial"/>
                <a:cs typeface="Arial"/>
              </a:rPr>
              <a:t>r</a:t>
            </a:r>
            <a:r>
              <a:rPr sz="1150" b="1" spc="0" dirty="0" smtClean="0">
                <a:latin typeface="Arial"/>
                <a:cs typeface="Arial"/>
              </a:rPr>
              <a:t>i</a:t>
            </a:r>
            <a:r>
              <a:rPr sz="1150" b="1" spc="4" dirty="0" smtClean="0">
                <a:latin typeface="Arial"/>
                <a:cs typeface="Arial"/>
              </a:rPr>
              <a:t>n</a:t>
            </a:r>
            <a:r>
              <a:rPr sz="1150" b="1" spc="0" dirty="0" smtClean="0">
                <a:latin typeface="Arial"/>
                <a:cs typeface="Arial"/>
              </a:rPr>
              <a:t>g</a:t>
            </a:r>
            <a:r>
              <a:rPr sz="1150" b="1" spc="14" dirty="0" smtClean="0">
                <a:latin typeface="Arial"/>
                <a:cs typeface="Arial"/>
              </a:rPr>
              <a:t> </a:t>
            </a:r>
            <a:r>
              <a:rPr sz="1150" b="1" spc="-4" dirty="0" smtClean="0">
                <a:latin typeface="Arial"/>
                <a:cs typeface="Arial"/>
              </a:rPr>
              <a:t>ar</a:t>
            </a:r>
            <a:r>
              <a:rPr sz="1150" b="1" spc="4" dirty="0" smtClean="0">
                <a:latin typeface="Arial"/>
                <a:cs typeface="Arial"/>
              </a:rPr>
              <a:t>g</a:t>
            </a:r>
            <a:r>
              <a:rPr sz="1150" b="1" spc="-4" dirty="0" smtClean="0">
                <a:latin typeface="Arial"/>
                <a:cs typeface="Arial"/>
              </a:rPr>
              <a:t>s</a:t>
            </a:r>
            <a:r>
              <a:rPr sz="1150" b="1" spc="0" dirty="0" smtClean="0">
                <a:latin typeface="Arial"/>
                <a:cs typeface="Arial"/>
              </a:rPr>
              <a:t>[])</a:t>
            </a:r>
            <a:endParaRPr sz="1150">
              <a:latin typeface="Arial"/>
              <a:cs typeface="Arial"/>
            </a:endParaRPr>
          </a:p>
          <a:p>
            <a:pPr marL="368680">
              <a:lnSpc>
                <a:spcPct val="95825"/>
              </a:lnSpc>
              <a:spcBef>
                <a:spcPts val="55"/>
              </a:spcBef>
            </a:pPr>
            <a:r>
              <a:rPr sz="1150" b="1" spc="0" dirty="0" smtClean="0">
                <a:latin typeface="Arial"/>
                <a:cs typeface="Arial"/>
              </a:rPr>
              <a:t>{</a:t>
            </a:r>
            <a:endParaRPr sz="1150">
              <a:latin typeface="Arial"/>
              <a:cs typeface="Arial"/>
            </a:endParaRPr>
          </a:p>
          <a:p>
            <a:pPr marL="1077594">
              <a:lnSpc>
                <a:spcPct val="95825"/>
              </a:lnSpc>
              <a:spcBef>
                <a:spcPts val="60"/>
              </a:spcBef>
            </a:pP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emo </a:t>
            </a:r>
            <a:r>
              <a:rPr sz="1400" b="1" spc="38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1400" b="1" spc="37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=   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ew</a:t>
            </a:r>
            <a:r>
              <a:rPr sz="1400" b="1" spc="37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em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098930">
              <a:lnSpc>
                <a:spcPct val="95825"/>
              </a:lnSpc>
              <a:spcBef>
                <a:spcPts val="1750"/>
              </a:spcBef>
            </a:pP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1.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b="1" spc="-9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-5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368680">
              <a:lnSpc>
                <a:spcPct val="95825"/>
              </a:lnSpc>
              <a:spcBef>
                <a:spcPts val="1447"/>
              </a:spcBef>
            </a:pPr>
            <a:r>
              <a:rPr sz="1150" b="1" spc="0" dirty="0" smtClean="0">
                <a:latin typeface="Arial"/>
                <a:cs typeface="Arial"/>
              </a:rPr>
              <a:t>}</a:t>
            </a:r>
            <a:r>
              <a:rPr sz="1150" b="1" spc="14" dirty="0" smtClean="0">
                <a:latin typeface="Arial"/>
                <a:cs typeface="Arial"/>
              </a:rPr>
              <a:t> </a:t>
            </a:r>
            <a:r>
              <a:rPr sz="1150" b="1" spc="0" dirty="0" smtClean="0">
                <a:latin typeface="Arial"/>
                <a:cs typeface="Arial"/>
              </a:rPr>
              <a:t>//</a:t>
            </a:r>
            <a:r>
              <a:rPr sz="1150" b="1" spc="4" dirty="0" smtClean="0">
                <a:latin typeface="Arial"/>
                <a:cs typeface="Arial"/>
              </a:rPr>
              <a:t> </a:t>
            </a:r>
            <a:r>
              <a:rPr sz="1150" b="1" spc="0" dirty="0" smtClean="0">
                <a:latin typeface="Arial"/>
                <a:cs typeface="Arial"/>
              </a:rPr>
              <a:t>End </a:t>
            </a:r>
            <a:r>
              <a:rPr sz="1150" b="1" spc="4" dirty="0" smtClean="0">
                <a:latin typeface="Arial"/>
                <a:cs typeface="Arial"/>
              </a:rPr>
              <a:t>o</a:t>
            </a:r>
            <a:r>
              <a:rPr sz="1150" b="1" spc="0" dirty="0" smtClean="0">
                <a:latin typeface="Arial"/>
                <a:cs typeface="Arial"/>
              </a:rPr>
              <a:t>f</a:t>
            </a:r>
            <a:r>
              <a:rPr sz="1150" b="1" spc="-4" dirty="0" smtClean="0">
                <a:latin typeface="Arial"/>
                <a:cs typeface="Arial"/>
              </a:rPr>
              <a:t> </a:t>
            </a:r>
            <a:r>
              <a:rPr sz="1150" b="1" spc="-9" dirty="0" smtClean="0">
                <a:latin typeface="Arial"/>
                <a:cs typeface="Arial"/>
              </a:rPr>
              <a:t>M</a:t>
            </a:r>
            <a:r>
              <a:rPr sz="1150" b="1" spc="-4" dirty="0" smtClean="0">
                <a:latin typeface="Arial"/>
                <a:cs typeface="Arial"/>
              </a:rPr>
              <a:t>e</a:t>
            </a:r>
            <a:r>
              <a:rPr sz="1150" b="1" spc="0" dirty="0" smtClean="0">
                <a:latin typeface="Arial"/>
                <a:cs typeface="Arial"/>
              </a:rPr>
              <a:t>t</a:t>
            </a:r>
            <a:r>
              <a:rPr sz="1150" b="1" spc="4" dirty="0" smtClean="0">
                <a:latin typeface="Arial"/>
                <a:cs typeface="Arial"/>
              </a:rPr>
              <a:t>ho</a:t>
            </a:r>
            <a:r>
              <a:rPr sz="1150" b="1" spc="0" dirty="0" smtClean="0">
                <a:latin typeface="Arial"/>
                <a:cs typeface="Arial"/>
              </a:rPr>
              <a:t>d</a:t>
            </a:r>
            <a:endParaRPr sz="11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41469" y="3717798"/>
            <a:ext cx="4104132" cy="2735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7"/>
              </a:spcBef>
            </a:pPr>
            <a:endParaRPr sz="850"/>
          </a:p>
          <a:p>
            <a:pPr marL="1193165" marR="569955">
              <a:lnSpc>
                <a:spcPct val="100041"/>
              </a:lnSpc>
              <a:spcBef>
                <a:spcPts val="3000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What      </a:t>
            </a:r>
            <a:r>
              <a:rPr sz="2400" b="1" spc="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values as</a:t>
            </a: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igned here?</a:t>
            </a:r>
            <a:endParaRPr sz="2400">
              <a:latin typeface="Arial"/>
              <a:cs typeface="Arial"/>
            </a:endParaRPr>
          </a:p>
          <a:p>
            <a:pPr marL="378714">
              <a:lnSpc>
                <a:spcPct val="95825"/>
              </a:lnSpc>
              <a:spcBef>
                <a:spcPts val="4195"/>
              </a:spcBef>
            </a:pPr>
            <a:r>
              <a:rPr sz="2400" b="1" spc="0" dirty="0" smtClean="0">
                <a:latin typeface="Arial"/>
                <a:cs typeface="Arial"/>
              </a:rPr>
              <a:t>d1</a:t>
            </a:r>
            <a:endParaRPr sz="2400">
              <a:latin typeface="Arial"/>
              <a:cs typeface="Arial"/>
            </a:endParaRPr>
          </a:p>
          <a:p>
            <a:pPr marL="1423543">
              <a:lnSpc>
                <a:spcPts val="2300"/>
              </a:lnSpc>
              <a:spcBef>
                <a:spcPts val="115"/>
              </a:spcBef>
            </a:pPr>
            <a:r>
              <a:rPr sz="2700" b="1" spc="0" baseline="10619" dirty="0" smtClean="0">
                <a:latin typeface="Calibri"/>
                <a:cs typeface="Calibri"/>
              </a:rPr>
              <a:t>a  </a:t>
            </a:r>
            <a:r>
              <a:rPr sz="2700" b="1" spc="356" baseline="10619" dirty="0" smtClean="0">
                <a:latin typeface="Calibri"/>
                <a:cs typeface="Calibri"/>
              </a:rPr>
              <a:t> </a:t>
            </a:r>
            <a:r>
              <a:rPr sz="2700" b="1" spc="0" baseline="4551" dirty="0" smtClean="0">
                <a:latin typeface="Calibri"/>
                <a:cs typeface="Calibri"/>
              </a:rPr>
              <a:t>b   </a:t>
            </a:r>
            <a:r>
              <a:rPr sz="2700" b="1" spc="366" baseline="4551" dirty="0" smtClean="0">
                <a:latin typeface="Calibri"/>
                <a:cs typeface="Calibri"/>
              </a:rPr>
              <a:t> </a:t>
            </a:r>
            <a:r>
              <a:rPr sz="2700" b="1" spc="0" baseline="7585" dirty="0" smtClean="0">
                <a:latin typeface="Calibri"/>
                <a:cs typeface="Calibri"/>
              </a:rPr>
              <a:t>c   </a:t>
            </a:r>
            <a:r>
              <a:rPr sz="2700" b="1" spc="84" baseline="7585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d   </a:t>
            </a:r>
            <a:r>
              <a:rPr sz="2700" b="1" spc="391" baseline="1517" dirty="0" smtClean="0">
                <a:latin typeface="Calibri"/>
                <a:cs typeface="Calibri"/>
              </a:rPr>
              <a:t> </a:t>
            </a:r>
            <a:r>
              <a:rPr sz="2700" b="1" spc="0" baseline="6068" dirty="0" smtClean="0">
                <a:latin typeface="Calibri"/>
                <a:cs typeface="Calibri"/>
              </a:rPr>
              <a:t>e  </a:t>
            </a:r>
            <a:r>
              <a:rPr sz="2700" b="1" spc="336" baseline="6068" dirty="0" smtClean="0">
                <a:latin typeface="Calibri"/>
                <a:cs typeface="Calibri"/>
              </a:rPr>
              <a:t> </a:t>
            </a:r>
            <a:r>
              <a:rPr sz="1800" b="1" spc="0" dirty="0" smtClean="0">
                <a:latin typeface="Calibri"/>
                <a:cs typeface="Calibri"/>
              </a:rPr>
              <a:t>f    </a:t>
            </a:r>
            <a:r>
              <a:rPr sz="1800" b="1" spc="251" dirty="0" smtClean="0">
                <a:latin typeface="Calibri"/>
                <a:cs typeface="Calibri"/>
              </a:rPr>
              <a:t> </a:t>
            </a:r>
            <a:r>
              <a:rPr sz="2700" b="1" spc="0" baseline="6068" dirty="0" smtClean="0">
                <a:latin typeface="Calibri"/>
                <a:cs typeface="Calibri"/>
              </a:rPr>
              <a:t>g  </a:t>
            </a:r>
            <a:r>
              <a:rPr sz="2700" b="1" spc="391" baseline="6068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5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54758" y="2232660"/>
            <a:ext cx="841756" cy="114300"/>
          </a:xfrm>
          <a:custGeom>
            <a:avLst/>
            <a:gdLst/>
            <a:ahLst/>
            <a:cxnLst/>
            <a:rect l="l" t="t" r="r" b="b"/>
            <a:pathLst>
              <a:path w="841756" h="114300">
                <a:moveTo>
                  <a:pt x="746506" y="76200"/>
                </a:moveTo>
                <a:lnTo>
                  <a:pt x="727456" y="76199"/>
                </a:lnTo>
                <a:lnTo>
                  <a:pt x="727456" y="114300"/>
                </a:lnTo>
                <a:lnTo>
                  <a:pt x="841756" y="57150"/>
                </a:lnTo>
                <a:lnTo>
                  <a:pt x="746506" y="76200"/>
                </a:lnTo>
                <a:close/>
              </a:path>
              <a:path w="841756" h="114300">
                <a:moveTo>
                  <a:pt x="746506" y="38100"/>
                </a:moveTo>
                <a:lnTo>
                  <a:pt x="727456" y="0"/>
                </a:lnTo>
                <a:lnTo>
                  <a:pt x="727455" y="38100"/>
                </a:lnTo>
                <a:lnTo>
                  <a:pt x="746506" y="38100"/>
                </a:lnTo>
                <a:close/>
              </a:path>
              <a:path w="841756" h="114300">
                <a:moveTo>
                  <a:pt x="0" y="38100"/>
                </a:moveTo>
                <a:lnTo>
                  <a:pt x="0" y="76200"/>
                </a:lnTo>
                <a:lnTo>
                  <a:pt x="746506" y="76200"/>
                </a:lnTo>
                <a:lnTo>
                  <a:pt x="841756" y="57150"/>
                </a:lnTo>
                <a:lnTo>
                  <a:pt x="727456" y="0"/>
                </a:lnTo>
                <a:lnTo>
                  <a:pt x="746506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75254" y="2103881"/>
            <a:ext cx="563880" cy="390144"/>
          </a:xfrm>
          <a:custGeom>
            <a:avLst/>
            <a:gdLst/>
            <a:ahLst/>
            <a:cxnLst/>
            <a:rect l="l" t="t" r="r" b="b"/>
            <a:pathLst>
              <a:path w="563880" h="390144">
                <a:moveTo>
                  <a:pt x="0" y="390144"/>
                </a:moveTo>
                <a:lnTo>
                  <a:pt x="563880" y="390144"/>
                </a:lnTo>
                <a:lnTo>
                  <a:pt x="563880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75254" y="2103881"/>
            <a:ext cx="563880" cy="390144"/>
          </a:xfrm>
          <a:custGeom>
            <a:avLst/>
            <a:gdLst/>
            <a:ahLst/>
            <a:cxnLst/>
            <a:rect l="l" t="t" r="r" b="b"/>
            <a:pathLst>
              <a:path w="563880" h="390144">
                <a:moveTo>
                  <a:pt x="0" y="390144"/>
                </a:moveTo>
                <a:lnTo>
                  <a:pt x="563880" y="390144"/>
                </a:lnTo>
                <a:lnTo>
                  <a:pt x="563880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9134" y="2103881"/>
            <a:ext cx="563879" cy="390144"/>
          </a:xfrm>
          <a:custGeom>
            <a:avLst/>
            <a:gdLst/>
            <a:ahLst/>
            <a:cxnLst/>
            <a:rect l="l" t="t" r="r" b="b"/>
            <a:pathLst>
              <a:path w="563879" h="390144">
                <a:moveTo>
                  <a:pt x="0" y="390144"/>
                </a:moveTo>
                <a:lnTo>
                  <a:pt x="563879" y="390144"/>
                </a:lnTo>
                <a:lnTo>
                  <a:pt x="563879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39134" y="2103881"/>
            <a:ext cx="563879" cy="390144"/>
          </a:xfrm>
          <a:custGeom>
            <a:avLst/>
            <a:gdLst/>
            <a:ahLst/>
            <a:cxnLst/>
            <a:rect l="l" t="t" r="r" b="b"/>
            <a:pathLst>
              <a:path w="563879" h="390144">
                <a:moveTo>
                  <a:pt x="0" y="390144"/>
                </a:moveTo>
                <a:lnTo>
                  <a:pt x="563879" y="390144"/>
                </a:lnTo>
                <a:lnTo>
                  <a:pt x="563879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99966" y="2097785"/>
            <a:ext cx="563879" cy="388620"/>
          </a:xfrm>
          <a:custGeom>
            <a:avLst/>
            <a:gdLst/>
            <a:ahLst/>
            <a:cxnLst/>
            <a:rect l="l" t="t" r="r" b="b"/>
            <a:pathLst>
              <a:path w="563879" h="388620">
                <a:moveTo>
                  <a:pt x="0" y="388620"/>
                </a:moveTo>
                <a:lnTo>
                  <a:pt x="563879" y="388620"/>
                </a:lnTo>
                <a:lnTo>
                  <a:pt x="563879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99966" y="2097785"/>
            <a:ext cx="563879" cy="388620"/>
          </a:xfrm>
          <a:custGeom>
            <a:avLst/>
            <a:gdLst/>
            <a:ahLst/>
            <a:cxnLst/>
            <a:rect l="l" t="t" r="r" b="b"/>
            <a:pathLst>
              <a:path w="563879" h="388620">
                <a:moveTo>
                  <a:pt x="0" y="388620"/>
                </a:moveTo>
                <a:lnTo>
                  <a:pt x="563879" y="388620"/>
                </a:lnTo>
                <a:lnTo>
                  <a:pt x="563879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63846" y="2097785"/>
            <a:ext cx="563879" cy="388620"/>
          </a:xfrm>
          <a:custGeom>
            <a:avLst/>
            <a:gdLst/>
            <a:ahLst/>
            <a:cxnLst/>
            <a:rect l="l" t="t" r="r" b="b"/>
            <a:pathLst>
              <a:path w="563879" h="388620">
                <a:moveTo>
                  <a:pt x="0" y="388620"/>
                </a:moveTo>
                <a:lnTo>
                  <a:pt x="563879" y="388620"/>
                </a:lnTo>
                <a:lnTo>
                  <a:pt x="563879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63846" y="2097785"/>
            <a:ext cx="563879" cy="388620"/>
          </a:xfrm>
          <a:custGeom>
            <a:avLst/>
            <a:gdLst/>
            <a:ahLst/>
            <a:cxnLst/>
            <a:rect l="l" t="t" r="r" b="b"/>
            <a:pathLst>
              <a:path w="563879" h="388620">
                <a:moveTo>
                  <a:pt x="0" y="388620"/>
                </a:moveTo>
                <a:lnTo>
                  <a:pt x="563879" y="388620"/>
                </a:lnTo>
                <a:lnTo>
                  <a:pt x="563879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21630" y="2103881"/>
            <a:ext cx="565403" cy="390144"/>
          </a:xfrm>
          <a:custGeom>
            <a:avLst/>
            <a:gdLst/>
            <a:ahLst/>
            <a:cxnLst/>
            <a:rect l="l" t="t" r="r" b="b"/>
            <a:pathLst>
              <a:path w="565403" h="390144">
                <a:moveTo>
                  <a:pt x="0" y="390144"/>
                </a:moveTo>
                <a:lnTo>
                  <a:pt x="565403" y="390144"/>
                </a:lnTo>
                <a:lnTo>
                  <a:pt x="565403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21630" y="2103881"/>
            <a:ext cx="565403" cy="390144"/>
          </a:xfrm>
          <a:custGeom>
            <a:avLst/>
            <a:gdLst/>
            <a:ahLst/>
            <a:cxnLst/>
            <a:rect l="l" t="t" r="r" b="b"/>
            <a:pathLst>
              <a:path w="565403" h="390144">
                <a:moveTo>
                  <a:pt x="0" y="390144"/>
                </a:moveTo>
                <a:lnTo>
                  <a:pt x="565403" y="390144"/>
                </a:lnTo>
                <a:lnTo>
                  <a:pt x="565403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87034" y="2103881"/>
            <a:ext cx="563880" cy="390144"/>
          </a:xfrm>
          <a:custGeom>
            <a:avLst/>
            <a:gdLst/>
            <a:ahLst/>
            <a:cxnLst/>
            <a:rect l="l" t="t" r="r" b="b"/>
            <a:pathLst>
              <a:path w="563880" h="390144">
                <a:moveTo>
                  <a:pt x="0" y="390144"/>
                </a:moveTo>
                <a:lnTo>
                  <a:pt x="563880" y="390144"/>
                </a:lnTo>
                <a:lnTo>
                  <a:pt x="563880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87034" y="2103881"/>
            <a:ext cx="563880" cy="390144"/>
          </a:xfrm>
          <a:custGeom>
            <a:avLst/>
            <a:gdLst/>
            <a:ahLst/>
            <a:cxnLst/>
            <a:rect l="l" t="t" r="r" b="b"/>
            <a:pathLst>
              <a:path w="563880" h="390144">
                <a:moveTo>
                  <a:pt x="0" y="390144"/>
                </a:moveTo>
                <a:lnTo>
                  <a:pt x="563880" y="390144"/>
                </a:lnTo>
                <a:lnTo>
                  <a:pt x="563880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47866" y="2097785"/>
            <a:ext cx="563879" cy="388620"/>
          </a:xfrm>
          <a:custGeom>
            <a:avLst/>
            <a:gdLst/>
            <a:ahLst/>
            <a:cxnLst/>
            <a:rect l="l" t="t" r="r" b="b"/>
            <a:pathLst>
              <a:path w="563879" h="388620">
                <a:moveTo>
                  <a:pt x="0" y="388620"/>
                </a:moveTo>
                <a:lnTo>
                  <a:pt x="563879" y="388620"/>
                </a:lnTo>
                <a:lnTo>
                  <a:pt x="563879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47866" y="2097785"/>
            <a:ext cx="563879" cy="388620"/>
          </a:xfrm>
          <a:custGeom>
            <a:avLst/>
            <a:gdLst/>
            <a:ahLst/>
            <a:cxnLst/>
            <a:rect l="l" t="t" r="r" b="b"/>
            <a:pathLst>
              <a:path w="563879" h="388620">
                <a:moveTo>
                  <a:pt x="0" y="388620"/>
                </a:moveTo>
                <a:lnTo>
                  <a:pt x="563879" y="388620"/>
                </a:lnTo>
                <a:lnTo>
                  <a:pt x="563879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11746" y="2097785"/>
            <a:ext cx="701040" cy="388620"/>
          </a:xfrm>
          <a:custGeom>
            <a:avLst/>
            <a:gdLst/>
            <a:ahLst/>
            <a:cxnLst/>
            <a:rect l="l" t="t" r="r" b="b"/>
            <a:pathLst>
              <a:path w="701040" h="388620">
                <a:moveTo>
                  <a:pt x="0" y="388620"/>
                </a:moveTo>
                <a:lnTo>
                  <a:pt x="701040" y="388620"/>
                </a:lnTo>
                <a:lnTo>
                  <a:pt x="701040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11746" y="2097785"/>
            <a:ext cx="701040" cy="388620"/>
          </a:xfrm>
          <a:custGeom>
            <a:avLst/>
            <a:gdLst/>
            <a:ahLst/>
            <a:cxnLst/>
            <a:rect l="l" t="t" r="r" b="b"/>
            <a:pathLst>
              <a:path w="701040" h="388620">
                <a:moveTo>
                  <a:pt x="0" y="388620"/>
                </a:moveTo>
                <a:lnTo>
                  <a:pt x="701040" y="388620"/>
                </a:lnTo>
                <a:lnTo>
                  <a:pt x="701040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20406" y="2103881"/>
            <a:ext cx="563879" cy="390144"/>
          </a:xfrm>
          <a:custGeom>
            <a:avLst/>
            <a:gdLst/>
            <a:ahLst/>
            <a:cxnLst/>
            <a:rect l="l" t="t" r="r" b="b"/>
            <a:pathLst>
              <a:path w="563879" h="390144">
                <a:moveTo>
                  <a:pt x="0" y="390144"/>
                </a:moveTo>
                <a:lnTo>
                  <a:pt x="563879" y="390144"/>
                </a:lnTo>
                <a:lnTo>
                  <a:pt x="563879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20406" y="2103881"/>
            <a:ext cx="563879" cy="390144"/>
          </a:xfrm>
          <a:custGeom>
            <a:avLst/>
            <a:gdLst/>
            <a:ahLst/>
            <a:cxnLst/>
            <a:rect l="l" t="t" r="r" b="b"/>
            <a:pathLst>
              <a:path w="563879" h="390144">
                <a:moveTo>
                  <a:pt x="0" y="390144"/>
                </a:moveTo>
                <a:lnTo>
                  <a:pt x="563879" y="390144"/>
                </a:lnTo>
                <a:lnTo>
                  <a:pt x="563879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83540" y="236845"/>
            <a:ext cx="5878428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0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u</a:t>
            </a: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0" dirty="0" smtClean="0">
                <a:latin typeface="Arial"/>
                <a:cs typeface="Arial"/>
              </a:rPr>
              <a:t>o</a:t>
            </a:r>
            <a:r>
              <a:rPr sz="3600" b="1" spc="-284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Ini</a:t>
            </a:r>
            <a:r>
              <a:rPr sz="3600" b="1" spc="-154" dirty="0" smtClean="0">
                <a:latin typeface="Arial"/>
                <a:cs typeface="Arial"/>
              </a:rPr>
              <a:t>t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0" dirty="0" smtClean="0">
                <a:latin typeface="Arial"/>
                <a:cs typeface="Arial"/>
              </a:rPr>
              <a:t>l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44" dirty="0" smtClean="0">
                <a:latin typeface="Arial"/>
                <a:cs typeface="Arial"/>
              </a:rPr>
              <a:t>z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44" dirty="0" smtClean="0">
                <a:latin typeface="Arial"/>
                <a:cs typeface="Arial"/>
              </a:rPr>
              <a:t>t</a:t>
            </a:r>
            <a:r>
              <a:rPr sz="3600" b="1" spc="-150" dirty="0" smtClean="0">
                <a:latin typeface="Arial"/>
                <a:cs typeface="Arial"/>
              </a:rPr>
              <a:t>io</a:t>
            </a:r>
            <a:r>
              <a:rPr sz="3600" b="1" spc="0" dirty="0" smtClean="0">
                <a:latin typeface="Arial"/>
                <a:cs typeface="Arial"/>
              </a:rPr>
              <a:t>n</a:t>
            </a:r>
            <a:r>
              <a:rPr sz="3600" b="1" spc="-25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0" dirty="0" smtClean="0">
                <a:latin typeface="Arial"/>
                <a:cs typeface="Arial"/>
              </a:rPr>
              <a:t>f</a:t>
            </a:r>
            <a:r>
              <a:rPr sz="3600" b="1" spc="-275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-154" dirty="0" smtClean="0">
                <a:latin typeface="Arial"/>
                <a:cs typeface="Arial"/>
              </a:rPr>
              <a:t>sta</a:t>
            </a:r>
            <a:r>
              <a:rPr sz="3600" b="1" spc="-159" dirty="0" smtClean="0">
                <a:latin typeface="Arial"/>
                <a:cs typeface="Arial"/>
              </a:rPr>
              <a:t>n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9" dirty="0" smtClean="0">
                <a:latin typeface="Arial"/>
                <a:cs typeface="Arial"/>
              </a:rPr>
              <a:t>Fi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-159" dirty="0" smtClean="0">
                <a:latin typeface="Arial"/>
                <a:cs typeface="Arial"/>
              </a:rPr>
              <a:t>ld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64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:</a:t>
            </a:r>
            <a:r>
              <a:rPr sz="3600" b="1" spc="-28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63393" y="1424336"/>
            <a:ext cx="1036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-13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alues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13429" y="1424336"/>
            <a:ext cx="376377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are assigned</a:t>
            </a: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as Fol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spc="-1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b="1" spc="14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32382" y="2144553"/>
            <a:ext cx="4268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latin typeface="Arial"/>
                <a:cs typeface="Arial"/>
              </a:rPr>
              <a:t>d1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77362" y="2474976"/>
            <a:ext cx="17253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28236" y="2489835"/>
            <a:ext cx="15534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83682" y="2493543"/>
            <a:ext cx="17497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11823" y="2492248"/>
            <a:ext cx="16807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00094" y="2496312"/>
            <a:ext cx="18236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50968" y="2510942"/>
            <a:ext cx="18257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34555" y="2513965"/>
            <a:ext cx="18236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41894" y="2510942"/>
            <a:ext cx="115955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06414" y="2515489"/>
            <a:ext cx="13202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41066" y="2843038"/>
            <a:ext cx="238549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000" spc="-4" dirty="0" smtClean="0">
                <a:solidFill>
                  <a:srgbClr val="FF0000"/>
                </a:solidFill>
                <a:latin typeface="Arial"/>
                <a:cs typeface="Arial"/>
              </a:rPr>
              <a:t>:\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&gt;j</a:t>
            </a:r>
            <a:r>
              <a:rPr sz="2000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vac</a:t>
            </a:r>
            <a:r>
              <a:rPr sz="2000" spc="-2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mo.ja</a:t>
            </a:r>
            <a:r>
              <a:rPr sz="2000" spc="-9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41066" y="3452638"/>
            <a:ext cx="1507189" cy="3023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000" spc="-4" dirty="0" smtClean="0">
                <a:solidFill>
                  <a:srgbClr val="FF0000"/>
                </a:solidFill>
                <a:latin typeface="Arial"/>
                <a:cs typeface="Arial"/>
              </a:rPr>
              <a:t>:\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&gt;j</a:t>
            </a:r>
            <a:r>
              <a:rPr sz="2000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va</a:t>
            </a:r>
            <a:r>
              <a:rPr sz="2000" spc="-5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1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2700" marR="805500">
              <a:lnSpc>
                <a:spcPct val="100041"/>
              </a:lnSpc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spc="9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0 b</a:t>
            </a:r>
            <a:r>
              <a:rPr sz="2000" spc="9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000" spc="9" dirty="0" smtClean="0">
                <a:solidFill>
                  <a:srgbClr val="FF0000"/>
                </a:solidFill>
                <a:latin typeface="Arial"/>
                <a:cs typeface="Arial"/>
              </a:rPr>
              <a:t>c=0 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000" spc="9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000" spc="4" dirty="0" smtClean="0">
                <a:solidFill>
                  <a:srgbClr val="FF0000"/>
                </a:solidFill>
                <a:latin typeface="Arial"/>
                <a:cs typeface="Arial"/>
              </a:rPr>
              <a:t>e= 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f=</a:t>
            </a:r>
            <a:r>
              <a:rPr sz="2000" spc="4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.0 g</a:t>
            </a:r>
            <a:r>
              <a:rPr sz="2000" spc="9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0.0</a:t>
            </a:r>
            <a:endParaRPr sz="2000">
              <a:latin typeface="Arial"/>
              <a:cs typeface="Arial"/>
            </a:endParaRPr>
          </a:p>
          <a:p>
            <a:pPr marL="12700" marR="620982">
              <a:lnSpc>
                <a:spcPct val="100041"/>
              </a:lnSpc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000" spc="9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fal</a:t>
            </a:r>
            <a:r>
              <a:rPr sz="20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e i</a:t>
            </a:r>
            <a:r>
              <a:rPr sz="2000" spc="4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spc="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75254" y="2100833"/>
            <a:ext cx="563880" cy="3893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420" marR="194906" algn="ctr">
              <a:lnSpc>
                <a:spcPct val="101725"/>
              </a:lnSpc>
              <a:spcBef>
                <a:spcPts val="440"/>
              </a:spcBef>
            </a:pP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9134" y="2100833"/>
            <a:ext cx="562355" cy="3893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4055" marR="192747" algn="ctr">
              <a:lnSpc>
                <a:spcPct val="101725"/>
              </a:lnSpc>
              <a:spcBef>
                <a:spcPts val="440"/>
              </a:spcBef>
            </a:pP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01490" y="2100833"/>
            <a:ext cx="562356" cy="3893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2150" marR="194652" algn="ctr">
              <a:lnSpc>
                <a:spcPct val="101725"/>
              </a:lnSpc>
              <a:spcBef>
                <a:spcPts val="385"/>
              </a:spcBef>
            </a:pP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63846" y="2100833"/>
            <a:ext cx="560831" cy="3893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4309" marR="190969" algn="ctr">
              <a:lnSpc>
                <a:spcPct val="101725"/>
              </a:lnSpc>
              <a:spcBef>
                <a:spcPts val="385"/>
              </a:spcBef>
            </a:pP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4678" y="2100833"/>
            <a:ext cx="562355" cy="3893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987033" y="2100833"/>
            <a:ext cx="562356" cy="3893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7033">
              <a:lnSpc>
                <a:spcPct val="101725"/>
              </a:lnSpc>
              <a:spcBef>
                <a:spcPts val="440"/>
              </a:spcBef>
            </a:pP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0.0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9390" y="2100833"/>
            <a:ext cx="562355" cy="3893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5508">
              <a:lnSpc>
                <a:spcPct val="101725"/>
              </a:lnSpc>
              <a:spcBef>
                <a:spcPts val="385"/>
              </a:spcBef>
            </a:pP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0.0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1746" y="2100833"/>
            <a:ext cx="704850" cy="3893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874">
              <a:lnSpc>
                <a:spcPct val="101725"/>
              </a:lnSpc>
              <a:spcBef>
                <a:spcPts val="385"/>
              </a:spcBef>
            </a:pPr>
            <a:r>
              <a:rPr sz="1800" spc="-34" dirty="0" smtClean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alse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816596" y="2100833"/>
            <a:ext cx="567689" cy="3893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410">
              <a:lnSpc>
                <a:spcPct val="101725"/>
              </a:lnSpc>
              <a:spcBef>
                <a:spcPts val="440"/>
              </a:spcBef>
            </a:pP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nu</a:t>
            </a:r>
            <a:r>
              <a:rPr sz="1800" spc="-4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86788" y="3222868"/>
            <a:ext cx="3227703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sz="8400" spc="-94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sz="8400" spc="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sz="8400" spc="19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sz="8400" spc="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7194" y="3222868"/>
            <a:ext cx="1987970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sz="8400" spc="-489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sz="8400" spc="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5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29762" y="2512314"/>
            <a:ext cx="3014472" cy="240791"/>
          </a:xfrm>
          <a:custGeom>
            <a:avLst/>
            <a:gdLst/>
            <a:ahLst/>
            <a:cxnLst/>
            <a:rect l="l" t="t" r="r" b="b"/>
            <a:pathLst>
              <a:path w="3014472" h="240791">
                <a:moveTo>
                  <a:pt x="2894076" y="180594"/>
                </a:moveTo>
                <a:lnTo>
                  <a:pt x="2894076" y="240791"/>
                </a:lnTo>
                <a:lnTo>
                  <a:pt x="3014472" y="120396"/>
                </a:lnTo>
                <a:lnTo>
                  <a:pt x="2894076" y="0"/>
                </a:lnTo>
                <a:lnTo>
                  <a:pt x="2894076" y="60198"/>
                </a:lnTo>
                <a:lnTo>
                  <a:pt x="0" y="60198"/>
                </a:lnTo>
                <a:lnTo>
                  <a:pt x="0" y="180594"/>
                </a:lnTo>
                <a:lnTo>
                  <a:pt x="2894076" y="18059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29762" y="2512314"/>
            <a:ext cx="3014472" cy="240791"/>
          </a:xfrm>
          <a:custGeom>
            <a:avLst/>
            <a:gdLst/>
            <a:ahLst/>
            <a:cxnLst/>
            <a:rect l="l" t="t" r="r" b="b"/>
            <a:pathLst>
              <a:path w="3014472" h="240791">
                <a:moveTo>
                  <a:pt x="0" y="60198"/>
                </a:moveTo>
                <a:lnTo>
                  <a:pt x="2894076" y="60198"/>
                </a:lnTo>
                <a:lnTo>
                  <a:pt x="2894076" y="0"/>
                </a:lnTo>
                <a:lnTo>
                  <a:pt x="3014472" y="120396"/>
                </a:lnTo>
                <a:lnTo>
                  <a:pt x="2894076" y="240791"/>
                </a:lnTo>
                <a:lnTo>
                  <a:pt x="2894076" y="180594"/>
                </a:lnTo>
                <a:lnTo>
                  <a:pt x="0" y="180594"/>
                </a:lnTo>
                <a:lnTo>
                  <a:pt x="0" y="6019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56354" y="2957322"/>
            <a:ext cx="2087880" cy="240791"/>
          </a:xfrm>
          <a:custGeom>
            <a:avLst/>
            <a:gdLst/>
            <a:ahLst/>
            <a:cxnLst/>
            <a:rect l="l" t="t" r="r" b="b"/>
            <a:pathLst>
              <a:path w="2087880" h="240791">
                <a:moveTo>
                  <a:pt x="1967484" y="180593"/>
                </a:moveTo>
                <a:lnTo>
                  <a:pt x="1967484" y="240791"/>
                </a:lnTo>
                <a:lnTo>
                  <a:pt x="2087880" y="120395"/>
                </a:lnTo>
                <a:lnTo>
                  <a:pt x="1967484" y="0"/>
                </a:lnTo>
                <a:lnTo>
                  <a:pt x="1967484" y="60198"/>
                </a:lnTo>
                <a:lnTo>
                  <a:pt x="0" y="60198"/>
                </a:lnTo>
                <a:lnTo>
                  <a:pt x="0" y="180593"/>
                </a:lnTo>
                <a:lnTo>
                  <a:pt x="1967484" y="18059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56354" y="2957322"/>
            <a:ext cx="2087880" cy="240791"/>
          </a:xfrm>
          <a:custGeom>
            <a:avLst/>
            <a:gdLst/>
            <a:ahLst/>
            <a:cxnLst/>
            <a:rect l="l" t="t" r="r" b="b"/>
            <a:pathLst>
              <a:path w="2087880" h="240791">
                <a:moveTo>
                  <a:pt x="0" y="60198"/>
                </a:moveTo>
                <a:lnTo>
                  <a:pt x="1967484" y="60198"/>
                </a:lnTo>
                <a:lnTo>
                  <a:pt x="1967484" y="0"/>
                </a:lnTo>
                <a:lnTo>
                  <a:pt x="2087880" y="120395"/>
                </a:lnTo>
                <a:lnTo>
                  <a:pt x="1967484" y="240791"/>
                </a:lnTo>
                <a:lnTo>
                  <a:pt x="1967484" y="180593"/>
                </a:lnTo>
                <a:lnTo>
                  <a:pt x="0" y="180593"/>
                </a:lnTo>
                <a:lnTo>
                  <a:pt x="0" y="6019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80282" y="4072890"/>
            <a:ext cx="1511807" cy="576072"/>
          </a:xfrm>
          <a:custGeom>
            <a:avLst/>
            <a:gdLst/>
            <a:ahLst/>
            <a:cxnLst/>
            <a:rect l="l" t="t" r="r" b="b"/>
            <a:pathLst>
              <a:path w="1511807" h="576072">
                <a:moveTo>
                  <a:pt x="1511807" y="0"/>
                </a:moveTo>
                <a:lnTo>
                  <a:pt x="1511273" y="23630"/>
                </a:lnTo>
                <a:lnTo>
                  <a:pt x="1509699" y="46733"/>
                </a:lnTo>
                <a:lnTo>
                  <a:pt x="1507125" y="69235"/>
                </a:lnTo>
                <a:lnTo>
                  <a:pt x="1503593" y="91062"/>
                </a:lnTo>
                <a:lnTo>
                  <a:pt x="1499145" y="112139"/>
                </a:lnTo>
                <a:lnTo>
                  <a:pt x="1493822" y="132392"/>
                </a:lnTo>
                <a:lnTo>
                  <a:pt x="1487666" y="151748"/>
                </a:lnTo>
                <a:lnTo>
                  <a:pt x="1473019" y="187472"/>
                </a:lnTo>
                <a:lnTo>
                  <a:pt x="1455535" y="218718"/>
                </a:lnTo>
                <a:lnTo>
                  <a:pt x="1435547" y="244894"/>
                </a:lnTo>
                <a:lnTo>
                  <a:pt x="1413384" y="265408"/>
                </a:lnTo>
                <a:lnTo>
                  <a:pt x="1389380" y="279667"/>
                </a:lnTo>
                <a:lnTo>
                  <a:pt x="1363865" y="287081"/>
                </a:lnTo>
                <a:lnTo>
                  <a:pt x="1350644" y="288036"/>
                </a:lnTo>
                <a:lnTo>
                  <a:pt x="917066" y="288036"/>
                </a:lnTo>
                <a:lnTo>
                  <a:pt x="903846" y="288990"/>
                </a:lnTo>
                <a:lnTo>
                  <a:pt x="890920" y="291804"/>
                </a:lnTo>
                <a:lnTo>
                  <a:pt x="878331" y="296404"/>
                </a:lnTo>
                <a:lnTo>
                  <a:pt x="866119" y="302715"/>
                </a:lnTo>
                <a:lnTo>
                  <a:pt x="854327" y="310663"/>
                </a:lnTo>
                <a:lnTo>
                  <a:pt x="842994" y="320176"/>
                </a:lnTo>
                <a:lnTo>
                  <a:pt x="832164" y="331177"/>
                </a:lnTo>
                <a:lnTo>
                  <a:pt x="821877" y="343594"/>
                </a:lnTo>
                <a:lnTo>
                  <a:pt x="812176" y="357353"/>
                </a:lnTo>
                <a:lnTo>
                  <a:pt x="803100" y="372379"/>
                </a:lnTo>
                <a:lnTo>
                  <a:pt x="794692" y="388599"/>
                </a:lnTo>
                <a:lnTo>
                  <a:pt x="786993" y="405938"/>
                </a:lnTo>
                <a:lnTo>
                  <a:pt x="780045" y="424323"/>
                </a:lnTo>
                <a:lnTo>
                  <a:pt x="773889" y="443679"/>
                </a:lnTo>
                <a:lnTo>
                  <a:pt x="768566" y="463932"/>
                </a:lnTo>
                <a:lnTo>
                  <a:pt x="764118" y="485009"/>
                </a:lnTo>
                <a:lnTo>
                  <a:pt x="760586" y="506836"/>
                </a:lnTo>
                <a:lnTo>
                  <a:pt x="758012" y="529338"/>
                </a:lnTo>
                <a:lnTo>
                  <a:pt x="756438" y="552441"/>
                </a:lnTo>
                <a:lnTo>
                  <a:pt x="755903" y="576072"/>
                </a:lnTo>
                <a:lnTo>
                  <a:pt x="755369" y="552441"/>
                </a:lnTo>
                <a:lnTo>
                  <a:pt x="753795" y="529338"/>
                </a:lnTo>
                <a:lnTo>
                  <a:pt x="751221" y="506836"/>
                </a:lnTo>
                <a:lnTo>
                  <a:pt x="747689" y="485009"/>
                </a:lnTo>
                <a:lnTo>
                  <a:pt x="743241" y="463932"/>
                </a:lnTo>
                <a:lnTo>
                  <a:pt x="737918" y="443679"/>
                </a:lnTo>
                <a:lnTo>
                  <a:pt x="731762" y="424323"/>
                </a:lnTo>
                <a:lnTo>
                  <a:pt x="717115" y="388599"/>
                </a:lnTo>
                <a:lnTo>
                  <a:pt x="699631" y="357353"/>
                </a:lnTo>
                <a:lnTo>
                  <a:pt x="679643" y="331177"/>
                </a:lnTo>
                <a:lnTo>
                  <a:pt x="657480" y="310663"/>
                </a:lnTo>
                <a:lnTo>
                  <a:pt x="633476" y="296404"/>
                </a:lnTo>
                <a:lnTo>
                  <a:pt x="607961" y="288990"/>
                </a:lnTo>
                <a:lnTo>
                  <a:pt x="594740" y="288036"/>
                </a:lnTo>
                <a:lnTo>
                  <a:pt x="161162" y="288036"/>
                </a:lnTo>
                <a:lnTo>
                  <a:pt x="147942" y="287081"/>
                </a:lnTo>
                <a:lnTo>
                  <a:pt x="135016" y="284267"/>
                </a:lnTo>
                <a:lnTo>
                  <a:pt x="122427" y="279667"/>
                </a:lnTo>
                <a:lnTo>
                  <a:pt x="110215" y="273356"/>
                </a:lnTo>
                <a:lnTo>
                  <a:pt x="98423" y="265408"/>
                </a:lnTo>
                <a:lnTo>
                  <a:pt x="87090" y="255895"/>
                </a:lnTo>
                <a:lnTo>
                  <a:pt x="76260" y="244894"/>
                </a:lnTo>
                <a:lnTo>
                  <a:pt x="65973" y="232477"/>
                </a:lnTo>
                <a:lnTo>
                  <a:pt x="56272" y="218718"/>
                </a:lnTo>
                <a:lnTo>
                  <a:pt x="47196" y="203692"/>
                </a:lnTo>
                <a:lnTo>
                  <a:pt x="38788" y="187472"/>
                </a:lnTo>
                <a:lnTo>
                  <a:pt x="31089" y="170133"/>
                </a:lnTo>
                <a:lnTo>
                  <a:pt x="24141" y="151748"/>
                </a:lnTo>
                <a:lnTo>
                  <a:pt x="17985" y="132392"/>
                </a:lnTo>
                <a:lnTo>
                  <a:pt x="12662" y="112139"/>
                </a:lnTo>
                <a:lnTo>
                  <a:pt x="8214" y="91062"/>
                </a:lnTo>
                <a:lnTo>
                  <a:pt x="4682" y="69235"/>
                </a:lnTo>
                <a:lnTo>
                  <a:pt x="2108" y="46733"/>
                </a:lnTo>
                <a:lnTo>
                  <a:pt x="534" y="23630"/>
                </a:ln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81962" y="4687062"/>
            <a:ext cx="420624" cy="312419"/>
          </a:xfrm>
          <a:custGeom>
            <a:avLst/>
            <a:gdLst/>
            <a:ahLst/>
            <a:cxnLst/>
            <a:rect l="l" t="t" r="r" b="b"/>
            <a:pathLst>
              <a:path w="420624" h="312419">
                <a:moveTo>
                  <a:pt x="264413" y="234314"/>
                </a:moveTo>
                <a:lnTo>
                  <a:pt x="264413" y="312419"/>
                </a:lnTo>
                <a:lnTo>
                  <a:pt x="420624" y="156210"/>
                </a:lnTo>
                <a:lnTo>
                  <a:pt x="264413" y="0"/>
                </a:lnTo>
                <a:lnTo>
                  <a:pt x="264413" y="78105"/>
                </a:lnTo>
                <a:lnTo>
                  <a:pt x="0" y="78105"/>
                </a:lnTo>
                <a:lnTo>
                  <a:pt x="0" y="234314"/>
                </a:lnTo>
                <a:lnTo>
                  <a:pt x="264413" y="23431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81962" y="4687062"/>
            <a:ext cx="420624" cy="312419"/>
          </a:xfrm>
          <a:custGeom>
            <a:avLst/>
            <a:gdLst/>
            <a:ahLst/>
            <a:cxnLst/>
            <a:rect l="l" t="t" r="r" b="b"/>
            <a:pathLst>
              <a:path w="420624" h="312419">
                <a:moveTo>
                  <a:pt x="0" y="78105"/>
                </a:moveTo>
                <a:lnTo>
                  <a:pt x="264413" y="78105"/>
                </a:lnTo>
                <a:lnTo>
                  <a:pt x="264413" y="0"/>
                </a:lnTo>
                <a:lnTo>
                  <a:pt x="420624" y="156210"/>
                </a:lnTo>
                <a:lnTo>
                  <a:pt x="264413" y="312419"/>
                </a:lnTo>
                <a:lnTo>
                  <a:pt x="264413" y="234314"/>
                </a:lnTo>
                <a:lnTo>
                  <a:pt x="0" y="234314"/>
                </a:lnTo>
                <a:lnTo>
                  <a:pt x="0" y="7810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75154" y="4827270"/>
            <a:ext cx="288035" cy="978408"/>
          </a:xfrm>
          <a:custGeom>
            <a:avLst/>
            <a:gdLst/>
            <a:ahLst/>
            <a:cxnLst/>
            <a:rect l="l" t="t" r="r" b="b"/>
            <a:pathLst>
              <a:path w="288035" h="978408">
                <a:moveTo>
                  <a:pt x="144018" y="978407"/>
                </a:moveTo>
                <a:lnTo>
                  <a:pt x="288035" y="834389"/>
                </a:lnTo>
                <a:lnTo>
                  <a:pt x="216026" y="834389"/>
                </a:lnTo>
                <a:lnTo>
                  <a:pt x="216026" y="0"/>
                </a:lnTo>
                <a:lnTo>
                  <a:pt x="72008" y="0"/>
                </a:lnTo>
                <a:lnTo>
                  <a:pt x="72008" y="834389"/>
                </a:lnTo>
                <a:lnTo>
                  <a:pt x="0" y="834389"/>
                </a:lnTo>
                <a:lnTo>
                  <a:pt x="144018" y="97840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75154" y="4827270"/>
            <a:ext cx="288035" cy="978408"/>
          </a:xfrm>
          <a:custGeom>
            <a:avLst/>
            <a:gdLst/>
            <a:ahLst/>
            <a:cxnLst/>
            <a:rect l="l" t="t" r="r" b="b"/>
            <a:pathLst>
              <a:path w="288035" h="978408">
                <a:moveTo>
                  <a:pt x="0" y="834389"/>
                </a:moveTo>
                <a:lnTo>
                  <a:pt x="72008" y="834389"/>
                </a:lnTo>
                <a:lnTo>
                  <a:pt x="72008" y="0"/>
                </a:lnTo>
                <a:lnTo>
                  <a:pt x="216026" y="0"/>
                </a:lnTo>
                <a:lnTo>
                  <a:pt x="216026" y="834389"/>
                </a:lnTo>
                <a:lnTo>
                  <a:pt x="288035" y="834389"/>
                </a:lnTo>
                <a:lnTo>
                  <a:pt x="144018" y="978407"/>
                </a:lnTo>
                <a:lnTo>
                  <a:pt x="0" y="83438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83540" y="465946"/>
            <a:ext cx="314899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Lo</a:t>
            </a:r>
            <a:r>
              <a:rPr sz="3600" b="1" spc="-154" dirty="0" smtClean="0">
                <a:latin typeface="Arial"/>
                <a:cs typeface="Arial"/>
              </a:rPr>
              <a:t>ca</a:t>
            </a:r>
            <a:r>
              <a:rPr sz="3600" b="1" spc="0" dirty="0" smtClean="0">
                <a:latin typeface="Arial"/>
                <a:cs typeface="Arial"/>
              </a:rPr>
              <a:t>l</a:t>
            </a:r>
            <a:r>
              <a:rPr sz="3600" b="1" spc="-269" dirty="0" smtClean="0">
                <a:latin typeface="Arial"/>
                <a:cs typeface="Arial"/>
              </a:rPr>
              <a:t> </a:t>
            </a:r>
            <a:r>
              <a:rPr sz="3600" b="1" spc="-359" dirty="0" smtClean="0">
                <a:latin typeface="Arial"/>
                <a:cs typeface="Arial"/>
              </a:rPr>
              <a:t>V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bl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3540" y="1577371"/>
            <a:ext cx="764539" cy="7693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570"/>
              </a:spcBef>
            </a:pPr>
            <a:r>
              <a:rPr sz="2400" spc="0" dirty="0" smtClean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47343" y="1577371"/>
            <a:ext cx="66273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X</a:t>
            </a:r>
            <a:r>
              <a:rPr sz="2400" spc="-9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6440" y="2455449"/>
            <a:ext cx="985824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private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568"/>
              </a:spcBef>
            </a:pPr>
            <a:r>
              <a:rPr sz="2400" spc="0" dirty="0" smtClean="0">
                <a:latin typeface="Arial"/>
                <a:cs typeface="Arial"/>
              </a:rPr>
              <a:t>pu</a:t>
            </a:r>
            <a:r>
              <a:rPr sz="2400" spc="-4" dirty="0" smtClean="0">
                <a:latin typeface="Arial"/>
                <a:cs typeface="Arial"/>
              </a:rPr>
              <a:t>b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12594" y="2455449"/>
            <a:ext cx="783132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19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sz="2400" spc="0" dirty="0" smtClean="0">
                <a:latin typeface="Arial"/>
                <a:cs typeface="Arial"/>
              </a:rPr>
              <a:t>sta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27375" y="2455449"/>
            <a:ext cx="392074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23990" y="2470435"/>
            <a:ext cx="2381885" cy="793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Ins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ance 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ld</a:t>
            </a:r>
            <a:endParaRPr sz="2400">
              <a:latin typeface="Arial"/>
              <a:cs typeface="Arial"/>
            </a:endParaRPr>
          </a:p>
          <a:p>
            <a:pPr marL="22225">
              <a:lnSpc>
                <a:spcPct val="95825"/>
              </a:lnSpc>
              <a:spcBef>
                <a:spcPts val="75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ass/s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atic Fie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41775" y="2894361"/>
            <a:ext cx="3247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b;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34634" y="3431302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21146" y="3431302"/>
            <a:ext cx="177087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Ins</a:t>
            </a:r>
            <a:r>
              <a:rPr sz="2000" b="1" spc="9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anc</a:t>
            </a:r>
            <a:r>
              <a:rPr sz="2000" b="1" spc="-25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b="1" spc="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Fie</a:t>
            </a:r>
            <a:r>
              <a:rPr sz="2000" b="1" spc="-1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69072" y="3431302"/>
            <a:ext cx="34658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‘a’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578342" y="3431302"/>
            <a:ext cx="27453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-4" dirty="0" smtClean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21146" y="3735855"/>
            <a:ext cx="854815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-9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isib</a:t>
            </a:r>
            <a:r>
              <a:rPr sz="2000" b="1" spc="-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21728" y="3735855"/>
            <a:ext cx="586242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000" b="1" spc="-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53832" y="3735855"/>
            <a:ext cx="797992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b="1" spc="-9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si</a:t>
            </a:r>
            <a:r>
              <a:rPr sz="2000" b="1" spc="-9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6440" y="3772566"/>
            <a:ext cx="963828" cy="1647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19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pu</a:t>
            </a:r>
            <a:r>
              <a:rPr sz="2400" spc="-4" dirty="0" smtClean="0">
                <a:latin typeface="Arial"/>
                <a:cs typeface="Arial"/>
              </a:rPr>
              <a:t>b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568"/>
              </a:spcBef>
            </a:pPr>
            <a:r>
              <a:rPr sz="2400" spc="0" dirty="0" smtClean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584454">
              <a:lnSpc>
                <a:spcPct val="95825"/>
              </a:lnSpc>
              <a:spcBef>
                <a:spcPts val="696"/>
              </a:spcBef>
            </a:pP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698"/>
              </a:spcBef>
            </a:pPr>
            <a:r>
              <a:rPr sz="2400" spc="0" dirty="0" smtClean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12594" y="3772566"/>
            <a:ext cx="630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void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27375" y="3772566"/>
            <a:ext cx="103520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do</a:t>
            </a:r>
            <a:r>
              <a:rPr sz="2400" spc="-4" dirty="0" smtClean="0">
                <a:latin typeface="Arial"/>
                <a:cs typeface="Arial"/>
              </a:rPr>
              <a:t>S</a:t>
            </a:r>
            <a:r>
              <a:rPr sz="2400" spc="4" dirty="0" smtClean="0">
                <a:latin typeface="Arial"/>
                <a:cs typeface="Arial"/>
              </a:rPr>
              <a:t>(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62755" y="3772566"/>
            <a:ext cx="41097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4" dirty="0" smtClean="0">
                <a:latin typeface="Arial"/>
                <a:cs typeface="Arial"/>
              </a:rPr>
              <a:t>m,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84903" y="3772566"/>
            <a:ext cx="7486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21146" y="4041283"/>
            <a:ext cx="163498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cla</a:t>
            </a:r>
            <a:r>
              <a:rPr sz="2000" b="1" spc="9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b="1" spc="-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4" dirty="0" smtClean="0">
                <a:solidFill>
                  <a:srgbClr val="FF0000"/>
                </a:solidFill>
                <a:latin typeface="Arial"/>
                <a:cs typeface="Arial"/>
              </a:rPr>
              <a:t>XYZ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000" b="1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lass   </a:t>
            </a:r>
            <a:r>
              <a:rPr sz="2000" b="1" spc="15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000" b="1" spc="-1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b="1" spc="-1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34634" y="4346083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94396" y="4346083"/>
            <a:ext cx="36058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‘b’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78342" y="4346083"/>
            <a:ext cx="27453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-4" dirty="0" smtClean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05102" y="4650390"/>
            <a:ext cx="3082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y;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21146" y="4650883"/>
            <a:ext cx="274638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b="1" spc="-19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isible e</a:t>
            </a:r>
            <a:r>
              <a:rPr sz="2000" b="1" spc="-19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sz="2000" b="1" spc="-2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000" b="1" spc="59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here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Lo</a:t>
            </a:r>
            <a:r>
              <a:rPr sz="2000" b="1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al </a:t>
            </a:r>
            <a:r>
              <a:rPr sz="2000" b="1" spc="27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arg</a:t>
            </a:r>
            <a:r>
              <a:rPr sz="2000" b="1" spc="-9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ments </a:t>
            </a:r>
            <a:r>
              <a:rPr sz="2000" b="1" spc="27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4" dirty="0" smtClean="0">
                <a:solidFill>
                  <a:srgbClr val="FF0000"/>
                </a:solidFill>
                <a:latin typeface="Arial"/>
                <a:cs typeface="Arial"/>
              </a:rPr>
              <a:t>‘m’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55086" y="4732686"/>
            <a:ext cx="7986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Loc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52138" y="4732686"/>
            <a:ext cx="154482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Arguments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34634" y="4955683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1146" y="5260483"/>
            <a:ext cx="51660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b="1" spc="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47764" y="5260483"/>
            <a:ext cx="36058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‘n’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03440" y="5260483"/>
            <a:ext cx="51609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1328" y="5260483"/>
            <a:ext cx="1022228" cy="584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5">
              <a:lnSpc>
                <a:spcPts val="2150"/>
              </a:lnSpc>
              <a:spcBef>
                <a:spcPts val="107"/>
              </a:spcBef>
            </a:pPr>
            <a:r>
              <a:rPr sz="2000" b="1" spc="-19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ariab</a:t>
            </a:r>
            <a:r>
              <a:rPr sz="2000" b="1" spc="-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52324">
              <a:lnSpc>
                <a:spcPct val="95825"/>
              </a:lnSpc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5528468"/>
            <a:ext cx="17292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146" y="5565562"/>
            <a:ext cx="76726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9" dirty="0" smtClean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sz="2000" b="1" spc="-2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’ </a:t>
            </a:r>
            <a:r>
              <a:rPr sz="2000" b="1" spc="338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3608" y="5565562"/>
            <a:ext cx="71432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2000" b="1" spc="-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b="1" spc="4" dirty="0" smtClean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146" y="5870362"/>
            <a:ext cx="2730491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b="1" spc="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b="1" spc="10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ac</a:t>
            </a:r>
            <a:r>
              <a:rPr sz="2000" b="1" spc="-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essi</a:t>
            </a:r>
            <a:r>
              <a:rPr sz="2000" b="1" spc="-9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sz="2000" b="1" spc="1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only</a:t>
            </a:r>
            <a:r>
              <a:rPr sz="2000" b="1" spc="8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4" dirty="0" smtClean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side</a:t>
            </a:r>
            <a:r>
              <a:rPr sz="2000" b="1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2000" b="1" spc="-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b="1" spc="4" dirty="0" smtClean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r>
              <a:rPr sz="2000" b="1" spc="0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2643" y="5921355"/>
            <a:ext cx="7986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Loc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6154" y="5921355"/>
            <a:ext cx="116474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18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aria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1523" y="1556765"/>
            <a:ext cx="4356481" cy="396239"/>
          </a:xfrm>
          <a:custGeom>
            <a:avLst/>
            <a:gdLst/>
            <a:ahLst/>
            <a:cxnLst/>
            <a:rect l="l" t="t" r="r" b="b"/>
            <a:pathLst>
              <a:path w="4356481" h="396239">
                <a:moveTo>
                  <a:pt x="0" y="396239"/>
                </a:moveTo>
                <a:lnTo>
                  <a:pt x="4356481" y="396239"/>
                </a:lnTo>
                <a:lnTo>
                  <a:pt x="435648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07941" y="1556765"/>
            <a:ext cx="4356480" cy="396239"/>
          </a:xfrm>
          <a:custGeom>
            <a:avLst/>
            <a:gdLst/>
            <a:ahLst/>
            <a:cxnLst/>
            <a:rect l="l" t="t" r="r" b="b"/>
            <a:pathLst>
              <a:path w="4356480" h="396239">
                <a:moveTo>
                  <a:pt x="0" y="396239"/>
                </a:moveTo>
                <a:lnTo>
                  <a:pt x="4356480" y="396239"/>
                </a:lnTo>
                <a:lnTo>
                  <a:pt x="435648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1523" y="1953006"/>
            <a:ext cx="4356481" cy="396239"/>
          </a:xfrm>
          <a:custGeom>
            <a:avLst/>
            <a:gdLst/>
            <a:ahLst/>
            <a:cxnLst/>
            <a:rect l="l" t="t" r="r" b="b"/>
            <a:pathLst>
              <a:path w="4356481" h="396239">
                <a:moveTo>
                  <a:pt x="0" y="396239"/>
                </a:moveTo>
                <a:lnTo>
                  <a:pt x="4356481" y="396239"/>
                </a:lnTo>
                <a:lnTo>
                  <a:pt x="435648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07941" y="1953006"/>
            <a:ext cx="4356480" cy="396239"/>
          </a:xfrm>
          <a:custGeom>
            <a:avLst/>
            <a:gdLst/>
            <a:ahLst/>
            <a:cxnLst/>
            <a:rect l="l" t="t" r="r" b="b"/>
            <a:pathLst>
              <a:path w="4356480" h="396239">
                <a:moveTo>
                  <a:pt x="0" y="396239"/>
                </a:moveTo>
                <a:lnTo>
                  <a:pt x="4356480" y="396239"/>
                </a:lnTo>
                <a:lnTo>
                  <a:pt x="435648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3540" y="236845"/>
            <a:ext cx="3750665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286">
              <a:lnSpc>
                <a:spcPts val="3745"/>
              </a:lnSpc>
              <a:spcBef>
                <a:spcPts val="187"/>
              </a:spcBef>
            </a:pPr>
            <a:r>
              <a:rPr sz="3600" b="1" spc="-159" dirty="0" smtClean="0">
                <a:latin typeface="Arial"/>
                <a:cs typeface="Arial"/>
              </a:rPr>
              <a:t>Lo</a:t>
            </a:r>
            <a:r>
              <a:rPr sz="3600" b="1" spc="-154" dirty="0" smtClean="0">
                <a:latin typeface="Arial"/>
                <a:cs typeface="Arial"/>
              </a:rPr>
              <a:t>ca</a:t>
            </a:r>
            <a:r>
              <a:rPr sz="3600" b="1" spc="0" dirty="0" smtClean="0">
                <a:latin typeface="Arial"/>
                <a:cs typeface="Arial"/>
              </a:rPr>
              <a:t>l</a:t>
            </a:r>
            <a:r>
              <a:rPr sz="3600" b="1" spc="-269" dirty="0" smtClean="0">
                <a:latin typeface="Arial"/>
                <a:cs typeface="Arial"/>
              </a:rPr>
              <a:t> </a:t>
            </a:r>
            <a:r>
              <a:rPr sz="3600" b="1" spc="-364" dirty="0" smtClean="0">
                <a:latin typeface="Arial"/>
                <a:cs typeface="Arial"/>
              </a:rPr>
              <a:t>V</a:t>
            </a:r>
            <a:r>
              <a:rPr sz="3600" b="1" spc="-154" dirty="0" smtClean="0">
                <a:latin typeface="Arial"/>
                <a:cs typeface="Arial"/>
              </a:rPr>
              <a:t>ar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bl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39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vs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3640"/>
              </a:lnSpc>
            </a:pPr>
            <a:r>
              <a:rPr sz="3600" b="1" spc="-359" dirty="0" smtClean="0">
                <a:latin typeface="Arial"/>
                <a:cs typeface="Arial"/>
              </a:rPr>
              <a:t>V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bl</a:t>
            </a:r>
            <a:r>
              <a:rPr sz="3600" b="1" spc="-154" dirty="0" smtClean="0">
                <a:latin typeface="Arial"/>
                <a:cs typeface="Arial"/>
              </a:rPr>
              <a:t>es</a:t>
            </a:r>
            <a:r>
              <a:rPr sz="3600" b="1" spc="-150" dirty="0" smtClean="0">
                <a:latin typeface="Arial"/>
                <a:cs typeface="Arial"/>
              </a:rPr>
              <a:t>/I</a:t>
            </a:r>
            <a:r>
              <a:rPr sz="3600" b="1" spc="-159" dirty="0" smtClean="0">
                <a:latin typeface="Arial"/>
                <a:cs typeface="Arial"/>
              </a:rPr>
              <a:t>n</a:t>
            </a:r>
            <a:r>
              <a:rPr sz="3600" b="1" spc="-154" dirty="0" smtClean="0">
                <a:latin typeface="Arial"/>
                <a:cs typeface="Arial"/>
              </a:rPr>
              <a:t>s</a:t>
            </a:r>
            <a:r>
              <a:rPr sz="3600" b="1" spc="-144" dirty="0" smtClean="0">
                <a:latin typeface="Arial"/>
                <a:cs typeface="Arial"/>
              </a:rPr>
              <a:t>t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0" dirty="0" smtClean="0">
                <a:latin typeface="Arial"/>
                <a:cs typeface="Arial"/>
              </a:rPr>
              <a:t>n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1879" y="236845"/>
            <a:ext cx="1426906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9" dirty="0" smtClean="0">
                <a:latin typeface="Arial"/>
                <a:cs typeface="Arial"/>
              </a:rPr>
              <a:t>Obj</a:t>
            </a:r>
            <a:r>
              <a:rPr sz="3600" b="1" spc="-154" dirty="0" smtClean="0">
                <a:latin typeface="Arial"/>
                <a:cs typeface="Arial"/>
              </a:rPr>
              <a:t>ec</a:t>
            </a:r>
            <a:r>
              <a:rPr sz="3600" b="1" spc="0" dirty="0" smtClean="0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  <a:p>
            <a:pPr marL="37058" marR="78860">
              <a:lnSpc>
                <a:spcPts val="3640"/>
              </a:lnSpc>
            </a:pPr>
            <a:r>
              <a:rPr sz="3600" b="1" spc="-159" dirty="0" smtClean="0">
                <a:latin typeface="Arial"/>
                <a:cs typeface="Arial"/>
              </a:rPr>
              <a:t>Fi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-159" dirty="0" smtClean="0">
                <a:latin typeface="Arial"/>
                <a:cs typeface="Arial"/>
              </a:rPr>
              <a:t>ld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523" y="1556765"/>
            <a:ext cx="8712898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9405">
              <a:lnSpc>
                <a:spcPct val="95825"/>
              </a:lnSpc>
              <a:spcBef>
                <a:spcPts val="430"/>
              </a:spcBef>
            </a:pP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2000" b="1" spc="-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Fie</a:t>
            </a:r>
            <a:r>
              <a:rPr sz="2000" b="1" spc="-9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ds</a:t>
            </a:r>
            <a:r>
              <a:rPr sz="2000" b="1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000" b="1" spc="-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2000" b="1" spc="-3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9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ariab</a:t>
            </a:r>
            <a:r>
              <a:rPr sz="2000" b="1" spc="-4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es                   </a:t>
            </a:r>
            <a:r>
              <a:rPr sz="2000" b="1" spc="1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r>
              <a:rPr sz="2000" b="1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9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ariab</a:t>
            </a:r>
            <a:r>
              <a:rPr sz="2000" b="1" spc="-4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1523" y="1953005"/>
            <a:ext cx="8712898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1523" y="1556765"/>
            <a:ext cx="4356481" cy="396239"/>
          </a:xfrm>
          <a:custGeom>
            <a:avLst/>
            <a:gdLst/>
            <a:ahLst/>
            <a:cxnLst/>
            <a:rect l="l" t="t" r="r" b="b"/>
            <a:pathLst>
              <a:path w="4356481" h="396239">
                <a:moveTo>
                  <a:pt x="0" y="396239"/>
                </a:moveTo>
                <a:lnTo>
                  <a:pt x="4356481" y="396239"/>
                </a:lnTo>
                <a:lnTo>
                  <a:pt x="435648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07941" y="1556765"/>
            <a:ext cx="4356480" cy="396239"/>
          </a:xfrm>
          <a:custGeom>
            <a:avLst/>
            <a:gdLst/>
            <a:ahLst/>
            <a:cxnLst/>
            <a:rect l="l" t="t" r="r" b="b"/>
            <a:pathLst>
              <a:path w="4356480" h="396239">
                <a:moveTo>
                  <a:pt x="0" y="396239"/>
                </a:moveTo>
                <a:lnTo>
                  <a:pt x="4356480" y="396239"/>
                </a:lnTo>
                <a:lnTo>
                  <a:pt x="435648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1523" y="1953006"/>
            <a:ext cx="4356481" cy="1005839"/>
          </a:xfrm>
          <a:custGeom>
            <a:avLst/>
            <a:gdLst/>
            <a:ahLst/>
            <a:cxnLst/>
            <a:rect l="l" t="t" r="r" b="b"/>
            <a:pathLst>
              <a:path w="4356481" h="1005839">
                <a:moveTo>
                  <a:pt x="0" y="1005839"/>
                </a:moveTo>
                <a:lnTo>
                  <a:pt x="4356481" y="1005839"/>
                </a:lnTo>
                <a:lnTo>
                  <a:pt x="4356481" y="0"/>
                </a:lnTo>
                <a:lnTo>
                  <a:pt x="0" y="0"/>
                </a:lnTo>
                <a:lnTo>
                  <a:pt x="0" y="1005839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07941" y="1953006"/>
            <a:ext cx="4356480" cy="1005839"/>
          </a:xfrm>
          <a:custGeom>
            <a:avLst/>
            <a:gdLst/>
            <a:ahLst/>
            <a:cxnLst/>
            <a:rect l="l" t="t" r="r" b="b"/>
            <a:pathLst>
              <a:path w="4356480" h="1005839">
                <a:moveTo>
                  <a:pt x="0" y="1005839"/>
                </a:moveTo>
                <a:lnTo>
                  <a:pt x="4356480" y="1005839"/>
                </a:lnTo>
                <a:lnTo>
                  <a:pt x="4356480" y="0"/>
                </a:lnTo>
                <a:lnTo>
                  <a:pt x="0" y="0"/>
                </a:lnTo>
                <a:lnTo>
                  <a:pt x="0" y="1005839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3540" y="236845"/>
            <a:ext cx="3750665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286">
              <a:lnSpc>
                <a:spcPts val="3745"/>
              </a:lnSpc>
              <a:spcBef>
                <a:spcPts val="187"/>
              </a:spcBef>
            </a:pPr>
            <a:r>
              <a:rPr sz="3600" b="1" spc="-159" dirty="0" smtClean="0">
                <a:latin typeface="Arial"/>
                <a:cs typeface="Arial"/>
              </a:rPr>
              <a:t>Lo</a:t>
            </a:r>
            <a:r>
              <a:rPr sz="3600" b="1" spc="-154" dirty="0" smtClean="0">
                <a:latin typeface="Arial"/>
                <a:cs typeface="Arial"/>
              </a:rPr>
              <a:t>ca</a:t>
            </a:r>
            <a:r>
              <a:rPr sz="3600" b="1" spc="0" dirty="0" smtClean="0">
                <a:latin typeface="Arial"/>
                <a:cs typeface="Arial"/>
              </a:rPr>
              <a:t>l</a:t>
            </a:r>
            <a:r>
              <a:rPr sz="3600" b="1" spc="-269" dirty="0" smtClean="0">
                <a:latin typeface="Arial"/>
                <a:cs typeface="Arial"/>
              </a:rPr>
              <a:t> </a:t>
            </a:r>
            <a:r>
              <a:rPr sz="3600" b="1" spc="-364" dirty="0" smtClean="0">
                <a:latin typeface="Arial"/>
                <a:cs typeface="Arial"/>
              </a:rPr>
              <a:t>V</a:t>
            </a:r>
            <a:r>
              <a:rPr sz="3600" b="1" spc="-154" dirty="0" smtClean="0">
                <a:latin typeface="Arial"/>
                <a:cs typeface="Arial"/>
              </a:rPr>
              <a:t>ar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bl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39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vs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3640"/>
              </a:lnSpc>
            </a:pPr>
            <a:r>
              <a:rPr sz="3600" b="1" spc="-359" dirty="0" smtClean="0">
                <a:latin typeface="Arial"/>
                <a:cs typeface="Arial"/>
              </a:rPr>
              <a:t>V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bl</a:t>
            </a:r>
            <a:r>
              <a:rPr sz="3600" b="1" spc="-154" dirty="0" smtClean="0">
                <a:latin typeface="Arial"/>
                <a:cs typeface="Arial"/>
              </a:rPr>
              <a:t>es</a:t>
            </a:r>
            <a:r>
              <a:rPr sz="3600" b="1" spc="-150" dirty="0" smtClean="0">
                <a:latin typeface="Arial"/>
                <a:cs typeface="Arial"/>
              </a:rPr>
              <a:t>/I</a:t>
            </a:r>
            <a:r>
              <a:rPr sz="3600" b="1" spc="-159" dirty="0" smtClean="0">
                <a:latin typeface="Arial"/>
                <a:cs typeface="Arial"/>
              </a:rPr>
              <a:t>n</a:t>
            </a:r>
            <a:r>
              <a:rPr sz="3600" b="1" spc="-154" dirty="0" smtClean="0">
                <a:latin typeface="Arial"/>
                <a:cs typeface="Arial"/>
              </a:rPr>
              <a:t>s</a:t>
            </a:r>
            <a:r>
              <a:rPr sz="3600" b="1" spc="-144" dirty="0" smtClean="0">
                <a:latin typeface="Arial"/>
                <a:cs typeface="Arial"/>
              </a:rPr>
              <a:t>t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0" dirty="0" smtClean="0">
                <a:latin typeface="Arial"/>
                <a:cs typeface="Arial"/>
              </a:rPr>
              <a:t>n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1879" y="236845"/>
            <a:ext cx="1426906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9" dirty="0" smtClean="0">
                <a:latin typeface="Arial"/>
                <a:cs typeface="Arial"/>
              </a:rPr>
              <a:t>Obj</a:t>
            </a:r>
            <a:r>
              <a:rPr sz="3600" b="1" spc="-154" dirty="0" smtClean="0">
                <a:latin typeface="Arial"/>
                <a:cs typeface="Arial"/>
              </a:rPr>
              <a:t>ec</a:t>
            </a:r>
            <a:r>
              <a:rPr sz="3600" b="1" spc="0" dirty="0" smtClean="0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  <a:p>
            <a:pPr marL="37058" marR="78860">
              <a:lnSpc>
                <a:spcPts val="3640"/>
              </a:lnSpc>
            </a:pPr>
            <a:r>
              <a:rPr sz="3600" b="1" spc="-159" dirty="0" smtClean="0">
                <a:latin typeface="Arial"/>
                <a:cs typeface="Arial"/>
              </a:rPr>
              <a:t>Fi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-159" dirty="0" smtClean="0">
                <a:latin typeface="Arial"/>
                <a:cs typeface="Arial"/>
              </a:rPr>
              <a:t>ld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523" y="1556765"/>
            <a:ext cx="8712898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9405">
              <a:lnSpc>
                <a:spcPct val="95825"/>
              </a:lnSpc>
              <a:spcBef>
                <a:spcPts val="430"/>
              </a:spcBef>
            </a:pP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2000" b="1" spc="-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Fie</a:t>
            </a:r>
            <a:r>
              <a:rPr sz="2000" b="1" spc="-9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ds</a:t>
            </a:r>
            <a:r>
              <a:rPr sz="2000" b="1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000" b="1" spc="-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2000" b="1" spc="-3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9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ariab</a:t>
            </a:r>
            <a:r>
              <a:rPr sz="2000" b="1" spc="-4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es                   </a:t>
            </a:r>
            <a:r>
              <a:rPr sz="2000" b="1" spc="1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r>
              <a:rPr sz="2000" b="1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9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ariab</a:t>
            </a:r>
            <a:r>
              <a:rPr sz="2000" b="1" spc="-4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1523" y="1953005"/>
            <a:ext cx="8712898" cy="1005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4581" marR="45865" indent="-343204">
              <a:lnSpc>
                <a:spcPct val="100041"/>
              </a:lnSpc>
              <a:spcBef>
                <a:spcPts val="430"/>
              </a:spcBef>
              <a:tabLst>
                <a:tab pos="431800" algn="l"/>
              </a:tabLst>
            </a:pPr>
            <a:r>
              <a:rPr sz="2000" spc="0" dirty="0" smtClean="0">
                <a:latin typeface="Arial"/>
                <a:cs typeface="Arial"/>
              </a:rPr>
              <a:t>1.	C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  </a:t>
            </a:r>
            <a:r>
              <a:rPr sz="2000" spc="104" dirty="0" smtClean="0">
                <a:latin typeface="Arial"/>
                <a:cs typeface="Arial"/>
              </a:rPr>
              <a:t> </a:t>
            </a:r>
            <a:r>
              <a:rPr sz="2000" spc="-9" dirty="0" smtClean="0">
                <a:latin typeface="Arial"/>
                <a:cs typeface="Arial"/>
              </a:rPr>
              <a:t>h</a:t>
            </a:r>
            <a:r>
              <a:rPr sz="2000" spc="0" dirty="0" smtClean="0">
                <a:latin typeface="Arial"/>
                <a:cs typeface="Arial"/>
              </a:rPr>
              <a:t>ave  </a:t>
            </a:r>
            <a:r>
              <a:rPr sz="2000" spc="8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Ac</a:t>
            </a:r>
            <a:r>
              <a:rPr sz="2000" spc="4" dirty="0" smtClean="0">
                <a:latin typeface="Arial"/>
                <a:cs typeface="Arial"/>
              </a:rPr>
              <a:t>c</a:t>
            </a:r>
            <a:r>
              <a:rPr sz="2000" spc="-9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ss  </a:t>
            </a:r>
            <a:r>
              <a:rPr sz="2000" spc="104" dirty="0" smtClean="0">
                <a:latin typeface="Arial"/>
                <a:cs typeface="Arial"/>
              </a:rPr>
              <a:t> </a:t>
            </a:r>
            <a:r>
              <a:rPr sz="2000" spc="-14" dirty="0" smtClean="0">
                <a:latin typeface="Arial"/>
                <a:cs typeface="Arial"/>
              </a:rPr>
              <a:t>M</a:t>
            </a:r>
            <a:r>
              <a:rPr sz="2000" spc="0" dirty="0" smtClean="0">
                <a:latin typeface="Arial"/>
                <a:cs typeface="Arial"/>
              </a:rPr>
              <a:t>o</a:t>
            </a:r>
            <a:r>
              <a:rPr sz="2000" spc="-9" dirty="0" smtClean="0">
                <a:latin typeface="Arial"/>
                <a:cs typeface="Arial"/>
              </a:rPr>
              <a:t>d</a:t>
            </a:r>
            <a:r>
              <a:rPr sz="2000" spc="0" dirty="0" smtClean="0">
                <a:latin typeface="Arial"/>
                <a:cs typeface="Arial"/>
              </a:rPr>
              <a:t>if</a:t>
            </a:r>
            <a:r>
              <a:rPr sz="2000" spc="-4" dirty="0" smtClean="0">
                <a:latin typeface="Arial"/>
                <a:cs typeface="Arial"/>
              </a:rPr>
              <a:t>i</a:t>
            </a: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s  </a:t>
            </a:r>
            <a:r>
              <a:rPr sz="2000" spc="100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: </a:t>
            </a:r>
            <a:r>
              <a:rPr sz="2000" spc="323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1</a:t>
            </a:r>
            <a:r>
              <a:rPr sz="2000" spc="0" dirty="0" smtClean="0">
                <a:latin typeface="Arial"/>
                <a:cs typeface="Arial"/>
              </a:rPr>
              <a:t>.  </a:t>
            </a:r>
            <a:r>
              <a:rPr sz="2000" spc="26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Local</a:t>
            </a:r>
            <a:r>
              <a:rPr sz="2000" spc="473" dirty="0" smtClean="0">
                <a:latin typeface="Arial"/>
                <a:cs typeface="Arial"/>
              </a:rPr>
              <a:t> </a:t>
            </a:r>
            <a:r>
              <a:rPr sz="2000" spc="-150" dirty="0" smtClean="0">
                <a:latin typeface="Arial"/>
                <a:cs typeface="Arial"/>
              </a:rPr>
              <a:t>V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iables</a:t>
            </a:r>
            <a:r>
              <a:rPr sz="2000" spc="49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have</a:t>
            </a:r>
            <a:r>
              <a:rPr sz="2000" spc="478" dirty="0" smtClean="0">
                <a:latin typeface="Arial"/>
                <a:cs typeface="Arial"/>
              </a:rPr>
              <a:t> </a:t>
            </a:r>
            <a:r>
              <a:rPr sz="2000" spc="-9" dirty="0" smtClean="0">
                <a:latin typeface="Arial"/>
                <a:cs typeface="Arial"/>
              </a:rPr>
              <a:t>o</a:t>
            </a:r>
            <a:r>
              <a:rPr sz="2000" spc="0" dirty="0" smtClean="0">
                <a:latin typeface="Arial"/>
                <a:cs typeface="Arial"/>
              </a:rPr>
              <a:t>nly</a:t>
            </a:r>
            <a:r>
              <a:rPr sz="2000" spc="47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lo</a:t>
            </a:r>
            <a:r>
              <a:rPr sz="2000" spc="4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al publi</a:t>
            </a:r>
            <a:r>
              <a:rPr sz="2000" spc="9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,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i</a:t>
            </a:r>
            <a:r>
              <a:rPr sz="2000" spc="-4" dirty="0" smtClean="0">
                <a:latin typeface="Arial"/>
                <a:cs typeface="Arial"/>
              </a:rPr>
              <a:t>v</a:t>
            </a:r>
            <a:r>
              <a:rPr sz="2000" spc="0" dirty="0" smtClean="0">
                <a:latin typeface="Arial"/>
                <a:cs typeface="Arial"/>
              </a:rPr>
              <a:t>ate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,</a:t>
            </a:r>
            <a:r>
              <a:rPr sz="2000" spc="-4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…</a:t>
            </a:r>
            <a:r>
              <a:rPr sz="2000" spc="0" dirty="0" smtClean="0">
                <a:latin typeface="Arial"/>
                <a:cs typeface="Arial"/>
              </a:rPr>
              <a:t>.                                </a:t>
            </a:r>
            <a:r>
              <a:rPr sz="2000" spc="36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or </a:t>
            </a:r>
            <a:r>
              <a:rPr sz="2000" spc="16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 </a:t>
            </a:r>
            <a:r>
              <a:rPr sz="2000" spc="15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block </a:t>
            </a:r>
            <a:r>
              <a:rPr sz="2000" spc="15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scop</a:t>
            </a:r>
            <a:r>
              <a:rPr sz="2000" spc="9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. </a:t>
            </a:r>
            <a:r>
              <a:rPr sz="2000" spc="15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So, </a:t>
            </a:r>
            <a:r>
              <a:rPr sz="2000" spc="14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Ac</a:t>
            </a:r>
            <a:r>
              <a:rPr sz="2000" spc="4" dirty="0" smtClean="0">
                <a:latin typeface="Arial"/>
                <a:cs typeface="Arial"/>
              </a:rPr>
              <a:t>c</a:t>
            </a:r>
            <a:r>
              <a:rPr sz="2000" spc="-9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ss</a:t>
            </a:r>
            <a:endParaRPr sz="2000">
              <a:latin typeface="Arial"/>
              <a:cs typeface="Arial"/>
            </a:endParaRPr>
          </a:p>
          <a:p>
            <a:pPr marL="4905946">
              <a:lnSpc>
                <a:spcPct val="95825"/>
              </a:lnSpc>
            </a:pPr>
            <a:r>
              <a:rPr sz="2000" spc="0" dirty="0" smtClean="0">
                <a:latin typeface="Arial"/>
                <a:cs typeface="Arial"/>
              </a:rPr>
              <a:t>Modi</a:t>
            </a:r>
            <a:r>
              <a:rPr sz="2000" spc="-9" dirty="0" smtClean="0">
                <a:latin typeface="Arial"/>
                <a:cs typeface="Arial"/>
              </a:rPr>
              <a:t>f</a:t>
            </a:r>
            <a:r>
              <a:rPr sz="2000" spc="0" dirty="0" smtClean="0">
                <a:latin typeface="Arial"/>
                <a:cs typeface="Arial"/>
              </a:rPr>
              <a:t>iers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are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not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allowed.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1523" y="1556765"/>
            <a:ext cx="4356481" cy="396239"/>
          </a:xfrm>
          <a:custGeom>
            <a:avLst/>
            <a:gdLst/>
            <a:ahLst/>
            <a:cxnLst/>
            <a:rect l="l" t="t" r="r" b="b"/>
            <a:pathLst>
              <a:path w="4356481" h="396239">
                <a:moveTo>
                  <a:pt x="0" y="396239"/>
                </a:moveTo>
                <a:lnTo>
                  <a:pt x="4356481" y="396239"/>
                </a:lnTo>
                <a:lnTo>
                  <a:pt x="435648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07941" y="1556765"/>
            <a:ext cx="4356480" cy="396239"/>
          </a:xfrm>
          <a:custGeom>
            <a:avLst/>
            <a:gdLst/>
            <a:ahLst/>
            <a:cxnLst/>
            <a:rect l="l" t="t" r="r" b="b"/>
            <a:pathLst>
              <a:path w="4356480" h="396239">
                <a:moveTo>
                  <a:pt x="0" y="396239"/>
                </a:moveTo>
                <a:lnTo>
                  <a:pt x="4356480" y="396239"/>
                </a:lnTo>
                <a:lnTo>
                  <a:pt x="435648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1523" y="1953006"/>
            <a:ext cx="4356481" cy="1615439"/>
          </a:xfrm>
          <a:custGeom>
            <a:avLst/>
            <a:gdLst/>
            <a:ahLst/>
            <a:cxnLst/>
            <a:rect l="l" t="t" r="r" b="b"/>
            <a:pathLst>
              <a:path w="4356481" h="1615439">
                <a:moveTo>
                  <a:pt x="0" y="1615439"/>
                </a:moveTo>
                <a:lnTo>
                  <a:pt x="4356481" y="1615439"/>
                </a:lnTo>
                <a:lnTo>
                  <a:pt x="4356481" y="0"/>
                </a:lnTo>
                <a:lnTo>
                  <a:pt x="0" y="0"/>
                </a:lnTo>
                <a:lnTo>
                  <a:pt x="0" y="1615439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07941" y="1953006"/>
            <a:ext cx="4356480" cy="1615439"/>
          </a:xfrm>
          <a:custGeom>
            <a:avLst/>
            <a:gdLst/>
            <a:ahLst/>
            <a:cxnLst/>
            <a:rect l="l" t="t" r="r" b="b"/>
            <a:pathLst>
              <a:path w="4356480" h="1615439">
                <a:moveTo>
                  <a:pt x="0" y="1615439"/>
                </a:moveTo>
                <a:lnTo>
                  <a:pt x="4356480" y="1615439"/>
                </a:lnTo>
                <a:lnTo>
                  <a:pt x="4356480" y="0"/>
                </a:lnTo>
                <a:lnTo>
                  <a:pt x="0" y="0"/>
                </a:lnTo>
                <a:lnTo>
                  <a:pt x="0" y="1615439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3540" y="236845"/>
            <a:ext cx="3750665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286">
              <a:lnSpc>
                <a:spcPts val="3745"/>
              </a:lnSpc>
              <a:spcBef>
                <a:spcPts val="187"/>
              </a:spcBef>
            </a:pPr>
            <a:r>
              <a:rPr sz="3600" b="1" spc="-159" dirty="0" smtClean="0">
                <a:latin typeface="Arial"/>
                <a:cs typeface="Arial"/>
              </a:rPr>
              <a:t>Lo</a:t>
            </a:r>
            <a:r>
              <a:rPr sz="3600" b="1" spc="-154" dirty="0" smtClean="0">
                <a:latin typeface="Arial"/>
                <a:cs typeface="Arial"/>
              </a:rPr>
              <a:t>ca</a:t>
            </a:r>
            <a:r>
              <a:rPr sz="3600" b="1" spc="0" dirty="0" smtClean="0">
                <a:latin typeface="Arial"/>
                <a:cs typeface="Arial"/>
              </a:rPr>
              <a:t>l</a:t>
            </a:r>
            <a:r>
              <a:rPr sz="3600" b="1" spc="-269" dirty="0" smtClean="0">
                <a:latin typeface="Arial"/>
                <a:cs typeface="Arial"/>
              </a:rPr>
              <a:t> </a:t>
            </a:r>
            <a:r>
              <a:rPr sz="3600" b="1" spc="-364" dirty="0" smtClean="0">
                <a:latin typeface="Arial"/>
                <a:cs typeface="Arial"/>
              </a:rPr>
              <a:t>V</a:t>
            </a:r>
            <a:r>
              <a:rPr sz="3600" b="1" spc="-154" dirty="0" smtClean="0">
                <a:latin typeface="Arial"/>
                <a:cs typeface="Arial"/>
              </a:rPr>
              <a:t>ar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bl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39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vs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3640"/>
              </a:lnSpc>
            </a:pPr>
            <a:r>
              <a:rPr sz="3600" b="1" spc="-359" dirty="0" smtClean="0">
                <a:latin typeface="Arial"/>
                <a:cs typeface="Arial"/>
              </a:rPr>
              <a:t>V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bl</a:t>
            </a:r>
            <a:r>
              <a:rPr sz="3600" b="1" spc="-154" dirty="0" smtClean="0">
                <a:latin typeface="Arial"/>
                <a:cs typeface="Arial"/>
              </a:rPr>
              <a:t>es</a:t>
            </a:r>
            <a:r>
              <a:rPr sz="3600" b="1" spc="-150" dirty="0" smtClean="0">
                <a:latin typeface="Arial"/>
                <a:cs typeface="Arial"/>
              </a:rPr>
              <a:t>/I</a:t>
            </a:r>
            <a:r>
              <a:rPr sz="3600" b="1" spc="-159" dirty="0" smtClean="0">
                <a:latin typeface="Arial"/>
                <a:cs typeface="Arial"/>
              </a:rPr>
              <a:t>n</a:t>
            </a:r>
            <a:r>
              <a:rPr sz="3600" b="1" spc="-154" dirty="0" smtClean="0">
                <a:latin typeface="Arial"/>
                <a:cs typeface="Arial"/>
              </a:rPr>
              <a:t>s</a:t>
            </a:r>
            <a:r>
              <a:rPr sz="3600" b="1" spc="-144" dirty="0" smtClean="0">
                <a:latin typeface="Arial"/>
                <a:cs typeface="Arial"/>
              </a:rPr>
              <a:t>t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0" dirty="0" smtClean="0">
                <a:latin typeface="Arial"/>
                <a:cs typeface="Arial"/>
              </a:rPr>
              <a:t>n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1879" y="236845"/>
            <a:ext cx="1426906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9" dirty="0" smtClean="0">
                <a:latin typeface="Arial"/>
                <a:cs typeface="Arial"/>
              </a:rPr>
              <a:t>Obj</a:t>
            </a:r>
            <a:r>
              <a:rPr sz="3600" b="1" spc="-154" dirty="0" smtClean="0">
                <a:latin typeface="Arial"/>
                <a:cs typeface="Arial"/>
              </a:rPr>
              <a:t>ec</a:t>
            </a:r>
            <a:r>
              <a:rPr sz="3600" b="1" spc="0" dirty="0" smtClean="0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  <a:p>
            <a:pPr marL="37058" marR="78860">
              <a:lnSpc>
                <a:spcPts val="3640"/>
              </a:lnSpc>
            </a:pPr>
            <a:r>
              <a:rPr sz="3600" b="1" spc="-159" dirty="0" smtClean="0">
                <a:latin typeface="Arial"/>
                <a:cs typeface="Arial"/>
              </a:rPr>
              <a:t>Fi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-159" dirty="0" smtClean="0">
                <a:latin typeface="Arial"/>
                <a:cs typeface="Arial"/>
              </a:rPr>
              <a:t>ld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523" y="1556765"/>
            <a:ext cx="8712898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9405">
              <a:lnSpc>
                <a:spcPct val="95825"/>
              </a:lnSpc>
              <a:spcBef>
                <a:spcPts val="430"/>
              </a:spcBef>
            </a:pP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2000" b="1" spc="-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Fie</a:t>
            </a:r>
            <a:r>
              <a:rPr sz="2000" b="1" spc="-9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ds</a:t>
            </a:r>
            <a:r>
              <a:rPr sz="2000" b="1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000" b="1" spc="-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2000" b="1" spc="-3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9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ariab</a:t>
            </a:r>
            <a:r>
              <a:rPr sz="2000" b="1" spc="-4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es                   </a:t>
            </a:r>
            <a:r>
              <a:rPr sz="2000" b="1" spc="1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r>
              <a:rPr sz="2000" b="1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9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ariab</a:t>
            </a:r>
            <a:r>
              <a:rPr sz="2000" b="1" spc="-4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1523" y="1953005"/>
            <a:ext cx="8712898" cy="1615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4581" marR="45868" indent="-343204">
              <a:lnSpc>
                <a:spcPct val="100041"/>
              </a:lnSpc>
              <a:spcBef>
                <a:spcPts val="430"/>
              </a:spcBef>
              <a:tabLst>
                <a:tab pos="431800" algn="l"/>
              </a:tabLst>
            </a:pPr>
            <a:r>
              <a:rPr sz="2000" spc="0" dirty="0" smtClean="0">
                <a:latin typeface="Arial"/>
                <a:cs typeface="Arial"/>
              </a:rPr>
              <a:t>1.	C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  </a:t>
            </a:r>
            <a:r>
              <a:rPr sz="2000" spc="104" dirty="0" smtClean="0">
                <a:latin typeface="Arial"/>
                <a:cs typeface="Arial"/>
              </a:rPr>
              <a:t> </a:t>
            </a:r>
            <a:r>
              <a:rPr sz="2000" spc="-9" dirty="0" smtClean="0">
                <a:latin typeface="Arial"/>
                <a:cs typeface="Arial"/>
              </a:rPr>
              <a:t>h</a:t>
            </a:r>
            <a:r>
              <a:rPr sz="2000" spc="0" dirty="0" smtClean="0">
                <a:latin typeface="Arial"/>
                <a:cs typeface="Arial"/>
              </a:rPr>
              <a:t>ave  </a:t>
            </a:r>
            <a:r>
              <a:rPr sz="2000" spc="8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Ac</a:t>
            </a:r>
            <a:r>
              <a:rPr sz="2000" spc="4" dirty="0" smtClean="0">
                <a:latin typeface="Arial"/>
                <a:cs typeface="Arial"/>
              </a:rPr>
              <a:t>c</a:t>
            </a:r>
            <a:r>
              <a:rPr sz="2000" spc="-9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ss  </a:t>
            </a:r>
            <a:r>
              <a:rPr sz="2000" spc="104" dirty="0" smtClean="0">
                <a:latin typeface="Arial"/>
                <a:cs typeface="Arial"/>
              </a:rPr>
              <a:t> </a:t>
            </a:r>
            <a:r>
              <a:rPr sz="2000" spc="-14" dirty="0" smtClean="0">
                <a:latin typeface="Arial"/>
                <a:cs typeface="Arial"/>
              </a:rPr>
              <a:t>M</a:t>
            </a:r>
            <a:r>
              <a:rPr sz="2000" spc="0" dirty="0" smtClean="0">
                <a:latin typeface="Arial"/>
                <a:cs typeface="Arial"/>
              </a:rPr>
              <a:t>o</a:t>
            </a:r>
            <a:r>
              <a:rPr sz="2000" spc="-9" dirty="0" smtClean="0">
                <a:latin typeface="Arial"/>
                <a:cs typeface="Arial"/>
              </a:rPr>
              <a:t>d</a:t>
            </a:r>
            <a:r>
              <a:rPr sz="2000" spc="0" dirty="0" smtClean="0">
                <a:latin typeface="Arial"/>
                <a:cs typeface="Arial"/>
              </a:rPr>
              <a:t>if</a:t>
            </a:r>
            <a:r>
              <a:rPr sz="2000" spc="-4" dirty="0" smtClean="0">
                <a:latin typeface="Arial"/>
                <a:cs typeface="Arial"/>
              </a:rPr>
              <a:t>i</a:t>
            </a: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s  </a:t>
            </a:r>
            <a:r>
              <a:rPr sz="2000" spc="100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: </a:t>
            </a:r>
            <a:r>
              <a:rPr sz="2000" spc="323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1</a:t>
            </a:r>
            <a:r>
              <a:rPr sz="2000" spc="0" dirty="0" smtClean="0">
                <a:latin typeface="Arial"/>
                <a:cs typeface="Arial"/>
              </a:rPr>
              <a:t>.  </a:t>
            </a:r>
            <a:r>
              <a:rPr sz="2000" spc="26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Local</a:t>
            </a:r>
            <a:r>
              <a:rPr sz="2000" spc="473" dirty="0" smtClean="0">
                <a:latin typeface="Arial"/>
                <a:cs typeface="Arial"/>
              </a:rPr>
              <a:t> </a:t>
            </a:r>
            <a:r>
              <a:rPr sz="2000" spc="-150" dirty="0" smtClean="0">
                <a:latin typeface="Arial"/>
                <a:cs typeface="Arial"/>
              </a:rPr>
              <a:t>V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iables</a:t>
            </a:r>
            <a:r>
              <a:rPr sz="2000" spc="49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have</a:t>
            </a:r>
            <a:r>
              <a:rPr sz="2000" spc="478" dirty="0" smtClean="0">
                <a:latin typeface="Arial"/>
                <a:cs typeface="Arial"/>
              </a:rPr>
              <a:t> </a:t>
            </a:r>
            <a:r>
              <a:rPr sz="2000" spc="-9" dirty="0" smtClean="0">
                <a:latin typeface="Arial"/>
                <a:cs typeface="Arial"/>
              </a:rPr>
              <a:t>o</a:t>
            </a:r>
            <a:r>
              <a:rPr sz="2000" spc="0" dirty="0" smtClean="0">
                <a:latin typeface="Arial"/>
                <a:cs typeface="Arial"/>
              </a:rPr>
              <a:t>nly</a:t>
            </a:r>
            <a:r>
              <a:rPr sz="2000" spc="47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lo</a:t>
            </a:r>
            <a:r>
              <a:rPr sz="2000" spc="4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al publi</a:t>
            </a:r>
            <a:r>
              <a:rPr sz="2000" spc="9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,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i</a:t>
            </a:r>
            <a:r>
              <a:rPr sz="2000" spc="-4" dirty="0" smtClean="0">
                <a:latin typeface="Arial"/>
                <a:cs typeface="Arial"/>
              </a:rPr>
              <a:t>v</a:t>
            </a:r>
            <a:r>
              <a:rPr sz="2000" spc="0" dirty="0" smtClean="0">
                <a:latin typeface="Arial"/>
                <a:cs typeface="Arial"/>
              </a:rPr>
              <a:t>ate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,</a:t>
            </a:r>
            <a:r>
              <a:rPr sz="2000" spc="-4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…</a:t>
            </a:r>
            <a:r>
              <a:rPr sz="2000" spc="0" dirty="0" smtClean="0">
                <a:latin typeface="Arial"/>
                <a:cs typeface="Arial"/>
              </a:rPr>
              <a:t>.                                </a:t>
            </a:r>
            <a:r>
              <a:rPr sz="2000" spc="36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or   </a:t>
            </a:r>
            <a:r>
              <a:rPr sz="2000" spc="12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   </a:t>
            </a:r>
            <a:r>
              <a:rPr sz="2000" spc="1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block   </a:t>
            </a:r>
            <a:r>
              <a:rPr sz="2000" spc="1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scop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.   </a:t>
            </a:r>
            <a:r>
              <a:rPr sz="2000" spc="119" dirty="0" smtClean="0">
                <a:latin typeface="Arial"/>
                <a:cs typeface="Arial"/>
              </a:rPr>
              <a:t> </a:t>
            </a:r>
            <a:r>
              <a:rPr sz="2000" spc="-1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ccess</a:t>
            </a:r>
            <a:endParaRPr sz="2000">
              <a:latin typeface="Arial"/>
              <a:cs typeface="Arial"/>
            </a:endParaRPr>
          </a:p>
          <a:p>
            <a:pPr marL="4905946">
              <a:lnSpc>
                <a:spcPct val="95825"/>
              </a:lnSpc>
            </a:pPr>
            <a:r>
              <a:rPr sz="2000" spc="0" dirty="0" smtClean="0">
                <a:latin typeface="Arial"/>
                <a:cs typeface="Arial"/>
              </a:rPr>
              <a:t>Modi</a:t>
            </a:r>
            <a:r>
              <a:rPr sz="2000" spc="-9" dirty="0" smtClean="0">
                <a:latin typeface="Arial"/>
                <a:cs typeface="Arial"/>
              </a:rPr>
              <a:t>f</a:t>
            </a:r>
            <a:r>
              <a:rPr sz="2000" spc="0" dirty="0" smtClean="0">
                <a:latin typeface="Arial"/>
                <a:cs typeface="Arial"/>
              </a:rPr>
              <a:t>iers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not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allowed</a:t>
            </a:r>
            <a:endParaRPr sz="2000">
              <a:latin typeface="Arial"/>
              <a:cs typeface="Arial"/>
            </a:endParaRPr>
          </a:p>
          <a:p>
            <a:pPr marL="434581" marR="47241" indent="-343204">
              <a:lnSpc>
                <a:spcPct val="100041"/>
              </a:lnSpc>
              <a:spcBef>
                <a:spcPts val="100"/>
              </a:spcBef>
              <a:tabLst>
                <a:tab pos="431800" algn="l"/>
              </a:tabLst>
            </a:pPr>
            <a:r>
              <a:rPr sz="2000" spc="0" dirty="0" smtClean="0">
                <a:latin typeface="Arial"/>
                <a:cs typeface="Arial"/>
              </a:rPr>
              <a:t>2.	</a:t>
            </a:r>
            <a:r>
              <a:rPr sz="2000" spc="-4" dirty="0" smtClean="0">
                <a:latin typeface="Arial"/>
                <a:cs typeface="Arial"/>
              </a:rPr>
              <a:t>&lt;</a:t>
            </a:r>
            <a:r>
              <a:rPr sz="2000" spc="0" dirty="0" smtClean="0">
                <a:latin typeface="Arial"/>
                <a:cs typeface="Arial"/>
              </a:rPr>
              <a:t>stat</a:t>
            </a:r>
            <a:r>
              <a:rPr sz="2000" spc="-14" dirty="0" smtClean="0">
                <a:latin typeface="Arial"/>
                <a:cs typeface="Arial"/>
              </a:rPr>
              <a:t>i</a:t>
            </a:r>
            <a:r>
              <a:rPr sz="2000" spc="0" dirty="0" smtClean="0">
                <a:latin typeface="Arial"/>
                <a:cs typeface="Arial"/>
              </a:rPr>
              <a:t>c&gt;</a:t>
            </a:r>
            <a:r>
              <a:rPr sz="2000" spc="39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w</a:t>
            </a:r>
            <a:r>
              <a:rPr sz="2000" spc="4" dirty="0" smtClean="0">
                <a:latin typeface="Arial"/>
                <a:cs typeface="Arial"/>
              </a:rPr>
              <a:t>o</a:t>
            </a:r>
            <a:r>
              <a:rPr sz="2000" spc="-9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d</a:t>
            </a:r>
            <a:r>
              <a:rPr sz="2000" spc="40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398" dirty="0" smtClean="0">
                <a:latin typeface="Arial"/>
                <a:cs typeface="Arial"/>
              </a:rPr>
              <a:t> </a:t>
            </a:r>
            <a:r>
              <a:rPr sz="2000" spc="-9" dirty="0" smtClean="0">
                <a:latin typeface="Arial"/>
                <a:cs typeface="Arial"/>
              </a:rPr>
              <a:t>b</a:t>
            </a: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39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applied </a:t>
            </a:r>
            <a:r>
              <a:rPr sz="2000" spc="333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2</a:t>
            </a:r>
            <a:r>
              <a:rPr sz="2000" spc="0" dirty="0" smtClean="0">
                <a:latin typeface="Arial"/>
                <a:cs typeface="Arial"/>
              </a:rPr>
              <a:t>.  </a:t>
            </a:r>
            <a:r>
              <a:rPr sz="2000" spc="264" dirty="0" smtClean="0">
                <a:latin typeface="Arial"/>
                <a:cs typeface="Arial"/>
              </a:rPr>
              <a:t> </a:t>
            </a:r>
            <a:r>
              <a:rPr sz="2000" spc="-4" dirty="0" smtClean="0">
                <a:latin typeface="Arial"/>
                <a:cs typeface="Arial"/>
              </a:rPr>
              <a:t>&lt;</a:t>
            </a:r>
            <a:r>
              <a:rPr sz="2000" spc="0" dirty="0" smtClean="0">
                <a:latin typeface="Arial"/>
                <a:cs typeface="Arial"/>
              </a:rPr>
              <a:t>stat</a:t>
            </a:r>
            <a:r>
              <a:rPr sz="2000" spc="-14" dirty="0" smtClean="0">
                <a:latin typeface="Arial"/>
                <a:cs typeface="Arial"/>
              </a:rPr>
              <a:t>i</a:t>
            </a:r>
            <a:r>
              <a:rPr sz="2000" spc="0" dirty="0" smtClean="0">
                <a:latin typeface="Arial"/>
                <a:cs typeface="Arial"/>
              </a:rPr>
              <a:t>c&lt; </a:t>
            </a:r>
            <a:r>
              <a:rPr sz="2000" spc="53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w</a:t>
            </a:r>
            <a:r>
              <a:rPr sz="2000" spc="4" dirty="0" smtClean="0">
                <a:latin typeface="Arial"/>
                <a:cs typeface="Arial"/>
              </a:rPr>
              <a:t>o</a:t>
            </a:r>
            <a:r>
              <a:rPr sz="2000" spc="-9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d </a:t>
            </a:r>
            <a:r>
              <a:rPr sz="2000" spc="54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 </a:t>
            </a:r>
            <a:r>
              <a:rPr sz="2000" spc="538" dirty="0" smtClean="0">
                <a:latin typeface="Arial"/>
                <a:cs typeface="Arial"/>
              </a:rPr>
              <a:t> </a:t>
            </a:r>
            <a:r>
              <a:rPr sz="2000" spc="-9" dirty="0" smtClean="0">
                <a:latin typeface="Arial"/>
                <a:cs typeface="Arial"/>
              </a:rPr>
              <a:t>n</a:t>
            </a:r>
            <a:r>
              <a:rPr sz="2000" spc="0" dirty="0" smtClean="0">
                <a:latin typeface="Arial"/>
                <a:cs typeface="Arial"/>
              </a:rPr>
              <a:t>ot </a:t>
            </a:r>
            <a:r>
              <a:rPr sz="2000" spc="543" dirty="0" smtClean="0">
                <a:latin typeface="Arial"/>
                <a:cs typeface="Arial"/>
              </a:rPr>
              <a:t> </a:t>
            </a:r>
            <a:r>
              <a:rPr sz="2000" spc="-9" dirty="0" smtClean="0">
                <a:latin typeface="Arial"/>
                <a:cs typeface="Arial"/>
              </a:rPr>
              <a:t>be </a:t>
            </a:r>
            <a:r>
              <a:rPr sz="2000" spc="0" dirty="0" smtClean="0">
                <a:latin typeface="Arial"/>
                <a:cs typeface="Arial"/>
              </a:rPr>
              <a:t>for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cl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ss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variables                                 </a:t>
            </a:r>
            <a:r>
              <a:rPr sz="2000" spc="36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u</a:t>
            </a:r>
            <a:r>
              <a:rPr sz="2000" spc="4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ed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for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lo</a:t>
            </a:r>
            <a:r>
              <a:rPr sz="2000" spc="4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al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variables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1523" y="1556765"/>
            <a:ext cx="4356481" cy="396239"/>
          </a:xfrm>
          <a:custGeom>
            <a:avLst/>
            <a:gdLst/>
            <a:ahLst/>
            <a:cxnLst/>
            <a:rect l="l" t="t" r="r" b="b"/>
            <a:pathLst>
              <a:path w="4356481" h="396239">
                <a:moveTo>
                  <a:pt x="0" y="396239"/>
                </a:moveTo>
                <a:lnTo>
                  <a:pt x="4356481" y="396239"/>
                </a:lnTo>
                <a:lnTo>
                  <a:pt x="435648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07941" y="1556765"/>
            <a:ext cx="4356480" cy="396239"/>
          </a:xfrm>
          <a:custGeom>
            <a:avLst/>
            <a:gdLst/>
            <a:ahLst/>
            <a:cxnLst/>
            <a:rect l="l" t="t" r="r" b="b"/>
            <a:pathLst>
              <a:path w="4356480" h="396239">
                <a:moveTo>
                  <a:pt x="0" y="396239"/>
                </a:moveTo>
                <a:lnTo>
                  <a:pt x="4356480" y="396239"/>
                </a:lnTo>
                <a:lnTo>
                  <a:pt x="435648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1523" y="1953031"/>
            <a:ext cx="4356481" cy="4358639"/>
          </a:xfrm>
          <a:custGeom>
            <a:avLst/>
            <a:gdLst/>
            <a:ahLst/>
            <a:cxnLst/>
            <a:rect l="l" t="t" r="r" b="b"/>
            <a:pathLst>
              <a:path w="4356481" h="4358639">
                <a:moveTo>
                  <a:pt x="0" y="4358639"/>
                </a:moveTo>
                <a:lnTo>
                  <a:pt x="4356481" y="4358639"/>
                </a:lnTo>
                <a:lnTo>
                  <a:pt x="4356481" y="0"/>
                </a:lnTo>
                <a:lnTo>
                  <a:pt x="0" y="0"/>
                </a:lnTo>
                <a:lnTo>
                  <a:pt x="0" y="4358639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07941" y="1953031"/>
            <a:ext cx="4356480" cy="4358639"/>
          </a:xfrm>
          <a:custGeom>
            <a:avLst/>
            <a:gdLst/>
            <a:ahLst/>
            <a:cxnLst/>
            <a:rect l="l" t="t" r="r" b="b"/>
            <a:pathLst>
              <a:path w="4356480" h="4358639">
                <a:moveTo>
                  <a:pt x="0" y="4358639"/>
                </a:moveTo>
                <a:lnTo>
                  <a:pt x="4356480" y="4358639"/>
                </a:lnTo>
                <a:lnTo>
                  <a:pt x="4356480" y="0"/>
                </a:lnTo>
                <a:lnTo>
                  <a:pt x="0" y="0"/>
                </a:lnTo>
                <a:lnTo>
                  <a:pt x="0" y="4358639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3540" y="236845"/>
            <a:ext cx="3750665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286">
              <a:lnSpc>
                <a:spcPts val="3745"/>
              </a:lnSpc>
              <a:spcBef>
                <a:spcPts val="187"/>
              </a:spcBef>
            </a:pPr>
            <a:r>
              <a:rPr sz="3600" b="1" spc="-159" dirty="0" smtClean="0">
                <a:latin typeface="Arial"/>
                <a:cs typeface="Arial"/>
              </a:rPr>
              <a:t>Lo</a:t>
            </a:r>
            <a:r>
              <a:rPr sz="3600" b="1" spc="-154" dirty="0" smtClean="0">
                <a:latin typeface="Arial"/>
                <a:cs typeface="Arial"/>
              </a:rPr>
              <a:t>ca</a:t>
            </a:r>
            <a:r>
              <a:rPr sz="3600" b="1" spc="0" dirty="0" smtClean="0">
                <a:latin typeface="Arial"/>
                <a:cs typeface="Arial"/>
              </a:rPr>
              <a:t>l</a:t>
            </a:r>
            <a:r>
              <a:rPr sz="3600" b="1" spc="-269" dirty="0" smtClean="0">
                <a:latin typeface="Arial"/>
                <a:cs typeface="Arial"/>
              </a:rPr>
              <a:t> </a:t>
            </a:r>
            <a:r>
              <a:rPr sz="3600" b="1" spc="-364" dirty="0" smtClean="0">
                <a:latin typeface="Arial"/>
                <a:cs typeface="Arial"/>
              </a:rPr>
              <a:t>V</a:t>
            </a:r>
            <a:r>
              <a:rPr sz="3600" b="1" spc="-154" dirty="0" smtClean="0">
                <a:latin typeface="Arial"/>
                <a:cs typeface="Arial"/>
              </a:rPr>
              <a:t>ar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bl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39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vs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3640"/>
              </a:lnSpc>
            </a:pPr>
            <a:r>
              <a:rPr sz="3600" b="1" spc="-359" dirty="0" smtClean="0">
                <a:latin typeface="Arial"/>
                <a:cs typeface="Arial"/>
              </a:rPr>
              <a:t>V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bl</a:t>
            </a:r>
            <a:r>
              <a:rPr sz="3600" b="1" spc="-154" dirty="0" smtClean="0">
                <a:latin typeface="Arial"/>
                <a:cs typeface="Arial"/>
              </a:rPr>
              <a:t>es</a:t>
            </a:r>
            <a:r>
              <a:rPr sz="3600" b="1" spc="-150" dirty="0" smtClean="0">
                <a:latin typeface="Arial"/>
                <a:cs typeface="Arial"/>
              </a:rPr>
              <a:t>/I</a:t>
            </a:r>
            <a:r>
              <a:rPr sz="3600" b="1" spc="-159" dirty="0" smtClean="0">
                <a:latin typeface="Arial"/>
                <a:cs typeface="Arial"/>
              </a:rPr>
              <a:t>n</a:t>
            </a:r>
            <a:r>
              <a:rPr sz="3600" b="1" spc="-154" dirty="0" smtClean="0">
                <a:latin typeface="Arial"/>
                <a:cs typeface="Arial"/>
              </a:rPr>
              <a:t>s</a:t>
            </a:r>
            <a:r>
              <a:rPr sz="3600" b="1" spc="-144" dirty="0" smtClean="0">
                <a:latin typeface="Arial"/>
                <a:cs typeface="Arial"/>
              </a:rPr>
              <a:t>t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0" dirty="0" smtClean="0">
                <a:latin typeface="Arial"/>
                <a:cs typeface="Arial"/>
              </a:rPr>
              <a:t>n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1879" y="236845"/>
            <a:ext cx="1426906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9" dirty="0" smtClean="0">
                <a:latin typeface="Arial"/>
                <a:cs typeface="Arial"/>
              </a:rPr>
              <a:t>Obj</a:t>
            </a:r>
            <a:r>
              <a:rPr sz="3600" b="1" spc="-154" dirty="0" smtClean="0">
                <a:latin typeface="Arial"/>
                <a:cs typeface="Arial"/>
              </a:rPr>
              <a:t>ec</a:t>
            </a:r>
            <a:r>
              <a:rPr sz="3600" b="1" spc="0" dirty="0" smtClean="0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  <a:p>
            <a:pPr marL="37058" marR="78860">
              <a:lnSpc>
                <a:spcPts val="3640"/>
              </a:lnSpc>
            </a:pPr>
            <a:r>
              <a:rPr sz="3600" b="1" spc="-159" dirty="0" smtClean="0">
                <a:latin typeface="Arial"/>
                <a:cs typeface="Arial"/>
              </a:rPr>
              <a:t>Fi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-159" dirty="0" smtClean="0">
                <a:latin typeface="Arial"/>
                <a:cs typeface="Arial"/>
              </a:rPr>
              <a:t>ld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523" y="1556765"/>
            <a:ext cx="8712898" cy="396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9405">
              <a:lnSpc>
                <a:spcPct val="95825"/>
              </a:lnSpc>
              <a:spcBef>
                <a:spcPts val="430"/>
              </a:spcBef>
            </a:pP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2000" b="1" spc="-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Fie</a:t>
            </a:r>
            <a:r>
              <a:rPr sz="2000" b="1" spc="-9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ds</a:t>
            </a:r>
            <a:r>
              <a:rPr sz="2000" b="1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000" b="1" spc="-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2000" b="1" spc="-3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9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ariab</a:t>
            </a:r>
            <a:r>
              <a:rPr sz="2000" b="1" spc="-4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es                   </a:t>
            </a:r>
            <a:r>
              <a:rPr sz="2000" b="1" spc="1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r>
              <a:rPr sz="2000" b="1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9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ariab</a:t>
            </a:r>
            <a:r>
              <a:rPr sz="2000" b="1" spc="-4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1523" y="1953018"/>
            <a:ext cx="8712898" cy="43586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4581" marR="45868" indent="-343204">
              <a:lnSpc>
                <a:spcPct val="100041"/>
              </a:lnSpc>
              <a:spcBef>
                <a:spcPts val="430"/>
              </a:spcBef>
              <a:tabLst>
                <a:tab pos="431800" algn="l"/>
              </a:tabLst>
            </a:pPr>
            <a:r>
              <a:rPr sz="2000" spc="0" dirty="0" smtClean="0">
                <a:latin typeface="Arial"/>
                <a:cs typeface="Arial"/>
              </a:rPr>
              <a:t>1.	C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  </a:t>
            </a:r>
            <a:r>
              <a:rPr sz="2000" spc="104" dirty="0" smtClean="0">
                <a:latin typeface="Arial"/>
                <a:cs typeface="Arial"/>
              </a:rPr>
              <a:t> </a:t>
            </a:r>
            <a:r>
              <a:rPr sz="2000" spc="-9" dirty="0" smtClean="0">
                <a:latin typeface="Arial"/>
                <a:cs typeface="Arial"/>
              </a:rPr>
              <a:t>h</a:t>
            </a:r>
            <a:r>
              <a:rPr sz="2000" spc="0" dirty="0" smtClean="0">
                <a:latin typeface="Arial"/>
                <a:cs typeface="Arial"/>
              </a:rPr>
              <a:t>ave  </a:t>
            </a:r>
            <a:r>
              <a:rPr sz="2000" spc="8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Ac</a:t>
            </a:r>
            <a:r>
              <a:rPr sz="2000" spc="4" dirty="0" smtClean="0">
                <a:latin typeface="Arial"/>
                <a:cs typeface="Arial"/>
              </a:rPr>
              <a:t>c</a:t>
            </a:r>
            <a:r>
              <a:rPr sz="2000" spc="-9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ss  </a:t>
            </a:r>
            <a:r>
              <a:rPr sz="2000" spc="104" dirty="0" smtClean="0">
                <a:latin typeface="Arial"/>
                <a:cs typeface="Arial"/>
              </a:rPr>
              <a:t> </a:t>
            </a:r>
            <a:r>
              <a:rPr sz="2000" spc="-14" dirty="0" smtClean="0">
                <a:latin typeface="Arial"/>
                <a:cs typeface="Arial"/>
              </a:rPr>
              <a:t>M</a:t>
            </a:r>
            <a:r>
              <a:rPr sz="2000" spc="0" dirty="0" smtClean="0">
                <a:latin typeface="Arial"/>
                <a:cs typeface="Arial"/>
              </a:rPr>
              <a:t>o</a:t>
            </a:r>
            <a:r>
              <a:rPr sz="2000" spc="-9" dirty="0" smtClean="0">
                <a:latin typeface="Arial"/>
                <a:cs typeface="Arial"/>
              </a:rPr>
              <a:t>d</a:t>
            </a:r>
            <a:r>
              <a:rPr sz="2000" spc="0" dirty="0" smtClean="0">
                <a:latin typeface="Arial"/>
                <a:cs typeface="Arial"/>
              </a:rPr>
              <a:t>if</a:t>
            </a:r>
            <a:r>
              <a:rPr sz="2000" spc="-4" dirty="0" smtClean="0">
                <a:latin typeface="Arial"/>
                <a:cs typeface="Arial"/>
              </a:rPr>
              <a:t>i</a:t>
            </a: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s  </a:t>
            </a:r>
            <a:r>
              <a:rPr sz="2000" spc="100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: </a:t>
            </a:r>
            <a:r>
              <a:rPr sz="2000" spc="323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1</a:t>
            </a:r>
            <a:r>
              <a:rPr sz="2000" spc="0" dirty="0" smtClean="0">
                <a:latin typeface="Arial"/>
                <a:cs typeface="Arial"/>
              </a:rPr>
              <a:t>.  </a:t>
            </a:r>
            <a:r>
              <a:rPr sz="2000" spc="26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Local</a:t>
            </a:r>
            <a:r>
              <a:rPr sz="2000" spc="473" dirty="0" smtClean="0">
                <a:latin typeface="Arial"/>
                <a:cs typeface="Arial"/>
              </a:rPr>
              <a:t> </a:t>
            </a:r>
            <a:r>
              <a:rPr sz="2000" spc="-150" dirty="0" smtClean="0">
                <a:latin typeface="Arial"/>
                <a:cs typeface="Arial"/>
              </a:rPr>
              <a:t>V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iables</a:t>
            </a:r>
            <a:r>
              <a:rPr sz="2000" spc="49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have</a:t>
            </a:r>
            <a:r>
              <a:rPr sz="2000" spc="478" dirty="0" smtClean="0">
                <a:latin typeface="Arial"/>
                <a:cs typeface="Arial"/>
              </a:rPr>
              <a:t> </a:t>
            </a:r>
            <a:r>
              <a:rPr sz="2000" spc="-9" dirty="0" smtClean="0">
                <a:latin typeface="Arial"/>
                <a:cs typeface="Arial"/>
              </a:rPr>
              <a:t>o</a:t>
            </a:r>
            <a:r>
              <a:rPr sz="2000" spc="0" dirty="0" smtClean="0">
                <a:latin typeface="Arial"/>
                <a:cs typeface="Arial"/>
              </a:rPr>
              <a:t>nly</a:t>
            </a:r>
            <a:r>
              <a:rPr sz="2000" spc="47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lo</a:t>
            </a:r>
            <a:r>
              <a:rPr sz="2000" spc="4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al publi</a:t>
            </a:r>
            <a:r>
              <a:rPr sz="2000" spc="9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,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i</a:t>
            </a:r>
            <a:r>
              <a:rPr sz="2000" spc="-4" dirty="0" smtClean="0">
                <a:latin typeface="Arial"/>
                <a:cs typeface="Arial"/>
              </a:rPr>
              <a:t>v</a:t>
            </a:r>
            <a:r>
              <a:rPr sz="2000" spc="0" dirty="0" smtClean="0">
                <a:latin typeface="Arial"/>
                <a:cs typeface="Arial"/>
              </a:rPr>
              <a:t>ate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,</a:t>
            </a:r>
            <a:r>
              <a:rPr sz="2000" spc="-4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…</a:t>
            </a:r>
            <a:r>
              <a:rPr sz="2000" spc="0" dirty="0" smtClean="0">
                <a:latin typeface="Arial"/>
                <a:cs typeface="Arial"/>
              </a:rPr>
              <a:t>.                                </a:t>
            </a:r>
            <a:r>
              <a:rPr sz="2000" spc="36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or   </a:t>
            </a:r>
            <a:r>
              <a:rPr sz="2000" spc="12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   </a:t>
            </a:r>
            <a:r>
              <a:rPr sz="2000" spc="1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block   </a:t>
            </a:r>
            <a:r>
              <a:rPr sz="2000" spc="1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scop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.   </a:t>
            </a:r>
            <a:r>
              <a:rPr sz="2000" spc="119" dirty="0" smtClean="0">
                <a:latin typeface="Arial"/>
                <a:cs typeface="Arial"/>
              </a:rPr>
              <a:t> </a:t>
            </a:r>
            <a:r>
              <a:rPr sz="2000" spc="-1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ccess</a:t>
            </a:r>
            <a:endParaRPr sz="2000">
              <a:latin typeface="Arial"/>
              <a:cs typeface="Arial"/>
            </a:endParaRPr>
          </a:p>
          <a:p>
            <a:pPr marL="4905946">
              <a:lnSpc>
                <a:spcPct val="95825"/>
              </a:lnSpc>
            </a:pPr>
            <a:r>
              <a:rPr sz="2000" spc="0" dirty="0" smtClean="0">
                <a:latin typeface="Arial"/>
                <a:cs typeface="Arial"/>
              </a:rPr>
              <a:t>Modi</a:t>
            </a:r>
            <a:r>
              <a:rPr sz="2000" spc="-9" dirty="0" smtClean="0">
                <a:latin typeface="Arial"/>
                <a:cs typeface="Arial"/>
              </a:rPr>
              <a:t>f</a:t>
            </a:r>
            <a:r>
              <a:rPr sz="2000" spc="0" dirty="0" smtClean="0">
                <a:latin typeface="Arial"/>
                <a:cs typeface="Arial"/>
              </a:rPr>
              <a:t>iers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not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allowed</a:t>
            </a:r>
            <a:endParaRPr sz="2000">
              <a:latin typeface="Arial"/>
              <a:cs typeface="Arial"/>
            </a:endParaRPr>
          </a:p>
          <a:p>
            <a:pPr marL="434581" marR="47241" indent="-343204">
              <a:lnSpc>
                <a:spcPct val="100041"/>
              </a:lnSpc>
              <a:spcBef>
                <a:spcPts val="100"/>
              </a:spcBef>
              <a:tabLst>
                <a:tab pos="431800" algn="l"/>
              </a:tabLst>
            </a:pPr>
            <a:r>
              <a:rPr sz="2000" spc="0" dirty="0" smtClean="0">
                <a:latin typeface="Arial"/>
                <a:cs typeface="Arial"/>
              </a:rPr>
              <a:t>2.	</a:t>
            </a:r>
            <a:r>
              <a:rPr sz="2000" spc="-4" dirty="0" smtClean="0">
                <a:latin typeface="Arial"/>
                <a:cs typeface="Arial"/>
              </a:rPr>
              <a:t>&lt;</a:t>
            </a:r>
            <a:r>
              <a:rPr sz="2000" spc="0" dirty="0" smtClean="0">
                <a:latin typeface="Arial"/>
                <a:cs typeface="Arial"/>
              </a:rPr>
              <a:t>stat</a:t>
            </a:r>
            <a:r>
              <a:rPr sz="2000" spc="-14" dirty="0" smtClean="0">
                <a:latin typeface="Arial"/>
                <a:cs typeface="Arial"/>
              </a:rPr>
              <a:t>i</a:t>
            </a:r>
            <a:r>
              <a:rPr sz="2000" spc="0" dirty="0" smtClean="0">
                <a:latin typeface="Arial"/>
                <a:cs typeface="Arial"/>
              </a:rPr>
              <a:t>c&gt;</a:t>
            </a:r>
            <a:r>
              <a:rPr sz="2000" spc="39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w</a:t>
            </a:r>
            <a:r>
              <a:rPr sz="2000" spc="4" dirty="0" smtClean="0">
                <a:latin typeface="Arial"/>
                <a:cs typeface="Arial"/>
              </a:rPr>
              <a:t>o</a:t>
            </a:r>
            <a:r>
              <a:rPr sz="2000" spc="-9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d</a:t>
            </a:r>
            <a:r>
              <a:rPr sz="2000" spc="40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398" dirty="0" smtClean="0">
                <a:latin typeface="Arial"/>
                <a:cs typeface="Arial"/>
              </a:rPr>
              <a:t> </a:t>
            </a:r>
            <a:r>
              <a:rPr sz="2000" spc="-9" dirty="0" smtClean="0">
                <a:latin typeface="Arial"/>
                <a:cs typeface="Arial"/>
              </a:rPr>
              <a:t>b</a:t>
            </a: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39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applied </a:t>
            </a:r>
            <a:r>
              <a:rPr sz="2000" spc="333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2</a:t>
            </a:r>
            <a:r>
              <a:rPr sz="2000" spc="0" dirty="0" smtClean="0">
                <a:latin typeface="Arial"/>
                <a:cs typeface="Arial"/>
              </a:rPr>
              <a:t>.  </a:t>
            </a:r>
            <a:r>
              <a:rPr sz="2000" spc="264" dirty="0" smtClean="0">
                <a:latin typeface="Arial"/>
                <a:cs typeface="Arial"/>
              </a:rPr>
              <a:t> </a:t>
            </a:r>
            <a:r>
              <a:rPr sz="2000" spc="-4" dirty="0" smtClean="0">
                <a:latin typeface="Arial"/>
                <a:cs typeface="Arial"/>
              </a:rPr>
              <a:t>&lt;</a:t>
            </a:r>
            <a:r>
              <a:rPr sz="2000" spc="0" dirty="0" smtClean="0">
                <a:latin typeface="Arial"/>
                <a:cs typeface="Arial"/>
              </a:rPr>
              <a:t>stat</a:t>
            </a:r>
            <a:r>
              <a:rPr sz="2000" spc="-14" dirty="0" smtClean="0">
                <a:latin typeface="Arial"/>
                <a:cs typeface="Arial"/>
              </a:rPr>
              <a:t>i</a:t>
            </a:r>
            <a:r>
              <a:rPr sz="2000" spc="0" dirty="0" smtClean="0">
                <a:latin typeface="Arial"/>
                <a:cs typeface="Arial"/>
              </a:rPr>
              <a:t>c&lt; </a:t>
            </a:r>
            <a:r>
              <a:rPr sz="2000" spc="53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w</a:t>
            </a:r>
            <a:r>
              <a:rPr sz="2000" spc="4" dirty="0" smtClean="0">
                <a:latin typeface="Arial"/>
                <a:cs typeface="Arial"/>
              </a:rPr>
              <a:t>o</a:t>
            </a:r>
            <a:r>
              <a:rPr sz="2000" spc="-9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d </a:t>
            </a:r>
            <a:r>
              <a:rPr sz="2000" spc="54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 </a:t>
            </a:r>
            <a:r>
              <a:rPr sz="2000" spc="538" dirty="0" smtClean="0">
                <a:latin typeface="Arial"/>
                <a:cs typeface="Arial"/>
              </a:rPr>
              <a:t> </a:t>
            </a:r>
            <a:r>
              <a:rPr sz="2000" spc="-9" dirty="0" smtClean="0">
                <a:latin typeface="Arial"/>
                <a:cs typeface="Arial"/>
              </a:rPr>
              <a:t>n</a:t>
            </a:r>
            <a:r>
              <a:rPr sz="2000" spc="0" dirty="0" smtClean="0">
                <a:latin typeface="Arial"/>
                <a:cs typeface="Arial"/>
              </a:rPr>
              <a:t>ot </a:t>
            </a:r>
            <a:r>
              <a:rPr sz="2000" spc="543" dirty="0" smtClean="0">
                <a:latin typeface="Arial"/>
                <a:cs typeface="Arial"/>
              </a:rPr>
              <a:t> </a:t>
            </a:r>
            <a:r>
              <a:rPr sz="2000" spc="-9" dirty="0" smtClean="0">
                <a:latin typeface="Arial"/>
                <a:cs typeface="Arial"/>
              </a:rPr>
              <a:t>be </a:t>
            </a:r>
            <a:r>
              <a:rPr sz="2000" spc="0" dirty="0" smtClean="0">
                <a:latin typeface="Arial"/>
                <a:cs typeface="Arial"/>
              </a:rPr>
              <a:t>for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cl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ss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variables                                 </a:t>
            </a:r>
            <a:r>
              <a:rPr sz="2000" spc="36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u</a:t>
            </a:r>
            <a:r>
              <a:rPr sz="2000" spc="4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ed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for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lo</a:t>
            </a:r>
            <a:r>
              <a:rPr sz="2000" spc="4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al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variables</a:t>
            </a:r>
            <a:endParaRPr sz="2000">
              <a:latin typeface="Arial"/>
              <a:cs typeface="Arial"/>
            </a:endParaRPr>
          </a:p>
          <a:p>
            <a:pPr marL="434581" marR="44198" indent="-343204">
              <a:lnSpc>
                <a:spcPct val="100041"/>
              </a:lnSpc>
              <a:tabLst>
                <a:tab pos="431800" algn="l"/>
                <a:tab pos="1092200" algn="l"/>
              </a:tabLst>
            </a:pPr>
            <a:r>
              <a:rPr sz="2000" spc="0" dirty="0" smtClean="0">
                <a:latin typeface="Arial"/>
                <a:cs typeface="Arial"/>
              </a:rPr>
              <a:t>3.	E</a:t>
            </a:r>
            <a:r>
              <a:rPr sz="2000" spc="-9" dirty="0" smtClean="0">
                <a:latin typeface="Arial"/>
                <a:cs typeface="Arial"/>
              </a:rPr>
              <a:t>v</a:t>
            </a: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y  </a:t>
            </a:r>
            <a:r>
              <a:rPr sz="2000" spc="47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in</a:t>
            </a:r>
            <a:r>
              <a:rPr sz="2000" spc="4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-1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4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e  </a:t>
            </a:r>
            <a:r>
              <a:rPr sz="2000" spc="48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field  </a:t>
            </a:r>
            <a:r>
              <a:rPr sz="2000" spc="48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is  </a:t>
            </a:r>
            <a:r>
              <a:rPr sz="2000" spc="49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-9" dirty="0" smtClean="0">
                <a:latin typeface="Arial"/>
                <a:cs typeface="Arial"/>
              </a:rPr>
              <a:t>u</a:t>
            </a:r>
            <a:r>
              <a:rPr sz="2000" spc="0" dirty="0" smtClean="0">
                <a:latin typeface="Arial"/>
                <a:cs typeface="Arial"/>
              </a:rPr>
              <a:t>to </a:t>
            </a:r>
            <a:r>
              <a:rPr sz="2000" spc="323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3</a:t>
            </a:r>
            <a:r>
              <a:rPr sz="2000" spc="0" dirty="0" smtClean="0">
                <a:latin typeface="Arial"/>
                <a:cs typeface="Arial"/>
              </a:rPr>
              <a:t>.  </a:t>
            </a:r>
            <a:r>
              <a:rPr sz="2000" spc="26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Local  </a:t>
            </a:r>
            <a:r>
              <a:rPr sz="2000" spc="6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varia</a:t>
            </a:r>
            <a:r>
              <a:rPr sz="2000" spc="-9" dirty="0" smtClean="0">
                <a:latin typeface="Arial"/>
                <a:cs typeface="Arial"/>
              </a:rPr>
              <a:t>b</a:t>
            </a:r>
            <a:r>
              <a:rPr sz="2000" spc="0" dirty="0" smtClean="0">
                <a:latin typeface="Arial"/>
                <a:cs typeface="Arial"/>
              </a:rPr>
              <a:t>les  </a:t>
            </a:r>
            <a:r>
              <a:rPr sz="2000" spc="75" dirty="0" smtClean="0">
                <a:latin typeface="Arial"/>
                <a:cs typeface="Arial"/>
              </a:rPr>
              <a:t> </a:t>
            </a:r>
            <a:r>
              <a:rPr sz="2000" spc="-9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re  </a:t>
            </a:r>
            <a:r>
              <a:rPr sz="2000" spc="6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9" dirty="0" smtClean="0">
                <a:latin typeface="Arial"/>
                <a:cs typeface="Arial"/>
              </a:rPr>
              <a:t>o</a:t>
            </a:r>
            <a:r>
              <a:rPr sz="2000" spc="0" dirty="0" smtClean="0">
                <a:latin typeface="Arial"/>
                <a:cs typeface="Arial"/>
              </a:rPr>
              <a:t>t  </a:t>
            </a:r>
            <a:r>
              <a:rPr sz="2000" spc="4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auto initia</a:t>
            </a:r>
            <a:r>
              <a:rPr sz="2000" spc="4" dirty="0" smtClean="0">
                <a:latin typeface="Arial"/>
                <a:cs typeface="Arial"/>
              </a:rPr>
              <a:t>l</a:t>
            </a:r>
            <a:r>
              <a:rPr sz="2000" spc="0" dirty="0" smtClean="0">
                <a:latin typeface="Arial"/>
                <a:cs typeface="Arial"/>
              </a:rPr>
              <a:t>iz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d </a:t>
            </a:r>
            <a:r>
              <a:rPr sz="2000" spc="38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u</a:t>
            </a:r>
            <a:r>
              <a:rPr sz="2000" spc="-9" dirty="0" smtClean="0">
                <a:latin typeface="Arial"/>
                <a:cs typeface="Arial"/>
              </a:rPr>
              <a:t>p</a:t>
            </a:r>
            <a:r>
              <a:rPr sz="2000" spc="0" dirty="0" smtClean="0">
                <a:latin typeface="Arial"/>
                <a:cs typeface="Arial"/>
              </a:rPr>
              <a:t>on </a:t>
            </a:r>
            <a:r>
              <a:rPr sz="2000" spc="38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obj</a:t>
            </a:r>
            <a:r>
              <a:rPr sz="2000" spc="-9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ct </a:t>
            </a:r>
            <a:r>
              <a:rPr sz="2000" spc="36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creation.        </a:t>
            </a:r>
            <a:r>
              <a:rPr sz="2000" spc="3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initia</a:t>
            </a:r>
            <a:r>
              <a:rPr sz="2000" spc="4" dirty="0" smtClean="0">
                <a:latin typeface="Arial"/>
                <a:cs typeface="Arial"/>
              </a:rPr>
              <a:t>l</a:t>
            </a:r>
            <a:r>
              <a:rPr sz="2000" spc="0" dirty="0" smtClean="0">
                <a:latin typeface="Arial"/>
                <a:cs typeface="Arial"/>
              </a:rPr>
              <a:t>iz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9" dirty="0" smtClean="0">
                <a:latin typeface="Arial"/>
                <a:cs typeface="Arial"/>
              </a:rPr>
              <a:t>d</a:t>
            </a:r>
            <a:r>
              <a:rPr sz="2000" spc="0" dirty="0" smtClean="0">
                <a:latin typeface="Arial"/>
                <a:cs typeface="Arial"/>
              </a:rPr>
              <a:t>.  </a:t>
            </a:r>
            <a:r>
              <a:rPr sz="2000" spc="27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They  </a:t>
            </a:r>
            <a:r>
              <a:rPr sz="2000" spc="28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have  </a:t>
            </a:r>
            <a:r>
              <a:rPr sz="2000" spc="278" dirty="0" smtClean="0">
                <a:latin typeface="Arial"/>
                <a:cs typeface="Arial"/>
              </a:rPr>
              <a:t> </a:t>
            </a:r>
            <a:r>
              <a:rPr sz="2000" spc="-4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o  </a:t>
            </a:r>
            <a:r>
              <a:rPr sz="2000" spc="28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be </a:t>
            </a:r>
            <a:r>
              <a:rPr sz="2000" spc="-4" dirty="0" smtClean="0">
                <a:latin typeface="Arial"/>
                <a:cs typeface="Arial"/>
              </a:rPr>
              <a:t>[</a:t>
            </a:r>
            <a:r>
              <a:rPr sz="2000" spc="0" dirty="0" smtClean="0">
                <a:latin typeface="Arial"/>
                <a:cs typeface="Arial"/>
              </a:rPr>
              <a:t>in</a:t>
            </a:r>
            <a:r>
              <a:rPr sz="2000" spc="-4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, sh</a:t>
            </a:r>
            <a:r>
              <a:rPr sz="2000" spc="-4" dirty="0" smtClean="0">
                <a:latin typeface="Arial"/>
                <a:cs typeface="Arial"/>
              </a:rPr>
              <a:t>o</a:t>
            </a:r>
            <a:r>
              <a:rPr sz="2000" spc="0" dirty="0" smtClean="0">
                <a:latin typeface="Arial"/>
                <a:cs typeface="Arial"/>
              </a:rPr>
              <a:t>rt, lo</a:t>
            </a:r>
            <a:r>
              <a:rPr sz="2000" spc="-9" dirty="0" smtClean="0">
                <a:latin typeface="Arial"/>
                <a:cs typeface="Arial"/>
              </a:rPr>
              <a:t>n</a:t>
            </a:r>
            <a:r>
              <a:rPr sz="2000" spc="0" dirty="0" smtClean="0">
                <a:latin typeface="Arial"/>
                <a:cs typeface="Arial"/>
              </a:rPr>
              <a:t>g</a:t>
            </a:r>
            <a:r>
              <a:rPr sz="2000" spc="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and</a:t>
            </a:r>
            <a:r>
              <a:rPr sz="2000" spc="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b</a:t>
            </a:r>
            <a:r>
              <a:rPr sz="2000" spc="-4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te t</a:t>
            </a:r>
            <a:r>
              <a:rPr sz="2000" spc="-25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pes</a:t>
            </a:r>
            <a:r>
              <a:rPr sz="2000" spc="14" dirty="0" smtClean="0">
                <a:latin typeface="Arial"/>
                <a:cs typeface="Arial"/>
              </a:rPr>
              <a:t> </a:t>
            </a:r>
            <a:r>
              <a:rPr sz="2000" spc="-9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re        </a:t>
            </a:r>
            <a:r>
              <a:rPr sz="2000" spc="4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-4" dirty="0" smtClean="0">
                <a:latin typeface="Arial"/>
                <a:cs typeface="Arial"/>
              </a:rPr>
              <a:t>x</a:t>
            </a:r>
            <a:r>
              <a:rPr sz="2000" spc="0" dirty="0" smtClean="0">
                <a:latin typeface="Arial"/>
                <a:cs typeface="Arial"/>
              </a:rPr>
              <a:t>plicit</a:t>
            </a:r>
            <a:r>
              <a:rPr sz="2000" spc="-4" dirty="0" smtClean="0">
                <a:latin typeface="Arial"/>
                <a:cs typeface="Arial"/>
              </a:rPr>
              <a:t>l</a:t>
            </a:r>
            <a:r>
              <a:rPr sz="2000" spc="0" dirty="0" smtClean="0">
                <a:latin typeface="Arial"/>
                <a:cs typeface="Arial"/>
              </a:rPr>
              <a:t>y   </a:t>
            </a:r>
            <a:r>
              <a:rPr sz="2000" spc="7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in</a:t>
            </a:r>
            <a:r>
              <a:rPr sz="2000" spc="9" dirty="0" smtClean="0">
                <a:latin typeface="Arial"/>
                <a:cs typeface="Arial"/>
              </a:rPr>
              <a:t>i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-9" dirty="0" smtClean="0">
                <a:latin typeface="Arial"/>
                <a:cs typeface="Arial"/>
              </a:rPr>
              <a:t>i</a:t>
            </a:r>
            <a:r>
              <a:rPr sz="2000" spc="0" dirty="0" smtClean="0">
                <a:latin typeface="Arial"/>
                <a:cs typeface="Arial"/>
              </a:rPr>
              <a:t>alized   </a:t>
            </a:r>
            <a:r>
              <a:rPr sz="2000" spc="84" dirty="0" smtClean="0">
                <a:latin typeface="Arial"/>
                <a:cs typeface="Arial"/>
              </a:rPr>
              <a:t> </a:t>
            </a:r>
            <a:r>
              <a:rPr sz="2000" spc="-4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o   </a:t>
            </a:r>
            <a:r>
              <a:rPr sz="2000" spc="7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some auto	initialized </a:t>
            </a:r>
            <a:r>
              <a:rPr sz="2000" spc="214" dirty="0" smtClean="0">
                <a:latin typeface="Arial"/>
                <a:cs typeface="Arial"/>
              </a:rPr>
              <a:t> </a:t>
            </a:r>
            <a:r>
              <a:rPr sz="2000" spc="-4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o </a:t>
            </a:r>
            <a:r>
              <a:rPr sz="2000" spc="19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0</a:t>
            </a:r>
            <a:r>
              <a:rPr sz="2000" spc="-4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, </a:t>
            </a:r>
            <a:r>
              <a:rPr sz="2000" spc="20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float </a:t>
            </a:r>
            <a:r>
              <a:rPr sz="2000" spc="204" dirty="0" smtClean="0">
                <a:latin typeface="Arial"/>
                <a:cs typeface="Arial"/>
              </a:rPr>
              <a:t> </a:t>
            </a:r>
            <a:r>
              <a:rPr sz="2000" spc="-9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nd        </a:t>
            </a:r>
            <a:r>
              <a:rPr sz="2000" spc="3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default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value before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their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u</a:t>
            </a:r>
            <a:r>
              <a:rPr sz="2000" spc="4" dirty="0" smtClean="0">
                <a:latin typeface="Arial"/>
                <a:cs typeface="Arial"/>
              </a:rPr>
              <a:t>se</a:t>
            </a:r>
            <a:r>
              <a:rPr sz="2000" spc="0" dirty="0" smtClean="0">
                <a:latin typeface="Arial"/>
                <a:cs typeface="Arial"/>
              </a:rPr>
              <a:t>. dou</a:t>
            </a:r>
            <a:r>
              <a:rPr sz="2000" spc="4" dirty="0" smtClean="0">
                <a:latin typeface="Arial"/>
                <a:cs typeface="Arial"/>
              </a:rPr>
              <a:t>b</a:t>
            </a:r>
            <a:r>
              <a:rPr sz="2000" spc="0" dirty="0" smtClean="0">
                <a:latin typeface="Arial"/>
                <a:cs typeface="Arial"/>
              </a:rPr>
              <a:t>le</a:t>
            </a:r>
            <a:r>
              <a:rPr sz="2000" spc="52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-9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pes</a:t>
            </a:r>
            <a:r>
              <a:rPr sz="2000" spc="53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are</a:t>
            </a:r>
            <a:r>
              <a:rPr sz="2000" spc="538" dirty="0" smtClean="0">
                <a:latin typeface="Arial"/>
                <a:cs typeface="Arial"/>
              </a:rPr>
              <a:t> </a:t>
            </a:r>
            <a:r>
              <a:rPr sz="2000" spc="-9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uto</a:t>
            </a:r>
            <a:r>
              <a:rPr sz="2000" spc="52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initialized</a:t>
            </a:r>
            <a:endParaRPr sz="2000">
              <a:latin typeface="Arial"/>
              <a:cs typeface="Arial"/>
            </a:endParaRPr>
          </a:p>
          <a:p>
            <a:pPr marL="434581" marR="4392637" algn="just">
              <a:lnSpc>
                <a:spcPct val="100041"/>
              </a:lnSpc>
            </a:pPr>
            <a:r>
              <a:rPr sz="2000" spc="-4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o </a:t>
            </a:r>
            <a:r>
              <a:rPr sz="2000" spc="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0</a:t>
            </a:r>
            <a:r>
              <a:rPr sz="2000" spc="-14" dirty="0" smtClean="0">
                <a:latin typeface="Arial"/>
                <a:cs typeface="Arial"/>
              </a:rPr>
              <a:t>.</a:t>
            </a:r>
            <a:r>
              <a:rPr sz="2000" spc="0" dirty="0" smtClean="0">
                <a:latin typeface="Arial"/>
                <a:cs typeface="Arial"/>
              </a:rPr>
              <a:t>0f  and </a:t>
            </a:r>
            <a:r>
              <a:rPr sz="2000" spc="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0</a:t>
            </a:r>
            <a:r>
              <a:rPr sz="2000" spc="-4" dirty="0" smtClean="0">
                <a:latin typeface="Arial"/>
                <a:cs typeface="Arial"/>
              </a:rPr>
              <a:t>.</a:t>
            </a:r>
            <a:r>
              <a:rPr sz="2000" spc="0" dirty="0" smtClean="0">
                <a:latin typeface="Arial"/>
                <a:cs typeface="Arial"/>
              </a:rPr>
              <a:t>0 </a:t>
            </a:r>
            <a:r>
              <a:rPr sz="2000" spc="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values resp</a:t>
            </a:r>
            <a:r>
              <a:rPr sz="2000" spc="-9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ctivel</a:t>
            </a:r>
            <a:r>
              <a:rPr sz="2000" spc="-154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,    </a:t>
            </a:r>
            <a:r>
              <a:rPr sz="2000" spc="553" dirty="0" smtClean="0">
                <a:latin typeface="Arial"/>
                <a:cs typeface="Arial"/>
              </a:rPr>
              <a:t> </a:t>
            </a:r>
            <a:r>
              <a:rPr sz="2000" spc="-9" dirty="0" smtClean="0">
                <a:latin typeface="Arial"/>
                <a:cs typeface="Arial"/>
              </a:rPr>
              <a:t>b</a:t>
            </a:r>
            <a:r>
              <a:rPr sz="2000" spc="0" dirty="0" smtClean="0">
                <a:latin typeface="Arial"/>
                <a:cs typeface="Arial"/>
              </a:rPr>
              <a:t>oolean t</a:t>
            </a:r>
            <a:r>
              <a:rPr sz="2000" spc="-9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pe </a:t>
            </a:r>
            <a:r>
              <a:rPr sz="2000" spc="-9" dirty="0" smtClean="0">
                <a:latin typeface="Arial"/>
                <a:cs typeface="Arial"/>
              </a:rPr>
              <a:t>v</a:t>
            </a:r>
            <a:r>
              <a:rPr sz="2000" spc="0" dirty="0" smtClean="0">
                <a:latin typeface="Arial"/>
                <a:cs typeface="Arial"/>
              </a:rPr>
              <a:t>ariable</a:t>
            </a:r>
            <a:r>
              <a:rPr sz="2000" spc="10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is a</a:t>
            </a:r>
            <a:r>
              <a:rPr sz="2000" spc="-9" dirty="0" smtClean="0">
                <a:latin typeface="Arial"/>
                <a:cs typeface="Arial"/>
              </a:rPr>
              <a:t>u</a:t>
            </a:r>
            <a:r>
              <a:rPr sz="2000" spc="0" dirty="0" smtClean="0">
                <a:latin typeface="Arial"/>
                <a:cs typeface="Arial"/>
              </a:rPr>
              <a:t>to</a:t>
            </a:r>
            <a:r>
              <a:rPr sz="2000" spc="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ini</a:t>
            </a:r>
            <a:r>
              <a:rPr sz="2000" spc="-9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ialized</a:t>
            </a:r>
            <a:r>
              <a:rPr sz="2000" spc="9" dirty="0" smtClean="0">
                <a:latin typeface="Arial"/>
                <a:cs typeface="Arial"/>
              </a:rPr>
              <a:t> </a:t>
            </a:r>
            <a:r>
              <a:rPr sz="2000" spc="-19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o</a:t>
            </a:r>
            <a:r>
              <a:rPr sz="2000" spc="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‘</a:t>
            </a:r>
            <a:r>
              <a:rPr sz="2000" spc="-9" dirty="0" smtClean="0">
                <a:latin typeface="Arial"/>
                <a:cs typeface="Arial"/>
              </a:rPr>
              <a:t>f</a:t>
            </a:r>
            <a:r>
              <a:rPr sz="2000" spc="0" dirty="0" smtClean="0">
                <a:latin typeface="Arial"/>
                <a:cs typeface="Arial"/>
              </a:rPr>
              <a:t>alse’ value]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45586" y="4077462"/>
            <a:ext cx="2538984" cy="288036"/>
          </a:xfrm>
          <a:custGeom>
            <a:avLst/>
            <a:gdLst/>
            <a:ahLst/>
            <a:cxnLst/>
            <a:rect l="l" t="t" r="r" b="b"/>
            <a:pathLst>
              <a:path w="2538984" h="288036">
                <a:moveTo>
                  <a:pt x="2394966" y="216026"/>
                </a:moveTo>
                <a:lnTo>
                  <a:pt x="2394966" y="288036"/>
                </a:lnTo>
                <a:lnTo>
                  <a:pt x="2538984" y="144018"/>
                </a:lnTo>
                <a:lnTo>
                  <a:pt x="2394966" y="0"/>
                </a:lnTo>
                <a:lnTo>
                  <a:pt x="2394966" y="72008"/>
                </a:lnTo>
                <a:lnTo>
                  <a:pt x="0" y="72008"/>
                </a:lnTo>
                <a:lnTo>
                  <a:pt x="0" y="216026"/>
                </a:lnTo>
                <a:lnTo>
                  <a:pt x="2394966" y="21602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45586" y="4077462"/>
            <a:ext cx="2538984" cy="288036"/>
          </a:xfrm>
          <a:custGeom>
            <a:avLst/>
            <a:gdLst/>
            <a:ahLst/>
            <a:cxnLst/>
            <a:rect l="l" t="t" r="r" b="b"/>
            <a:pathLst>
              <a:path w="2538984" h="288036">
                <a:moveTo>
                  <a:pt x="0" y="72008"/>
                </a:moveTo>
                <a:lnTo>
                  <a:pt x="2394966" y="72008"/>
                </a:lnTo>
                <a:lnTo>
                  <a:pt x="2394966" y="0"/>
                </a:lnTo>
                <a:lnTo>
                  <a:pt x="2538984" y="144018"/>
                </a:lnTo>
                <a:lnTo>
                  <a:pt x="2394966" y="288036"/>
                </a:lnTo>
                <a:lnTo>
                  <a:pt x="2394966" y="216026"/>
                </a:lnTo>
                <a:lnTo>
                  <a:pt x="0" y="216026"/>
                </a:lnTo>
                <a:lnTo>
                  <a:pt x="0" y="7200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95878" y="4580382"/>
            <a:ext cx="1176527" cy="288036"/>
          </a:xfrm>
          <a:custGeom>
            <a:avLst/>
            <a:gdLst/>
            <a:ahLst/>
            <a:cxnLst/>
            <a:rect l="l" t="t" r="r" b="b"/>
            <a:pathLst>
              <a:path w="1176527" h="288036">
                <a:moveTo>
                  <a:pt x="1032510" y="216027"/>
                </a:moveTo>
                <a:lnTo>
                  <a:pt x="1032510" y="288036"/>
                </a:lnTo>
                <a:lnTo>
                  <a:pt x="1176527" y="144018"/>
                </a:lnTo>
                <a:lnTo>
                  <a:pt x="1032510" y="0"/>
                </a:lnTo>
                <a:lnTo>
                  <a:pt x="1032510" y="72009"/>
                </a:lnTo>
                <a:lnTo>
                  <a:pt x="0" y="72009"/>
                </a:lnTo>
                <a:lnTo>
                  <a:pt x="0" y="216027"/>
                </a:lnTo>
                <a:lnTo>
                  <a:pt x="1032510" y="21602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5878" y="4580382"/>
            <a:ext cx="1176527" cy="288036"/>
          </a:xfrm>
          <a:custGeom>
            <a:avLst/>
            <a:gdLst/>
            <a:ahLst/>
            <a:cxnLst/>
            <a:rect l="l" t="t" r="r" b="b"/>
            <a:pathLst>
              <a:path w="1176527" h="288036">
                <a:moveTo>
                  <a:pt x="0" y="72009"/>
                </a:moveTo>
                <a:lnTo>
                  <a:pt x="1032510" y="72009"/>
                </a:lnTo>
                <a:lnTo>
                  <a:pt x="1032510" y="0"/>
                </a:lnTo>
                <a:lnTo>
                  <a:pt x="1176527" y="144018"/>
                </a:lnTo>
                <a:lnTo>
                  <a:pt x="1032510" y="288036"/>
                </a:lnTo>
                <a:lnTo>
                  <a:pt x="1032510" y="216027"/>
                </a:lnTo>
                <a:lnTo>
                  <a:pt x="0" y="216027"/>
                </a:lnTo>
                <a:lnTo>
                  <a:pt x="0" y="7200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35830" y="4723638"/>
            <a:ext cx="359664" cy="978408"/>
          </a:xfrm>
          <a:custGeom>
            <a:avLst/>
            <a:gdLst/>
            <a:ahLst/>
            <a:cxnLst/>
            <a:rect l="l" t="t" r="r" b="b"/>
            <a:pathLst>
              <a:path w="359664" h="978408">
                <a:moveTo>
                  <a:pt x="179832" y="978408"/>
                </a:moveTo>
                <a:lnTo>
                  <a:pt x="359664" y="798576"/>
                </a:lnTo>
                <a:lnTo>
                  <a:pt x="269748" y="798576"/>
                </a:lnTo>
                <a:lnTo>
                  <a:pt x="269748" y="0"/>
                </a:lnTo>
                <a:lnTo>
                  <a:pt x="89916" y="0"/>
                </a:lnTo>
                <a:lnTo>
                  <a:pt x="89916" y="798576"/>
                </a:lnTo>
                <a:lnTo>
                  <a:pt x="0" y="798576"/>
                </a:lnTo>
                <a:lnTo>
                  <a:pt x="179832" y="97840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35830" y="4723638"/>
            <a:ext cx="359664" cy="978408"/>
          </a:xfrm>
          <a:custGeom>
            <a:avLst/>
            <a:gdLst/>
            <a:ahLst/>
            <a:cxnLst/>
            <a:rect l="l" t="t" r="r" b="b"/>
            <a:pathLst>
              <a:path w="359664" h="978408">
                <a:moveTo>
                  <a:pt x="0" y="798576"/>
                </a:moveTo>
                <a:lnTo>
                  <a:pt x="89916" y="798576"/>
                </a:lnTo>
                <a:lnTo>
                  <a:pt x="89916" y="0"/>
                </a:lnTo>
                <a:lnTo>
                  <a:pt x="269748" y="0"/>
                </a:lnTo>
                <a:lnTo>
                  <a:pt x="269748" y="798576"/>
                </a:lnTo>
                <a:lnTo>
                  <a:pt x="359664" y="798576"/>
                </a:lnTo>
                <a:lnTo>
                  <a:pt x="179832" y="978408"/>
                </a:lnTo>
                <a:lnTo>
                  <a:pt x="0" y="79857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83540" y="465946"/>
            <a:ext cx="535040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Lo</a:t>
            </a:r>
            <a:r>
              <a:rPr sz="3600" b="1" spc="-154" dirty="0" smtClean="0">
                <a:latin typeface="Arial"/>
                <a:cs typeface="Arial"/>
              </a:rPr>
              <a:t>ca</a:t>
            </a:r>
            <a:r>
              <a:rPr sz="3600" b="1" spc="0" dirty="0" smtClean="0">
                <a:latin typeface="Arial"/>
                <a:cs typeface="Arial"/>
              </a:rPr>
              <a:t>l</a:t>
            </a:r>
            <a:r>
              <a:rPr sz="3600" b="1" spc="-269" dirty="0" smtClean="0">
                <a:latin typeface="Arial"/>
                <a:cs typeface="Arial"/>
              </a:rPr>
              <a:t> </a:t>
            </a:r>
            <a:r>
              <a:rPr sz="3600" b="1" spc="-359" dirty="0" smtClean="0">
                <a:latin typeface="Arial"/>
                <a:cs typeface="Arial"/>
              </a:rPr>
              <a:t>V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bl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4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75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540" y="1386871"/>
            <a:ext cx="37485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2400" spc="-1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Acc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ss 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fier</a:t>
            </a:r>
            <a:r>
              <a:rPr sz="2400" spc="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400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44772" y="1386871"/>
            <a:ext cx="20005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atic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keyw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rd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61024" y="1386871"/>
            <a:ext cx="133969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For Loc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17079" y="1386871"/>
            <a:ext cx="131622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18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aria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5576" y="1866931"/>
            <a:ext cx="1779854" cy="25253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19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//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F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le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me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570"/>
              </a:spcBef>
            </a:pP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</a:t>
            </a:r>
            <a:r>
              <a:rPr sz="2400" spc="-29" dirty="0" smtClean="0">
                <a:latin typeface="Arial"/>
                <a:cs typeface="Arial"/>
              </a:rPr>
              <a:t> </a:t>
            </a:r>
            <a:r>
              <a:rPr sz="2400" spc="-26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est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696"/>
              </a:spcBef>
            </a:pPr>
            <a:r>
              <a:rPr sz="2400" spc="0" dirty="0" smtClean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355904" marR="45719">
              <a:lnSpc>
                <a:spcPct val="95825"/>
              </a:lnSpc>
              <a:spcBef>
                <a:spcPts val="696"/>
              </a:spcBef>
            </a:pPr>
            <a:r>
              <a:rPr sz="2400" spc="0" dirty="0" smtClean="0">
                <a:latin typeface="Arial"/>
                <a:cs typeface="Arial"/>
              </a:rPr>
              <a:t>pu</a:t>
            </a:r>
            <a:r>
              <a:rPr sz="2400" spc="-4" dirty="0" smtClean="0">
                <a:latin typeface="Arial"/>
                <a:cs typeface="Arial"/>
              </a:rPr>
              <a:t>b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355904" marR="45719">
              <a:lnSpc>
                <a:spcPct val="95825"/>
              </a:lnSpc>
              <a:spcBef>
                <a:spcPts val="696"/>
              </a:spcBef>
            </a:pPr>
            <a:r>
              <a:rPr sz="2400" spc="0" dirty="0" smtClean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927430">
              <a:lnSpc>
                <a:spcPct val="95825"/>
              </a:lnSpc>
              <a:spcBef>
                <a:spcPts val="699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pu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51354" y="1866931"/>
            <a:ext cx="143814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:</a:t>
            </a:r>
            <a:r>
              <a:rPr sz="2400" spc="-50" dirty="0" smtClean="0">
                <a:latin typeface="Arial"/>
                <a:cs typeface="Arial"/>
              </a:rPr>
              <a:t> </a:t>
            </a:r>
            <a:r>
              <a:rPr sz="2400" spc="-26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est</a:t>
            </a:r>
            <a:r>
              <a:rPr sz="2400" spc="4" dirty="0" smtClean="0">
                <a:latin typeface="Arial"/>
                <a:cs typeface="Arial"/>
              </a:rPr>
              <a:t>.j</a:t>
            </a:r>
            <a:r>
              <a:rPr sz="2400" spc="0" dirty="0" smtClean="0">
                <a:latin typeface="Arial"/>
                <a:cs typeface="Arial"/>
              </a:rPr>
              <a:t>ava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54707" y="3183921"/>
            <a:ext cx="7831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sta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69361" y="3183921"/>
            <a:ext cx="630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void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83761" y="3183921"/>
            <a:ext cx="16292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main(String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28538" y="3183921"/>
            <a:ext cx="2649544" cy="776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args</a:t>
            </a:r>
            <a:r>
              <a:rPr sz="2400" spc="4" dirty="0" smtClean="0">
                <a:latin typeface="Arial"/>
                <a:cs typeface="Arial"/>
              </a:rPr>
              <a:t>[])</a:t>
            </a:r>
            <a:endParaRPr sz="2400">
              <a:latin typeface="Arial"/>
              <a:cs typeface="Arial"/>
            </a:endParaRPr>
          </a:p>
          <a:p>
            <a:pPr marL="788923">
              <a:lnSpc>
                <a:spcPct val="101725"/>
              </a:lnSpc>
              <a:spcBef>
                <a:spcPts val="1172"/>
              </a:spcBef>
            </a:pP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Compi</a:t>
            </a:r>
            <a:r>
              <a:rPr sz="1800" spc="-4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800" spc="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-T</a:t>
            </a:r>
            <a:r>
              <a:rPr sz="1800" spc="-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r>
              <a:rPr sz="1800" spc="1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spc="-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spc="-29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35700" y="3981196"/>
            <a:ext cx="16743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Lo</a:t>
            </a:r>
            <a:r>
              <a:rPr sz="2700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al    </a:t>
            </a:r>
            <a:r>
              <a:rPr sz="2700" spc="291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00" baseline="3034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spc="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abl</a:t>
            </a:r>
            <a:r>
              <a:rPr sz="2700" spc="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47050" y="3981196"/>
            <a:ext cx="70143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700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ot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22703" y="4062126"/>
            <a:ext cx="3920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69361" y="4062126"/>
            <a:ext cx="324713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b;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35700" y="4255516"/>
            <a:ext cx="50261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700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9270" y="4255516"/>
            <a:ext cx="174602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2700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ess  </a:t>
            </a:r>
            <a:r>
              <a:rPr sz="2700" spc="19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Mod</a:t>
            </a:r>
            <a:r>
              <a:rPr sz="2700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fi</a:t>
            </a:r>
            <a:r>
              <a:rPr sz="2700" spc="9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spc="-3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26551" y="4255516"/>
            <a:ext cx="12085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0307" y="4501038"/>
            <a:ext cx="144241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sta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float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35700" y="4529836"/>
            <a:ext cx="171558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publ</a:t>
            </a:r>
            <a:r>
              <a:rPr sz="2700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700" spc="3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pr</a:t>
            </a:r>
            <a:r>
              <a:rPr sz="2700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700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2114" y="4939950"/>
            <a:ext cx="2665272" cy="7693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807" marR="39928" algn="ctr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} //</a:t>
            </a:r>
            <a:r>
              <a:rPr sz="2400" spc="-2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of Method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570"/>
              </a:spcBef>
            </a:pPr>
            <a:r>
              <a:rPr sz="2400" spc="0" dirty="0" smtClean="0">
                <a:latin typeface="Arial"/>
                <a:cs typeface="Arial"/>
              </a:rPr>
              <a:t>//</a:t>
            </a:r>
            <a:r>
              <a:rPr sz="2400" spc="-2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of </a:t>
            </a:r>
            <a:r>
              <a:rPr sz="2400" spc="-9" dirty="0" smtClean="0">
                <a:latin typeface="Arial"/>
                <a:cs typeface="Arial"/>
              </a:rPr>
              <a:t>C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</a:t>
            </a:r>
            <a:r>
              <a:rPr sz="2400" spc="-29" dirty="0" smtClean="0">
                <a:latin typeface="Arial"/>
                <a:cs typeface="Arial"/>
              </a:rPr>
              <a:t> </a:t>
            </a:r>
            <a:r>
              <a:rPr sz="2400" spc="-26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5576" y="5379116"/>
            <a:ext cx="1729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3122" y="5822238"/>
            <a:ext cx="2611032" cy="802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1663" marR="385794" algn="ctr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Compi</a:t>
            </a:r>
            <a:r>
              <a:rPr sz="2700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-T</a:t>
            </a:r>
            <a:r>
              <a:rPr sz="2700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r>
              <a:rPr sz="2700" spc="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sz="2700" spc="-39" baseline="1517" dirty="0" smtClean="0">
                <a:solidFill>
                  <a:srgbClr val="FF0000"/>
                </a:solidFill>
                <a:latin typeface="Calibri"/>
                <a:cs typeface="Calibri"/>
              </a:rPr>
              <a:t>‘</a:t>
            </a:r>
            <a:r>
              <a:rPr sz="2700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sz="2700" spc="321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9" baseline="1517" dirty="0" smtClean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700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700" spc="-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spc="341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700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ot</a:t>
            </a:r>
            <a:r>
              <a:rPr sz="2700" spc="336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700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2700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700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700" spc="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2700" spc="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r>
              <a:rPr sz="2700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ables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1470" y="4941570"/>
            <a:ext cx="2417063" cy="484632"/>
          </a:xfrm>
          <a:custGeom>
            <a:avLst/>
            <a:gdLst/>
            <a:ahLst/>
            <a:cxnLst/>
            <a:rect l="l" t="t" r="r" b="b"/>
            <a:pathLst>
              <a:path w="2417063" h="484632">
                <a:moveTo>
                  <a:pt x="2174747" y="363473"/>
                </a:moveTo>
                <a:lnTo>
                  <a:pt x="2174747" y="484631"/>
                </a:lnTo>
                <a:lnTo>
                  <a:pt x="2417063" y="242315"/>
                </a:lnTo>
                <a:lnTo>
                  <a:pt x="2174747" y="0"/>
                </a:lnTo>
                <a:lnTo>
                  <a:pt x="2174747" y="121157"/>
                </a:lnTo>
                <a:lnTo>
                  <a:pt x="0" y="121157"/>
                </a:lnTo>
                <a:lnTo>
                  <a:pt x="0" y="363473"/>
                </a:lnTo>
                <a:lnTo>
                  <a:pt x="2174747" y="36347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41470" y="4941570"/>
            <a:ext cx="2417063" cy="484632"/>
          </a:xfrm>
          <a:custGeom>
            <a:avLst/>
            <a:gdLst/>
            <a:ahLst/>
            <a:cxnLst/>
            <a:rect l="l" t="t" r="r" b="b"/>
            <a:pathLst>
              <a:path w="2417063" h="484632">
                <a:moveTo>
                  <a:pt x="0" y="121157"/>
                </a:moveTo>
                <a:lnTo>
                  <a:pt x="2174747" y="121157"/>
                </a:lnTo>
                <a:lnTo>
                  <a:pt x="2174747" y="0"/>
                </a:lnTo>
                <a:lnTo>
                  <a:pt x="2417063" y="242315"/>
                </a:lnTo>
                <a:lnTo>
                  <a:pt x="2174747" y="484631"/>
                </a:lnTo>
                <a:lnTo>
                  <a:pt x="2174747" y="363473"/>
                </a:lnTo>
                <a:lnTo>
                  <a:pt x="0" y="363473"/>
                </a:lnTo>
                <a:lnTo>
                  <a:pt x="0" y="121157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3540" y="465946"/>
            <a:ext cx="535040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Lo</a:t>
            </a:r>
            <a:r>
              <a:rPr sz="3600" b="1" spc="-154" dirty="0" smtClean="0">
                <a:latin typeface="Arial"/>
                <a:cs typeface="Arial"/>
              </a:rPr>
              <a:t>ca</a:t>
            </a:r>
            <a:r>
              <a:rPr sz="3600" b="1" spc="0" dirty="0" smtClean="0">
                <a:latin typeface="Arial"/>
                <a:cs typeface="Arial"/>
              </a:rPr>
              <a:t>l</a:t>
            </a:r>
            <a:r>
              <a:rPr sz="3600" b="1" spc="-269" dirty="0" smtClean="0">
                <a:latin typeface="Arial"/>
                <a:cs typeface="Arial"/>
              </a:rPr>
              <a:t> </a:t>
            </a:r>
            <a:r>
              <a:rPr sz="3600" b="1" spc="-359" dirty="0" smtClean="0">
                <a:latin typeface="Arial"/>
                <a:cs typeface="Arial"/>
              </a:rPr>
              <a:t>V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bl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4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75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540" y="1523142"/>
            <a:ext cx="177800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6440" y="1523142"/>
            <a:ext cx="3642766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Loc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8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aria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spc="3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have</a:t>
            </a:r>
            <a:r>
              <a:rPr sz="2400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No Defau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Initia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iz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82820" y="1523142"/>
            <a:ext cx="269544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tly</a:t>
            </a:r>
            <a:r>
              <a:rPr sz="2400" spc="3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Initia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iz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2406" y="2360707"/>
            <a:ext cx="1733194" cy="3403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64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//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F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le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me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568"/>
              </a:spcBef>
            </a:pP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</a:t>
            </a:r>
            <a:r>
              <a:rPr sz="2400" spc="-29" dirty="0" smtClean="0">
                <a:latin typeface="Arial"/>
                <a:cs typeface="Arial"/>
              </a:rPr>
              <a:t> </a:t>
            </a:r>
            <a:r>
              <a:rPr sz="2400" spc="-26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est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696"/>
              </a:spcBef>
            </a:pPr>
            <a:r>
              <a:rPr sz="2400" spc="0" dirty="0" smtClean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355600" marR="45719">
              <a:lnSpc>
                <a:spcPct val="95825"/>
              </a:lnSpc>
              <a:spcBef>
                <a:spcPts val="698"/>
              </a:spcBef>
            </a:pPr>
            <a:r>
              <a:rPr sz="2400" spc="0" dirty="0" smtClean="0">
                <a:latin typeface="Arial"/>
                <a:cs typeface="Arial"/>
              </a:rPr>
              <a:t>pu</a:t>
            </a:r>
            <a:r>
              <a:rPr sz="2400" spc="-4" dirty="0" smtClean="0">
                <a:latin typeface="Arial"/>
                <a:cs typeface="Arial"/>
              </a:rPr>
              <a:t>b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355600" marR="45719">
              <a:lnSpc>
                <a:spcPct val="95825"/>
              </a:lnSpc>
              <a:spcBef>
                <a:spcPts val="696"/>
              </a:spcBef>
            </a:pPr>
            <a:r>
              <a:rPr sz="2400" spc="0" dirty="0" smtClean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927455" marR="45719">
              <a:lnSpc>
                <a:spcPct val="95825"/>
              </a:lnSpc>
              <a:spcBef>
                <a:spcPts val="696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endParaRPr sz="2400">
              <a:latin typeface="Arial"/>
              <a:cs typeface="Arial"/>
            </a:endParaRPr>
          </a:p>
          <a:p>
            <a:pPr marL="927455" marR="45719">
              <a:lnSpc>
                <a:spcPct val="95825"/>
              </a:lnSpc>
              <a:spcBef>
                <a:spcPts val="696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95825"/>
              </a:lnSpc>
              <a:spcBef>
                <a:spcPts val="698"/>
              </a:spcBef>
            </a:pPr>
            <a:r>
              <a:rPr sz="2400" spc="0" dirty="0" smtClean="0">
                <a:latin typeface="Arial"/>
                <a:cs typeface="Arial"/>
              </a:rPr>
              <a:t>} //</a:t>
            </a:r>
            <a:r>
              <a:rPr sz="2400" spc="-2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88184" y="2360707"/>
            <a:ext cx="143814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:</a:t>
            </a:r>
            <a:r>
              <a:rPr sz="2400" spc="-50" dirty="0" smtClean="0">
                <a:latin typeface="Arial"/>
                <a:cs typeface="Arial"/>
              </a:rPr>
              <a:t> </a:t>
            </a:r>
            <a:r>
              <a:rPr sz="2400" spc="-26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est</a:t>
            </a:r>
            <a:r>
              <a:rPr sz="2400" spc="4" dirty="0" smtClean="0">
                <a:latin typeface="Arial"/>
                <a:cs typeface="Arial"/>
              </a:rPr>
              <a:t>.j</a:t>
            </a:r>
            <a:r>
              <a:rPr sz="2400" spc="0" dirty="0" smtClean="0">
                <a:latin typeface="Arial"/>
                <a:cs typeface="Arial"/>
              </a:rPr>
              <a:t>ava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91562" y="3677697"/>
            <a:ext cx="7831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sta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05962" y="3677697"/>
            <a:ext cx="630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void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0616" y="3677697"/>
            <a:ext cx="16292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main(String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65266" y="3677697"/>
            <a:ext cx="93675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args</a:t>
            </a:r>
            <a:r>
              <a:rPr sz="2400" spc="4" dirty="0" smtClean="0">
                <a:latin typeface="Arial"/>
                <a:cs typeface="Arial"/>
              </a:rPr>
              <a:t>[])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3822" y="4528947"/>
            <a:ext cx="2209666" cy="1351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0494" marR="185850" algn="ctr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Compi</a:t>
            </a:r>
            <a:r>
              <a:rPr sz="2700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-T</a:t>
            </a:r>
            <a:r>
              <a:rPr sz="2700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r>
              <a:rPr sz="2700" spc="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12700" marR="990">
              <a:lnSpc>
                <a:spcPts val="2160"/>
              </a:lnSpc>
              <a:spcBef>
                <a:spcPts val="11"/>
              </a:spcBef>
            </a:pP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Lo</a:t>
            </a:r>
            <a:r>
              <a:rPr sz="2700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al </a:t>
            </a:r>
            <a:r>
              <a:rPr sz="2700" spc="1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r>
              <a:rPr sz="2700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ables </a:t>
            </a:r>
            <a:r>
              <a:rPr sz="2700" spc="1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e </a:t>
            </a:r>
            <a:r>
              <a:rPr sz="2700" spc="1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700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e </a:t>
            </a:r>
            <a:r>
              <a:rPr sz="2700" spc="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spc="-39" baseline="1517" dirty="0" smtClean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ed </a:t>
            </a:r>
            <a:r>
              <a:rPr sz="2700" spc="2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pl</a:t>
            </a:r>
            <a:r>
              <a:rPr sz="2700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  <a:p>
            <a:pPr marL="12700" marR="136">
              <a:lnSpc>
                <a:spcPts val="2160"/>
              </a:lnSpc>
            </a:pPr>
            <a:r>
              <a:rPr sz="2700" spc="-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spc="356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some</a:t>
            </a:r>
            <a:r>
              <a:rPr sz="2700" spc="366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spc="-34" baseline="1517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ault</a:t>
            </a:r>
            <a:r>
              <a:rPr sz="2700" spc="366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ue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5"/>
              </a:lnSpc>
              <a:spcBef>
                <a:spcPts val="0"/>
              </a:spcBef>
            </a:pP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700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spc="-34" baseline="1517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their</a:t>
            </a:r>
            <a:r>
              <a:rPr sz="2700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700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1562" y="4555521"/>
            <a:ext cx="773516" cy="769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65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b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= a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7511" y="4994186"/>
            <a:ext cx="77229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400" b="1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9215" y="5433675"/>
            <a:ext cx="108762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406" y="5872587"/>
            <a:ext cx="1729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8944" y="5872587"/>
            <a:ext cx="26881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//</a:t>
            </a:r>
            <a:r>
              <a:rPr sz="2400" spc="-2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of </a:t>
            </a:r>
            <a:r>
              <a:rPr sz="2400" spc="-9" dirty="0" smtClean="0">
                <a:latin typeface="Arial"/>
                <a:cs typeface="Arial"/>
              </a:rPr>
              <a:t>C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</a:t>
            </a:r>
            <a:r>
              <a:rPr sz="2400" spc="-29" dirty="0" smtClean="0">
                <a:latin typeface="Arial"/>
                <a:cs typeface="Arial"/>
              </a:rPr>
              <a:t> </a:t>
            </a:r>
            <a:r>
              <a:rPr sz="2400" spc="-26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66666" y="4769358"/>
            <a:ext cx="1950719" cy="359664"/>
          </a:xfrm>
          <a:custGeom>
            <a:avLst/>
            <a:gdLst/>
            <a:ahLst/>
            <a:cxnLst/>
            <a:rect l="l" t="t" r="r" b="b"/>
            <a:pathLst>
              <a:path w="1950719" h="359664">
                <a:moveTo>
                  <a:pt x="1770888" y="269748"/>
                </a:moveTo>
                <a:lnTo>
                  <a:pt x="1770888" y="359664"/>
                </a:lnTo>
                <a:lnTo>
                  <a:pt x="1950719" y="179832"/>
                </a:lnTo>
                <a:lnTo>
                  <a:pt x="1770888" y="0"/>
                </a:lnTo>
                <a:lnTo>
                  <a:pt x="1770888" y="89916"/>
                </a:lnTo>
                <a:lnTo>
                  <a:pt x="0" y="89916"/>
                </a:lnTo>
                <a:lnTo>
                  <a:pt x="0" y="269748"/>
                </a:lnTo>
                <a:lnTo>
                  <a:pt x="1770888" y="26974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66666" y="4769358"/>
            <a:ext cx="1950719" cy="359664"/>
          </a:xfrm>
          <a:custGeom>
            <a:avLst/>
            <a:gdLst/>
            <a:ahLst/>
            <a:cxnLst/>
            <a:rect l="l" t="t" r="r" b="b"/>
            <a:pathLst>
              <a:path w="1950719" h="359664">
                <a:moveTo>
                  <a:pt x="0" y="89916"/>
                </a:moveTo>
                <a:lnTo>
                  <a:pt x="1770888" y="89916"/>
                </a:lnTo>
                <a:lnTo>
                  <a:pt x="1770888" y="0"/>
                </a:lnTo>
                <a:lnTo>
                  <a:pt x="1950719" y="179832"/>
                </a:lnTo>
                <a:lnTo>
                  <a:pt x="1770888" y="359664"/>
                </a:lnTo>
                <a:lnTo>
                  <a:pt x="1770888" y="269748"/>
                </a:lnTo>
                <a:lnTo>
                  <a:pt x="0" y="269748"/>
                </a:lnTo>
                <a:lnTo>
                  <a:pt x="0" y="89916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83540" y="465946"/>
            <a:ext cx="535040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Lo</a:t>
            </a:r>
            <a:r>
              <a:rPr sz="3600" b="1" spc="-154" dirty="0" smtClean="0">
                <a:latin typeface="Arial"/>
                <a:cs typeface="Arial"/>
              </a:rPr>
              <a:t>ca</a:t>
            </a:r>
            <a:r>
              <a:rPr sz="3600" b="1" spc="0" dirty="0" smtClean="0">
                <a:latin typeface="Arial"/>
                <a:cs typeface="Arial"/>
              </a:rPr>
              <a:t>l</a:t>
            </a:r>
            <a:r>
              <a:rPr sz="3600" b="1" spc="-269" dirty="0" smtClean="0">
                <a:latin typeface="Arial"/>
                <a:cs typeface="Arial"/>
              </a:rPr>
              <a:t> </a:t>
            </a:r>
            <a:r>
              <a:rPr sz="3600" b="1" spc="-359" dirty="0" smtClean="0">
                <a:latin typeface="Arial"/>
                <a:cs typeface="Arial"/>
              </a:rPr>
              <a:t>V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bl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4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75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3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3540" y="1523142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6440" y="1523142"/>
            <a:ext cx="741405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Loc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8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aria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spc="3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can have</a:t>
            </a:r>
            <a:r>
              <a:rPr sz="2400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‘fi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sz="2400" spc="-5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dec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arations.</a:t>
            </a:r>
            <a:r>
              <a:rPr sz="2400" spc="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Note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54111" y="1523142"/>
            <a:ext cx="7639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‘fina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6440" y="1888902"/>
            <a:ext cx="38174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cal</a:t>
            </a:r>
            <a:r>
              <a:rPr sz="2400" spc="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variab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sz="2400" spc="2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ea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 it can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58385" y="1888902"/>
            <a:ext cx="157713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not chan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50660" y="1888902"/>
            <a:ext cx="13406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its valu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1900" y="2576734"/>
            <a:ext cx="1733194" cy="3403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64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//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F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le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me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568"/>
              </a:spcBef>
            </a:pP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</a:t>
            </a:r>
            <a:r>
              <a:rPr sz="2400" spc="-29" dirty="0" smtClean="0">
                <a:latin typeface="Arial"/>
                <a:cs typeface="Arial"/>
              </a:rPr>
              <a:t> </a:t>
            </a:r>
            <a:r>
              <a:rPr sz="2400" spc="-26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est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696"/>
              </a:spcBef>
            </a:pPr>
            <a:r>
              <a:rPr sz="2400" spc="0" dirty="0" smtClean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355600" marR="45719">
              <a:lnSpc>
                <a:spcPct val="95825"/>
              </a:lnSpc>
              <a:spcBef>
                <a:spcPts val="696"/>
              </a:spcBef>
            </a:pP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-4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b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ic</a:t>
            </a:r>
            <a:endParaRPr sz="2400">
              <a:latin typeface="Arial"/>
              <a:cs typeface="Arial"/>
            </a:endParaRPr>
          </a:p>
          <a:p>
            <a:pPr marL="355600" marR="45719">
              <a:lnSpc>
                <a:spcPct val="95825"/>
              </a:lnSpc>
              <a:spcBef>
                <a:spcPts val="699"/>
              </a:spcBef>
            </a:pPr>
            <a:r>
              <a:rPr sz="2400" spc="0" dirty="0" smtClean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927049" marR="45719">
              <a:lnSpc>
                <a:spcPct val="95825"/>
              </a:lnSpc>
              <a:spcBef>
                <a:spcPts val="696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nal</a:t>
            </a:r>
            <a:endParaRPr sz="2400">
              <a:latin typeface="Arial"/>
              <a:cs typeface="Arial"/>
            </a:endParaRPr>
          </a:p>
          <a:p>
            <a:pPr marL="927049" marR="45719">
              <a:lnSpc>
                <a:spcPct val="95825"/>
              </a:lnSpc>
              <a:spcBef>
                <a:spcPts val="696"/>
              </a:spcBef>
            </a:pPr>
            <a:r>
              <a:rPr sz="2400" spc="0" dirty="0" smtClean="0">
                <a:latin typeface="Arial"/>
                <a:cs typeface="Arial"/>
              </a:rPr>
              <a:t>flo</a:t>
            </a:r>
            <a:r>
              <a:rPr sz="2400" spc="-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95825"/>
              </a:lnSpc>
              <a:spcBef>
                <a:spcPts val="698"/>
              </a:spcBef>
            </a:pPr>
            <a:r>
              <a:rPr sz="2400" spc="0" dirty="0" smtClean="0">
                <a:latin typeface="Arial"/>
                <a:cs typeface="Arial"/>
              </a:rPr>
              <a:t>} //</a:t>
            </a:r>
            <a:r>
              <a:rPr sz="2400" spc="-2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57678" y="2576734"/>
            <a:ext cx="143814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:</a:t>
            </a:r>
            <a:r>
              <a:rPr sz="2400" spc="-50" dirty="0" smtClean="0">
                <a:latin typeface="Arial"/>
                <a:cs typeface="Arial"/>
              </a:rPr>
              <a:t> </a:t>
            </a:r>
            <a:r>
              <a:rPr sz="2400" spc="-26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est</a:t>
            </a:r>
            <a:r>
              <a:rPr sz="2400" spc="4" dirty="0" smtClean="0">
                <a:latin typeface="Arial"/>
                <a:cs typeface="Arial"/>
              </a:rPr>
              <a:t>.j</a:t>
            </a:r>
            <a:r>
              <a:rPr sz="2400" spc="0" dirty="0" smtClean="0">
                <a:latin typeface="Arial"/>
                <a:cs typeface="Arial"/>
              </a:rPr>
              <a:t>ava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61031" y="3893223"/>
            <a:ext cx="78328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static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75430" y="3893223"/>
            <a:ext cx="62950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vo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90085" y="3893223"/>
            <a:ext cx="162964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mai</a:t>
            </a:r>
            <a:r>
              <a:rPr sz="2400" spc="-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(String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34481" y="3893223"/>
            <a:ext cx="93719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args</a:t>
            </a:r>
            <a:r>
              <a:rPr sz="2400" spc="4" dirty="0" smtClean="0">
                <a:latin typeface="Arial"/>
                <a:cs typeface="Arial"/>
              </a:rPr>
              <a:t>[])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61031" y="4771675"/>
            <a:ext cx="4435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75430" y="4771675"/>
            <a:ext cx="10284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 = 56;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63359" y="4811306"/>
            <a:ext cx="134131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fin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cal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20466" y="4811306"/>
            <a:ext cx="116405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18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ari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8709" y="5210340"/>
            <a:ext cx="1609142" cy="769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021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b = a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+ </a:t>
            </a:r>
            <a:r>
              <a:rPr sz="2400" spc="-9" dirty="0" smtClean="0">
                <a:latin typeface="Arial"/>
                <a:cs typeface="Arial"/>
              </a:rPr>
              <a:t>1</a:t>
            </a:r>
            <a:r>
              <a:rPr sz="2400" spc="0" dirty="0" smtClean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ct val="95825"/>
              </a:lnSpc>
              <a:spcBef>
                <a:spcPts val="570"/>
              </a:spcBef>
            </a:pPr>
            <a:r>
              <a:rPr sz="2400" spc="0" dirty="0" smtClean="0"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5869" y="5673552"/>
            <a:ext cx="3647948" cy="69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final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cal</a:t>
            </a:r>
            <a:r>
              <a:rPr sz="2400" spc="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variab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sz="2400" spc="2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cann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  <a:p>
            <a:pPr marL="1566036" marR="45720">
              <a:lnSpc>
                <a:spcPct val="95825"/>
              </a:lnSpc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va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48345" y="5673552"/>
            <a:ext cx="106964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chan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900" y="6088690"/>
            <a:ext cx="1729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8438" y="6088690"/>
            <a:ext cx="26881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//</a:t>
            </a:r>
            <a:r>
              <a:rPr sz="2400" spc="-2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of </a:t>
            </a:r>
            <a:r>
              <a:rPr sz="2400" spc="-9" dirty="0" smtClean="0">
                <a:latin typeface="Arial"/>
                <a:cs typeface="Arial"/>
              </a:rPr>
              <a:t>C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</a:t>
            </a:r>
            <a:r>
              <a:rPr sz="2400" spc="-29" dirty="0" smtClean="0">
                <a:latin typeface="Arial"/>
                <a:cs typeface="Arial"/>
              </a:rPr>
              <a:t> </a:t>
            </a:r>
            <a:r>
              <a:rPr sz="2400" spc="-26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B6B96E-46F2-4107-8AC7-1AFB5275F9D5}"/>
</file>

<file path=customXml/itemProps2.xml><?xml version="1.0" encoding="utf-8"?>
<ds:datastoreItem xmlns:ds="http://schemas.openxmlformats.org/officeDocument/2006/customXml" ds:itemID="{4C0D5727-26F8-4913-B8AA-074F0E2FF92D}"/>
</file>

<file path=customXml/itemProps3.xml><?xml version="1.0" encoding="utf-8"?>
<ds:datastoreItem xmlns:ds="http://schemas.openxmlformats.org/officeDocument/2006/customXml" ds:itemID="{B37AFE96-1EDE-4ECD-98FB-0CE80E192F2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735</Words>
  <Application>Microsoft Office PowerPoint</Application>
  <PresentationFormat>On-screen Show (4:3)</PresentationFormat>
  <Paragraphs>293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Rounded MT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1</cp:revision>
  <dcterms:modified xsi:type="dcterms:W3CDTF">2017-08-17T10:42:05Z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