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425" dirty="0" smtClean="0">
                <a:latin typeface="Arial"/>
                <a:cs typeface="Arial"/>
              </a:rPr>
              <a:t>T</a:t>
            </a:r>
            <a:r>
              <a:rPr sz="3600" b="1" spc="-159" dirty="0" smtClean="0">
                <a:latin typeface="Arial"/>
                <a:cs typeface="Arial"/>
              </a:rPr>
              <a:t>opi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59192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1591920"/>
            <a:ext cx="683286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Me</a:t>
            </a:r>
            <a:r>
              <a:rPr sz="3200" spc="-14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hod</a:t>
            </a:r>
            <a:r>
              <a:rPr sz="3200" spc="-2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4" dirty="0" smtClean="0">
                <a:latin typeface="Arial"/>
                <a:cs typeface="Arial"/>
              </a:rPr>
              <a:t>v</a:t>
            </a:r>
            <a:r>
              <a:rPr sz="3200" spc="0" dirty="0" smtClean="0">
                <a:latin typeface="Arial"/>
                <a:cs typeface="Arial"/>
              </a:rPr>
              <a:t>erl</a:t>
            </a:r>
            <a:r>
              <a:rPr sz="3200" spc="-14" dirty="0" smtClean="0">
                <a:latin typeface="Arial"/>
                <a:cs typeface="Arial"/>
              </a:rPr>
              <a:t>o</a:t>
            </a:r>
            <a:r>
              <a:rPr sz="3200" spc="0" dirty="0" smtClean="0">
                <a:latin typeface="Arial"/>
                <a:cs typeface="Arial"/>
              </a:rPr>
              <a:t>ad</a:t>
            </a:r>
            <a:r>
              <a:rPr sz="3200" spc="-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ng</a:t>
            </a:r>
            <a:r>
              <a:rPr sz="3200" spc="-19" dirty="0" smtClean="0">
                <a:latin typeface="Arial"/>
                <a:cs typeface="Arial"/>
              </a:rPr>
              <a:t> [</a:t>
            </a:r>
            <a:r>
              <a:rPr sz="3200" u="heavy" spc="0" dirty="0" smtClean="0">
                <a:solidFill>
                  <a:srgbClr val="FF0000"/>
                </a:solidFill>
                <a:latin typeface="Arial"/>
                <a:cs typeface="Arial"/>
              </a:rPr>
              <a:t>Su</a:t>
            </a:r>
            <a:r>
              <a:rPr sz="3200" u="heavy" spc="-1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200" u="heavy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200" u="heavy" spc="-1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u="heavy" spc="0" dirty="0" smtClean="0">
                <a:solidFill>
                  <a:srgbClr val="FF0000"/>
                </a:solidFill>
                <a:latin typeface="Arial"/>
                <a:cs typeface="Arial"/>
              </a:rPr>
              <a:t>rts</a:t>
            </a:r>
            <a:r>
              <a:rPr sz="3200" u="heavy" spc="-19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u="heavy" spc="0" dirty="0" smtClean="0">
                <a:solidFill>
                  <a:srgbClr val="FF0000"/>
                </a:solidFill>
                <a:latin typeface="Arial"/>
                <a:cs typeface="Arial"/>
              </a:rPr>
              <a:t>Ad</a:t>
            </a:r>
            <a:r>
              <a:rPr sz="3200" u="heavy" spc="-1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3200" u="heavy" spc="0" dirty="0" smtClean="0">
                <a:solidFill>
                  <a:srgbClr val="FF0000"/>
                </a:solidFill>
                <a:latin typeface="Arial"/>
                <a:cs typeface="Arial"/>
              </a:rPr>
              <a:t>oc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2080101"/>
            <a:ext cx="417325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u="heavy" spc="0" dirty="0" smtClean="0">
                <a:solidFill>
                  <a:srgbClr val="FF0000"/>
                </a:solidFill>
                <a:latin typeface="Arial"/>
                <a:cs typeface="Arial"/>
              </a:rPr>
              <a:t>Polymorph</a:t>
            </a:r>
            <a:r>
              <a:rPr sz="3200" u="heavy" spc="-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u="heavy" spc="0" dirty="0" smtClean="0">
                <a:solidFill>
                  <a:srgbClr val="FF0000"/>
                </a:solidFill>
                <a:latin typeface="Arial"/>
                <a:cs typeface="Arial"/>
              </a:rPr>
              <a:t>sm</a:t>
            </a:r>
            <a:r>
              <a:rPr sz="3200" u="heavy" spc="-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u="heavy" spc="0" dirty="0" smtClean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3200" u="heavy" spc="9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3200" u="heavy" spc="0" dirty="0" smtClean="0">
                <a:solidFill>
                  <a:srgbClr val="FF0000"/>
                </a:solidFill>
                <a:latin typeface="Arial"/>
                <a:cs typeface="Arial"/>
              </a:rPr>
              <a:t>av</a:t>
            </a:r>
            <a:r>
              <a:rPr sz="3200" u="heavy" spc="-25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]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4355" y="1794890"/>
            <a:ext cx="8875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315274" y="2282825"/>
            <a:ext cx="11027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742121" y="2282825"/>
            <a:ext cx="11312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83540" y="236845"/>
            <a:ext cx="4295461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-154" dirty="0" smtClean="0">
                <a:latin typeface="Arial"/>
                <a:cs typeface="Arial"/>
              </a:rPr>
              <a:t>ver</a:t>
            </a:r>
            <a:r>
              <a:rPr sz="3600" b="1" spc="-159" dirty="0" smtClean="0">
                <a:latin typeface="Arial"/>
                <a:cs typeface="Arial"/>
              </a:rPr>
              <a:t>lo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d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4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64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1</a:t>
            </a:r>
            <a:r>
              <a:rPr sz="3600" b="1" spc="-299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…</a:t>
            </a:r>
            <a:r>
              <a:rPr sz="3600" b="1" spc="-314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69444" y="236845"/>
            <a:ext cx="24637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8267" y="1379210"/>
            <a:ext cx="1827203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-3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c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4" dirty="0" smtClean="0">
                <a:latin typeface="Arial"/>
                <a:cs typeface="Arial"/>
              </a:rPr>
              <a:t>s</a:t>
            </a:r>
            <a:r>
              <a:rPr sz="1000" b="1" spc="0" dirty="0" smtClean="0">
                <a:latin typeface="Arial"/>
                <a:cs typeface="Arial"/>
              </a:rPr>
              <a:t>sor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25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tho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r>
              <a:rPr sz="1000" b="1" spc="-55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fo</a:t>
            </a:r>
            <a:r>
              <a:rPr sz="1000" b="1" spc="0" dirty="0" smtClean="0">
                <a:latin typeface="Arial"/>
                <a:cs typeface="Arial"/>
              </a:rPr>
              <a:t>r</a:t>
            </a:r>
            <a:r>
              <a:rPr sz="1000" b="1" spc="-8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ei</a:t>
            </a:r>
            <a:r>
              <a:rPr sz="1000" b="1" spc="4" dirty="0" smtClean="0">
                <a:latin typeface="Arial"/>
                <a:cs typeface="Arial"/>
              </a:rPr>
              <a:t>gh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8267" y="1531363"/>
            <a:ext cx="418216" cy="304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p</a:t>
            </a:r>
            <a:r>
              <a:rPr sz="1000" b="1" spc="4" dirty="0" smtClean="0">
                <a:latin typeface="Arial"/>
                <a:cs typeface="Arial"/>
              </a:rPr>
              <a:t>u</a:t>
            </a:r>
            <a:r>
              <a:rPr sz="1000" b="1" spc="0" dirty="0" smtClean="0">
                <a:latin typeface="Arial"/>
                <a:cs typeface="Arial"/>
              </a:rPr>
              <a:t>blic</a:t>
            </a:r>
            <a:endParaRPr sz="1000">
              <a:latin typeface="Arial"/>
              <a:cs typeface="Arial"/>
            </a:endParaRPr>
          </a:p>
          <a:p>
            <a:pPr marL="12700" marR="19019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2972" y="1531363"/>
            <a:ext cx="1166082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d</a:t>
            </a:r>
            <a:r>
              <a:rPr sz="1000" b="1" spc="4" dirty="0" smtClean="0">
                <a:latin typeface="Arial"/>
                <a:cs typeface="Arial"/>
              </a:rPr>
              <a:t>o</a:t>
            </a:r>
            <a:r>
              <a:rPr sz="1000" b="1" spc="0" dirty="0" smtClean="0">
                <a:latin typeface="Arial"/>
                <a:cs typeface="Arial"/>
              </a:rPr>
              <a:t>u</a:t>
            </a:r>
            <a:r>
              <a:rPr sz="1000" b="1" spc="4" dirty="0" smtClean="0">
                <a:latin typeface="Arial"/>
                <a:cs typeface="Arial"/>
              </a:rPr>
              <a:t>b</a:t>
            </a:r>
            <a:r>
              <a:rPr sz="1000" b="1" spc="0" dirty="0" smtClean="0">
                <a:latin typeface="Arial"/>
                <a:cs typeface="Arial"/>
              </a:rPr>
              <a:t>le</a:t>
            </a:r>
            <a:r>
              <a:rPr sz="1000" b="1" spc="-13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getHe</a:t>
            </a:r>
            <a:r>
              <a:rPr sz="1000" b="1" spc="-4" dirty="0" smtClean="0">
                <a:latin typeface="Arial"/>
                <a:cs typeface="Arial"/>
              </a:rPr>
              <a:t>i</a:t>
            </a:r>
            <a:r>
              <a:rPr sz="1000" b="1" spc="0" dirty="0" smtClean="0">
                <a:latin typeface="Arial"/>
                <a:cs typeface="Arial"/>
              </a:rPr>
              <a:t>g</a:t>
            </a:r>
            <a:r>
              <a:rPr sz="1000" b="1" spc="4" dirty="0" smtClean="0">
                <a:latin typeface="Arial"/>
                <a:cs typeface="Arial"/>
              </a:rPr>
              <a:t>ht()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8267" y="1836791"/>
            <a:ext cx="204514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04">
              <a:lnSpc>
                <a:spcPts val="1120"/>
              </a:lnSpc>
              <a:spcBef>
                <a:spcPts val="55"/>
              </a:spcBef>
            </a:pP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u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n</a:t>
            </a:r>
            <a:r>
              <a:rPr sz="1000" b="1" spc="-13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his</a:t>
            </a:r>
            <a:r>
              <a:rPr sz="1000" b="1" spc="-4" dirty="0" smtClean="0">
                <a:latin typeface="Arial"/>
                <a:cs typeface="Arial"/>
              </a:rPr>
              <a:t>.</a:t>
            </a:r>
            <a:r>
              <a:rPr sz="1000" b="1" spc="0" dirty="0" smtClean="0">
                <a:latin typeface="Arial"/>
                <a:cs typeface="Arial"/>
              </a:rPr>
              <a:t>heig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9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-4" dirty="0" smtClean="0">
                <a:latin typeface="Arial"/>
                <a:cs typeface="Arial"/>
              </a:rPr>
              <a:t>}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14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8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od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8267" y="2293991"/>
            <a:ext cx="1612789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od</a:t>
            </a:r>
            <a:r>
              <a:rPr sz="1000" b="1" spc="-45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o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compu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56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a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ea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8267" y="2446391"/>
            <a:ext cx="417651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public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72972" y="2446391"/>
            <a:ext cx="460026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double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87372" y="2446391"/>
            <a:ext cx="388052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a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0" dirty="0" smtClean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8267" y="2751191"/>
            <a:ext cx="4366773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04">
              <a:lnSpc>
                <a:spcPts val="1120"/>
              </a:lnSpc>
              <a:spcBef>
                <a:spcPts val="55"/>
              </a:spcBef>
            </a:pP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u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n</a:t>
            </a:r>
            <a:r>
              <a:rPr sz="1000" b="1" spc="-18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2</a:t>
            </a:r>
            <a:r>
              <a:rPr sz="1000" b="1" spc="-4" dirty="0" smtClean="0">
                <a:latin typeface="Arial"/>
                <a:cs typeface="Arial"/>
              </a:rPr>
              <a:t>*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0" dirty="0" smtClean="0">
                <a:latin typeface="Arial"/>
                <a:cs typeface="Arial"/>
              </a:rPr>
              <a:t>len</a:t>
            </a:r>
            <a:r>
              <a:rPr sz="1000" b="1" spc="4" dirty="0" smtClean="0">
                <a:latin typeface="Arial"/>
                <a:cs typeface="Arial"/>
              </a:rPr>
              <a:t>gt</a:t>
            </a:r>
            <a:r>
              <a:rPr sz="1000" b="1" spc="0" dirty="0" smtClean="0">
                <a:latin typeface="Arial"/>
                <a:cs typeface="Arial"/>
              </a:rPr>
              <a:t>h</a:t>
            </a:r>
            <a:r>
              <a:rPr sz="1000" b="1" spc="-42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*</a:t>
            </a:r>
            <a:r>
              <a:rPr sz="1000" b="1" spc="-8" dirty="0" smtClean="0">
                <a:latin typeface="Arial"/>
                <a:cs typeface="Arial"/>
              </a:rPr>
              <a:t> </a:t>
            </a:r>
            <a:r>
              <a:rPr sz="1000" b="1" spc="14" dirty="0" smtClean="0">
                <a:latin typeface="Arial"/>
                <a:cs typeface="Arial"/>
              </a:rPr>
              <a:t>w</a:t>
            </a:r>
            <a:r>
              <a:rPr sz="1000" b="1" spc="0" dirty="0" smtClean="0">
                <a:latin typeface="Arial"/>
                <a:cs typeface="Arial"/>
              </a:rPr>
              <a:t>id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h</a:t>
            </a:r>
            <a:r>
              <a:rPr sz="1000" b="1" spc="-3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+</a:t>
            </a:r>
            <a:r>
              <a:rPr sz="1000" b="1" spc="-10" dirty="0" smtClean="0">
                <a:latin typeface="Arial"/>
                <a:cs typeface="Arial"/>
              </a:rPr>
              <a:t> </a:t>
            </a:r>
            <a:r>
              <a:rPr sz="1000" b="1" spc="14" dirty="0" smtClean="0">
                <a:latin typeface="Arial"/>
                <a:cs typeface="Arial"/>
              </a:rPr>
              <a:t>w</a:t>
            </a:r>
            <a:r>
              <a:rPr sz="1000" b="1" spc="0" dirty="0" smtClean="0">
                <a:latin typeface="Arial"/>
                <a:cs typeface="Arial"/>
              </a:rPr>
              <a:t>id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h</a:t>
            </a:r>
            <a:r>
              <a:rPr sz="1000" b="1" spc="-4" dirty="0" smtClean="0">
                <a:latin typeface="Arial"/>
                <a:cs typeface="Arial"/>
              </a:rPr>
              <a:t>*</a:t>
            </a:r>
            <a:r>
              <a:rPr sz="1000" b="1" spc="0" dirty="0" smtClean="0">
                <a:latin typeface="Arial"/>
                <a:cs typeface="Arial"/>
              </a:rPr>
              <a:t>heig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-6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+ heig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-2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*</a:t>
            </a:r>
            <a:r>
              <a:rPr sz="1000" b="1" spc="-8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l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ng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h</a:t>
            </a:r>
            <a:r>
              <a:rPr sz="1000" b="1" spc="4" dirty="0" smtClean="0">
                <a:latin typeface="Arial"/>
                <a:cs typeface="Arial"/>
              </a:rPr>
              <a:t>)</a:t>
            </a:r>
            <a:r>
              <a:rPr sz="1000" b="1" spc="0" dirty="0" smtClean="0"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-4" dirty="0" smtClean="0">
                <a:latin typeface="Arial"/>
                <a:cs typeface="Arial"/>
              </a:rPr>
              <a:t>}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14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8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od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8267" y="3208645"/>
            <a:ext cx="3417450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000" b="1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VE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LO</a:t>
            </a:r>
            <a:r>
              <a:rPr sz="1000" b="1" spc="-3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000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1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1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sz="1000" b="1" spc="-6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1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-3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1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000" b="1" spc="-3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1000" b="1" spc="-2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1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-3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XE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8267" y="3513445"/>
            <a:ext cx="25452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000" b="1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bje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-4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1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1000" b="1" spc="-3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qual</a:t>
            </a:r>
            <a:r>
              <a:rPr sz="1000" b="1" spc="-5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--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000" b="1" spc="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loa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r>
              <a:rPr sz="1000" b="1" spc="-7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8267" y="3665845"/>
            <a:ext cx="41765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2972" y="3665845"/>
            <a:ext cx="529597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boole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87372" y="3665845"/>
            <a:ext cx="116942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qual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000" b="1" spc="-5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8024" y="3970645"/>
            <a:ext cx="761610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/*</a:t>
            </a:r>
            <a:r>
              <a:rPr sz="1000" b="1" spc="-1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1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his</a:t>
            </a:r>
            <a:r>
              <a:rPr sz="1000" b="1" spc="-3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1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1000" b="1" spc="-4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1000" b="1" spc="-5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his'</a:t>
            </a:r>
            <a:r>
              <a:rPr sz="1000" b="1" spc="-3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box</a:t>
            </a:r>
            <a:r>
              <a:rPr sz="1000" b="1" spc="-1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14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ith</a:t>
            </a:r>
            <a:r>
              <a:rPr sz="10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ot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‘.</a:t>
            </a:r>
            <a:r>
              <a:rPr sz="1000" b="1" spc="-4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hi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sz="1000" b="1" spc="-1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ox</a:t>
            </a:r>
            <a:r>
              <a:rPr sz="1000" b="1" spc="-1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b="1" spc="-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qual</a:t>
            </a:r>
            <a:r>
              <a:rPr sz="1000" b="1" spc="-4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her</a:t>
            </a:r>
            <a:r>
              <a:rPr sz="1000" b="1" spc="-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1000" b="1" spc="-1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hey</a:t>
            </a:r>
            <a:r>
              <a:rPr sz="1000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ha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-3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sz="1000" b="1" spc="-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sz="1000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14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ise</a:t>
            </a:r>
            <a:r>
              <a:rPr sz="1000" b="1" spc="-7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hey</a:t>
            </a:r>
            <a:r>
              <a:rPr sz="1000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uneq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sz="1000" b="1" spc="-5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endParaRPr sz="1000">
              <a:latin typeface="Arial"/>
              <a:cs typeface="Arial"/>
            </a:endParaRPr>
          </a:p>
          <a:p>
            <a:pPr marL="892048" marR="18973">
              <a:lnSpc>
                <a:spcPct val="95825"/>
              </a:lnSpc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(t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his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000" b="1" spc="-5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000" b="1" spc="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oth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1000" b="1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000" b="1" spc="-5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000" b="1" spc="-1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ue;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87372" y="4275445"/>
            <a:ext cx="289622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else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01772" y="4275445"/>
            <a:ext cx="778027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tu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000" b="1" spc="-1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alse;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267" y="4427845"/>
            <a:ext cx="1081286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0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1000" b="1" spc="-1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000" b="1" spc="1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267" y="4732899"/>
            <a:ext cx="2465957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000" b="1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sz="1000" b="1" spc="-3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1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1000" b="1" spc="-4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qual</a:t>
            </a:r>
            <a:r>
              <a:rPr sz="1000" b="1" spc="-5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--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000" b="1" spc="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loa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r>
              <a:rPr sz="1000" b="1" spc="-7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267" y="4885299"/>
            <a:ext cx="130390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r>
              <a:rPr sz="1000" b="1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1000" b="1" spc="-4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boo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lean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7372" y="4885299"/>
            <a:ext cx="187942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qual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000" b="1" spc="-5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fir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000" b="1" spc="-2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Box</a:t>
            </a:r>
            <a:r>
              <a:rPr sz="1000" b="1" spc="-1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d)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8024" y="5190099"/>
            <a:ext cx="7573528" cy="6091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/*</a:t>
            </a:r>
            <a:r>
              <a:rPr sz="1000" b="1" spc="-1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1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his</a:t>
            </a:r>
            <a:r>
              <a:rPr sz="1000" b="1" spc="-3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1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1000" b="1" spc="-4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1000" b="1" spc="-5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st'</a:t>
            </a:r>
            <a:r>
              <a:rPr sz="1000" b="1" spc="-1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000" b="1" spc="-3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14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ith</a:t>
            </a:r>
            <a:r>
              <a:rPr sz="10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'seco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d‘.</a:t>
            </a:r>
            <a:r>
              <a:rPr sz="1000" b="1" spc="-5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sz="1000" b="1" spc="-2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ox</a:t>
            </a:r>
            <a:r>
              <a:rPr sz="1000" b="1" spc="-1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b="1" spc="-2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eq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sz="1000" b="1" spc="-3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9" dirty="0" smtClean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d'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ox</a:t>
            </a:r>
            <a:r>
              <a:rPr sz="1000" b="1" spc="-6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1000" b="1" spc="-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they</a:t>
            </a:r>
            <a:r>
              <a:rPr sz="1000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ha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-4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sz="1000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sz="1000" b="1" spc="-3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14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ise</a:t>
            </a:r>
            <a:r>
              <a:rPr sz="1000" b="1" spc="-5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hey</a:t>
            </a:r>
            <a:r>
              <a:rPr sz="1000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  <a:p>
            <a:pPr marL="152907" marR="18973">
              <a:lnSpc>
                <a:spcPct val="95825"/>
              </a:lnSpc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uneq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*/</a:t>
            </a:r>
            <a:endParaRPr sz="1000">
              <a:latin typeface="Arial"/>
              <a:cs typeface="Arial"/>
            </a:endParaRPr>
          </a:p>
          <a:p>
            <a:pPr marL="892048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(f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st.a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000" b="1" spc="-5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000" b="1" spc="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sec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ond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.a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-1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000" b="1" spc="-6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000" b="1" spc="-2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ue;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7372" y="5799750"/>
            <a:ext cx="289622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else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1772" y="5799750"/>
            <a:ext cx="778027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tu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000" b="1" spc="-1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alse;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5952150"/>
            <a:ext cx="1081286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0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1000" b="1" spc="-1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000" b="1" spc="1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6257255"/>
            <a:ext cx="1215816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0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1000" b="1" spc="-1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b="1" spc="-3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3540" y="236845"/>
            <a:ext cx="4295461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-154" dirty="0" smtClean="0">
                <a:latin typeface="Arial"/>
                <a:cs typeface="Arial"/>
              </a:rPr>
              <a:t>ver</a:t>
            </a:r>
            <a:r>
              <a:rPr sz="3600" b="1" spc="-159" dirty="0" smtClean="0">
                <a:latin typeface="Arial"/>
                <a:cs typeface="Arial"/>
              </a:rPr>
              <a:t>lo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d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4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64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1</a:t>
            </a:r>
            <a:r>
              <a:rPr sz="3600" b="1" spc="0" dirty="0" smtClean="0">
                <a:latin typeface="Arial"/>
                <a:cs typeface="Arial"/>
              </a:rPr>
              <a:t>…</a:t>
            </a:r>
            <a:r>
              <a:rPr sz="3600" b="1" spc="-314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69444" y="236845"/>
            <a:ext cx="24637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8267" y="1382354"/>
            <a:ext cx="3755870" cy="1458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586">
              <a:lnSpc>
                <a:spcPts val="1330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D</a:t>
            </a:r>
            <a:r>
              <a:rPr sz="1200" b="1" spc="0" dirty="0" smtClean="0">
                <a:latin typeface="Arial"/>
                <a:cs typeface="Arial"/>
              </a:rPr>
              <a:t>ri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0" dirty="0" smtClean="0">
                <a:latin typeface="Arial"/>
                <a:cs typeface="Arial"/>
              </a:rPr>
              <a:t>er</a:t>
            </a:r>
            <a:r>
              <a:rPr sz="1200" b="1" spc="4" dirty="0" smtClean="0">
                <a:latin typeface="Arial"/>
                <a:cs typeface="Arial"/>
              </a:rPr>
              <a:t> 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ss</a:t>
            </a:r>
            <a:endParaRPr sz="1200">
              <a:latin typeface="Arial"/>
              <a:cs typeface="Arial"/>
            </a:endParaRPr>
          </a:p>
          <a:p>
            <a:pPr marL="12700" marR="13586">
              <a:lnSpc>
                <a:spcPct val="95825"/>
              </a:lnSpc>
            </a:pP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-84" dirty="0" smtClean="0">
                <a:latin typeface="Arial"/>
                <a:cs typeface="Arial"/>
              </a:rPr>
              <a:t>T</a:t>
            </a:r>
            <a:r>
              <a:rPr sz="1200" b="1" spc="4" dirty="0" smtClean="0">
                <a:latin typeface="Arial"/>
                <a:cs typeface="Arial"/>
              </a:rPr>
              <a:t>es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12700" marR="13586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927404" marR="13586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public</a:t>
            </a:r>
            <a:r>
              <a:rPr sz="1200" b="1" spc="1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tatic</a:t>
            </a:r>
            <a:r>
              <a:rPr sz="1200" b="1" spc="-14" dirty="0" smtClean="0">
                <a:latin typeface="Arial"/>
                <a:cs typeface="Arial"/>
              </a:rPr>
              <a:t> 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0" dirty="0" smtClean="0">
                <a:latin typeface="Arial"/>
                <a:cs typeface="Arial"/>
              </a:rPr>
              <a:t>oid</a:t>
            </a:r>
            <a:r>
              <a:rPr sz="1200" b="1" spc="3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in(String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rg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-4" dirty="0" smtClean="0">
                <a:latin typeface="Arial"/>
                <a:cs typeface="Arial"/>
              </a:rPr>
              <a:t>[])</a:t>
            </a:r>
            <a:endParaRPr sz="1200">
              <a:latin typeface="Arial"/>
              <a:cs typeface="Arial"/>
            </a:endParaRPr>
          </a:p>
          <a:p>
            <a:pPr marL="927404" marR="13586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841804" algn="just">
              <a:lnSpc>
                <a:spcPct val="100041"/>
              </a:lnSpc>
              <a:spcBef>
                <a:spcPts val="60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b1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(1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); B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b2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(2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); B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b3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(1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7372" y="3028655"/>
            <a:ext cx="2780500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ow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ck</a:t>
            </a:r>
            <a:r>
              <a:rPr sz="1200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b1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nd b2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equal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87372" y="3394916"/>
            <a:ext cx="3043986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00" b="1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--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ll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O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 M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thod</a:t>
            </a:r>
            <a:r>
              <a:rPr sz="1200" b="1" spc="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ny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2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Equa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4582" y="3394916"/>
            <a:ext cx="184924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fer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ce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b1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b2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7372" y="3943556"/>
            <a:ext cx="6766229" cy="679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200" b="1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--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ll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thod</a:t>
            </a:r>
            <a:r>
              <a:rPr sz="1200" b="1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ass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ing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both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fer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nc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b1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a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nd b2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a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par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rs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2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Equa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,b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4491101" marR="22859">
              <a:lnSpc>
                <a:spcPct val="101725"/>
              </a:lnSpc>
              <a:spcBef>
                <a:spcPts val="315"/>
              </a:spcBef>
            </a:pP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pu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t&gt;&gt;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7372" y="4491949"/>
            <a:ext cx="2578498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2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stem.ou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.prin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ln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b1.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b3)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6885" y="4643247"/>
            <a:ext cx="257695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:\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&gt;j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2700" b="1" spc="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rloa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7372" y="4858210"/>
            <a:ext cx="279872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2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Equa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,b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6885" y="5191658"/>
            <a:ext cx="1254420" cy="1351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:\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&gt;j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159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5"/>
              </a:lnSpc>
              <a:spcBef>
                <a:spcPts val="11"/>
              </a:spcBef>
            </a:pP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alse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</a:pP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alse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true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</a:pP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alse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5223970"/>
            <a:ext cx="2210663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04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}//</a:t>
            </a:r>
            <a:r>
              <a:rPr sz="1200" b="1" spc="4" dirty="0" smtClean="0">
                <a:latin typeface="Arial"/>
                <a:cs typeface="Arial"/>
              </a:rPr>
              <a:t> E</a:t>
            </a:r>
            <a:r>
              <a:rPr sz="1200" b="1" spc="0" dirty="0" smtClean="0">
                <a:latin typeface="Arial"/>
                <a:cs typeface="Arial"/>
              </a:rPr>
              <a:t>nd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}//</a:t>
            </a:r>
            <a:r>
              <a:rPr sz="1200" b="1" spc="4" dirty="0" smtClean="0">
                <a:latin typeface="Arial"/>
                <a:cs typeface="Arial"/>
              </a:rPr>
              <a:t> E</a:t>
            </a:r>
            <a:r>
              <a:rPr sz="1200" b="1" spc="0" dirty="0" smtClean="0">
                <a:latin typeface="Arial"/>
                <a:cs typeface="Arial"/>
              </a:rPr>
              <a:t>nd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-84" dirty="0" smtClean="0">
                <a:latin typeface="Arial"/>
                <a:cs typeface="Arial"/>
              </a:rPr>
              <a:t>T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-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3540" y="236845"/>
            <a:ext cx="4295461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-154" dirty="0" smtClean="0">
                <a:latin typeface="Arial"/>
                <a:cs typeface="Arial"/>
              </a:rPr>
              <a:t>ver</a:t>
            </a:r>
            <a:r>
              <a:rPr sz="3600" b="1" spc="-159" dirty="0" smtClean="0">
                <a:latin typeface="Arial"/>
                <a:cs typeface="Arial"/>
              </a:rPr>
              <a:t>lo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d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4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64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9444" y="236845"/>
            <a:ext cx="24637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267" y="1379210"/>
            <a:ext cx="654828" cy="304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class</a:t>
            </a:r>
            <a:r>
              <a:rPr sz="1000" b="1" spc="-39" dirty="0" smtClean="0">
                <a:latin typeface="Arial"/>
                <a:cs typeface="Arial"/>
              </a:rPr>
              <a:t> </a:t>
            </a:r>
            <a:r>
              <a:rPr sz="1000" b="1" spc="1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4" dirty="0" smtClean="0">
                <a:latin typeface="Arial"/>
                <a:cs typeface="Arial"/>
              </a:rPr>
              <a:t>s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2972" y="1684391"/>
            <a:ext cx="2732850" cy="3047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3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000" b="1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loa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r>
              <a:rPr sz="1000" b="1" spc="-7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1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9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r>
              <a:rPr sz="1000" b="1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1000" b="1" spc="-4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sz="1000" b="1" spc="-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su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m(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sz="1000" b="1" spc="-3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sz="1000" b="1" spc="-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sz="1000" b="1" spc="-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904913" marR="1048771" algn="ctr">
              <a:lnSpc>
                <a:spcPct val="95825"/>
              </a:lnSpc>
              <a:spcBef>
                <a:spcPts val="50"/>
              </a:spcBef>
            </a:pP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000" b="1" spc="-1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-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+ b;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0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1000" b="1" spc="-1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000" b="1" spc="1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000" b="1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loa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r>
              <a:rPr sz="1000" b="1" spc="-7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1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d-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r>
              <a:rPr sz="1000" b="1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1000" b="1" spc="-4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loat</a:t>
            </a:r>
            <a:r>
              <a:rPr sz="1000" b="1" spc="-1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sum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(f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loat</a:t>
            </a:r>
            <a:r>
              <a:rPr sz="1000" b="1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sz="1000" b="1" spc="-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1000" b="1" spc="-1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904913" marR="1048771" algn="ctr">
              <a:lnSpc>
                <a:spcPct val="95825"/>
              </a:lnSpc>
              <a:spcBef>
                <a:spcPts val="50"/>
              </a:spcBef>
            </a:pP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000" b="1" spc="-1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-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+ b;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000" b="1" spc="-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1000" b="1" spc="-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1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000" b="1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loa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r>
              <a:rPr sz="1000" b="1" spc="-7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1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d-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r>
              <a:rPr sz="1000" b="1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1000" b="1" spc="-4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double</a:t>
            </a:r>
            <a:r>
              <a:rPr sz="1000" b="1" spc="-3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su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m(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double</a:t>
            </a:r>
            <a:r>
              <a:rPr sz="1000" b="1" spc="-4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sz="1000" b="1" spc="-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double</a:t>
            </a:r>
            <a:r>
              <a:rPr sz="1000" b="1" spc="-4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904913" marR="1048771" algn="ctr">
              <a:lnSpc>
                <a:spcPct val="95825"/>
              </a:lnSpc>
              <a:spcBef>
                <a:spcPts val="50"/>
              </a:spcBef>
            </a:pP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000" b="1" spc="-1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-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+ b;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0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1000" b="1" spc="-1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000" b="1" spc="1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000" b="1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loa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r>
              <a:rPr sz="1000" b="1" spc="-7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1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d-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r>
              <a:rPr sz="1000" b="1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1000" b="1" spc="-3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lo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000" b="1" spc="-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sum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lo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000" b="1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sz="1000" b="1" spc="-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000" b="1" spc="-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904913" marR="1048771" algn="ctr">
              <a:lnSpc>
                <a:spcPct val="95825"/>
              </a:lnSpc>
              <a:spcBef>
                <a:spcPts val="50"/>
              </a:spcBef>
            </a:pP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000" b="1" spc="-1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-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+ b;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0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1000" b="1" spc="-1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0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1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000" b="1" spc="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b="1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1944" y="2784119"/>
            <a:ext cx="2189797" cy="1626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3553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&lt;&lt;Outp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t&gt;&gt;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:\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154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21.1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21.1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4885299"/>
            <a:ext cx="4996490" cy="146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04" marR="17967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public</a:t>
            </a:r>
            <a:r>
              <a:rPr sz="1000" b="1" spc="-2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sta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ic</a:t>
            </a:r>
            <a:r>
              <a:rPr sz="1000" b="1" spc="-41" dirty="0" smtClean="0">
                <a:latin typeface="Arial"/>
                <a:cs typeface="Arial"/>
              </a:rPr>
              <a:t> 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oid</a:t>
            </a:r>
            <a:r>
              <a:rPr sz="1000" b="1" spc="-30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main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-4" dirty="0" smtClean="0">
                <a:latin typeface="Arial"/>
                <a:cs typeface="Arial"/>
              </a:rPr>
              <a:t>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ing</a:t>
            </a:r>
            <a:r>
              <a:rPr sz="1000" b="1" spc="-4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a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gs</a:t>
            </a:r>
            <a:r>
              <a:rPr sz="1000" b="1" spc="4" dirty="0" smtClean="0">
                <a:latin typeface="Arial"/>
                <a:cs typeface="Arial"/>
              </a:rPr>
              <a:t>[])</a:t>
            </a:r>
            <a:endParaRPr sz="1000">
              <a:latin typeface="Arial"/>
              <a:cs typeface="Arial"/>
            </a:endParaRPr>
          </a:p>
          <a:p>
            <a:pPr marL="927404" marR="17967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841804">
              <a:lnSpc>
                <a:spcPct val="100041"/>
              </a:lnSpc>
              <a:spcBef>
                <a:spcPts val="55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b="1" spc="-5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stem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(s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m(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5,</a:t>
            </a:r>
            <a:r>
              <a:rPr sz="1400" b="1" spc="-4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6)); S</a:t>
            </a:r>
            <a:r>
              <a:rPr sz="1400" b="1" spc="-5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stem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(s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m(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400" b="1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6f)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; S</a:t>
            </a:r>
            <a:r>
              <a:rPr sz="1400" b="1" spc="-5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stem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(s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m(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0,</a:t>
            </a:r>
            <a:r>
              <a:rPr sz="1400" b="1" spc="-4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10)); S</a:t>
            </a:r>
            <a:r>
              <a:rPr sz="1400" b="1" spc="-5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stem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(s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m(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400" b="1" spc="-4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927404" marR="17967">
              <a:lnSpc>
                <a:spcPts val="1140"/>
              </a:lnSpc>
              <a:spcBef>
                <a:spcPts val="57"/>
              </a:spcBef>
            </a:pPr>
            <a:r>
              <a:rPr sz="1000" b="1" spc="-4" dirty="0" smtClean="0">
                <a:latin typeface="Arial"/>
                <a:cs typeface="Arial"/>
              </a:rPr>
              <a:t>}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14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8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od</a:t>
            </a:r>
            <a:endParaRPr sz="10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</a:pPr>
            <a:r>
              <a:rPr sz="1000" b="1" spc="-4" dirty="0" smtClean="0">
                <a:latin typeface="Arial"/>
                <a:cs typeface="Arial"/>
              </a:rPr>
              <a:t>}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3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c</a:t>
            </a:r>
            <a:r>
              <a:rPr sz="1000" b="1" spc="0" dirty="0" smtClean="0">
                <a:latin typeface="Arial"/>
                <a:cs typeface="Arial"/>
              </a:rPr>
              <a:t>l</a:t>
            </a:r>
            <a:r>
              <a:rPr sz="1000" b="1" spc="-4" dirty="0" smtClean="0">
                <a:latin typeface="Arial"/>
                <a:cs typeface="Arial"/>
              </a:rPr>
              <a:t>as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39" dirty="0" smtClean="0">
                <a:latin typeface="Arial"/>
                <a:cs typeface="Arial"/>
              </a:rPr>
              <a:t> </a:t>
            </a:r>
            <a:r>
              <a:rPr sz="1000" b="1" spc="14" dirty="0" smtClean="0">
                <a:latin typeface="Arial"/>
                <a:cs typeface="Arial"/>
              </a:rPr>
              <a:t>T</a:t>
            </a:r>
            <a:r>
              <a:rPr sz="1000" b="1" spc="-4" dirty="0" smtClean="0">
                <a:latin typeface="Arial"/>
                <a:cs typeface="Arial"/>
              </a:rPr>
              <a:t>es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6788" y="3222868"/>
            <a:ext cx="3227703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94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sz="8400" spc="19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94" y="3222868"/>
            <a:ext cx="1987970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489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83540" y="465946"/>
            <a:ext cx="604352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Wh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r>
              <a:rPr sz="3600" b="1" spc="-274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54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-154" dirty="0" smtClean="0">
                <a:latin typeface="Arial"/>
                <a:cs typeface="Arial"/>
              </a:rPr>
              <a:t>ve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lo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di</a:t>
            </a:r>
            <a:r>
              <a:rPr sz="3600" b="1" spc="-150" dirty="0" smtClean="0">
                <a:latin typeface="Arial"/>
                <a:cs typeface="Arial"/>
              </a:rPr>
              <a:t>ng</a:t>
            </a:r>
            <a:r>
              <a:rPr sz="3600" b="1" spc="0" dirty="0" smtClean="0"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3540" y="1540795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6440" y="1540795"/>
            <a:ext cx="7773162" cy="659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13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wo</a:t>
            </a:r>
            <a:r>
              <a:rPr sz="2400" spc="3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or</a:t>
            </a:r>
            <a:r>
              <a:rPr sz="2400" spc="3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Mo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3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Me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ho</a:t>
            </a:r>
            <a:r>
              <a:rPr sz="2400" spc="-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3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are</a:t>
            </a:r>
            <a:r>
              <a:rPr sz="2400" spc="3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said</a:t>
            </a:r>
            <a:r>
              <a:rPr sz="2400" spc="309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3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be</a:t>
            </a:r>
            <a:r>
              <a:rPr sz="2400" spc="3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overlo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ed</a:t>
            </a:r>
            <a:r>
              <a:rPr sz="2400" spc="31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3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ts val="2590"/>
              </a:lnSpc>
              <a:spcBef>
                <a:spcPts val="1"/>
              </a:spcBef>
            </a:pP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ly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f the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fol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-9" dirty="0" smtClean="0">
                <a:latin typeface="Arial"/>
                <a:cs typeface="Arial"/>
              </a:rPr>
              <a:t>w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5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two co</a:t>
            </a:r>
            <a:r>
              <a:rPr sz="2400" spc="-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tio</a:t>
            </a:r>
            <a:r>
              <a:rPr sz="2400" spc="-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are sati</a:t>
            </a:r>
            <a:r>
              <a:rPr sz="2400" spc="-4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fied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4352" y="2272569"/>
            <a:ext cx="324713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sz="2400" spc="0" dirty="0" smtClean="0"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41856" y="2272569"/>
            <a:ext cx="7259497" cy="1061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sz="2400" spc="-4" dirty="0" smtClean="0">
                <a:latin typeface="Arial"/>
                <a:cs typeface="Arial"/>
              </a:rPr>
              <a:t>Al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the Me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ho</a:t>
            </a:r>
            <a:r>
              <a:rPr sz="2400" spc="-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have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same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na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e [Cond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tion</a:t>
            </a:r>
            <a:r>
              <a:rPr sz="2400" spc="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1] and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sz="2400" spc="0" dirty="0" smtClean="0">
                <a:latin typeface="Arial"/>
                <a:cs typeface="Arial"/>
              </a:rPr>
              <a:t>All</a:t>
            </a:r>
            <a:r>
              <a:rPr sz="2400" spc="27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the</a:t>
            </a:r>
            <a:r>
              <a:rPr sz="2400" spc="28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-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9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ods</a:t>
            </a:r>
            <a:r>
              <a:rPr sz="2400" spc="27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ha</a:t>
            </a:r>
            <a:r>
              <a:rPr sz="2400" spc="4" dirty="0" smtClean="0">
                <a:latin typeface="Arial"/>
                <a:cs typeface="Arial"/>
              </a:rPr>
              <a:t>v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29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-44" dirty="0" smtClean="0">
                <a:latin typeface="Arial"/>
                <a:cs typeface="Arial"/>
              </a:rPr>
              <a:t>f</a:t>
            </a:r>
            <a:r>
              <a:rPr sz="2400" spc="0" dirty="0" smtClean="0">
                <a:latin typeface="Arial"/>
                <a:cs typeface="Arial"/>
              </a:rPr>
              <a:t>fe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ent</a:t>
            </a:r>
            <a:r>
              <a:rPr sz="2400" spc="27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si</a:t>
            </a:r>
            <a:r>
              <a:rPr sz="2400" spc="-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natures</a:t>
            </a:r>
            <a:r>
              <a:rPr sz="2400" spc="28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[</a:t>
            </a:r>
            <a:r>
              <a:rPr sz="2400" spc="-4" dirty="0" smtClean="0">
                <a:latin typeface="Arial"/>
                <a:cs typeface="Arial"/>
              </a:rPr>
              <a:t>C</a:t>
            </a: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iti</a:t>
            </a: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ts val="2590"/>
              </a:lnSpc>
              <a:spcBef>
                <a:spcPts val="129"/>
              </a:spcBef>
            </a:pPr>
            <a:r>
              <a:rPr sz="2400" spc="-4" dirty="0" smtClean="0">
                <a:latin typeface="Arial"/>
                <a:cs typeface="Arial"/>
              </a:rPr>
              <a:t>2</a:t>
            </a:r>
            <a:r>
              <a:rPr sz="2400" spc="0" dirty="0" smtClean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540" y="3406178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6440" y="3406178"/>
            <a:ext cx="7773716" cy="660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Sign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ture</a:t>
            </a:r>
            <a:r>
              <a:rPr sz="2400" spc="154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15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1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-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thod</a:t>
            </a:r>
            <a:r>
              <a:rPr sz="2400" spc="14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-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nstitutes</a:t>
            </a:r>
            <a:r>
              <a:rPr sz="2400" spc="144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(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)</a:t>
            </a:r>
            <a:r>
              <a:rPr sz="2400" spc="14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Met</a:t>
            </a:r>
            <a:r>
              <a:rPr sz="2400" spc="-9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od</a:t>
            </a:r>
            <a:r>
              <a:rPr sz="2400" spc="14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Name</a:t>
            </a:r>
            <a:r>
              <a:rPr sz="2400" spc="144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nd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ts val="2595"/>
              </a:lnSpc>
              <a:spcBef>
                <a:spcPts val="2"/>
              </a:spcBef>
            </a:pPr>
            <a:r>
              <a:rPr sz="2400" spc="0" dirty="0" smtClean="0">
                <a:latin typeface="Arial"/>
                <a:cs typeface="Arial"/>
              </a:rPr>
              <a:t>(ii)</a:t>
            </a:r>
            <a:r>
              <a:rPr sz="2400" spc="-39" dirty="0" smtClean="0">
                <a:latin typeface="Arial"/>
                <a:cs typeface="Arial"/>
              </a:rPr>
              <a:t> </a:t>
            </a:r>
            <a:r>
              <a:rPr sz="2400" spc="-13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ypes and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der of its arguments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3540" y="413832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440" y="4138326"/>
            <a:ext cx="174929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Return </a:t>
            </a:r>
            <a:r>
              <a:rPr sz="2400" spc="14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92070" y="4138326"/>
            <a:ext cx="3247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34411" y="4138326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91027" y="4138326"/>
            <a:ext cx="10867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ethod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93463" y="4138326"/>
            <a:ext cx="7334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44109" y="4138326"/>
            <a:ext cx="12918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400" spc="14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52284" y="4138326"/>
            <a:ext cx="4947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63790" y="4138326"/>
            <a:ext cx="5962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part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77022" y="4138326"/>
            <a:ext cx="3247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440" y="4467510"/>
            <a:ext cx="7782029" cy="1061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ethod si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natures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Overlo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24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Metho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25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may</a:t>
            </a:r>
            <a:r>
              <a:rPr sz="2400" spc="24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ve</a:t>
            </a:r>
            <a:r>
              <a:rPr sz="2400" spc="24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r>
              <a:rPr sz="2400" spc="23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25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-44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ferent</a:t>
            </a:r>
            <a:r>
              <a:rPr sz="2400" spc="25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urn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ts val="2595"/>
              </a:lnSpc>
              <a:spcBef>
                <a:spcPts val="129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4869599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5601620"/>
            <a:ext cx="1778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440" y="5601620"/>
            <a:ext cx="59720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6398" y="5601620"/>
            <a:ext cx="254457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5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400" spc="5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Ove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4154" y="5601620"/>
            <a:ext cx="108823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6365" y="5601620"/>
            <a:ext cx="28996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9745" y="5601620"/>
            <a:ext cx="113792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dec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0469" y="5601620"/>
            <a:ext cx="3247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7758" y="5601620"/>
            <a:ext cx="128971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mp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5930804"/>
            <a:ext cx="33629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8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ime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and not</a:t>
            </a:r>
            <a:r>
              <a:rPr sz="24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ru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2400" spc="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546" y="1412748"/>
            <a:ext cx="3960495" cy="365760"/>
          </a:xfrm>
          <a:custGeom>
            <a:avLst/>
            <a:gdLst/>
            <a:ahLst/>
            <a:cxnLst/>
            <a:rect l="l" t="t" r="r" b="b"/>
            <a:pathLst>
              <a:path w="3960495" h="365760">
                <a:moveTo>
                  <a:pt x="0" y="365760"/>
                </a:moveTo>
                <a:lnTo>
                  <a:pt x="3960495" y="365760"/>
                </a:lnTo>
                <a:lnTo>
                  <a:pt x="3960495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9991" y="1412748"/>
            <a:ext cx="3960495" cy="365760"/>
          </a:xfrm>
          <a:custGeom>
            <a:avLst/>
            <a:gdLst/>
            <a:ahLst/>
            <a:cxnLst/>
            <a:rect l="l" t="t" r="r" b="b"/>
            <a:pathLst>
              <a:path w="3960495" h="365760">
                <a:moveTo>
                  <a:pt x="0" y="365760"/>
                </a:moveTo>
                <a:lnTo>
                  <a:pt x="3960495" y="365760"/>
                </a:lnTo>
                <a:lnTo>
                  <a:pt x="3960495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546" y="1406398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60486" y="1406398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196" y="1412748"/>
            <a:ext cx="7933639" cy="0"/>
          </a:xfrm>
          <a:custGeom>
            <a:avLst/>
            <a:gdLst/>
            <a:ahLst/>
            <a:cxnLst/>
            <a:rect l="l" t="t" r="r" b="b"/>
            <a:pathLst>
              <a:path w="7933639">
                <a:moveTo>
                  <a:pt x="0" y="0"/>
                </a:moveTo>
                <a:lnTo>
                  <a:pt x="79336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3196" y="1778508"/>
            <a:ext cx="7933639" cy="0"/>
          </a:xfrm>
          <a:custGeom>
            <a:avLst/>
            <a:gdLst/>
            <a:ahLst/>
            <a:cxnLst/>
            <a:rect l="l" t="t" r="r" b="b"/>
            <a:pathLst>
              <a:path w="7933639">
                <a:moveTo>
                  <a:pt x="0" y="0"/>
                </a:moveTo>
                <a:lnTo>
                  <a:pt x="79336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3540" y="465946"/>
            <a:ext cx="162011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3856" y="465946"/>
            <a:ext cx="204302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Sign</a:t>
            </a:r>
            <a:r>
              <a:rPr sz="3600" b="1" spc="-154" dirty="0" smtClean="0">
                <a:latin typeface="Arial"/>
                <a:cs typeface="Arial"/>
              </a:rPr>
              <a:t>at</a:t>
            </a:r>
            <a:r>
              <a:rPr sz="3600" b="1" spc="-159" dirty="0" smtClean="0">
                <a:latin typeface="Arial"/>
                <a:cs typeface="Arial"/>
              </a:rPr>
              <a:t>u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7540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9856" y="465946"/>
            <a:ext cx="208965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9546" y="1412748"/>
            <a:ext cx="792093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2166">
              <a:lnSpc>
                <a:spcPct val="101725"/>
              </a:lnSpc>
              <a:spcBef>
                <a:spcPts val="325"/>
              </a:spcBef>
            </a:pP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b="1" spc="-9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b="1" spc="9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b="1" spc="-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)                                                        </a:t>
            </a:r>
            <a:r>
              <a:rPr sz="1800" b="1" spc="16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Sig</a:t>
            </a:r>
            <a:r>
              <a:rPr sz="1800" b="1" spc="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9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800" b="1" spc="-19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546" y="1412748"/>
            <a:ext cx="3960495" cy="365760"/>
          </a:xfrm>
          <a:custGeom>
            <a:avLst/>
            <a:gdLst/>
            <a:ahLst/>
            <a:cxnLst/>
            <a:rect l="l" t="t" r="r" b="b"/>
            <a:pathLst>
              <a:path w="3960495" h="365760">
                <a:moveTo>
                  <a:pt x="0" y="365760"/>
                </a:moveTo>
                <a:lnTo>
                  <a:pt x="3960495" y="365760"/>
                </a:lnTo>
                <a:lnTo>
                  <a:pt x="3960495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99991" y="1412748"/>
            <a:ext cx="3960495" cy="365760"/>
          </a:xfrm>
          <a:custGeom>
            <a:avLst/>
            <a:gdLst/>
            <a:ahLst/>
            <a:cxnLst/>
            <a:rect l="l" t="t" r="r" b="b"/>
            <a:pathLst>
              <a:path w="3960495" h="365760">
                <a:moveTo>
                  <a:pt x="0" y="365760"/>
                </a:moveTo>
                <a:lnTo>
                  <a:pt x="3960495" y="365760"/>
                </a:lnTo>
                <a:lnTo>
                  <a:pt x="3960495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546" y="1778508"/>
            <a:ext cx="3960495" cy="914400"/>
          </a:xfrm>
          <a:custGeom>
            <a:avLst/>
            <a:gdLst/>
            <a:ahLst/>
            <a:cxnLst/>
            <a:rect l="l" t="t" r="r" b="b"/>
            <a:pathLst>
              <a:path w="3960495" h="914400">
                <a:moveTo>
                  <a:pt x="0" y="914400"/>
                </a:moveTo>
                <a:lnTo>
                  <a:pt x="3960495" y="914400"/>
                </a:lnTo>
                <a:lnTo>
                  <a:pt x="3960495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9991" y="1778508"/>
            <a:ext cx="3960495" cy="914400"/>
          </a:xfrm>
          <a:custGeom>
            <a:avLst/>
            <a:gdLst/>
            <a:ahLst/>
            <a:cxnLst/>
            <a:rect l="l" t="t" r="r" b="b"/>
            <a:pathLst>
              <a:path w="3960495" h="914400">
                <a:moveTo>
                  <a:pt x="0" y="914400"/>
                </a:moveTo>
                <a:lnTo>
                  <a:pt x="3960495" y="914400"/>
                </a:lnTo>
                <a:lnTo>
                  <a:pt x="3960495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3196" y="1778508"/>
            <a:ext cx="7933639" cy="0"/>
          </a:xfrm>
          <a:custGeom>
            <a:avLst/>
            <a:gdLst/>
            <a:ahLst/>
            <a:cxnLst/>
            <a:rect l="l" t="t" r="r" b="b"/>
            <a:pathLst>
              <a:path w="7933639">
                <a:moveTo>
                  <a:pt x="0" y="0"/>
                </a:moveTo>
                <a:lnTo>
                  <a:pt x="79336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546" y="1406398"/>
            <a:ext cx="0" cy="1292860"/>
          </a:xfrm>
          <a:custGeom>
            <a:avLst/>
            <a:gdLst/>
            <a:ahLst/>
            <a:cxnLst/>
            <a:rect l="l" t="t" r="r" b="b"/>
            <a:pathLst>
              <a:path h="1292860">
                <a:moveTo>
                  <a:pt x="0" y="0"/>
                </a:moveTo>
                <a:lnTo>
                  <a:pt x="0" y="12928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60486" y="1406398"/>
            <a:ext cx="0" cy="1292860"/>
          </a:xfrm>
          <a:custGeom>
            <a:avLst/>
            <a:gdLst/>
            <a:ahLst/>
            <a:cxnLst/>
            <a:rect l="l" t="t" r="r" b="b"/>
            <a:pathLst>
              <a:path h="1292860">
                <a:moveTo>
                  <a:pt x="0" y="0"/>
                </a:moveTo>
                <a:lnTo>
                  <a:pt x="0" y="12928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3196" y="1412748"/>
            <a:ext cx="7933639" cy="0"/>
          </a:xfrm>
          <a:custGeom>
            <a:avLst/>
            <a:gdLst/>
            <a:ahLst/>
            <a:cxnLst/>
            <a:rect l="l" t="t" r="r" b="b"/>
            <a:pathLst>
              <a:path w="7933639">
                <a:moveTo>
                  <a:pt x="0" y="0"/>
                </a:moveTo>
                <a:lnTo>
                  <a:pt x="79336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3196" y="2692908"/>
            <a:ext cx="7933639" cy="0"/>
          </a:xfrm>
          <a:custGeom>
            <a:avLst/>
            <a:gdLst/>
            <a:ahLst/>
            <a:cxnLst/>
            <a:rect l="l" t="t" r="r" b="b"/>
            <a:pathLst>
              <a:path w="7933639">
                <a:moveTo>
                  <a:pt x="0" y="0"/>
                </a:moveTo>
                <a:lnTo>
                  <a:pt x="79336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3540" y="465946"/>
            <a:ext cx="162011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3856" y="465946"/>
            <a:ext cx="204302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Sign</a:t>
            </a:r>
            <a:r>
              <a:rPr sz="3600" b="1" spc="-154" dirty="0" smtClean="0">
                <a:latin typeface="Arial"/>
                <a:cs typeface="Arial"/>
              </a:rPr>
              <a:t>at</a:t>
            </a:r>
            <a:r>
              <a:rPr sz="3600" b="1" spc="-159" dirty="0" smtClean="0">
                <a:latin typeface="Arial"/>
                <a:cs typeface="Arial"/>
              </a:rPr>
              <a:t>u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7540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9856" y="465946"/>
            <a:ext cx="208965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546" y="1412748"/>
            <a:ext cx="792093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2166">
              <a:lnSpc>
                <a:spcPct val="101725"/>
              </a:lnSpc>
              <a:spcBef>
                <a:spcPts val="325"/>
              </a:spcBef>
            </a:pP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b="1" spc="-9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b="1" spc="9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b="1" spc="-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)                                                        </a:t>
            </a:r>
            <a:r>
              <a:rPr sz="1800" b="1" spc="16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Sig</a:t>
            </a:r>
            <a:r>
              <a:rPr sz="1800" b="1" spc="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9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800" b="1" spc="-19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9546" y="1778508"/>
            <a:ext cx="7920939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101725"/>
              </a:lnSpc>
              <a:spcBef>
                <a:spcPts val="325"/>
              </a:spcBef>
            </a:pP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doS </a:t>
            </a:r>
            <a:r>
              <a:rPr sz="1800" spc="-4" dirty="0" smtClean="0">
                <a:latin typeface="Calibri"/>
                <a:cs typeface="Calibri"/>
              </a:rPr>
              <a:t>(i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a,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fl</a:t>
            </a:r>
            <a:r>
              <a:rPr sz="1800" spc="-4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 b,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har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)                                            </a:t>
            </a:r>
            <a:r>
              <a:rPr sz="1800" spc="1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doS</a:t>
            </a:r>
            <a:r>
              <a:rPr sz="1800" spc="-4" dirty="0" smtClean="0">
                <a:latin typeface="Calibri"/>
                <a:cs typeface="Calibri"/>
              </a:rPr>
              <a:t>(i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-4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,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fl</a:t>
            </a:r>
            <a:r>
              <a:rPr sz="1800" spc="-4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t, </a:t>
            </a:r>
            <a:r>
              <a:rPr sz="1800" spc="-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har)</a:t>
            </a:r>
            <a:endParaRPr sz="1800">
              <a:latin typeface="Calibri"/>
              <a:cs typeface="Calibri"/>
            </a:endParaRPr>
          </a:p>
          <a:p>
            <a:pPr marL="91693">
              <a:lnSpc>
                <a:spcPts val="2165"/>
              </a:lnSpc>
              <a:spcBef>
                <a:spcPts val="108"/>
              </a:spcBef>
            </a:pPr>
            <a:r>
              <a:rPr sz="2700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1693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546" y="1412748"/>
            <a:ext cx="3960495" cy="365760"/>
          </a:xfrm>
          <a:custGeom>
            <a:avLst/>
            <a:gdLst/>
            <a:ahLst/>
            <a:cxnLst/>
            <a:rect l="l" t="t" r="r" b="b"/>
            <a:pathLst>
              <a:path w="3960495" h="365760">
                <a:moveTo>
                  <a:pt x="0" y="365760"/>
                </a:moveTo>
                <a:lnTo>
                  <a:pt x="3960495" y="365760"/>
                </a:lnTo>
                <a:lnTo>
                  <a:pt x="3960495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9991" y="1412748"/>
            <a:ext cx="3960495" cy="365760"/>
          </a:xfrm>
          <a:custGeom>
            <a:avLst/>
            <a:gdLst/>
            <a:ahLst/>
            <a:cxnLst/>
            <a:rect l="l" t="t" r="r" b="b"/>
            <a:pathLst>
              <a:path w="3960495" h="365760">
                <a:moveTo>
                  <a:pt x="0" y="365760"/>
                </a:moveTo>
                <a:lnTo>
                  <a:pt x="3960495" y="365760"/>
                </a:lnTo>
                <a:lnTo>
                  <a:pt x="3960495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546" y="1778508"/>
            <a:ext cx="3960495" cy="914400"/>
          </a:xfrm>
          <a:custGeom>
            <a:avLst/>
            <a:gdLst/>
            <a:ahLst/>
            <a:cxnLst/>
            <a:rect l="l" t="t" r="r" b="b"/>
            <a:pathLst>
              <a:path w="3960495" h="914400">
                <a:moveTo>
                  <a:pt x="0" y="914400"/>
                </a:moveTo>
                <a:lnTo>
                  <a:pt x="3960495" y="914400"/>
                </a:lnTo>
                <a:lnTo>
                  <a:pt x="3960495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9991" y="1778508"/>
            <a:ext cx="3960495" cy="914400"/>
          </a:xfrm>
          <a:custGeom>
            <a:avLst/>
            <a:gdLst/>
            <a:ahLst/>
            <a:cxnLst/>
            <a:rect l="l" t="t" r="r" b="b"/>
            <a:pathLst>
              <a:path w="3960495" h="914400">
                <a:moveTo>
                  <a:pt x="0" y="914400"/>
                </a:moveTo>
                <a:lnTo>
                  <a:pt x="3960495" y="914400"/>
                </a:lnTo>
                <a:lnTo>
                  <a:pt x="3960495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3196" y="1778508"/>
            <a:ext cx="7933639" cy="0"/>
          </a:xfrm>
          <a:custGeom>
            <a:avLst/>
            <a:gdLst/>
            <a:ahLst/>
            <a:cxnLst/>
            <a:rect l="l" t="t" r="r" b="b"/>
            <a:pathLst>
              <a:path w="7933639">
                <a:moveTo>
                  <a:pt x="0" y="0"/>
                </a:moveTo>
                <a:lnTo>
                  <a:pt x="79336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3196" y="2692908"/>
            <a:ext cx="7933639" cy="0"/>
          </a:xfrm>
          <a:custGeom>
            <a:avLst/>
            <a:gdLst/>
            <a:ahLst/>
            <a:cxnLst/>
            <a:rect l="l" t="t" r="r" b="b"/>
            <a:pathLst>
              <a:path w="7933639">
                <a:moveTo>
                  <a:pt x="0" y="0"/>
                </a:moveTo>
                <a:lnTo>
                  <a:pt x="79336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9546" y="1406398"/>
            <a:ext cx="0" cy="2207260"/>
          </a:xfrm>
          <a:custGeom>
            <a:avLst/>
            <a:gdLst/>
            <a:ahLst/>
            <a:cxnLst/>
            <a:rect l="l" t="t" r="r" b="b"/>
            <a:pathLst>
              <a:path h="2207259">
                <a:moveTo>
                  <a:pt x="0" y="0"/>
                </a:moveTo>
                <a:lnTo>
                  <a:pt x="0" y="22072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60486" y="1406398"/>
            <a:ext cx="0" cy="2207260"/>
          </a:xfrm>
          <a:custGeom>
            <a:avLst/>
            <a:gdLst/>
            <a:ahLst/>
            <a:cxnLst/>
            <a:rect l="l" t="t" r="r" b="b"/>
            <a:pathLst>
              <a:path h="2207259">
                <a:moveTo>
                  <a:pt x="0" y="0"/>
                </a:moveTo>
                <a:lnTo>
                  <a:pt x="0" y="22072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196" y="1412748"/>
            <a:ext cx="7933639" cy="0"/>
          </a:xfrm>
          <a:custGeom>
            <a:avLst/>
            <a:gdLst/>
            <a:ahLst/>
            <a:cxnLst/>
            <a:rect l="l" t="t" r="r" b="b"/>
            <a:pathLst>
              <a:path w="7933639">
                <a:moveTo>
                  <a:pt x="0" y="0"/>
                </a:moveTo>
                <a:lnTo>
                  <a:pt x="79336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196" y="3607307"/>
            <a:ext cx="7933639" cy="0"/>
          </a:xfrm>
          <a:custGeom>
            <a:avLst/>
            <a:gdLst/>
            <a:ahLst/>
            <a:cxnLst/>
            <a:rect l="l" t="t" r="r" b="b"/>
            <a:pathLst>
              <a:path w="7933639">
                <a:moveTo>
                  <a:pt x="0" y="0"/>
                </a:moveTo>
                <a:lnTo>
                  <a:pt x="79336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540" y="465946"/>
            <a:ext cx="162011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3856" y="465946"/>
            <a:ext cx="204302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Sign</a:t>
            </a:r>
            <a:r>
              <a:rPr sz="3600" b="1" spc="-154" dirty="0" smtClean="0">
                <a:latin typeface="Arial"/>
                <a:cs typeface="Arial"/>
              </a:rPr>
              <a:t>at</a:t>
            </a:r>
            <a:r>
              <a:rPr sz="3600" b="1" spc="-159" dirty="0" smtClean="0">
                <a:latin typeface="Arial"/>
                <a:cs typeface="Arial"/>
              </a:rPr>
              <a:t>u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7540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9856" y="465946"/>
            <a:ext cx="208965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546" y="1412748"/>
            <a:ext cx="792093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2166">
              <a:lnSpc>
                <a:spcPct val="101725"/>
              </a:lnSpc>
              <a:spcBef>
                <a:spcPts val="325"/>
              </a:spcBef>
            </a:pP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b="1" spc="-9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b="1" spc="9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b="1" spc="-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)                                                        </a:t>
            </a:r>
            <a:r>
              <a:rPr sz="1800" b="1" spc="16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Sig</a:t>
            </a:r>
            <a:r>
              <a:rPr sz="1800" b="1" spc="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9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800" b="1" spc="-19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546" y="1778508"/>
            <a:ext cx="7920939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101725"/>
              </a:lnSpc>
              <a:spcBef>
                <a:spcPts val="325"/>
              </a:spcBef>
            </a:pP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doS </a:t>
            </a:r>
            <a:r>
              <a:rPr sz="1800" spc="-4" dirty="0" smtClean="0">
                <a:latin typeface="Calibri"/>
                <a:cs typeface="Calibri"/>
              </a:rPr>
              <a:t>(i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a,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fl</a:t>
            </a:r>
            <a:r>
              <a:rPr sz="1800" spc="-4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 b,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har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)                                            </a:t>
            </a:r>
            <a:r>
              <a:rPr sz="1800" spc="1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doS</a:t>
            </a:r>
            <a:r>
              <a:rPr sz="1800" spc="-4" dirty="0" smtClean="0">
                <a:latin typeface="Calibri"/>
                <a:cs typeface="Calibri"/>
              </a:rPr>
              <a:t>(i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-4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,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fl</a:t>
            </a:r>
            <a:r>
              <a:rPr sz="1800" spc="-4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t, </a:t>
            </a:r>
            <a:r>
              <a:rPr sz="1800" spc="-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har)</a:t>
            </a:r>
            <a:endParaRPr sz="1800">
              <a:latin typeface="Calibri"/>
              <a:cs typeface="Calibri"/>
            </a:endParaRPr>
          </a:p>
          <a:p>
            <a:pPr marL="91693">
              <a:lnSpc>
                <a:spcPts val="2165"/>
              </a:lnSpc>
              <a:spcBef>
                <a:spcPts val="108"/>
              </a:spcBef>
            </a:pPr>
            <a:r>
              <a:rPr sz="2700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1693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9546" y="2692908"/>
            <a:ext cx="7920939" cy="914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101725"/>
              </a:lnSpc>
              <a:spcBef>
                <a:spcPts val="330"/>
              </a:spcBef>
            </a:pPr>
            <a:r>
              <a:rPr sz="1800" spc="0" dirty="0" smtClean="0">
                <a:latin typeface="Calibri"/>
                <a:cs typeface="Calibri"/>
              </a:rPr>
              <a:t>flo</a:t>
            </a:r>
            <a:r>
              <a:rPr sz="1800" spc="-14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 doS1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(</a:t>
            </a:r>
            <a:r>
              <a:rPr sz="1800" spc="0" dirty="0" smtClean="0">
                <a:latin typeface="Calibri"/>
                <a:cs typeface="Calibri"/>
              </a:rPr>
              <a:t>)                                                                                    </a:t>
            </a:r>
            <a:r>
              <a:rPr sz="1800" spc="206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doS1()</a:t>
            </a:r>
            <a:endParaRPr sz="1800">
              <a:latin typeface="Calibri"/>
              <a:cs typeface="Calibri"/>
            </a:endParaRPr>
          </a:p>
          <a:p>
            <a:pPr marL="91693">
              <a:lnSpc>
                <a:spcPts val="2160"/>
              </a:lnSpc>
              <a:spcBef>
                <a:spcPts val="108"/>
              </a:spcBef>
            </a:pPr>
            <a:r>
              <a:rPr sz="2700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1693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546" y="1412748"/>
            <a:ext cx="3960495" cy="365760"/>
          </a:xfrm>
          <a:custGeom>
            <a:avLst/>
            <a:gdLst/>
            <a:ahLst/>
            <a:cxnLst/>
            <a:rect l="l" t="t" r="r" b="b"/>
            <a:pathLst>
              <a:path w="3960495" h="365760">
                <a:moveTo>
                  <a:pt x="0" y="365760"/>
                </a:moveTo>
                <a:lnTo>
                  <a:pt x="3960495" y="365760"/>
                </a:lnTo>
                <a:lnTo>
                  <a:pt x="3960495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9991" y="1412748"/>
            <a:ext cx="3960495" cy="365760"/>
          </a:xfrm>
          <a:custGeom>
            <a:avLst/>
            <a:gdLst/>
            <a:ahLst/>
            <a:cxnLst/>
            <a:rect l="l" t="t" r="r" b="b"/>
            <a:pathLst>
              <a:path w="3960495" h="365760">
                <a:moveTo>
                  <a:pt x="0" y="365760"/>
                </a:moveTo>
                <a:lnTo>
                  <a:pt x="3960495" y="365760"/>
                </a:lnTo>
                <a:lnTo>
                  <a:pt x="3960495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546" y="1778508"/>
            <a:ext cx="3960495" cy="914400"/>
          </a:xfrm>
          <a:custGeom>
            <a:avLst/>
            <a:gdLst/>
            <a:ahLst/>
            <a:cxnLst/>
            <a:rect l="l" t="t" r="r" b="b"/>
            <a:pathLst>
              <a:path w="3960495" h="914400">
                <a:moveTo>
                  <a:pt x="0" y="914400"/>
                </a:moveTo>
                <a:lnTo>
                  <a:pt x="3960495" y="914400"/>
                </a:lnTo>
                <a:lnTo>
                  <a:pt x="3960495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9991" y="1778508"/>
            <a:ext cx="3960495" cy="914400"/>
          </a:xfrm>
          <a:custGeom>
            <a:avLst/>
            <a:gdLst/>
            <a:ahLst/>
            <a:cxnLst/>
            <a:rect l="l" t="t" r="r" b="b"/>
            <a:pathLst>
              <a:path w="3960495" h="914400">
                <a:moveTo>
                  <a:pt x="0" y="914400"/>
                </a:moveTo>
                <a:lnTo>
                  <a:pt x="3960495" y="914400"/>
                </a:lnTo>
                <a:lnTo>
                  <a:pt x="3960495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3196" y="1778508"/>
            <a:ext cx="7933639" cy="0"/>
          </a:xfrm>
          <a:custGeom>
            <a:avLst/>
            <a:gdLst/>
            <a:ahLst/>
            <a:cxnLst/>
            <a:rect l="l" t="t" r="r" b="b"/>
            <a:pathLst>
              <a:path w="7933639">
                <a:moveTo>
                  <a:pt x="0" y="0"/>
                </a:moveTo>
                <a:lnTo>
                  <a:pt x="79336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3196" y="2692908"/>
            <a:ext cx="7933639" cy="0"/>
          </a:xfrm>
          <a:custGeom>
            <a:avLst/>
            <a:gdLst/>
            <a:ahLst/>
            <a:cxnLst/>
            <a:rect l="l" t="t" r="r" b="b"/>
            <a:pathLst>
              <a:path w="7933639">
                <a:moveTo>
                  <a:pt x="0" y="0"/>
                </a:moveTo>
                <a:lnTo>
                  <a:pt x="79336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9546" y="3607307"/>
            <a:ext cx="3960495" cy="914400"/>
          </a:xfrm>
          <a:custGeom>
            <a:avLst/>
            <a:gdLst/>
            <a:ahLst/>
            <a:cxnLst/>
            <a:rect l="l" t="t" r="r" b="b"/>
            <a:pathLst>
              <a:path w="3960495" h="914400">
                <a:moveTo>
                  <a:pt x="0" y="914400"/>
                </a:moveTo>
                <a:lnTo>
                  <a:pt x="3960495" y="914400"/>
                </a:lnTo>
                <a:lnTo>
                  <a:pt x="3960495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9991" y="3607307"/>
            <a:ext cx="3960495" cy="914400"/>
          </a:xfrm>
          <a:custGeom>
            <a:avLst/>
            <a:gdLst/>
            <a:ahLst/>
            <a:cxnLst/>
            <a:rect l="l" t="t" r="r" b="b"/>
            <a:pathLst>
              <a:path w="3960495" h="914400">
                <a:moveTo>
                  <a:pt x="0" y="914400"/>
                </a:moveTo>
                <a:lnTo>
                  <a:pt x="3960495" y="914400"/>
                </a:lnTo>
                <a:lnTo>
                  <a:pt x="3960495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196" y="3607307"/>
            <a:ext cx="7933639" cy="0"/>
          </a:xfrm>
          <a:custGeom>
            <a:avLst/>
            <a:gdLst/>
            <a:ahLst/>
            <a:cxnLst/>
            <a:rect l="l" t="t" r="r" b="b"/>
            <a:pathLst>
              <a:path w="7933639">
                <a:moveTo>
                  <a:pt x="0" y="0"/>
                </a:moveTo>
                <a:lnTo>
                  <a:pt x="79336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9546" y="1406398"/>
            <a:ext cx="0" cy="3121660"/>
          </a:xfrm>
          <a:custGeom>
            <a:avLst/>
            <a:gdLst/>
            <a:ahLst/>
            <a:cxnLst/>
            <a:rect l="l" t="t" r="r" b="b"/>
            <a:pathLst>
              <a:path h="3121659">
                <a:moveTo>
                  <a:pt x="0" y="0"/>
                </a:moveTo>
                <a:lnTo>
                  <a:pt x="0" y="31216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60486" y="1406398"/>
            <a:ext cx="0" cy="3121660"/>
          </a:xfrm>
          <a:custGeom>
            <a:avLst/>
            <a:gdLst/>
            <a:ahLst/>
            <a:cxnLst/>
            <a:rect l="l" t="t" r="r" b="b"/>
            <a:pathLst>
              <a:path h="3121659">
                <a:moveTo>
                  <a:pt x="0" y="0"/>
                </a:moveTo>
                <a:lnTo>
                  <a:pt x="0" y="31216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3196" y="1412748"/>
            <a:ext cx="7933639" cy="0"/>
          </a:xfrm>
          <a:custGeom>
            <a:avLst/>
            <a:gdLst/>
            <a:ahLst/>
            <a:cxnLst/>
            <a:rect l="l" t="t" r="r" b="b"/>
            <a:pathLst>
              <a:path w="7933639">
                <a:moveTo>
                  <a:pt x="0" y="0"/>
                </a:moveTo>
                <a:lnTo>
                  <a:pt x="79336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3196" y="4521708"/>
            <a:ext cx="7933639" cy="0"/>
          </a:xfrm>
          <a:custGeom>
            <a:avLst/>
            <a:gdLst/>
            <a:ahLst/>
            <a:cxnLst/>
            <a:rect l="l" t="t" r="r" b="b"/>
            <a:pathLst>
              <a:path w="7933639">
                <a:moveTo>
                  <a:pt x="0" y="0"/>
                </a:moveTo>
                <a:lnTo>
                  <a:pt x="79336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3540" y="465946"/>
            <a:ext cx="162011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3856" y="465946"/>
            <a:ext cx="204302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Sign</a:t>
            </a:r>
            <a:r>
              <a:rPr sz="3600" b="1" spc="-154" dirty="0" smtClean="0">
                <a:latin typeface="Arial"/>
                <a:cs typeface="Arial"/>
              </a:rPr>
              <a:t>at</a:t>
            </a:r>
            <a:r>
              <a:rPr sz="3600" b="1" spc="-159" dirty="0" smtClean="0">
                <a:latin typeface="Arial"/>
                <a:cs typeface="Arial"/>
              </a:rPr>
              <a:t>u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7540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89856" y="465946"/>
            <a:ext cx="208965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546" y="1412748"/>
            <a:ext cx="792093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2166">
              <a:lnSpc>
                <a:spcPct val="101725"/>
              </a:lnSpc>
              <a:spcBef>
                <a:spcPts val="325"/>
              </a:spcBef>
            </a:pP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b="1" spc="-9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b="1" spc="9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b="1" spc="-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)                                                        </a:t>
            </a:r>
            <a:r>
              <a:rPr sz="1800" b="1" spc="16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Sig</a:t>
            </a:r>
            <a:r>
              <a:rPr sz="1800" b="1" spc="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9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800" b="1" spc="-19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546" y="1778508"/>
            <a:ext cx="7920939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101725"/>
              </a:lnSpc>
              <a:spcBef>
                <a:spcPts val="325"/>
              </a:spcBef>
            </a:pP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doS </a:t>
            </a:r>
            <a:r>
              <a:rPr sz="1800" spc="-4" dirty="0" smtClean="0">
                <a:latin typeface="Calibri"/>
                <a:cs typeface="Calibri"/>
              </a:rPr>
              <a:t>(i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a,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fl</a:t>
            </a:r>
            <a:r>
              <a:rPr sz="1800" spc="-4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 b,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har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)                                            </a:t>
            </a:r>
            <a:r>
              <a:rPr sz="1800" spc="1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doS</a:t>
            </a:r>
            <a:r>
              <a:rPr sz="1800" spc="-4" dirty="0" smtClean="0">
                <a:latin typeface="Calibri"/>
                <a:cs typeface="Calibri"/>
              </a:rPr>
              <a:t>(i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-4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,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fl</a:t>
            </a:r>
            <a:r>
              <a:rPr sz="1800" spc="-4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t, </a:t>
            </a:r>
            <a:r>
              <a:rPr sz="1800" spc="-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har)</a:t>
            </a:r>
            <a:endParaRPr sz="1800">
              <a:latin typeface="Calibri"/>
              <a:cs typeface="Calibri"/>
            </a:endParaRPr>
          </a:p>
          <a:p>
            <a:pPr marL="91693">
              <a:lnSpc>
                <a:spcPts val="2165"/>
              </a:lnSpc>
              <a:spcBef>
                <a:spcPts val="108"/>
              </a:spcBef>
            </a:pPr>
            <a:r>
              <a:rPr sz="2700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1693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546" y="2692908"/>
            <a:ext cx="7920939" cy="914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101725"/>
              </a:lnSpc>
              <a:spcBef>
                <a:spcPts val="330"/>
              </a:spcBef>
            </a:pPr>
            <a:r>
              <a:rPr sz="1800" spc="0" dirty="0" smtClean="0">
                <a:latin typeface="Calibri"/>
                <a:cs typeface="Calibri"/>
              </a:rPr>
              <a:t>flo</a:t>
            </a:r>
            <a:r>
              <a:rPr sz="1800" spc="-14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 doS1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(</a:t>
            </a:r>
            <a:r>
              <a:rPr sz="1800" spc="0" dirty="0" smtClean="0">
                <a:latin typeface="Calibri"/>
                <a:cs typeface="Calibri"/>
              </a:rPr>
              <a:t>)                                                                                    </a:t>
            </a:r>
            <a:r>
              <a:rPr sz="1800" spc="206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doS1()</a:t>
            </a:r>
            <a:endParaRPr sz="1800">
              <a:latin typeface="Calibri"/>
              <a:cs typeface="Calibri"/>
            </a:endParaRPr>
          </a:p>
          <a:p>
            <a:pPr marL="91693">
              <a:lnSpc>
                <a:spcPts val="2160"/>
              </a:lnSpc>
              <a:spcBef>
                <a:spcPts val="108"/>
              </a:spcBef>
            </a:pPr>
            <a:r>
              <a:rPr sz="2700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1693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9546" y="3607307"/>
            <a:ext cx="7920939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101725"/>
              </a:lnSpc>
              <a:spcBef>
                <a:spcPts val="330"/>
              </a:spcBef>
            </a:pPr>
            <a:r>
              <a:rPr sz="1800" spc="-9" dirty="0" smtClean="0">
                <a:latin typeface="Calibri"/>
                <a:cs typeface="Calibri"/>
              </a:rPr>
              <a:t>v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d x</a:t>
            </a:r>
            <a:r>
              <a:rPr sz="1800" spc="-4" dirty="0" smtClean="0">
                <a:latin typeface="Calibri"/>
                <a:cs typeface="Calibri"/>
              </a:rPr>
              <a:t>yz</a:t>
            </a:r>
            <a:r>
              <a:rPr sz="1800" spc="0" dirty="0" smtClean="0">
                <a:latin typeface="Calibri"/>
                <a:cs typeface="Calibri"/>
              </a:rPr>
              <a:t>(S</a:t>
            </a:r>
            <a:r>
              <a:rPr sz="1800" spc="-9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ng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x,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dou</a:t>
            </a:r>
            <a:r>
              <a:rPr sz="1800" spc="4" dirty="0" smtClean="0">
                <a:latin typeface="Calibri"/>
                <a:cs typeface="Calibri"/>
              </a:rPr>
              <a:t>b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y)                                              </a:t>
            </a:r>
            <a:r>
              <a:rPr sz="1800" spc="17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x</a:t>
            </a:r>
            <a:r>
              <a:rPr sz="1800" spc="-9" dirty="0" smtClean="0">
                <a:latin typeface="Calibri"/>
                <a:cs typeface="Calibri"/>
              </a:rPr>
              <a:t>y</a:t>
            </a:r>
            <a:r>
              <a:rPr sz="1800" spc="-4" dirty="0" smtClean="0">
                <a:latin typeface="Calibri"/>
                <a:cs typeface="Calibri"/>
              </a:rPr>
              <a:t>z</a:t>
            </a:r>
            <a:r>
              <a:rPr sz="1800" spc="0" dirty="0" smtClean="0">
                <a:latin typeface="Calibri"/>
                <a:cs typeface="Calibri"/>
              </a:rPr>
              <a:t>(S</a:t>
            </a:r>
            <a:r>
              <a:rPr sz="1800" spc="-9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ng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,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dou</a:t>
            </a:r>
            <a:r>
              <a:rPr sz="1800" spc="4" dirty="0" smtClean="0">
                <a:latin typeface="Calibri"/>
                <a:cs typeface="Calibri"/>
              </a:rPr>
              <a:t>b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91693">
              <a:lnSpc>
                <a:spcPts val="2160"/>
              </a:lnSpc>
              <a:spcBef>
                <a:spcPts val="108"/>
              </a:spcBef>
            </a:pPr>
            <a:r>
              <a:rPr sz="2700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1693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546" y="1412748"/>
            <a:ext cx="3960495" cy="365760"/>
          </a:xfrm>
          <a:custGeom>
            <a:avLst/>
            <a:gdLst/>
            <a:ahLst/>
            <a:cxnLst/>
            <a:rect l="l" t="t" r="r" b="b"/>
            <a:pathLst>
              <a:path w="3960495" h="365760">
                <a:moveTo>
                  <a:pt x="0" y="365760"/>
                </a:moveTo>
                <a:lnTo>
                  <a:pt x="3960495" y="365760"/>
                </a:lnTo>
                <a:lnTo>
                  <a:pt x="3960495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9991" y="1412748"/>
            <a:ext cx="3960495" cy="365760"/>
          </a:xfrm>
          <a:custGeom>
            <a:avLst/>
            <a:gdLst/>
            <a:ahLst/>
            <a:cxnLst/>
            <a:rect l="l" t="t" r="r" b="b"/>
            <a:pathLst>
              <a:path w="3960495" h="365760">
                <a:moveTo>
                  <a:pt x="0" y="365760"/>
                </a:moveTo>
                <a:lnTo>
                  <a:pt x="3960495" y="365760"/>
                </a:lnTo>
                <a:lnTo>
                  <a:pt x="3960495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546" y="1778508"/>
            <a:ext cx="3960495" cy="914400"/>
          </a:xfrm>
          <a:custGeom>
            <a:avLst/>
            <a:gdLst/>
            <a:ahLst/>
            <a:cxnLst/>
            <a:rect l="l" t="t" r="r" b="b"/>
            <a:pathLst>
              <a:path w="3960495" h="914400">
                <a:moveTo>
                  <a:pt x="0" y="914400"/>
                </a:moveTo>
                <a:lnTo>
                  <a:pt x="3960495" y="914400"/>
                </a:lnTo>
                <a:lnTo>
                  <a:pt x="3960495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9991" y="1778508"/>
            <a:ext cx="3960495" cy="914400"/>
          </a:xfrm>
          <a:custGeom>
            <a:avLst/>
            <a:gdLst/>
            <a:ahLst/>
            <a:cxnLst/>
            <a:rect l="l" t="t" r="r" b="b"/>
            <a:pathLst>
              <a:path w="3960495" h="914400">
                <a:moveTo>
                  <a:pt x="0" y="914400"/>
                </a:moveTo>
                <a:lnTo>
                  <a:pt x="3960495" y="914400"/>
                </a:lnTo>
                <a:lnTo>
                  <a:pt x="3960495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3196" y="1778508"/>
            <a:ext cx="7933639" cy="0"/>
          </a:xfrm>
          <a:custGeom>
            <a:avLst/>
            <a:gdLst/>
            <a:ahLst/>
            <a:cxnLst/>
            <a:rect l="l" t="t" r="r" b="b"/>
            <a:pathLst>
              <a:path w="7933639">
                <a:moveTo>
                  <a:pt x="0" y="0"/>
                </a:moveTo>
                <a:lnTo>
                  <a:pt x="79336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3196" y="2692908"/>
            <a:ext cx="7933639" cy="0"/>
          </a:xfrm>
          <a:custGeom>
            <a:avLst/>
            <a:gdLst/>
            <a:ahLst/>
            <a:cxnLst/>
            <a:rect l="l" t="t" r="r" b="b"/>
            <a:pathLst>
              <a:path w="7933639">
                <a:moveTo>
                  <a:pt x="0" y="0"/>
                </a:moveTo>
                <a:lnTo>
                  <a:pt x="79336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9546" y="3607307"/>
            <a:ext cx="3960495" cy="914400"/>
          </a:xfrm>
          <a:custGeom>
            <a:avLst/>
            <a:gdLst/>
            <a:ahLst/>
            <a:cxnLst/>
            <a:rect l="l" t="t" r="r" b="b"/>
            <a:pathLst>
              <a:path w="3960495" h="914400">
                <a:moveTo>
                  <a:pt x="0" y="914400"/>
                </a:moveTo>
                <a:lnTo>
                  <a:pt x="3960495" y="914400"/>
                </a:lnTo>
                <a:lnTo>
                  <a:pt x="3960495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99991" y="3607307"/>
            <a:ext cx="3960495" cy="914400"/>
          </a:xfrm>
          <a:custGeom>
            <a:avLst/>
            <a:gdLst/>
            <a:ahLst/>
            <a:cxnLst/>
            <a:rect l="l" t="t" r="r" b="b"/>
            <a:pathLst>
              <a:path w="3960495" h="914400">
                <a:moveTo>
                  <a:pt x="0" y="914400"/>
                </a:moveTo>
                <a:lnTo>
                  <a:pt x="3960495" y="914400"/>
                </a:lnTo>
                <a:lnTo>
                  <a:pt x="3960495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3196" y="3607307"/>
            <a:ext cx="7933639" cy="0"/>
          </a:xfrm>
          <a:custGeom>
            <a:avLst/>
            <a:gdLst/>
            <a:ahLst/>
            <a:cxnLst/>
            <a:rect l="l" t="t" r="r" b="b"/>
            <a:pathLst>
              <a:path w="7933639">
                <a:moveTo>
                  <a:pt x="0" y="0"/>
                </a:moveTo>
                <a:lnTo>
                  <a:pt x="79336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3196" y="4521708"/>
            <a:ext cx="7933639" cy="0"/>
          </a:xfrm>
          <a:custGeom>
            <a:avLst/>
            <a:gdLst/>
            <a:ahLst/>
            <a:cxnLst/>
            <a:rect l="l" t="t" r="r" b="b"/>
            <a:pathLst>
              <a:path w="7933639">
                <a:moveTo>
                  <a:pt x="0" y="0"/>
                </a:moveTo>
                <a:lnTo>
                  <a:pt x="79336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9546" y="1406398"/>
            <a:ext cx="0" cy="4036060"/>
          </a:xfrm>
          <a:custGeom>
            <a:avLst/>
            <a:gdLst/>
            <a:ahLst/>
            <a:cxnLst/>
            <a:rect l="l" t="t" r="r" b="b"/>
            <a:pathLst>
              <a:path h="4036060">
                <a:moveTo>
                  <a:pt x="0" y="0"/>
                </a:moveTo>
                <a:lnTo>
                  <a:pt x="0" y="40360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60486" y="1406398"/>
            <a:ext cx="0" cy="4036060"/>
          </a:xfrm>
          <a:custGeom>
            <a:avLst/>
            <a:gdLst/>
            <a:ahLst/>
            <a:cxnLst/>
            <a:rect l="l" t="t" r="r" b="b"/>
            <a:pathLst>
              <a:path h="4036060">
                <a:moveTo>
                  <a:pt x="0" y="0"/>
                </a:moveTo>
                <a:lnTo>
                  <a:pt x="0" y="40360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196" y="1412748"/>
            <a:ext cx="7933639" cy="0"/>
          </a:xfrm>
          <a:custGeom>
            <a:avLst/>
            <a:gdLst/>
            <a:ahLst/>
            <a:cxnLst/>
            <a:rect l="l" t="t" r="r" b="b"/>
            <a:pathLst>
              <a:path w="7933639">
                <a:moveTo>
                  <a:pt x="0" y="0"/>
                </a:moveTo>
                <a:lnTo>
                  <a:pt x="79336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3196" y="5436108"/>
            <a:ext cx="7933639" cy="0"/>
          </a:xfrm>
          <a:custGeom>
            <a:avLst/>
            <a:gdLst/>
            <a:ahLst/>
            <a:cxnLst/>
            <a:rect l="l" t="t" r="r" b="b"/>
            <a:pathLst>
              <a:path w="7933639">
                <a:moveTo>
                  <a:pt x="0" y="0"/>
                </a:moveTo>
                <a:lnTo>
                  <a:pt x="79336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3540" y="465946"/>
            <a:ext cx="162011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03856" y="465946"/>
            <a:ext cx="204302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Sign</a:t>
            </a:r>
            <a:r>
              <a:rPr sz="3600" b="1" spc="-154" dirty="0" smtClean="0">
                <a:latin typeface="Arial"/>
                <a:cs typeface="Arial"/>
              </a:rPr>
              <a:t>at</a:t>
            </a:r>
            <a:r>
              <a:rPr sz="3600" b="1" spc="-159" dirty="0" smtClean="0">
                <a:latin typeface="Arial"/>
                <a:cs typeface="Arial"/>
              </a:rPr>
              <a:t>u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7540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9856" y="465946"/>
            <a:ext cx="208965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546" y="1412748"/>
            <a:ext cx="792093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2166">
              <a:lnSpc>
                <a:spcPct val="101725"/>
              </a:lnSpc>
              <a:spcBef>
                <a:spcPts val="325"/>
              </a:spcBef>
            </a:pP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b="1" spc="-9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b="1" spc="9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b="1" spc="-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)                                                        </a:t>
            </a:r>
            <a:r>
              <a:rPr sz="1800" b="1" spc="16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Sig</a:t>
            </a:r>
            <a:r>
              <a:rPr sz="1800" b="1" spc="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9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800" b="1" spc="-19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546" y="1778508"/>
            <a:ext cx="7920939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101725"/>
              </a:lnSpc>
              <a:spcBef>
                <a:spcPts val="325"/>
              </a:spcBef>
            </a:pP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doS </a:t>
            </a:r>
            <a:r>
              <a:rPr sz="1800" spc="-4" dirty="0" smtClean="0">
                <a:latin typeface="Calibri"/>
                <a:cs typeface="Calibri"/>
              </a:rPr>
              <a:t>(i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a,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fl</a:t>
            </a:r>
            <a:r>
              <a:rPr sz="1800" spc="-4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 b,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har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)                                            </a:t>
            </a:r>
            <a:r>
              <a:rPr sz="1800" spc="1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doS</a:t>
            </a:r>
            <a:r>
              <a:rPr sz="1800" spc="-4" dirty="0" smtClean="0">
                <a:latin typeface="Calibri"/>
                <a:cs typeface="Calibri"/>
              </a:rPr>
              <a:t>(i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-4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,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fl</a:t>
            </a:r>
            <a:r>
              <a:rPr sz="1800" spc="-4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t, </a:t>
            </a:r>
            <a:r>
              <a:rPr sz="1800" spc="-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har)</a:t>
            </a:r>
            <a:endParaRPr sz="1800">
              <a:latin typeface="Calibri"/>
              <a:cs typeface="Calibri"/>
            </a:endParaRPr>
          </a:p>
          <a:p>
            <a:pPr marL="91693">
              <a:lnSpc>
                <a:spcPts val="2165"/>
              </a:lnSpc>
              <a:spcBef>
                <a:spcPts val="108"/>
              </a:spcBef>
            </a:pPr>
            <a:r>
              <a:rPr sz="2700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1693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546" y="2692908"/>
            <a:ext cx="7920939" cy="914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101725"/>
              </a:lnSpc>
              <a:spcBef>
                <a:spcPts val="330"/>
              </a:spcBef>
            </a:pPr>
            <a:r>
              <a:rPr sz="1800" spc="0" dirty="0" smtClean="0">
                <a:latin typeface="Calibri"/>
                <a:cs typeface="Calibri"/>
              </a:rPr>
              <a:t>flo</a:t>
            </a:r>
            <a:r>
              <a:rPr sz="1800" spc="-14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 doS1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(</a:t>
            </a:r>
            <a:r>
              <a:rPr sz="1800" spc="0" dirty="0" smtClean="0">
                <a:latin typeface="Calibri"/>
                <a:cs typeface="Calibri"/>
              </a:rPr>
              <a:t>)                                                                                    </a:t>
            </a:r>
            <a:r>
              <a:rPr sz="1800" spc="206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doS1()</a:t>
            </a:r>
            <a:endParaRPr sz="1800">
              <a:latin typeface="Calibri"/>
              <a:cs typeface="Calibri"/>
            </a:endParaRPr>
          </a:p>
          <a:p>
            <a:pPr marL="91693">
              <a:lnSpc>
                <a:spcPts val="2160"/>
              </a:lnSpc>
              <a:spcBef>
                <a:spcPts val="108"/>
              </a:spcBef>
            </a:pPr>
            <a:r>
              <a:rPr sz="2700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1693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546" y="3607307"/>
            <a:ext cx="7920939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101725"/>
              </a:lnSpc>
              <a:spcBef>
                <a:spcPts val="330"/>
              </a:spcBef>
            </a:pPr>
            <a:r>
              <a:rPr sz="1800" spc="-9" dirty="0" smtClean="0">
                <a:latin typeface="Calibri"/>
                <a:cs typeface="Calibri"/>
              </a:rPr>
              <a:t>v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d x</a:t>
            </a:r>
            <a:r>
              <a:rPr sz="1800" spc="-4" dirty="0" smtClean="0">
                <a:latin typeface="Calibri"/>
                <a:cs typeface="Calibri"/>
              </a:rPr>
              <a:t>yz</a:t>
            </a:r>
            <a:r>
              <a:rPr sz="1800" spc="0" dirty="0" smtClean="0">
                <a:latin typeface="Calibri"/>
                <a:cs typeface="Calibri"/>
              </a:rPr>
              <a:t>(S</a:t>
            </a:r>
            <a:r>
              <a:rPr sz="1800" spc="-9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ng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x,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dou</a:t>
            </a:r>
            <a:r>
              <a:rPr sz="1800" spc="4" dirty="0" smtClean="0">
                <a:latin typeface="Calibri"/>
                <a:cs typeface="Calibri"/>
              </a:rPr>
              <a:t>b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y)                                              </a:t>
            </a:r>
            <a:r>
              <a:rPr sz="1800" spc="17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x</a:t>
            </a:r>
            <a:r>
              <a:rPr sz="1800" spc="-9" dirty="0" smtClean="0">
                <a:latin typeface="Calibri"/>
                <a:cs typeface="Calibri"/>
              </a:rPr>
              <a:t>y</a:t>
            </a:r>
            <a:r>
              <a:rPr sz="1800" spc="-4" dirty="0" smtClean="0">
                <a:latin typeface="Calibri"/>
                <a:cs typeface="Calibri"/>
              </a:rPr>
              <a:t>z</a:t>
            </a:r>
            <a:r>
              <a:rPr sz="1800" spc="0" dirty="0" smtClean="0">
                <a:latin typeface="Calibri"/>
                <a:cs typeface="Calibri"/>
              </a:rPr>
              <a:t>(S</a:t>
            </a:r>
            <a:r>
              <a:rPr sz="1800" spc="-9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ng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,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dou</a:t>
            </a:r>
            <a:r>
              <a:rPr sz="1800" spc="4" dirty="0" smtClean="0">
                <a:latin typeface="Calibri"/>
                <a:cs typeface="Calibri"/>
              </a:rPr>
              <a:t>b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91693">
              <a:lnSpc>
                <a:spcPts val="2160"/>
              </a:lnSpc>
              <a:spcBef>
                <a:spcPts val="108"/>
              </a:spcBef>
            </a:pPr>
            <a:r>
              <a:rPr sz="2700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1693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9546" y="4521708"/>
            <a:ext cx="7920939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101725"/>
              </a:lnSpc>
              <a:spcBef>
                <a:spcPts val="330"/>
              </a:spcBef>
            </a:pPr>
            <a:r>
              <a:rPr sz="1800" spc="0" dirty="0" smtClean="0">
                <a:latin typeface="Calibri"/>
                <a:cs typeface="Calibri"/>
              </a:rPr>
              <a:t>flo</a:t>
            </a:r>
            <a:r>
              <a:rPr sz="1800" spc="-14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 x</a:t>
            </a:r>
            <a:r>
              <a:rPr sz="1800" spc="-9" dirty="0" smtClean="0">
                <a:latin typeface="Calibri"/>
                <a:cs typeface="Calibri"/>
              </a:rPr>
              <a:t>y</a:t>
            </a:r>
            <a:r>
              <a:rPr sz="1800" spc="0" dirty="0" smtClean="0">
                <a:latin typeface="Calibri"/>
                <a:cs typeface="Calibri"/>
              </a:rPr>
              <a:t>z (double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-129" dirty="0" smtClean="0">
                <a:latin typeface="Calibri"/>
                <a:cs typeface="Calibri"/>
              </a:rPr>
              <a:t>y</a:t>
            </a:r>
            <a:r>
              <a:rPr sz="1800" spc="0" dirty="0" smtClean="0">
                <a:latin typeface="Calibri"/>
                <a:cs typeface="Calibri"/>
              </a:rPr>
              <a:t>,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St</a:t>
            </a:r>
            <a:r>
              <a:rPr sz="1800" spc="-4" dirty="0" smtClean="0">
                <a:latin typeface="Calibri"/>
                <a:cs typeface="Calibri"/>
              </a:rPr>
              <a:t>ri</a:t>
            </a:r>
            <a:r>
              <a:rPr sz="1800" spc="0" dirty="0" smtClean="0">
                <a:latin typeface="Calibri"/>
                <a:cs typeface="Calibri"/>
              </a:rPr>
              <a:t>ng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x)                                             </a:t>
            </a:r>
            <a:r>
              <a:rPr sz="1800" spc="3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x</a:t>
            </a:r>
            <a:r>
              <a:rPr sz="1800" spc="-9" dirty="0" smtClean="0">
                <a:latin typeface="Calibri"/>
                <a:cs typeface="Calibri"/>
              </a:rPr>
              <a:t>y</a:t>
            </a:r>
            <a:r>
              <a:rPr sz="1800" spc="-4" dirty="0" smtClean="0">
                <a:latin typeface="Calibri"/>
                <a:cs typeface="Calibri"/>
              </a:rPr>
              <a:t>z</a:t>
            </a:r>
            <a:r>
              <a:rPr sz="1800" spc="0" dirty="0" smtClean="0">
                <a:latin typeface="Calibri"/>
                <a:cs typeface="Calibri"/>
              </a:rPr>
              <a:t>(double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,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St</a:t>
            </a:r>
            <a:r>
              <a:rPr sz="1800" spc="-4" dirty="0" smtClean="0">
                <a:latin typeface="Calibri"/>
                <a:cs typeface="Calibri"/>
              </a:rPr>
              <a:t>ri</a:t>
            </a:r>
            <a:r>
              <a:rPr sz="1800" spc="0" dirty="0" smtClean="0">
                <a:latin typeface="Calibri"/>
                <a:cs typeface="Calibri"/>
              </a:rPr>
              <a:t>ng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91693">
              <a:lnSpc>
                <a:spcPts val="2160"/>
              </a:lnSpc>
              <a:spcBef>
                <a:spcPts val="108"/>
              </a:spcBef>
            </a:pPr>
            <a:r>
              <a:rPr sz="2700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1693">
              <a:lnSpc>
                <a:spcPts val="2165"/>
              </a:lnSpc>
              <a:spcBef>
                <a:spcPts val="0"/>
              </a:spcBef>
            </a:pPr>
            <a:r>
              <a:rPr sz="2700" spc="0" baseline="1517" dirty="0" smtClean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3540" y="236845"/>
            <a:ext cx="7169049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 smtClean="0">
                <a:latin typeface="Arial"/>
                <a:cs typeface="Arial"/>
              </a:rPr>
              <a:t>H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w</a:t>
            </a:r>
            <a:r>
              <a:rPr sz="3600" b="1" spc="-284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Sign</a:t>
            </a:r>
            <a:r>
              <a:rPr sz="3600" b="1" spc="-154" dirty="0" smtClean="0">
                <a:latin typeface="Arial"/>
                <a:cs typeface="Arial"/>
              </a:rPr>
              <a:t>at</a:t>
            </a:r>
            <a:r>
              <a:rPr sz="3600" b="1" spc="-159" dirty="0" smtClean="0">
                <a:latin typeface="Arial"/>
                <a:cs typeface="Arial"/>
              </a:rPr>
              <a:t>u</a:t>
            </a:r>
            <a:r>
              <a:rPr sz="3600" b="1" spc="-154" dirty="0" smtClean="0">
                <a:latin typeface="Arial"/>
                <a:cs typeface="Arial"/>
              </a:rPr>
              <a:t>re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3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f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-425" dirty="0" smtClean="0">
                <a:latin typeface="Arial"/>
                <a:cs typeface="Arial"/>
              </a:rPr>
              <a:t>T</a:t>
            </a:r>
            <a:r>
              <a:rPr sz="3600" b="1" spc="-159" dirty="0" smtClean="0">
                <a:latin typeface="Arial"/>
                <a:cs typeface="Arial"/>
              </a:rPr>
              <a:t>w</a:t>
            </a:r>
            <a:r>
              <a:rPr sz="3600" b="1" spc="0" dirty="0" smtClean="0">
                <a:latin typeface="Arial"/>
                <a:cs typeface="Arial"/>
              </a:rPr>
              <a:t>o</a:t>
            </a:r>
            <a:r>
              <a:rPr sz="3600" b="1" spc="-284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-154" dirty="0" smtClean="0">
                <a:latin typeface="Arial"/>
                <a:cs typeface="Arial"/>
              </a:rPr>
              <a:t>ver</a:t>
            </a:r>
            <a:r>
              <a:rPr sz="3600" b="1" spc="-159" dirty="0" smtClean="0">
                <a:latin typeface="Arial"/>
                <a:cs typeface="Arial"/>
              </a:rPr>
              <a:t>lo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d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49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n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B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300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D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ffe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0" dirty="0" smtClean="0"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" y="1577371"/>
            <a:ext cx="8152282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ethod 1 :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Cha</a:t>
            </a:r>
            <a:r>
              <a:rPr sz="2400" spc="-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ge</a:t>
            </a:r>
            <a:r>
              <a:rPr sz="2400" spc="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the nu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ber of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rgu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ents 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Ove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ad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4352" y="2341592"/>
            <a:ext cx="22500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1856" y="2341592"/>
            <a:ext cx="7404486" cy="1105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049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600" spc="44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um</a:t>
            </a:r>
            <a:r>
              <a:rPr sz="1600" spc="-3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600" spc="-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600" spc="1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600" spc="-1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1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600" spc="1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… } </a:t>
            </a:r>
            <a:r>
              <a:rPr sz="1600" spc="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6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8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-14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spc="-1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Argume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600" spc="-5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gnatur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600" spc="-4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um(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600" spc="-2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78"/>
              </a:spcBef>
            </a:pP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600" spc="44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um</a:t>
            </a:r>
            <a:r>
              <a:rPr sz="1600" spc="-3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600" spc="-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sz="1600" spc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600" spc="-1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b,</a:t>
            </a:r>
            <a:r>
              <a:rPr sz="1600" spc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600" spc="-1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600" spc="-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1600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sz="1600" spc="-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1600" spc="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6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ee</a:t>
            </a:r>
            <a:r>
              <a:rPr sz="1600" spc="-11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Argume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600" spc="-5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gnature</a:t>
            </a:r>
            <a:r>
              <a:rPr sz="1600" spc="-5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600" spc="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um(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nt,</a:t>
            </a:r>
            <a:r>
              <a:rPr sz="1600" spc="-3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nt,</a:t>
            </a:r>
            <a:r>
              <a:rPr sz="1600" spc="-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nt)</a:t>
            </a:r>
            <a:endParaRPr sz="1600">
              <a:latin typeface="Arial"/>
              <a:cs typeface="Arial"/>
            </a:endParaRPr>
          </a:p>
          <a:p>
            <a:pPr marL="12700" marR="35049">
              <a:lnSpc>
                <a:spcPct val="95825"/>
              </a:lnSpc>
              <a:spcBef>
                <a:spcPts val="464"/>
              </a:spcBef>
            </a:pP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spc="41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600" spc="-5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600" spc="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sz="16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} </a:t>
            </a:r>
            <a:r>
              <a:rPr sz="1600" spc="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600" spc="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ne</a:t>
            </a:r>
            <a:r>
              <a:rPr sz="1600" spc="-1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Argume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t,</a:t>
            </a:r>
            <a:r>
              <a:rPr sz="1600" spc="-3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gnature</a:t>
            </a:r>
            <a:r>
              <a:rPr sz="1600" spc="-6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600" spc="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nt)</a:t>
            </a:r>
            <a:endParaRPr sz="1600">
              <a:latin typeface="Arial"/>
              <a:cs typeface="Arial"/>
            </a:endParaRPr>
          </a:p>
          <a:p>
            <a:pPr marL="69037" marR="35049">
              <a:lnSpc>
                <a:spcPct val="95825"/>
              </a:lnSpc>
              <a:spcBef>
                <a:spcPts val="464"/>
              </a:spcBef>
            </a:pP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600" spc="44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doS</a:t>
            </a:r>
            <a:r>
              <a:rPr sz="1600" spc="-2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600" spc="-2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sz="1600" spc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har</a:t>
            </a:r>
            <a:r>
              <a:rPr sz="1600" spc="-2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600" spc="-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1600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sz="1600" spc="-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1600" spc="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6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8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-14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spc="-1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Argume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600" spc="-5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gnature</a:t>
            </a:r>
            <a:r>
              <a:rPr sz="1600" spc="-5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nt,</a:t>
            </a:r>
            <a:r>
              <a:rPr sz="1600" spc="-5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har)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352" y="2926808"/>
            <a:ext cx="22500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3553110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3553110"/>
            <a:ext cx="7690840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ethod 2 :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-4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an</a:t>
            </a:r>
            <a:r>
              <a:rPr sz="2400" spc="-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or shu</a:t>
            </a:r>
            <a:r>
              <a:rPr sz="2400" spc="-39" dirty="0" smtClean="0">
                <a:latin typeface="Arial"/>
                <a:cs typeface="Arial"/>
              </a:rPr>
              <a:t>f</a:t>
            </a:r>
            <a:r>
              <a:rPr sz="2400" spc="0" dirty="0" smtClean="0">
                <a:latin typeface="Arial"/>
                <a:cs typeface="Arial"/>
              </a:rPr>
              <a:t>fle 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he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type </a:t>
            </a:r>
            <a:r>
              <a:rPr sz="2400" spc="-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f a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y a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gument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number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 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rgu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ents 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Ove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ad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ethods are sa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352" y="4317077"/>
            <a:ext cx="22500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1856" y="4317077"/>
            <a:ext cx="7095352" cy="1106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037" marR="35049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600" spc="44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um</a:t>
            </a:r>
            <a:r>
              <a:rPr sz="1600" spc="-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600" spc="-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600" spc="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600" spc="-1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14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600" spc="2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1600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… } 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600" spc="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8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-14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spc="-11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Argume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600" spc="-5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gnature</a:t>
            </a:r>
            <a:r>
              <a:rPr sz="1600" spc="-5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600" spc="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um(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600" spc="-2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nt)</a:t>
            </a:r>
            <a:endParaRPr sz="1600">
              <a:latin typeface="Arial"/>
              <a:cs typeface="Arial"/>
            </a:endParaRPr>
          </a:p>
          <a:p>
            <a:pPr marL="69037">
              <a:lnSpc>
                <a:spcPct val="95825"/>
              </a:lnSpc>
              <a:spcBef>
                <a:spcPts val="378"/>
              </a:spcBef>
            </a:pP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600" spc="44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um</a:t>
            </a:r>
            <a:r>
              <a:rPr sz="1600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(float</a:t>
            </a:r>
            <a:r>
              <a:rPr sz="16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sz="1600" spc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oat</a:t>
            </a:r>
            <a:r>
              <a:rPr sz="1600" spc="-3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600" spc="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16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sz="16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6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8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-14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spc="-1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Argume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600" spc="-4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gnature</a:t>
            </a:r>
            <a:r>
              <a:rPr sz="1600" spc="-6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600" spc="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um(f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oat,</a:t>
            </a:r>
            <a:r>
              <a:rPr sz="1600" spc="-4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oat)</a:t>
            </a:r>
            <a:endParaRPr sz="1600">
              <a:latin typeface="Arial"/>
              <a:cs typeface="Arial"/>
            </a:endParaRPr>
          </a:p>
          <a:p>
            <a:pPr marL="12700" marR="35049">
              <a:lnSpc>
                <a:spcPct val="95825"/>
              </a:lnSpc>
              <a:spcBef>
                <a:spcPts val="464"/>
              </a:spcBef>
            </a:pP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spc="41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600" spc="-5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600" spc="1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oat</a:t>
            </a:r>
            <a:r>
              <a:rPr sz="1600" spc="-3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14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600" spc="2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1600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sz="1600" spc="-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} </a:t>
            </a:r>
            <a:r>
              <a:rPr sz="1600" spc="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600" spc="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8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-14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spc="-11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Argume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600" spc="-5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gnature</a:t>
            </a:r>
            <a:r>
              <a:rPr sz="1600" spc="-5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600" spc="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nt,</a:t>
            </a:r>
            <a:r>
              <a:rPr sz="1600" spc="-4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oat)</a:t>
            </a:r>
            <a:endParaRPr sz="1600">
              <a:latin typeface="Arial"/>
              <a:cs typeface="Arial"/>
            </a:endParaRPr>
          </a:p>
          <a:p>
            <a:pPr marL="69037" marR="35049">
              <a:lnSpc>
                <a:spcPct val="95825"/>
              </a:lnSpc>
              <a:spcBef>
                <a:spcPts val="465"/>
              </a:spcBef>
            </a:pP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600" spc="44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doS</a:t>
            </a:r>
            <a:r>
              <a:rPr sz="1600" spc="-2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(float</a:t>
            </a:r>
            <a:r>
              <a:rPr sz="1600" spc="-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sz="1600" spc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600" spc="-1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1600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sz="1600" spc="-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1600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6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8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-14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spc="-1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Argume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600" spc="-5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gnature</a:t>
            </a:r>
            <a:r>
              <a:rPr sz="1600" spc="-5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600" spc="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(f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t,</a:t>
            </a:r>
            <a:r>
              <a:rPr sz="1600" spc="-4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352" y="4902293"/>
            <a:ext cx="22500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3540" y="236845"/>
            <a:ext cx="2440737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-154" dirty="0" smtClean="0">
                <a:latin typeface="Arial"/>
                <a:cs typeface="Arial"/>
              </a:rPr>
              <a:t>ver</a:t>
            </a:r>
            <a:r>
              <a:rPr sz="3600" b="1" spc="-159" dirty="0" smtClean="0">
                <a:latin typeface="Arial"/>
                <a:cs typeface="Arial"/>
              </a:rPr>
              <a:t>lo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d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64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15178" y="236845"/>
            <a:ext cx="185358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69444" y="236845"/>
            <a:ext cx="24637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8267" y="1384666"/>
            <a:ext cx="2397935" cy="586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sz="1300" b="1" spc="0" dirty="0" smtClean="0">
                <a:latin typeface="Arial"/>
                <a:cs typeface="Arial"/>
              </a:rPr>
              <a:t>//</a:t>
            </a:r>
            <a:r>
              <a:rPr sz="1300" b="1" spc="9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File</a:t>
            </a:r>
            <a:r>
              <a:rPr sz="1300" b="1" spc="4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Na</a:t>
            </a:r>
            <a:r>
              <a:rPr sz="1300" b="1" spc="-4" dirty="0" smtClean="0">
                <a:latin typeface="Arial"/>
                <a:cs typeface="Arial"/>
              </a:rPr>
              <a:t>m</a:t>
            </a:r>
            <a:r>
              <a:rPr sz="1300" b="1" spc="0" dirty="0" smtClean="0">
                <a:latin typeface="Arial"/>
                <a:cs typeface="Arial"/>
              </a:rPr>
              <a:t>e:</a:t>
            </a:r>
            <a:r>
              <a:rPr sz="1300" b="1" spc="-19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O</a:t>
            </a:r>
            <a:r>
              <a:rPr sz="1300" b="1" spc="-29" dirty="0" smtClean="0">
                <a:latin typeface="Arial"/>
                <a:cs typeface="Arial"/>
              </a:rPr>
              <a:t>v</a:t>
            </a:r>
            <a:r>
              <a:rPr sz="1300" b="1" spc="0" dirty="0" smtClean="0">
                <a:latin typeface="Arial"/>
                <a:cs typeface="Arial"/>
              </a:rPr>
              <a:t>er</a:t>
            </a:r>
            <a:r>
              <a:rPr sz="1300" b="1" spc="-4" dirty="0" smtClean="0">
                <a:latin typeface="Arial"/>
                <a:cs typeface="Arial"/>
              </a:rPr>
              <a:t>l</a:t>
            </a:r>
            <a:r>
              <a:rPr sz="1300" b="1" spc="0" dirty="0" smtClean="0">
                <a:latin typeface="Arial"/>
                <a:cs typeface="Arial"/>
              </a:rPr>
              <a:t>oa</a:t>
            </a:r>
            <a:r>
              <a:rPr sz="1300" b="1" spc="-4" dirty="0" smtClean="0">
                <a:latin typeface="Arial"/>
                <a:cs typeface="Arial"/>
              </a:rPr>
              <a:t>d</a:t>
            </a:r>
            <a:r>
              <a:rPr sz="1300" b="1" spc="9" dirty="0" smtClean="0">
                <a:latin typeface="Arial"/>
                <a:cs typeface="Arial"/>
              </a:rPr>
              <a:t>i</a:t>
            </a:r>
            <a:r>
              <a:rPr sz="1300" b="1" spc="0" dirty="0" smtClean="0">
                <a:latin typeface="Arial"/>
                <a:cs typeface="Arial"/>
              </a:rPr>
              <a:t>ng</a:t>
            </a:r>
            <a:r>
              <a:rPr sz="1300" b="1" spc="4" dirty="0" smtClean="0">
                <a:latin typeface="Arial"/>
                <a:cs typeface="Arial"/>
              </a:rPr>
              <a:t>.</a:t>
            </a:r>
            <a:r>
              <a:rPr sz="1300" b="1" spc="0" dirty="0" smtClean="0">
                <a:latin typeface="Arial"/>
                <a:cs typeface="Arial"/>
              </a:rPr>
              <a:t>j</a:t>
            </a:r>
            <a:r>
              <a:rPr sz="1300" b="1" spc="9" dirty="0" smtClean="0">
                <a:latin typeface="Arial"/>
                <a:cs typeface="Arial"/>
              </a:rPr>
              <a:t>a</a:t>
            </a:r>
            <a:r>
              <a:rPr sz="1300" b="1" spc="0" dirty="0" smtClean="0">
                <a:latin typeface="Arial"/>
                <a:cs typeface="Arial"/>
              </a:rPr>
              <a:t>va</a:t>
            </a:r>
            <a:endParaRPr sz="1300">
              <a:latin typeface="Arial"/>
              <a:cs typeface="Arial"/>
            </a:endParaRPr>
          </a:p>
          <a:p>
            <a:pPr marL="12700" marR="24734">
              <a:lnSpc>
                <a:spcPct val="95825"/>
              </a:lnSpc>
            </a:pPr>
            <a:r>
              <a:rPr sz="1300" b="1" spc="0" dirty="0" smtClean="0">
                <a:latin typeface="Arial"/>
                <a:cs typeface="Arial"/>
              </a:rPr>
              <a:t>class</a:t>
            </a:r>
            <a:r>
              <a:rPr sz="1300" b="1" spc="-12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Box</a:t>
            </a:r>
            <a:endParaRPr sz="1300">
              <a:latin typeface="Arial"/>
              <a:cs typeface="Arial"/>
            </a:endParaRPr>
          </a:p>
          <a:p>
            <a:pPr marL="12700" marR="24734">
              <a:lnSpc>
                <a:spcPct val="95825"/>
              </a:lnSpc>
              <a:spcBef>
                <a:spcPts val="65"/>
              </a:spcBef>
            </a:pPr>
            <a:r>
              <a:rPr sz="1300" b="1" spc="0" dirty="0" smtClean="0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2972" y="1979654"/>
            <a:ext cx="586658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b="1" spc="0" dirty="0" smtClean="0">
                <a:latin typeface="Arial"/>
                <a:cs typeface="Arial"/>
              </a:rPr>
              <a:t>pri</a:t>
            </a:r>
            <a:r>
              <a:rPr sz="1300" b="1" spc="-25" dirty="0" smtClean="0">
                <a:latin typeface="Arial"/>
                <a:cs typeface="Arial"/>
              </a:rPr>
              <a:t>v</a:t>
            </a:r>
            <a:r>
              <a:rPr sz="1300" b="1" spc="0" dirty="0" smtClean="0">
                <a:latin typeface="Arial"/>
                <a:cs typeface="Arial"/>
              </a:rPr>
              <a:t>ate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87372" y="1979654"/>
            <a:ext cx="589731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b="1" spc="0" dirty="0" smtClean="0">
                <a:latin typeface="Arial"/>
                <a:cs typeface="Arial"/>
              </a:rPr>
              <a:t>double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01772" y="1979654"/>
            <a:ext cx="599496" cy="586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1425"/>
              </a:lnSpc>
              <a:spcBef>
                <a:spcPts val="71"/>
              </a:spcBef>
            </a:pPr>
            <a:r>
              <a:rPr sz="1300" b="1" spc="0" dirty="0" smtClean="0">
                <a:latin typeface="Arial"/>
                <a:cs typeface="Arial"/>
              </a:rPr>
              <a:t>le</a:t>
            </a:r>
            <a:r>
              <a:rPr sz="1300" b="1" spc="4" dirty="0" smtClean="0">
                <a:latin typeface="Arial"/>
                <a:cs typeface="Arial"/>
              </a:rPr>
              <a:t>n</a:t>
            </a:r>
            <a:r>
              <a:rPr sz="1300" b="1" spc="0" dirty="0" smtClean="0">
                <a:latin typeface="Arial"/>
                <a:cs typeface="Arial"/>
              </a:rPr>
              <a:t>gt</a:t>
            </a:r>
            <a:r>
              <a:rPr sz="1300" b="1" spc="4" dirty="0" smtClean="0">
                <a:latin typeface="Arial"/>
                <a:cs typeface="Arial"/>
              </a:rPr>
              <a:t>h</a:t>
            </a:r>
            <a:r>
              <a:rPr sz="1300" b="1" spc="0" dirty="0" smtClean="0">
                <a:latin typeface="Arial"/>
                <a:cs typeface="Arial"/>
              </a:rPr>
              <a:t>;</a:t>
            </a:r>
            <a:endParaRPr sz="1300">
              <a:latin typeface="Arial"/>
              <a:cs typeface="Arial"/>
            </a:endParaRPr>
          </a:p>
          <a:p>
            <a:pPr marL="12700" marR="24688">
              <a:lnSpc>
                <a:spcPct val="95825"/>
              </a:lnSpc>
            </a:pPr>
            <a:r>
              <a:rPr sz="1300" b="1" spc="25" dirty="0" smtClean="0">
                <a:latin typeface="Arial"/>
                <a:cs typeface="Arial"/>
              </a:rPr>
              <a:t>w</a:t>
            </a:r>
            <a:r>
              <a:rPr sz="1300" b="1" spc="0" dirty="0" smtClean="0">
                <a:latin typeface="Arial"/>
                <a:cs typeface="Arial"/>
              </a:rPr>
              <a:t>idt</a:t>
            </a:r>
            <a:r>
              <a:rPr sz="1300" b="1" spc="4" dirty="0" smtClean="0">
                <a:latin typeface="Arial"/>
                <a:cs typeface="Arial"/>
              </a:rPr>
              <a:t>h</a:t>
            </a:r>
            <a:r>
              <a:rPr sz="1300" b="1" spc="0" dirty="0" smtClean="0">
                <a:latin typeface="Arial"/>
                <a:cs typeface="Arial"/>
              </a:rPr>
              <a:t>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5"/>
              </a:spcBef>
            </a:pPr>
            <a:r>
              <a:rPr sz="1300" b="1" spc="0" dirty="0" smtClean="0">
                <a:latin typeface="Arial"/>
                <a:cs typeface="Arial"/>
              </a:rPr>
              <a:t>h</a:t>
            </a:r>
            <a:r>
              <a:rPr sz="1300" b="1" spc="4" dirty="0" smtClean="0">
                <a:latin typeface="Arial"/>
                <a:cs typeface="Arial"/>
              </a:rPr>
              <a:t>e</a:t>
            </a:r>
            <a:r>
              <a:rPr sz="1300" b="1" spc="0" dirty="0" smtClean="0">
                <a:latin typeface="Arial"/>
                <a:cs typeface="Arial"/>
              </a:rPr>
              <a:t>ig</a:t>
            </a:r>
            <a:r>
              <a:rPr sz="1300" b="1" spc="4" dirty="0" smtClean="0">
                <a:latin typeface="Arial"/>
                <a:cs typeface="Arial"/>
              </a:rPr>
              <a:t>h</a:t>
            </a:r>
            <a:r>
              <a:rPr sz="1300" b="1" spc="0" dirty="0" smtClean="0">
                <a:latin typeface="Arial"/>
                <a:cs typeface="Arial"/>
              </a:rPr>
              <a:t>t;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2972" y="2177774"/>
            <a:ext cx="1177708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b="1" spc="0" dirty="0" smtClean="0">
                <a:latin typeface="Arial"/>
                <a:cs typeface="Arial"/>
              </a:rPr>
              <a:t>pri</a:t>
            </a:r>
            <a:r>
              <a:rPr sz="1300" b="1" spc="-25" dirty="0" smtClean="0">
                <a:latin typeface="Arial"/>
                <a:cs typeface="Arial"/>
              </a:rPr>
              <a:t>v</a:t>
            </a:r>
            <a:r>
              <a:rPr sz="1300" b="1" spc="0" dirty="0" smtClean="0">
                <a:latin typeface="Arial"/>
                <a:cs typeface="Arial"/>
              </a:rPr>
              <a:t>ate</a:t>
            </a:r>
            <a:r>
              <a:rPr sz="1300" b="1" spc="2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double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2972" y="2375894"/>
            <a:ext cx="586658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b="1" spc="0" dirty="0" smtClean="0">
                <a:latin typeface="Arial"/>
                <a:cs typeface="Arial"/>
              </a:rPr>
              <a:t>pri</a:t>
            </a:r>
            <a:r>
              <a:rPr sz="1300" b="1" spc="-25" dirty="0" smtClean="0">
                <a:latin typeface="Arial"/>
                <a:cs typeface="Arial"/>
              </a:rPr>
              <a:t>v</a:t>
            </a:r>
            <a:r>
              <a:rPr sz="1300" b="1" spc="0" dirty="0" smtClean="0">
                <a:latin typeface="Arial"/>
                <a:cs typeface="Arial"/>
              </a:rPr>
              <a:t>ate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7372" y="2375894"/>
            <a:ext cx="589731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b="1" spc="0" dirty="0" smtClean="0">
                <a:latin typeface="Arial"/>
                <a:cs typeface="Arial"/>
              </a:rPr>
              <a:t>double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2972" y="2772134"/>
            <a:ext cx="3853644" cy="13789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734">
              <a:lnSpc>
                <a:spcPts val="1425"/>
              </a:lnSpc>
              <a:spcBef>
                <a:spcPts val="71"/>
              </a:spcBef>
            </a:pPr>
            <a:r>
              <a:rPr sz="1300" b="1" spc="0" dirty="0" smtClean="0">
                <a:latin typeface="Arial"/>
                <a:cs typeface="Arial"/>
              </a:rPr>
              <a:t>//</a:t>
            </a:r>
            <a:r>
              <a:rPr sz="1300" b="1" spc="9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Constructor</a:t>
            </a:r>
            <a:r>
              <a:rPr sz="1300" b="1" spc="-29" dirty="0" smtClean="0">
                <a:latin typeface="Arial"/>
                <a:cs typeface="Arial"/>
              </a:rPr>
              <a:t> </a:t>
            </a:r>
            <a:r>
              <a:rPr sz="1300" b="1" spc="9" dirty="0" smtClean="0">
                <a:latin typeface="Arial"/>
                <a:cs typeface="Arial"/>
              </a:rPr>
              <a:t>M</a:t>
            </a:r>
            <a:r>
              <a:rPr sz="1300" b="1" spc="0" dirty="0" smtClean="0">
                <a:latin typeface="Arial"/>
                <a:cs typeface="Arial"/>
              </a:rPr>
              <a:t>ethod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300" b="1" spc="0" dirty="0" smtClean="0">
                <a:latin typeface="Arial"/>
                <a:cs typeface="Arial"/>
              </a:rPr>
              <a:t>Bo</a:t>
            </a:r>
            <a:r>
              <a:rPr sz="1300" b="1" spc="-4" dirty="0" smtClean="0">
                <a:latin typeface="Arial"/>
                <a:cs typeface="Arial"/>
              </a:rPr>
              <a:t>x</a:t>
            </a:r>
            <a:r>
              <a:rPr sz="1300" b="1" spc="0" dirty="0" smtClean="0">
                <a:latin typeface="Arial"/>
                <a:cs typeface="Arial"/>
              </a:rPr>
              <a:t>(do</a:t>
            </a:r>
            <a:r>
              <a:rPr sz="1300" b="1" spc="-4" dirty="0" smtClean="0">
                <a:latin typeface="Arial"/>
                <a:cs typeface="Arial"/>
              </a:rPr>
              <a:t>u</a:t>
            </a:r>
            <a:r>
              <a:rPr sz="1300" b="1" spc="0" dirty="0" smtClean="0">
                <a:latin typeface="Arial"/>
                <a:cs typeface="Arial"/>
              </a:rPr>
              <a:t>ble</a:t>
            </a:r>
            <a:r>
              <a:rPr sz="1300" b="1" spc="30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le</a:t>
            </a:r>
            <a:r>
              <a:rPr sz="1300" b="1" spc="-4" dirty="0" smtClean="0">
                <a:latin typeface="Arial"/>
                <a:cs typeface="Arial"/>
              </a:rPr>
              <a:t>n</a:t>
            </a:r>
            <a:r>
              <a:rPr sz="1300" b="1" spc="0" dirty="0" smtClean="0">
                <a:latin typeface="Arial"/>
                <a:cs typeface="Arial"/>
              </a:rPr>
              <a:t>gth,</a:t>
            </a:r>
            <a:r>
              <a:rPr sz="1300" b="1" spc="39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do</a:t>
            </a:r>
            <a:r>
              <a:rPr sz="1300" b="1" spc="-4" dirty="0" smtClean="0">
                <a:latin typeface="Arial"/>
                <a:cs typeface="Arial"/>
              </a:rPr>
              <a:t>u</a:t>
            </a:r>
            <a:r>
              <a:rPr sz="1300" b="1" spc="0" dirty="0" smtClean="0">
                <a:latin typeface="Arial"/>
                <a:cs typeface="Arial"/>
              </a:rPr>
              <a:t>ble</a:t>
            </a:r>
            <a:r>
              <a:rPr sz="1300" b="1" spc="29" dirty="0" smtClean="0">
                <a:latin typeface="Arial"/>
                <a:cs typeface="Arial"/>
              </a:rPr>
              <a:t> </a:t>
            </a:r>
            <a:r>
              <a:rPr sz="1300" b="1" spc="19" dirty="0" smtClean="0">
                <a:latin typeface="Arial"/>
                <a:cs typeface="Arial"/>
              </a:rPr>
              <a:t>w</a:t>
            </a:r>
            <a:r>
              <a:rPr sz="1300" b="1" spc="0" dirty="0" smtClean="0">
                <a:latin typeface="Arial"/>
                <a:cs typeface="Arial"/>
              </a:rPr>
              <a:t>idt</a:t>
            </a:r>
            <a:r>
              <a:rPr sz="1300" b="1" spc="-4" dirty="0" smtClean="0">
                <a:latin typeface="Arial"/>
                <a:cs typeface="Arial"/>
              </a:rPr>
              <a:t>h</a:t>
            </a:r>
            <a:r>
              <a:rPr sz="1300" b="1" spc="0" dirty="0" smtClean="0">
                <a:latin typeface="Arial"/>
                <a:cs typeface="Arial"/>
              </a:rPr>
              <a:t>,</a:t>
            </a:r>
            <a:r>
              <a:rPr sz="1300" b="1" spc="9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do</a:t>
            </a:r>
            <a:r>
              <a:rPr sz="1300" b="1" spc="-4" dirty="0" smtClean="0">
                <a:latin typeface="Arial"/>
                <a:cs typeface="Arial"/>
              </a:rPr>
              <a:t>u</a:t>
            </a:r>
            <a:r>
              <a:rPr sz="1300" b="1" spc="0" dirty="0" smtClean="0">
                <a:latin typeface="Arial"/>
                <a:cs typeface="Arial"/>
              </a:rPr>
              <a:t>ble</a:t>
            </a:r>
            <a:r>
              <a:rPr sz="1300" b="1" spc="29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he</a:t>
            </a:r>
            <a:r>
              <a:rPr sz="1300" b="1" spc="-4" dirty="0" smtClean="0">
                <a:latin typeface="Arial"/>
                <a:cs typeface="Arial"/>
              </a:rPr>
              <a:t>i</a:t>
            </a:r>
            <a:r>
              <a:rPr sz="1300" b="1" spc="0" dirty="0" smtClean="0">
                <a:latin typeface="Arial"/>
                <a:cs typeface="Arial"/>
              </a:rPr>
              <a:t>ght)</a:t>
            </a:r>
            <a:endParaRPr sz="1300">
              <a:latin typeface="Arial"/>
              <a:cs typeface="Arial"/>
            </a:endParaRPr>
          </a:p>
          <a:p>
            <a:pPr marL="12700" marR="24734">
              <a:lnSpc>
                <a:spcPct val="95825"/>
              </a:lnSpc>
              <a:spcBef>
                <a:spcPts val="65"/>
              </a:spcBef>
            </a:pPr>
            <a:r>
              <a:rPr sz="1300" b="1" spc="0" dirty="0" smtClean="0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 marL="927100" marR="1321007">
              <a:lnSpc>
                <a:spcPct val="100041"/>
              </a:lnSpc>
              <a:spcBef>
                <a:spcPts val="65"/>
              </a:spcBef>
            </a:pPr>
            <a:r>
              <a:rPr sz="1300" b="1" spc="0" dirty="0" smtClean="0">
                <a:latin typeface="Arial"/>
                <a:cs typeface="Arial"/>
              </a:rPr>
              <a:t>this.length</a:t>
            </a:r>
            <a:r>
              <a:rPr sz="1300" b="1" spc="-5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=</a:t>
            </a:r>
            <a:r>
              <a:rPr sz="1300" b="1" spc="2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length; this.</a:t>
            </a:r>
            <a:r>
              <a:rPr sz="1300" b="1" spc="19" dirty="0" smtClean="0">
                <a:latin typeface="Arial"/>
                <a:cs typeface="Arial"/>
              </a:rPr>
              <a:t>w</a:t>
            </a:r>
            <a:r>
              <a:rPr sz="1300" b="1" spc="0" dirty="0" smtClean="0">
                <a:latin typeface="Arial"/>
                <a:cs typeface="Arial"/>
              </a:rPr>
              <a:t>idth</a:t>
            </a:r>
            <a:r>
              <a:rPr sz="1300" b="1" spc="334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=</a:t>
            </a:r>
            <a:r>
              <a:rPr sz="1300" b="1" spc="-7" dirty="0" smtClean="0">
                <a:latin typeface="Arial"/>
                <a:cs typeface="Arial"/>
              </a:rPr>
              <a:t> </a:t>
            </a:r>
            <a:r>
              <a:rPr sz="1300" b="1" spc="19" dirty="0" smtClean="0">
                <a:latin typeface="Arial"/>
                <a:cs typeface="Arial"/>
              </a:rPr>
              <a:t>w</a:t>
            </a:r>
            <a:r>
              <a:rPr sz="1300" b="1" spc="0" dirty="0" smtClean="0">
                <a:latin typeface="Arial"/>
                <a:cs typeface="Arial"/>
              </a:rPr>
              <a:t>idth; this.height</a:t>
            </a:r>
            <a:r>
              <a:rPr sz="1300" b="1" spc="-5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=</a:t>
            </a:r>
            <a:r>
              <a:rPr sz="1300" b="1" spc="2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height;</a:t>
            </a:r>
            <a:endParaRPr sz="1300">
              <a:latin typeface="Arial"/>
              <a:cs typeface="Arial"/>
            </a:endParaRPr>
          </a:p>
          <a:p>
            <a:pPr marL="12700" marR="24734">
              <a:lnSpc>
                <a:spcPct val="95825"/>
              </a:lnSpc>
            </a:pPr>
            <a:r>
              <a:rPr sz="1300" b="1" spc="0" dirty="0" smtClean="0">
                <a:latin typeface="Arial"/>
                <a:cs typeface="Arial"/>
              </a:rPr>
              <a:t>}//</a:t>
            </a:r>
            <a:r>
              <a:rPr sz="1300" b="1" spc="-12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End</a:t>
            </a:r>
            <a:r>
              <a:rPr sz="1300" b="1" spc="-4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of</a:t>
            </a:r>
            <a:r>
              <a:rPr sz="1300" b="1" spc="-2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Constructor</a:t>
            </a:r>
            <a:r>
              <a:rPr sz="1300" b="1" spc="-24" dirty="0" smtClean="0">
                <a:latin typeface="Arial"/>
                <a:cs typeface="Arial"/>
              </a:rPr>
              <a:t> </a:t>
            </a:r>
            <a:r>
              <a:rPr sz="1300" b="1" spc="9" dirty="0" smtClean="0">
                <a:latin typeface="Arial"/>
                <a:cs typeface="Arial"/>
              </a:rPr>
              <a:t>M</a:t>
            </a:r>
            <a:r>
              <a:rPr sz="1300" b="1" spc="0" dirty="0" smtClean="0">
                <a:latin typeface="Arial"/>
                <a:cs typeface="Arial"/>
              </a:rPr>
              <a:t>ethod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2972" y="4357348"/>
            <a:ext cx="2369165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b="1" spc="0" dirty="0" smtClean="0">
                <a:latin typeface="Arial"/>
                <a:cs typeface="Arial"/>
              </a:rPr>
              <a:t>//</a:t>
            </a:r>
            <a:r>
              <a:rPr sz="1300" b="1" spc="-34" dirty="0" smtClean="0">
                <a:latin typeface="Arial"/>
                <a:cs typeface="Arial"/>
              </a:rPr>
              <a:t> A</a:t>
            </a:r>
            <a:r>
              <a:rPr sz="1300" b="1" spc="0" dirty="0" smtClean="0">
                <a:latin typeface="Arial"/>
                <a:cs typeface="Arial"/>
              </a:rPr>
              <a:t>ccessor</a:t>
            </a:r>
            <a:r>
              <a:rPr sz="1300" b="1" spc="1" dirty="0" smtClean="0">
                <a:latin typeface="Arial"/>
                <a:cs typeface="Arial"/>
              </a:rPr>
              <a:t> </a:t>
            </a:r>
            <a:r>
              <a:rPr sz="1300" b="1" spc="9" dirty="0" smtClean="0">
                <a:latin typeface="Arial"/>
                <a:cs typeface="Arial"/>
              </a:rPr>
              <a:t>M</a:t>
            </a:r>
            <a:r>
              <a:rPr sz="1300" b="1" spc="0" dirty="0" smtClean="0">
                <a:latin typeface="Arial"/>
                <a:cs typeface="Arial"/>
              </a:rPr>
              <a:t>ethod</a:t>
            </a:r>
            <a:r>
              <a:rPr sz="1300" b="1" spc="-11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for</a:t>
            </a:r>
            <a:r>
              <a:rPr sz="1300" b="1" spc="-7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length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2972" y="4555221"/>
            <a:ext cx="534749" cy="38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sz="1300" b="1" spc="0" dirty="0" smtClean="0">
                <a:latin typeface="Arial"/>
                <a:cs typeface="Arial"/>
              </a:rPr>
              <a:t>public</a:t>
            </a:r>
            <a:endParaRPr sz="1300">
              <a:latin typeface="Arial"/>
              <a:cs typeface="Arial"/>
            </a:endParaRPr>
          </a:p>
          <a:p>
            <a:pPr marL="12700" marR="24734">
              <a:lnSpc>
                <a:spcPct val="95825"/>
              </a:lnSpc>
            </a:pPr>
            <a:r>
              <a:rPr sz="1300" b="1" spc="0" dirty="0" smtClean="0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7372" y="4555221"/>
            <a:ext cx="1546956" cy="190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sz="1300" b="1" spc="0" dirty="0" smtClean="0">
                <a:latin typeface="Arial"/>
                <a:cs typeface="Arial"/>
              </a:rPr>
              <a:t>double</a:t>
            </a:r>
            <a:r>
              <a:rPr sz="1300" b="1" spc="34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getLeng</a:t>
            </a:r>
            <a:r>
              <a:rPr sz="1300" b="1" spc="9" dirty="0" smtClean="0">
                <a:latin typeface="Arial"/>
                <a:cs typeface="Arial"/>
              </a:rPr>
              <a:t>t</a:t>
            </a:r>
            <a:r>
              <a:rPr sz="1300" b="1" spc="0" dirty="0" smtClean="0">
                <a:latin typeface="Arial"/>
                <a:cs typeface="Arial"/>
              </a:rPr>
              <a:t>h()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2972" y="4951962"/>
            <a:ext cx="2375911" cy="388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>
              <a:lnSpc>
                <a:spcPts val="1425"/>
              </a:lnSpc>
              <a:spcBef>
                <a:spcPts val="71"/>
              </a:spcBef>
            </a:pPr>
            <a:r>
              <a:rPr sz="1300" b="1" spc="0" dirty="0" smtClean="0">
                <a:latin typeface="Arial"/>
                <a:cs typeface="Arial"/>
              </a:rPr>
              <a:t>return</a:t>
            </a:r>
            <a:r>
              <a:rPr sz="1300" b="1" spc="-12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this.length;</a:t>
            </a:r>
            <a:endParaRPr sz="1300">
              <a:latin typeface="Arial"/>
              <a:cs typeface="Arial"/>
            </a:endParaRPr>
          </a:p>
          <a:p>
            <a:pPr marL="12700" marR="24688">
              <a:lnSpc>
                <a:spcPct val="95825"/>
              </a:lnSpc>
            </a:pPr>
            <a:r>
              <a:rPr sz="1300" b="1" spc="0" dirty="0" smtClean="0">
                <a:latin typeface="Arial"/>
                <a:cs typeface="Arial"/>
              </a:rPr>
              <a:t>}//</a:t>
            </a:r>
            <a:r>
              <a:rPr sz="1300" b="1" spc="-12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End</a:t>
            </a:r>
            <a:r>
              <a:rPr sz="1300" b="1" spc="-4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of</a:t>
            </a:r>
            <a:r>
              <a:rPr sz="1300" b="1" spc="-2" dirty="0" smtClean="0">
                <a:latin typeface="Arial"/>
                <a:cs typeface="Arial"/>
              </a:rPr>
              <a:t> </a:t>
            </a:r>
            <a:r>
              <a:rPr sz="1300" b="1" spc="9" dirty="0" smtClean="0">
                <a:latin typeface="Arial"/>
                <a:cs typeface="Arial"/>
              </a:rPr>
              <a:t>M</a:t>
            </a:r>
            <a:r>
              <a:rPr sz="1300" b="1" spc="0" dirty="0" smtClean="0">
                <a:latin typeface="Arial"/>
                <a:cs typeface="Arial"/>
              </a:rPr>
              <a:t>ethod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2972" y="5546373"/>
            <a:ext cx="2307937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b="1" spc="0" dirty="0" smtClean="0">
                <a:latin typeface="Arial"/>
                <a:cs typeface="Arial"/>
              </a:rPr>
              <a:t>//</a:t>
            </a:r>
            <a:r>
              <a:rPr sz="1300" b="1" spc="-34" dirty="0" smtClean="0">
                <a:latin typeface="Arial"/>
                <a:cs typeface="Arial"/>
              </a:rPr>
              <a:t> A</a:t>
            </a:r>
            <a:r>
              <a:rPr sz="1300" b="1" spc="0" dirty="0" smtClean="0">
                <a:latin typeface="Arial"/>
                <a:cs typeface="Arial"/>
              </a:rPr>
              <a:t>ccessor</a:t>
            </a:r>
            <a:r>
              <a:rPr sz="1300" b="1" spc="1" dirty="0" smtClean="0">
                <a:latin typeface="Arial"/>
                <a:cs typeface="Arial"/>
              </a:rPr>
              <a:t> </a:t>
            </a:r>
            <a:r>
              <a:rPr sz="1300" b="1" spc="9" dirty="0" smtClean="0">
                <a:latin typeface="Arial"/>
                <a:cs typeface="Arial"/>
              </a:rPr>
              <a:t>M</a:t>
            </a:r>
            <a:r>
              <a:rPr sz="1300" b="1" spc="0" dirty="0" smtClean="0">
                <a:latin typeface="Arial"/>
                <a:cs typeface="Arial"/>
              </a:rPr>
              <a:t>ethod</a:t>
            </a:r>
            <a:r>
              <a:rPr sz="1300" b="1" spc="-11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for</a:t>
            </a:r>
            <a:r>
              <a:rPr sz="1300" b="1" spc="-7" dirty="0" smtClean="0">
                <a:latin typeface="Arial"/>
                <a:cs typeface="Arial"/>
              </a:rPr>
              <a:t> </a:t>
            </a:r>
            <a:r>
              <a:rPr sz="1300" b="1" spc="19" dirty="0" smtClean="0">
                <a:latin typeface="Arial"/>
                <a:cs typeface="Arial"/>
              </a:rPr>
              <a:t>w</a:t>
            </a:r>
            <a:r>
              <a:rPr sz="1300" b="1" spc="0" dirty="0" smtClean="0">
                <a:latin typeface="Arial"/>
                <a:cs typeface="Arial"/>
              </a:rPr>
              <a:t>idth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2972" y="5744493"/>
            <a:ext cx="534921" cy="388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b="1" spc="0" dirty="0" smtClean="0">
                <a:latin typeface="Arial"/>
                <a:cs typeface="Arial"/>
              </a:rPr>
              <a:t>public</a:t>
            </a:r>
            <a:endParaRPr sz="1300">
              <a:latin typeface="Arial"/>
              <a:cs typeface="Arial"/>
            </a:endParaRPr>
          </a:p>
          <a:p>
            <a:pPr marL="12700" marR="24688">
              <a:lnSpc>
                <a:spcPct val="95825"/>
              </a:lnSpc>
            </a:pPr>
            <a:r>
              <a:rPr sz="1300" b="1" spc="0" dirty="0" smtClean="0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7372" y="5744493"/>
            <a:ext cx="1452422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b="1" spc="0" dirty="0" smtClean="0">
                <a:latin typeface="Arial"/>
                <a:cs typeface="Arial"/>
              </a:rPr>
              <a:t>double</a:t>
            </a:r>
            <a:r>
              <a:rPr sz="1300" b="1" spc="-7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get</a:t>
            </a:r>
            <a:r>
              <a:rPr sz="1300" b="1" spc="-9" dirty="0" smtClean="0">
                <a:latin typeface="Arial"/>
                <a:cs typeface="Arial"/>
              </a:rPr>
              <a:t>W</a:t>
            </a:r>
            <a:r>
              <a:rPr sz="1300" b="1" spc="0" dirty="0" smtClean="0">
                <a:latin typeface="Arial"/>
                <a:cs typeface="Arial"/>
              </a:rPr>
              <a:t>idt</a:t>
            </a:r>
            <a:r>
              <a:rPr sz="1300" b="1" spc="4" dirty="0" smtClean="0">
                <a:latin typeface="Arial"/>
                <a:cs typeface="Arial"/>
              </a:rPr>
              <a:t>h</a:t>
            </a:r>
            <a:r>
              <a:rPr sz="1300" b="1" spc="0" dirty="0" smtClean="0">
                <a:latin typeface="Arial"/>
                <a:cs typeface="Arial"/>
              </a:rPr>
              <a:t>()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2972" y="6140486"/>
            <a:ext cx="2315099" cy="388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>
              <a:lnSpc>
                <a:spcPts val="1430"/>
              </a:lnSpc>
              <a:spcBef>
                <a:spcPts val="71"/>
              </a:spcBef>
            </a:pPr>
            <a:r>
              <a:rPr sz="1300" b="1" spc="0" dirty="0" smtClean="0">
                <a:latin typeface="Arial"/>
                <a:cs typeface="Arial"/>
              </a:rPr>
              <a:t>return</a:t>
            </a:r>
            <a:r>
              <a:rPr sz="1300" b="1" spc="-17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thi</a:t>
            </a:r>
            <a:r>
              <a:rPr sz="1300" b="1" spc="-4" dirty="0" smtClean="0">
                <a:latin typeface="Arial"/>
                <a:cs typeface="Arial"/>
              </a:rPr>
              <a:t>s</a:t>
            </a:r>
            <a:r>
              <a:rPr sz="1300" b="1" spc="0" dirty="0" smtClean="0">
                <a:latin typeface="Arial"/>
                <a:cs typeface="Arial"/>
              </a:rPr>
              <a:t>.</a:t>
            </a:r>
            <a:r>
              <a:rPr sz="1300" b="1" spc="19" dirty="0" smtClean="0">
                <a:latin typeface="Arial"/>
                <a:cs typeface="Arial"/>
              </a:rPr>
              <a:t>w</a:t>
            </a:r>
            <a:r>
              <a:rPr sz="1300" b="1" spc="0" dirty="0" smtClean="0">
                <a:latin typeface="Arial"/>
                <a:cs typeface="Arial"/>
              </a:rPr>
              <a:t>idth;</a:t>
            </a:r>
            <a:endParaRPr sz="1300">
              <a:latin typeface="Arial"/>
              <a:cs typeface="Arial"/>
            </a:endParaRPr>
          </a:p>
          <a:p>
            <a:pPr marL="12700" marR="24734">
              <a:lnSpc>
                <a:spcPct val="95825"/>
              </a:lnSpc>
            </a:pPr>
            <a:r>
              <a:rPr sz="1300" b="1" spc="0" dirty="0" smtClean="0">
                <a:latin typeface="Arial"/>
                <a:cs typeface="Arial"/>
              </a:rPr>
              <a:t>}//</a:t>
            </a:r>
            <a:r>
              <a:rPr sz="1300" b="1" spc="-12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End</a:t>
            </a:r>
            <a:r>
              <a:rPr sz="1300" b="1" spc="-4" dirty="0" smtClean="0">
                <a:latin typeface="Arial"/>
                <a:cs typeface="Arial"/>
              </a:rPr>
              <a:t> </a:t>
            </a:r>
            <a:r>
              <a:rPr sz="1300" b="1" spc="0" dirty="0" smtClean="0">
                <a:latin typeface="Arial"/>
                <a:cs typeface="Arial"/>
              </a:rPr>
              <a:t>of</a:t>
            </a:r>
            <a:r>
              <a:rPr sz="1300" b="1" spc="2" dirty="0" smtClean="0">
                <a:latin typeface="Arial"/>
                <a:cs typeface="Arial"/>
              </a:rPr>
              <a:t> </a:t>
            </a:r>
            <a:r>
              <a:rPr sz="1300" b="1" spc="9" dirty="0" smtClean="0">
                <a:latin typeface="Arial"/>
                <a:cs typeface="Arial"/>
              </a:rPr>
              <a:t>M</a:t>
            </a:r>
            <a:r>
              <a:rPr sz="1300" b="1" spc="0" dirty="0" smtClean="0">
                <a:latin typeface="Arial"/>
                <a:cs typeface="Arial"/>
              </a:rPr>
              <a:t>ethod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110BE6-BBC4-4CEE-BA80-01B2DC4E342B}"/>
</file>

<file path=customXml/itemProps2.xml><?xml version="1.0" encoding="utf-8"?>
<ds:datastoreItem xmlns:ds="http://schemas.openxmlformats.org/officeDocument/2006/customXml" ds:itemID="{E681D955-8DD1-4308-AD19-D097864540D0}"/>
</file>

<file path=customXml/itemProps3.xml><?xml version="1.0" encoding="utf-8"?>
<ds:datastoreItem xmlns:ds="http://schemas.openxmlformats.org/officeDocument/2006/customXml" ds:itemID="{3A9C717B-8328-4ABF-8D35-9B3B1B99000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1103</Words>
  <Application>Microsoft Office PowerPoint</Application>
  <PresentationFormat>On-screen Show (4:3)</PresentationFormat>
  <Paragraphs>275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1</cp:revision>
  <dcterms:modified xsi:type="dcterms:W3CDTF">2017-08-17T10:42:27Z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