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customXml" Target="../customXml/item2.xml"/><Relationship Id="rId3" Type="http://schemas.openxmlformats.org/officeDocument/2006/relationships/viewProps" Target="viewProps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customXml" Target="../customXml/item1.xml"/><Relationship Id="rId2" Type="http://schemas.openxmlformats.org/officeDocument/2006/relationships/theme" Target="theme/theme1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tableStyles" Target="tableStyles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presProps" Target="presProps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

</file>

<file path=ppt/slides/_rels/slide1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

</file>

<file path=ppt/slides/_rels/slide1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

</file>

<file path=ppt/slides/_rels/slide1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

</file>

<file path=ppt/slides/_rels/slide1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

</file>

<file path=ppt/slides/_rels/slide1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g"/></Relationships>

</file>

<file path=ppt/slides/_rels/slide1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g"/></Relationships>

</file>

<file path=ppt/slides/_rels/slide1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g"/></Relationships>

</file>

<file path=ppt/slides/_rels/slide1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g"/></Relationships>

</file>

<file path=ppt/slides/_rels/slide1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jpg"/></Relationships>

</file>

<file path=ppt/slides/_rels/slide1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jpg"/></Relationships>

</file>

<file path=ppt/slides/_rels/slide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

</file>

<file path=ppt/slides/_rels/slide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

</file>

<file path=ppt/slides/_rels/slide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

</file>

<file path=ppt/slides/_rels/slide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

</file>

<file path=ppt/slides/_rels/slide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

</file>

<file path=ppt/slides/_rels/slide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

</file>

<file path=ppt/slides/_rels/slide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

</file>

<file path=ppt/slides/_rels/slide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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83540" y="465946"/>
            <a:ext cx="1433118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425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opi</a:t>
            </a:r>
            <a:r>
              <a:rPr dirty="0" smtClean="0" sz="3600" spc="-154" b="1">
                <a:latin typeface="Arial"/>
                <a:cs typeface="Arial"/>
              </a:rPr>
              <a:t>c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540" y="1591920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6440" y="1591920"/>
            <a:ext cx="1535752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Pas</a:t>
            </a:r>
            <a:r>
              <a:rPr dirty="0" smtClean="0" sz="3200" spc="4">
                <a:latin typeface="Arial"/>
                <a:cs typeface="Arial"/>
              </a:rPr>
              <a:t>s</a:t>
            </a:r>
            <a:r>
              <a:rPr dirty="0" smtClean="0" sz="3200" spc="0">
                <a:latin typeface="Arial"/>
                <a:cs typeface="Arial"/>
              </a:rPr>
              <a:t>ing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85250" y="1591920"/>
            <a:ext cx="1466933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Objects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75649" y="1591920"/>
            <a:ext cx="516498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as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17242" y="1591920"/>
            <a:ext cx="2187699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Para</a:t>
            </a:r>
            <a:r>
              <a:rPr dirty="0" smtClean="0" sz="3200" spc="-14">
                <a:latin typeface="Arial"/>
                <a:cs typeface="Arial"/>
              </a:rPr>
              <a:t>m</a:t>
            </a:r>
            <a:r>
              <a:rPr dirty="0" smtClean="0" sz="3200" spc="0">
                <a:latin typeface="Arial"/>
                <a:cs typeface="Arial"/>
              </a:rPr>
              <a:t>et</a:t>
            </a:r>
            <a:r>
              <a:rPr dirty="0" smtClean="0" sz="3200" spc="-14">
                <a:latin typeface="Arial"/>
                <a:cs typeface="Arial"/>
              </a:rPr>
              <a:t>e</a:t>
            </a:r>
            <a:r>
              <a:rPr dirty="0" smtClean="0" sz="3200" spc="0">
                <a:latin typeface="Arial"/>
                <a:cs typeface="Arial"/>
              </a:rPr>
              <a:t>rs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bject 49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6515861" y="3611879"/>
            <a:ext cx="606933" cy="77724"/>
          </a:xfrm>
          <a:custGeom>
            <a:avLst/>
            <a:gdLst/>
            <a:ahLst/>
            <a:cxnLst/>
            <a:rect l="l" t="t" r="r" b="b"/>
            <a:pathLst>
              <a:path w="606933" h="77724">
                <a:moveTo>
                  <a:pt x="542163" y="51816"/>
                </a:moveTo>
                <a:lnTo>
                  <a:pt x="529209" y="51815"/>
                </a:lnTo>
                <a:lnTo>
                  <a:pt x="529209" y="77724"/>
                </a:lnTo>
                <a:lnTo>
                  <a:pt x="606933" y="38862"/>
                </a:lnTo>
                <a:lnTo>
                  <a:pt x="542163" y="51816"/>
                </a:lnTo>
                <a:close/>
              </a:path>
              <a:path w="606933" h="77724">
                <a:moveTo>
                  <a:pt x="542163" y="25908"/>
                </a:moveTo>
                <a:lnTo>
                  <a:pt x="529209" y="0"/>
                </a:lnTo>
                <a:lnTo>
                  <a:pt x="529209" y="25907"/>
                </a:lnTo>
                <a:lnTo>
                  <a:pt x="542163" y="25908"/>
                </a:lnTo>
                <a:close/>
              </a:path>
              <a:path w="606933" h="77724">
                <a:moveTo>
                  <a:pt x="0" y="25908"/>
                </a:moveTo>
                <a:lnTo>
                  <a:pt x="0" y="51816"/>
                </a:lnTo>
                <a:lnTo>
                  <a:pt x="542163" y="51816"/>
                </a:lnTo>
                <a:lnTo>
                  <a:pt x="606933" y="38862"/>
                </a:lnTo>
                <a:lnTo>
                  <a:pt x="529209" y="0"/>
                </a:lnTo>
                <a:lnTo>
                  <a:pt x="542163" y="25908"/>
                </a:lnTo>
                <a:lnTo>
                  <a:pt x="0" y="25908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7130033" y="3429762"/>
            <a:ext cx="502920" cy="390144"/>
          </a:xfrm>
          <a:custGeom>
            <a:avLst/>
            <a:gdLst/>
            <a:ahLst/>
            <a:cxnLst/>
            <a:rect l="l" t="t" r="r" b="b"/>
            <a:pathLst>
              <a:path w="502920" h="390143">
                <a:moveTo>
                  <a:pt x="0" y="390144"/>
                </a:moveTo>
                <a:lnTo>
                  <a:pt x="502920" y="390144"/>
                </a:lnTo>
                <a:lnTo>
                  <a:pt x="502920" y="0"/>
                </a:lnTo>
                <a:lnTo>
                  <a:pt x="0" y="0"/>
                </a:lnTo>
                <a:lnTo>
                  <a:pt x="0" y="390144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7632954" y="3429762"/>
            <a:ext cx="502920" cy="390144"/>
          </a:xfrm>
          <a:custGeom>
            <a:avLst/>
            <a:gdLst/>
            <a:ahLst/>
            <a:cxnLst/>
            <a:rect l="l" t="t" r="r" b="b"/>
            <a:pathLst>
              <a:path w="502920" h="390143">
                <a:moveTo>
                  <a:pt x="0" y="390144"/>
                </a:moveTo>
                <a:lnTo>
                  <a:pt x="502920" y="390144"/>
                </a:lnTo>
                <a:lnTo>
                  <a:pt x="502920" y="0"/>
                </a:lnTo>
                <a:lnTo>
                  <a:pt x="0" y="0"/>
                </a:lnTo>
                <a:lnTo>
                  <a:pt x="0" y="390144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6525386" y="3819905"/>
            <a:ext cx="596773" cy="770382"/>
          </a:xfrm>
          <a:custGeom>
            <a:avLst/>
            <a:gdLst/>
            <a:ahLst/>
            <a:cxnLst/>
            <a:rect l="l" t="t" r="r" b="b"/>
            <a:pathLst>
              <a:path w="596773" h="770381">
                <a:moveTo>
                  <a:pt x="0" y="754634"/>
                </a:moveTo>
                <a:lnTo>
                  <a:pt x="20574" y="770382"/>
                </a:lnTo>
                <a:lnTo>
                  <a:pt x="559639" y="69483"/>
                </a:lnTo>
                <a:lnTo>
                  <a:pt x="567563" y="59182"/>
                </a:lnTo>
                <a:lnTo>
                  <a:pt x="580263" y="85344"/>
                </a:lnTo>
                <a:lnTo>
                  <a:pt x="596773" y="0"/>
                </a:lnTo>
                <a:lnTo>
                  <a:pt x="546989" y="43434"/>
                </a:lnTo>
                <a:lnTo>
                  <a:pt x="539102" y="53688"/>
                </a:lnTo>
                <a:lnTo>
                  <a:pt x="0" y="754634"/>
                </a:lnTo>
                <a:close/>
              </a:path>
              <a:path w="596773" h="770381">
                <a:moveTo>
                  <a:pt x="546989" y="43434"/>
                </a:moveTo>
                <a:lnTo>
                  <a:pt x="596773" y="0"/>
                </a:lnTo>
                <a:lnTo>
                  <a:pt x="518668" y="37973"/>
                </a:lnTo>
                <a:lnTo>
                  <a:pt x="539102" y="53688"/>
                </a:lnTo>
                <a:lnTo>
                  <a:pt x="546989" y="43434"/>
                </a:lnTo>
                <a:close/>
              </a:path>
              <a:path w="596773" h="770381">
                <a:moveTo>
                  <a:pt x="580263" y="85344"/>
                </a:moveTo>
                <a:lnTo>
                  <a:pt x="567563" y="59182"/>
                </a:lnTo>
                <a:lnTo>
                  <a:pt x="559639" y="69483"/>
                </a:lnTo>
                <a:lnTo>
                  <a:pt x="580263" y="85344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7443343" y="3745229"/>
            <a:ext cx="151002" cy="926972"/>
          </a:xfrm>
          <a:custGeom>
            <a:avLst/>
            <a:gdLst/>
            <a:ahLst/>
            <a:cxnLst/>
            <a:rect l="l" t="t" r="r" b="b"/>
            <a:pathLst>
              <a:path w="151002" h="926973">
                <a:moveTo>
                  <a:pt x="129921" y="743839"/>
                </a:moveTo>
                <a:lnTo>
                  <a:pt x="104139" y="746887"/>
                </a:lnTo>
                <a:lnTo>
                  <a:pt x="113156" y="824103"/>
                </a:lnTo>
                <a:lnTo>
                  <a:pt x="138937" y="821055"/>
                </a:lnTo>
                <a:lnTo>
                  <a:pt x="129921" y="743839"/>
                </a:lnTo>
                <a:close/>
              </a:path>
              <a:path w="151002" h="926973">
                <a:moveTo>
                  <a:pt x="117855" y="640969"/>
                </a:moveTo>
                <a:lnTo>
                  <a:pt x="92075" y="644017"/>
                </a:lnTo>
                <a:lnTo>
                  <a:pt x="101091" y="721233"/>
                </a:lnTo>
                <a:lnTo>
                  <a:pt x="126873" y="718185"/>
                </a:lnTo>
                <a:lnTo>
                  <a:pt x="117855" y="640969"/>
                </a:lnTo>
                <a:close/>
              </a:path>
              <a:path w="151002" h="926973">
                <a:moveTo>
                  <a:pt x="105790" y="538099"/>
                </a:moveTo>
                <a:lnTo>
                  <a:pt x="80009" y="541020"/>
                </a:lnTo>
                <a:lnTo>
                  <a:pt x="89026" y="618236"/>
                </a:lnTo>
                <a:lnTo>
                  <a:pt x="114807" y="615188"/>
                </a:lnTo>
                <a:lnTo>
                  <a:pt x="105790" y="538099"/>
                </a:lnTo>
                <a:close/>
              </a:path>
              <a:path w="151002" h="926973">
                <a:moveTo>
                  <a:pt x="93725" y="435102"/>
                </a:moveTo>
                <a:lnTo>
                  <a:pt x="67945" y="438150"/>
                </a:lnTo>
                <a:lnTo>
                  <a:pt x="76961" y="515366"/>
                </a:lnTo>
                <a:lnTo>
                  <a:pt x="102742" y="512318"/>
                </a:lnTo>
                <a:lnTo>
                  <a:pt x="93725" y="435102"/>
                </a:lnTo>
                <a:close/>
              </a:path>
              <a:path w="151002" h="926973">
                <a:moveTo>
                  <a:pt x="81533" y="332232"/>
                </a:moveTo>
                <a:lnTo>
                  <a:pt x="55879" y="335153"/>
                </a:lnTo>
                <a:lnTo>
                  <a:pt x="64897" y="412369"/>
                </a:lnTo>
                <a:lnTo>
                  <a:pt x="90677" y="409321"/>
                </a:lnTo>
                <a:lnTo>
                  <a:pt x="81533" y="332232"/>
                </a:lnTo>
                <a:close/>
              </a:path>
              <a:path w="151002" h="926973">
                <a:moveTo>
                  <a:pt x="69468" y="229235"/>
                </a:moveTo>
                <a:lnTo>
                  <a:pt x="43814" y="232283"/>
                </a:lnTo>
                <a:lnTo>
                  <a:pt x="52831" y="309499"/>
                </a:lnTo>
                <a:lnTo>
                  <a:pt x="78612" y="306451"/>
                </a:lnTo>
                <a:lnTo>
                  <a:pt x="69468" y="229235"/>
                </a:lnTo>
                <a:close/>
              </a:path>
              <a:path w="151002" h="926973">
                <a:moveTo>
                  <a:pt x="57403" y="126365"/>
                </a:moveTo>
                <a:lnTo>
                  <a:pt x="31750" y="129413"/>
                </a:lnTo>
                <a:lnTo>
                  <a:pt x="40766" y="206502"/>
                </a:lnTo>
                <a:lnTo>
                  <a:pt x="66548" y="203581"/>
                </a:lnTo>
                <a:lnTo>
                  <a:pt x="57403" y="126365"/>
                </a:lnTo>
                <a:close/>
              </a:path>
              <a:path w="151002" h="926973">
                <a:moveTo>
                  <a:pt x="29590" y="0"/>
                </a:moveTo>
                <a:lnTo>
                  <a:pt x="0" y="81661"/>
                </a:lnTo>
                <a:lnTo>
                  <a:pt x="25768" y="78651"/>
                </a:lnTo>
                <a:lnTo>
                  <a:pt x="28701" y="103632"/>
                </a:lnTo>
                <a:lnTo>
                  <a:pt x="54482" y="100584"/>
                </a:lnTo>
                <a:lnTo>
                  <a:pt x="51543" y="75641"/>
                </a:lnTo>
                <a:lnTo>
                  <a:pt x="77215" y="72644"/>
                </a:lnTo>
                <a:lnTo>
                  <a:pt x="50037" y="62865"/>
                </a:lnTo>
                <a:lnTo>
                  <a:pt x="24256" y="65786"/>
                </a:lnTo>
                <a:lnTo>
                  <a:pt x="29590" y="0"/>
                </a:lnTo>
                <a:close/>
              </a:path>
              <a:path w="151002" h="926973">
                <a:moveTo>
                  <a:pt x="29590" y="0"/>
                </a:moveTo>
                <a:lnTo>
                  <a:pt x="24256" y="65786"/>
                </a:lnTo>
                <a:lnTo>
                  <a:pt x="50037" y="62865"/>
                </a:lnTo>
                <a:lnTo>
                  <a:pt x="77215" y="72644"/>
                </a:lnTo>
                <a:lnTo>
                  <a:pt x="29590" y="0"/>
                </a:lnTo>
                <a:close/>
              </a:path>
              <a:path w="151002" h="926973">
                <a:moveTo>
                  <a:pt x="141985" y="846836"/>
                </a:moveTo>
                <a:lnTo>
                  <a:pt x="116204" y="849884"/>
                </a:lnTo>
                <a:lnTo>
                  <a:pt x="125222" y="926973"/>
                </a:lnTo>
                <a:lnTo>
                  <a:pt x="151002" y="924052"/>
                </a:lnTo>
                <a:lnTo>
                  <a:pt x="141985" y="84683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7595743" y="3728466"/>
            <a:ext cx="166750" cy="927607"/>
          </a:xfrm>
          <a:custGeom>
            <a:avLst/>
            <a:gdLst/>
            <a:ahLst/>
            <a:cxnLst/>
            <a:rect l="l" t="t" r="r" b="b"/>
            <a:pathLst>
              <a:path w="166750" h="927607">
                <a:moveTo>
                  <a:pt x="111632" y="102615"/>
                </a:moveTo>
                <a:lnTo>
                  <a:pt x="137286" y="106044"/>
                </a:lnTo>
                <a:lnTo>
                  <a:pt x="140997" y="78774"/>
                </a:lnTo>
                <a:lnTo>
                  <a:pt x="142748" y="65912"/>
                </a:lnTo>
                <a:lnTo>
                  <a:pt x="166750" y="82295"/>
                </a:lnTo>
                <a:lnTo>
                  <a:pt x="138683" y="0"/>
                </a:lnTo>
                <a:lnTo>
                  <a:pt x="117093" y="62483"/>
                </a:lnTo>
                <a:lnTo>
                  <a:pt x="115354" y="75268"/>
                </a:lnTo>
                <a:lnTo>
                  <a:pt x="111632" y="102615"/>
                </a:lnTo>
                <a:close/>
              </a:path>
              <a:path w="166750" h="927607">
                <a:moveTo>
                  <a:pt x="117093" y="62483"/>
                </a:moveTo>
                <a:lnTo>
                  <a:pt x="138683" y="0"/>
                </a:lnTo>
                <a:lnTo>
                  <a:pt x="89661" y="71754"/>
                </a:lnTo>
                <a:lnTo>
                  <a:pt x="115354" y="75268"/>
                </a:lnTo>
                <a:lnTo>
                  <a:pt x="117093" y="62483"/>
                </a:lnTo>
                <a:close/>
              </a:path>
              <a:path w="166750" h="927607">
                <a:moveTo>
                  <a:pt x="10413" y="847089"/>
                </a:moveTo>
                <a:lnTo>
                  <a:pt x="0" y="924051"/>
                </a:lnTo>
                <a:lnTo>
                  <a:pt x="25653" y="927607"/>
                </a:lnTo>
                <a:lnTo>
                  <a:pt x="36067" y="850518"/>
                </a:lnTo>
                <a:lnTo>
                  <a:pt x="10413" y="847089"/>
                </a:lnTo>
                <a:close/>
              </a:path>
              <a:path w="166750" h="927607">
                <a:moveTo>
                  <a:pt x="24383" y="744346"/>
                </a:moveTo>
                <a:lnTo>
                  <a:pt x="13970" y="821435"/>
                </a:lnTo>
                <a:lnTo>
                  <a:pt x="39624" y="824864"/>
                </a:lnTo>
                <a:lnTo>
                  <a:pt x="50037" y="747902"/>
                </a:lnTo>
                <a:lnTo>
                  <a:pt x="24383" y="744346"/>
                </a:lnTo>
                <a:close/>
              </a:path>
              <a:path w="166750" h="927607">
                <a:moveTo>
                  <a:pt x="38353" y="641730"/>
                </a:moveTo>
                <a:lnTo>
                  <a:pt x="27939" y="718692"/>
                </a:lnTo>
                <a:lnTo>
                  <a:pt x="53593" y="722248"/>
                </a:lnTo>
                <a:lnTo>
                  <a:pt x="64007" y="645159"/>
                </a:lnTo>
                <a:lnTo>
                  <a:pt x="38353" y="641730"/>
                </a:lnTo>
                <a:close/>
              </a:path>
              <a:path w="166750" h="927607">
                <a:moveTo>
                  <a:pt x="52324" y="538987"/>
                </a:moveTo>
                <a:lnTo>
                  <a:pt x="41909" y="616076"/>
                </a:lnTo>
                <a:lnTo>
                  <a:pt x="67563" y="619505"/>
                </a:lnTo>
                <a:lnTo>
                  <a:pt x="77977" y="542543"/>
                </a:lnTo>
                <a:lnTo>
                  <a:pt x="52324" y="538987"/>
                </a:lnTo>
                <a:close/>
              </a:path>
              <a:path w="166750" h="927607">
                <a:moveTo>
                  <a:pt x="66293" y="436371"/>
                </a:moveTo>
                <a:lnTo>
                  <a:pt x="55879" y="513333"/>
                </a:lnTo>
                <a:lnTo>
                  <a:pt x="81533" y="516762"/>
                </a:lnTo>
                <a:lnTo>
                  <a:pt x="91948" y="439800"/>
                </a:lnTo>
                <a:lnTo>
                  <a:pt x="66293" y="436371"/>
                </a:lnTo>
                <a:close/>
              </a:path>
              <a:path w="166750" h="927607">
                <a:moveTo>
                  <a:pt x="80263" y="333628"/>
                </a:moveTo>
                <a:lnTo>
                  <a:pt x="69723" y="410590"/>
                </a:lnTo>
                <a:lnTo>
                  <a:pt x="95503" y="414146"/>
                </a:lnTo>
                <a:lnTo>
                  <a:pt x="105917" y="337057"/>
                </a:lnTo>
                <a:lnTo>
                  <a:pt x="80263" y="333628"/>
                </a:lnTo>
                <a:close/>
              </a:path>
              <a:path w="166750" h="927607">
                <a:moveTo>
                  <a:pt x="94233" y="230885"/>
                </a:moveTo>
                <a:lnTo>
                  <a:pt x="83692" y="307974"/>
                </a:lnTo>
                <a:lnTo>
                  <a:pt x="109347" y="311403"/>
                </a:lnTo>
                <a:lnTo>
                  <a:pt x="119887" y="234441"/>
                </a:lnTo>
                <a:lnTo>
                  <a:pt x="94233" y="230885"/>
                </a:lnTo>
                <a:close/>
              </a:path>
              <a:path w="166750" h="927607">
                <a:moveTo>
                  <a:pt x="108203" y="128269"/>
                </a:moveTo>
                <a:lnTo>
                  <a:pt x="97662" y="205231"/>
                </a:lnTo>
                <a:lnTo>
                  <a:pt x="123316" y="208787"/>
                </a:lnTo>
                <a:lnTo>
                  <a:pt x="133857" y="131698"/>
                </a:lnTo>
                <a:lnTo>
                  <a:pt x="108203" y="128269"/>
                </a:lnTo>
                <a:close/>
              </a:path>
              <a:path w="166750" h="927607">
                <a:moveTo>
                  <a:pt x="166750" y="82295"/>
                </a:moveTo>
                <a:lnTo>
                  <a:pt x="142748" y="65912"/>
                </a:lnTo>
                <a:lnTo>
                  <a:pt x="140997" y="78774"/>
                </a:lnTo>
                <a:lnTo>
                  <a:pt x="166750" y="8229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1611757" y="2205990"/>
            <a:ext cx="2457322" cy="2385568"/>
          </a:xfrm>
          <a:custGeom>
            <a:avLst/>
            <a:gdLst/>
            <a:ahLst/>
            <a:cxnLst/>
            <a:rect l="l" t="t" r="r" b="b"/>
            <a:pathLst>
              <a:path w="2457322" h="2385567">
                <a:moveTo>
                  <a:pt x="2361057" y="75311"/>
                </a:moveTo>
                <a:lnTo>
                  <a:pt x="2305304" y="129539"/>
                </a:lnTo>
                <a:lnTo>
                  <a:pt x="2323338" y="148082"/>
                </a:lnTo>
                <a:lnTo>
                  <a:pt x="2379091" y="93980"/>
                </a:lnTo>
                <a:lnTo>
                  <a:pt x="2361057" y="75311"/>
                </a:lnTo>
                <a:close/>
              </a:path>
              <a:path w="2457322" h="2385567">
                <a:moveTo>
                  <a:pt x="2286635" y="147574"/>
                </a:moveTo>
                <a:lnTo>
                  <a:pt x="2230882" y="201675"/>
                </a:lnTo>
                <a:lnTo>
                  <a:pt x="2248916" y="220218"/>
                </a:lnTo>
                <a:lnTo>
                  <a:pt x="2304796" y="166115"/>
                </a:lnTo>
                <a:lnTo>
                  <a:pt x="2286635" y="147574"/>
                </a:lnTo>
                <a:close/>
              </a:path>
              <a:path w="2457322" h="2385567">
                <a:moveTo>
                  <a:pt x="2212340" y="219710"/>
                </a:moveTo>
                <a:lnTo>
                  <a:pt x="2156587" y="273812"/>
                </a:lnTo>
                <a:lnTo>
                  <a:pt x="2174621" y="292481"/>
                </a:lnTo>
                <a:lnTo>
                  <a:pt x="2230373" y="238251"/>
                </a:lnTo>
                <a:lnTo>
                  <a:pt x="2212340" y="219710"/>
                </a:lnTo>
                <a:close/>
              </a:path>
              <a:path w="2457322" h="2385567">
                <a:moveTo>
                  <a:pt x="2137918" y="291846"/>
                </a:moveTo>
                <a:lnTo>
                  <a:pt x="2082165" y="345948"/>
                </a:lnTo>
                <a:lnTo>
                  <a:pt x="2100198" y="364617"/>
                </a:lnTo>
                <a:lnTo>
                  <a:pt x="2155952" y="310514"/>
                </a:lnTo>
                <a:lnTo>
                  <a:pt x="2137918" y="291846"/>
                </a:lnTo>
                <a:close/>
              </a:path>
              <a:path w="2457322" h="2385567">
                <a:moveTo>
                  <a:pt x="2063622" y="364109"/>
                </a:moveTo>
                <a:lnTo>
                  <a:pt x="2007870" y="418211"/>
                </a:lnTo>
                <a:lnTo>
                  <a:pt x="2025904" y="436752"/>
                </a:lnTo>
                <a:lnTo>
                  <a:pt x="2081657" y="382650"/>
                </a:lnTo>
                <a:lnTo>
                  <a:pt x="2063622" y="364109"/>
                </a:lnTo>
                <a:close/>
              </a:path>
              <a:path w="2457322" h="2385567">
                <a:moveTo>
                  <a:pt x="1989201" y="436245"/>
                </a:moveTo>
                <a:lnTo>
                  <a:pt x="1933447" y="490347"/>
                </a:lnTo>
                <a:lnTo>
                  <a:pt x="1951482" y="509015"/>
                </a:lnTo>
                <a:lnTo>
                  <a:pt x="2007234" y="454787"/>
                </a:lnTo>
                <a:lnTo>
                  <a:pt x="1989201" y="436245"/>
                </a:lnTo>
                <a:close/>
              </a:path>
              <a:path w="2457322" h="2385567">
                <a:moveTo>
                  <a:pt x="1914906" y="508381"/>
                </a:moveTo>
                <a:lnTo>
                  <a:pt x="1859153" y="562483"/>
                </a:lnTo>
                <a:lnTo>
                  <a:pt x="1877187" y="581151"/>
                </a:lnTo>
                <a:lnTo>
                  <a:pt x="1932940" y="527050"/>
                </a:lnTo>
                <a:lnTo>
                  <a:pt x="1914906" y="508381"/>
                </a:lnTo>
                <a:close/>
              </a:path>
              <a:path w="2457322" h="2385567">
                <a:moveTo>
                  <a:pt x="1840483" y="580644"/>
                </a:moveTo>
                <a:lnTo>
                  <a:pt x="1784731" y="634746"/>
                </a:lnTo>
                <a:lnTo>
                  <a:pt x="1802765" y="653288"/>
                </a:lnTo>
                <a:lnTo>
                  <a:pt x="1858518" y="599186"/>
                </a:lnTo>
                <a:lnTo>
                  <a:pt x="1840483" y="580644"/>
                </a:lnTo>
                <a:close/>
              </a:path>
              <a:path w="2457322" h="2385567">
                <a:moveTo>
                  <a:pt x="1766189" y="652780"/>
                </a:moveTo>
                <a:lnTo>
                  <a:pt x="1710308" y="706882"/>
                </a:lnTo>
                <a:lnTo>
                  <a:pt x="1728470" y="725424"/>
                </a:lnTo>
                <a:lnTo>
                  <a:pt x="1784222" y="671322"/>
                </a:lnTo>
                <a:lnTo>
                  <a:pt x="1766189" y="652780"/>
                </a:lnTo>
                <a:close/>
              </a:path>
              <a:path w="2457322" h="2385567">
                <a:moveTo>
                  <a:pt x="1691767" y="724915"/>
                </a:moveTo>
                <a:lnTo>
                  <a:pt x="1636014" y="779018"/>
                </a:lnTo>
                <a:lnTo>
                  <a:pt x="1654047" y="797687"/>
                </a:lnTo>
                <a:lnTo>
                  <a:pt x="1709801" y="743585"/>
                </a:lnTo>
                <a:lnTo>
                  <a:pt x="1691767" y="724915"/>
                </a:lnTo>
                <a:close/>
              </a:path>
              <a:path w="2457322" h="2385567">
                <a:moveTo>
                  <a:pt x="1617472" y="797179"/>
                </a:moveTo>
                <a:lnTo>
                  <a:pt x="1561592" y="851281"/>
                </a:lnTo>
                <a:lnTo>
                  <a:pt x="1579626" y="869823"/>
                </a:lnTo>
                <a:lnTo>
                  <a:pt x="1635506" y="815721"/>
                </a:lnTo>
                <a:lnTo>
                  <a:pt x="1617472" y="797179"/>
                </a:lnTo>
                <a:close/>
              </a:path>
              <a:path w="2457322" h="2385567">
                <a:moveTo>
                  <a:pt x="1543050" y="869314"/>
                </a:moveTo>
                <a:lnTo>
                  <a:pt x="1487297" y="923417"/>
                </a:lnTo>
                <a:lnTo>
                  <a:pt x="1505331" y="941959"/>
                </a:lnTo>
                <a:lnTo>
                  <a:pt x="1561084" y="887857"/>
                </a:lnTo>
                <a:lnTo>
                  <a:pt x="1543050" y="869314"/>
                </a:lnTo>
                <a:close/>
              </a:path>
              <a:path w="2457322" h="2385567">
                <a:moveTo>
                  <a:pt x="1468628" y="941451"/>
                </a:moveTo>
                <a:lnTo>
                  <a:pt x="1412875" y="995552"/>
                </a:lnTo>
                <a:lnTo>
                  <a:pt x="1430909" y="1014222"/>
                </a:lnTo>
                <a:lnTo>
                  <a:pt x="1486789" y="960120"/>
                </a:lnTo>
                <a:lnTo>
                  <a:pt x="1468628" y="941451"/>
                </a:lnTo>
                <a:close/>
              </a:path>
              <a:path w="2457322" h="2385567">
                <a:moveTo>
                  <a:pt x="1394333" y="1013587"/>
                </a:moveTo>
                <a:lnTo>
                  <a:pt x="1338580" y="1067815"/>
                </a:lnTo>
                <a:lnTo>
                  <a:pt x="1356614" y="1086358"/>
                </a:lnTo>
                <a:lnTo>
                  <a:pt x="1412367" y="1032256"/>
                </a:lnTo>
                <a:lnTo>
                  <a:pt x="1394333" y="1013587"/>
                </a:lnTo>
                <a:close/>
              </a:path>
              <a:path w="2457322" h="2385567">
                <a:moveTo>
                  <a:pt x="1319911" y="1085850"/>
                </a:moveTo>
                <a:lnTo>
                  <a:pt x="1264158" y="1139952"/>
                </a:lnTo>
                <a:lnTo>
                  <a:pt x="1282192" y="1158494"/>
                </a:lnTo>
                <a:lnTo>
                  <a:pt x="1337945" y="1104392"/>
                </a:lnTo>
                <a:lnTo>
                  <a:pt x="1319911" y="1085850"/>
                </a:lnTo>
                <a:close/>
              </a:path>
              <a:path w="2457322" h="2385567">
                <a:moveTo>
                  <a:pt x="1245616" y="1157986"/>
                </a:moveTo>
                <a:lnTo>
                  <a:pt x="1189863" y="1212088"/>
                </a:lnTo>
                <a:lnTo>
                  <a:pt x="1207897" y="1230757"/>
                </a:lnTo>
                <a:lnTo>
                  <a:pt x="1263650" y="1176655"/>
                </a:lnTo>
                <a:lnTo>
                  <a:pt x="1245616" y="1157986"/>
                </a:lnTo>
                <a:close/>
              </a:path>
              <a:path w="2457322" h="2385567">
                <a:moveTo>
                  <a:pt x="1171194" y="1230122"/>
                </a:moveTo>
                <a:lnTo>
                  <a:pt x="1115441" y="1284351"/>
                </a:lnTo>
                <a:lnTo>
                  <a:pt x="1133475" y="1302893"/>
                </a:lnTo>
                <a:lnTo>
                  <a:pt x="1189228" y="1248790"/>
                </a:lnTo>
                <a:lnTo>
                  <a:pt x="1171194" y="1230122"/>
                </a:lnTo>
                <a:close/>
              </a:path>
              <a:path w="2457322" h="2385567">
                <a:moveTo>
                  <a:pt x="1096899" y="1302385"/>
                </a:moveTo>
                <a:lnTo>
                  <a:pt x="1041145" y="1356487"/>
                </a:lnTo>
                <a:lnTo>
                  <a:pt x="1059180" y="1375029"/>
                </a:lnTo>
                <a:lnTo>
                  <a:pt x="1114933" y="1320927"/>
                </a:lnTo>
                <a:lnTo>
                  <a:pt x="1096899" y="1302385"/>
                </a:lnTo>
                <a:close/>
              </a:path>
              <a:path w="2457322" h="2385567">
                <a:moveTo>
                  <a:pt x="1022476" y="1374521"/>
                </a:moveTo>
                <a:lnTo>
                  <a:pt x="966724" y="1428623"/>
                </a:lnTo>
                <a:lnTo>
                  <a:pt x="984757" y="1447292"/>
                </a:lnTo>
                <a:lnTo>
                  <a:pt x="1040511" y="1393063"/>
                </a:lnTo>
                <a:lnTo>
                  <a:pt x="1022476" y="1374521"/>
                </a:lnTo>
                <a:close/>
              </a:path>
              <a:path w="2457322" h="2385567">
                <a:moveTo>
                  <a:pt x="948182" y="1446657"/>
                </a:moveTo>
                <a:lnTo>
                  <a:pt x="892301" y="1500886"/>
                </a:lnTo>
                <a:lnTo>
                  <a:pt x="910463" y="1519428"/>
                </a:lnTo>
                <a:lnTo>
                  <a:pt x="966216" y="1465326"/>
                </a:lnTo>
                <a:lnTo>
                  <a:pt x="948182" y="1446657"/>
                </a:lnTo>
                <a:close/>
              </a:path>
              <a:path w="2457322" h="2385567">
                <a:moveTo>
                  <a:pt x="873760" y="1518920"/>
                </a:moveTo>
                <a:lnTo>
                  <a:pt x="818007" y="1573022"/>
                </a:lnTo>
                <a:lnTo>
                  <a:pt x="836041" y="1591564"/>
                </a:lnTo>
                <a:lnTo>
                  <a:pt x="891794" y="1537462"/>
                </a:lnTo>
                <a:lnTo>
                  <a:pt x="873760" y="1518920"/>
                </a:lnTo>
                <a:close/>
              </a:path>
              <a:path w="2457322" h="2385567">
                <a:moveTo>
                  <a:pt x="799465" y="1591056"/>
                </a:moveTo>
                <a:lnTo>
                  <a:pt x="743585" y="1645158"/>
                </a:lnTo>
                <a:lnTo>
                  <a:pt x="761619" y="1663827"/>
                </a:lnTo>
                <a:lnTo>
                  <a:pt x="817499" y="1609598"/>
                </a:lnTo>
                <a:lnTo>
                  <a:pt x="799465" y="1591056"/>
                </a:lnTo>
                <a:close/>
              </a:path>
              <a:path w="2457322" h="2385567">
                <a:moveTo>
                  <a:pt x="725043" y="1663192"/>
                </a:moveTo>
                <a:lnTo>
                  <a:pt x="669290" y="1717421"/>
                </a:lnTo>
                <a:lnTo>
                  <a:pt x="687324" y="1735963"/>
                </a:lnTo>
                <a:lnTo>
                  <a:pt x="743076" y="1681861"/>
                </a:lnTo>
                <a:lnTo>
                  <a:pt x="725043" y="1663192"/>
                </a:lnTo>
                <a:close/>
              </a:path>
              <a:path w="2457322" h="2385567">
                <a:moveTo>
                  <a:pt x="650620" y="1735455"/>
                </a:moveTo>
                <a:lnTo>
                  <a:pt x="594868" y="1789557"/>
                </a:lnTo>
                <a:lnTo>
                  <a:pt x="612901" y="1808099"/>
                </a:lnTo>
                <a:lnTo>
                  <a:pt x="668782" y="1753997"/>
                </a:lnTo>
                <a:lnTo>
                  <a:pt x="650620" y="1735455"/>
                </a:lnTo>
                <a:close/>
              </a:path>
              <a:path w="2457322" h="2385567">
                <a:moveTo>
                  <a:pt x="576326" y="1807591"/>
                </a:moveTo>
                <a:lnTo>
                  <a:pt x="520573" y="1861693"/>
                </a:lnTo>
                <a:lnTo>
                  <a:pt x="538607" y="1880362"/>
                </a:lnTo>
                <a:lnTo>
                  <a:pt x="594360" y="1826133"/>
                </a:lnTo>
                <a:lnTo>
                  <a:pt x="576326" y="1807591"/>
                </a:lnTo>
                <a:close/>
              </a:path>
              <a:path w="2457322" h="2385567">
                <a:moveTo>
                  <a:pt x="501904" y="1879727"/>
                </a:moveTo>
                <a:lnTo>
                  <a:pt x="446150" y="1933956"/>
                </a:lnTo>
                <a:lnTo>
                  <a:pt x="464185" y="1952498"/>
                </a:lnTo>
                <a:lnTo>
                  <a:pt x="519938" y="1898396"/>
                </a:lnTo>
                <a:lnTo>
                  <a:pt x="501904" y="1879727"/>
                </a:lnTo>
                <a:close/>
              </a:path>
              <a:path w="2457322" h="2385567">
                <a:moveTo>
                  <a:pt x="427609" y="1951990"/>
                </a:moveTo>
                <a:lnTo>
                  <a:pt x="371856" y="2006092"/>
                </a:lnTo>
                <a:lnTo>
                  <a:pt x="389890" y="2024634"/>
                </a:lnTo>
                <a:lnTo>
                  <a:pt x="445643" y="1970532"/>
                </a:lnTo>
                <a:lnTo>
                  <a:pt x="427609" y="1951990"/>
                </a:lnTo>
                <a:close/>
              </a:path>
              <a:path w="2457322" h="2385567">
                <a:moveTo>
                  <a:pt x="353187" y="2024126"/>
                </a:moveTo>
                <a:lnTo>
                  <a:pt x="297434" y="2078228"/>
                </a:lnTo>
                <a:lnTo>
                  <a:pt x="315468" y="2096897"/>
                </a:lnTo>
                <a:lnTo>
                  <a:pt x="371220" y="2042668"/>
                </a:lnTo>
                <a:lnTo>
                  <a:pt x="353187" y="2024126"/>
                </a:lnTo>
                <a:close/>
              </a:path>
              <a:path w="2457322" h="2385567">
                <a:moveTo>
                  <a:pt x="278892" y="2096262"/>
                </a:moveTo>
                <a:lnTo>
                  <a:pt x="223138" y="2150491"/>
                </a:lnTo>
                <a:lnTo>
                  <a:pt x="241173" y="2169033"/>
                </a:lnTo>
                <a:lnTo>
                  <a:pt x="296925" y="2114931"/>
                </a:lnTo>
                <a:lnTo>
                  <a:pt x="278892" y="2096262"/>
                </a:lnTo>
                <a:close/>
              </a:path>
              <a:path w="2457322" h="2385567">
                <a:moveTo>
                  <a:pt x="204469" y="2168525"/>
                </a:moveTo>
                <a:lnTo>
                  <a:pt x="148717" y="2222627"/>
                </a:lnTo>
                <a:lnTo>
                  <a:pt x="166750" y="2241169"/>
                </a:lnTo>
                <a:lnTo>
                  <a:pt x="222504" y="2187067"/>
                </a:lnTo>
                <a:lnTo>
                  <a:pt x="204469" y="2168525"/>
                </a:lnTo>
                <a:close/>
              </a:path>
              <a:path w="2457322" h="2385567">
                <a:moveTo>
                  <a:pt x="130175" y="2240661"/>
                </a:moveTo>
                <a:lnTo>
                  <a:pt x="74294" y="2294763"/>
                </a:lnTo>
                <a:lnTo>
                  <a:pt x="92456" y="2313432"/>
                </a:lnTo>
                <a:lnTo>
                  <a:pt x="148209" y="2259203"/>
                </a:lnTo>
                <a:lnTo>
                  <a:pt x="130175" y="2240661"/>
                </a:lnTo>
                <a:close/>
              </a:path>
              <a:path w="2457322" h="2385567">
                <a:moveTo>
                  <a:pt x="55753" y="2312797"/>
                </a:moveTo>
                <a:lnTo>
                  <a:pt x="0" y="2367026"/>
                </a:lnTo>
                <a:lnTo>
                  <a:pt x="18034" y="2385568"/>
                </a:lnTo>
                <a:lnTo>
                  <a:pt x="73787" y="2331466"/>
                </a:lnTo>
                <a:lnTo>
                  <a:pt x="55753" y="2312797"/>
                </a:lnTo>
                <a:close/>
              </a:path>
              <a:path w="2457322" h="2385567">
                <a:moveTo>
                  <a:pt x="2379598" y="57276"/>
                </a:moveTo>
                <a:lnTo>
                  <a:pt x="2397633" y="75946"/>
                </a:lnTo>
                <a:lnTo>
                  <a:pt x="2410517" y="63429"/>
                </a:lnTo>
                <a:lnTo>
                  <a:pt x="2419858" y="54356"/>
                </a:lnTo>
                <a:lnTo>
                  <a:pt x="2428621" y="82042"/>
                </a:lnTo>
                <a:lnTo>
                  <a:pt x="2457322" y="0"/>
                </a:lnTo>
                <a:lnTo>
                  <a:pt x="2401823" y="35813"/>
                </a:lnTo>
                <a:lnTo>
                  <a:pt x="2392456" y="44860"/>
                </a:lnTo>
                <a:lnTo>
                  <a:pt x="2379598" y="57276"/>
                </a:lnTo>
                <a:close/>
              </a:path>
              <a:path w="2457322" h="2385567">
                <a:moveTo>
                  <a:pt x="2401823" y="35813"/>
                </a:moveTo>
                <a:lnTo>
                  <a:pt x="2457322" y="0"/>
                </a:lnTo>
                <a:lnTo>
                  <a:pt x="2374392" y="26288"/>
                </a:lnTo>
                <a:lnTo>
                  <a:pt x="2392456" y="44860"/>
                </a:lnTo>
                <a:lnTo>
                  <a:pt x="2401823" y="35813"/>
                </a:lnTo>
                <a:close/>
              </a:path>
              <a:path w="2457322" h="2385567">
                <a:moveTo>
                  <a:pt x="2428621" y="82042"/>
                </a:moveTo>
                <a:lnTo>
                  <a:pt x="2419858" y="54356"/>
                </a:lnTo>
                <a:lnTo>
                  <a:pt x="2410517" y="63429"/>
                </a:lnTo>
                <a:lnTo>
                  <a:pt x="2428621" y="8204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1570482" y="2349246"/>
            <a:ext cx="576072" cy="429767"/>
          </a:xfrm>
          <a:custGeom>
            <a:avLst/>
            <a:gdLst/>
            <a:ahLst/>
            <a:cxnLst/>
            <a:rect l="l" t="t" r="r" b="b"/>
            <a:pathLst>
              <a:path w="576072" h="429767">
                <a:moveTo>
                  <a:pt x="0" y="0"/>
                </a:moveTo>
                <a:lnTo>
                  <a:pt x="23630" y="356"/>
                </a:lnTo>
                <a:lnTo>
                  <a:pt x="46733" y="1407"/>
                </a:lnTo>
                <a:lnTo>
                  <a:pt x="69235" y="3124"/>
                </a:lnTo>
                <a:lnTo>
                  <a:pt x="91062" y="5480"/>
                </a:lnTo>
                <a:lnTo>
                  <a:pt x="112139" y="8447"/>
                </a:lnTo>
                <a:lnTo>
                  <a:pt x="132392" y="11998"/>
                </a:lnTo>
                <a:lnTo>
                  <a:pt x="151748" y="16104"/>
                </a:lnTo>
                <a:lnTo>
                  <a:pt x="170133" y="20738"/>
                </a:lnTo>
                <a:lnTo>
                  <a:pt x="187472" y="25873"/>
                </a:lnTo>
                <a:lnTo>
                  <a:pt x="203692" y="31480"/>
                </a:lnTo>
                <a:lnTo>
                  <a:pt x="218718" y="37531"/>
                </a:lnTo>
                <a:lnTo>
                  <a:pt x="232477" y="44000"/>
                </a:lnTo>
                <a:lnTo>
                  <a:pt x="244894" y="50859"/>
                </a:lnTo>
                <a:lnTo>
                  <a:pt x="255895" y="58079"/>
                </a:lnTo>
                <a:lnTo>
                  <a:pt x="265408" y="65633"/>
                </a:lnTo>
                <a:lnTo>
                  <a:pt x="273356" y="73493"/>
                </a:lnTo>
                <a:lnTo>
                  <a:pt x="279667" y="81632"/>
                </a:lnTo>
                <a:lnTo>
                  <a:pt x="287081" y="98634"/>
                </a:lnTo>
                <a:lnTo>
                  <a:pt x="288036" y="107441"/>
                </a:lnTo>
                <a:lnTo>
                  <a:pt x="291804" y="124862"/>
                </a:lnTo>
                <a:lnTo>
                  <a:pt x="302715" y="141390"/>
                </a:lnTo>
                <a:lnTo>
                  <a:pt x="310663" y="149250"/>
                </a:lnTo>
                <a:lnTo>
                  <a:pt x="320176" y="156804"/>
                </a:lnTo>
                <a:lnTo>
                  <a:pt x="331177" y="164024"/>
                </a:lnTo>
                <a:lnTo>
                  <a:pt x="343594" y="170883"/>
                </a:lnTo>
                <a:lnTo>
                  <a:pt x="357353" y="177352"/>
                </a:lnTo>
                <a:lnTo>
                  <a:pt x="372379" y="183403"/>
                </a:lnTo>
                <a:lnTo>
                  <a:pt x="388599" y="189010"/>
                </a:lnTo>
                <a:lnTo>
                  <a:pt x="405938" y="194145"/>
                </a:lnTo>
                <a:lnTo>
                  <a:pt x="424323" y="198779"/>
                </a:lnTo>
                <a:lnTo>
                  <a:pt x="443679" y="202885"/>
                </a:lnTo>
                <a:lnTo>
                  <a:pt x="463932" y="206436"/>
                </a:lnTo>
                <a:lnTo>
                  <a:pt x="485009" y="209403"/>
                </a:lnTo>
                <a:lnTo>
                  <a:pt x="506836" y="211759"/>
                </a:lnTo>
                <a:lnTo>
                  <a:pt x="529338" y="213476"/>
                </a:lnTo>
                <a:lnTo>
                  <a:pt x="552441" y="214527"/>
                </a:lnTo>
                <a:lnTo>
                  <a:pt x="576072" y="214883"/>
                </a:lnTo>
                <a:lnTo>
                  <a:pt x="552441" y="215240"/>
                </a:lnTo>
                <a:lnTo>
                  <a:pt x="529338" y="216291"/>
                </a:lnTo>
                <a:lnTo>
                  <a:pt x="506836" y="218008"/>
                </a:lnTo>
                <a:lnTo>
                  <a:pt x="485009" y="220364"/>
                </a:lnTo>
                <a:lnTo>
                  <a:pt x="463932" y="223331"/>
                </a:lnTo>
                <a:lnTo>
                  <a:pt x="443679" y="226882"/>
                </a:lnTo>
                <a:lnTo>
                  <a:pt x="424323" y="230988"/>
                </a:lnTo>
                <a:lnTo>
                  <a:pt x="405938" y="235622"/>
                </a:lnTo>
                <a:lnTo>
                  <a:pt x="388599" y="240757"/>
                </a:lnTo>
                <a:lnTo>
                  <a:pt x="372379" y="246364"/>
                </a:lnTo>
                <a:lnTo>
                  <a:pt x="357353" y="252415"/>
                </a:lnTo>
                <a:lnTo>
                  <a:pt x="343594" y="258884"/>
                </a:lnTo>
                <a:lnTo>
                  <a:pt x="331177" y="265743"/>
                </a:lnTo>
                <a:lnTo>
                  <a:pt x="320176" y="272963"/>
                </a:lnTo>
                <a:lnTo>
                  <a:pt x="310663" y="280517"/>
                </a:lnTo>
                <a:lnTo>
                  <a:pt x="302715" y="288377"/>
                </a:lnTo>
                <a:lnTo>
                  <a:pt x="296404" y="296516"/>
                </a:lnTo>
                <a:lnTo>
                  <a:pt x="291804" y="304905"/>
                </a:lnTo>
                <a:lnTo>
                  <a:pt x="288990" y="313518"/>
                </a:lnTo>
                <a:lnTo>
                  <a:pt x="288036" y="322325"/>
                </a:lnTo>
                <a:lnTo>
                  <a:pt x="287081" y="331133"/>
                </a:lnTo>
                <a:lnTo>
                  <a:pt x="284267" y="339746"/>
                </a:lnTo>
                <a:lnTo>
                  <a:pt x="279667" y="348135"/>
                </a:lnTo>
                <a:lnTo>
                  <a:pt x="273356" y="356274"/>
                </a:lnTo>
                <a:lnTo>
                  <a:pt x="265408" y="364134"/>
                </a:lnTo>
                <a:lnTo>
                  <a:pt x="255895" y="371688"/>
                </a:lnTo>
                <a:lnTo>
                  <a:pt x="244894" y="378908"/>
                </a:lnTo>
                <a:lnTo>
                  <a:pt x="232477" y="385767"/>
                </a:lnTo>
                <a:lnTo>
                  <a:pt x="218718" y="392236"/>
                </a:lnTo>
                <a:lnTo>
                  <a:pt x="203692" y="398287"/>
                </a:lnTo>
                <a:lnTo>
                  <a:pt x="187472" y="403894"/>
                </a:lnTo>
                <a:lnTo>
                  <a:pt x="170133" y="409029"/>
                </a:lnTo>
                <a:lnTo>
                  <a:pt x="151748" y="413663"/>
                </a:lnTo>
                <a:lnTo>
                  <a:pt x="132392" y="417769"/>
                </a:lnTo>
                <a:lnTo>
                  <a:pt x="112139" y="421320"/>
                </a:lnTo>
                <a:lnTo>
                  <a:pt x="91062" y="424287"/>
                </a:lnTo>
                <a:lnTo>
                  <a:pt x="69235" y="426643"/>
                </a:lnTo>
                <a:lnTo>
                  <a:pt x="46733" y="428360"/>
                </a:lnTo>
                <a:lnTo>
                  <a:pt x="23630" y="429411"/>
                </a:lnTo>
                <a:lnTo>
                  <a:pt x="0" y="429767"/>
                </a:lnTo>
              </a:path>
            </a:pathLst>
          </a:custGeom>
          <a:ln w="19812">
            <a:solidFill>
              <a:srgbClr val="FF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2139823" y="2551303"/>
            <a:ext cx="3832987" cy="2030730"/>
          </a:xfrm>
          <a:custGeom>
            <a:avLst/>
            <a:gdLst/>
            <a:ahLst/>
            <a:cxnLst/>
            <a:rect l="l" t="t" r="r" b="b"/>
            <a:pathLst>
              <a:path w="3832987" h="2030729">
                <a:moveTo>
                  <a:pt x="115950" y="54101"/>
                </a:moveTo>
                <a:lnTo>
                  <a:pt x="102488" y="79629"/>
                </a:lnTo>
                <a:lnTo>
                  <a:pt x="179324" y="120142"/>
                </a:lnTo>
                <a:lnTo>
                  <a:pt x="192785" y="94614"/>
                </a:lnTo>
                <a:lnTo>
                  <a:pt x="115950" y="54101"/>
                </a:lnTo>
                <a:close/>
              </a:path>
              <a:path w="3832987" h="2030729">
                <a:moveTo>
                  <a:pt x="218439" y="108076"/>
                </a:moveTo>
                <a:lnTo>
                  <a:pt x="204850" y="133731"/>
                </a:lnTo>
                <a:lnTo>
                  <a:pt x="281685" y="174244"/>
                </a:lnTo>
                <a:lnTo>
                  <a:pt x="295275" y="148589"/>
                </a:lnTo>
                <a:lnTo>
                  <a:pt x="218439" y="108076"/>
                </a:lnTo>
                <a:close/>
              </a:path>
              <a:path w="3832987" h="2030729">
                <a:moveTo>
                  <a:pt x="320801" y="162051"/>
                </a:moveTo>
                <a:lnTo>
                  <a:pt x="307339" y="187706"/>
                </a:lnTo>
                <a:lnTo>
                  <a:pt x="384175" y="228219"/>
                </a:lnTo>
                <a:lnTo>
                  <a:pt x="397637" y="202692"/>
                </a:lnTo>
                <a:lnTo>
                  <a:pt x="320801" y="162051"/>
                </a:lnTo>
                <a:close/>
              </a:path>
              <a:path w="3832987" h="2030729">
                <a:moveTo>
                  <a:pt x="423290" y="216154"/>
                </a:moveTo>
                <a:lnTo>
                  <a:pt x="409828" y="241808"/>
                </a:lnTo>
                <a:lnTo>
                  <a:pt x="486663" y="282321"/>
                </a:lnTo>
                <a:lnTo>
                  <a:pt x="500125" y="256667"/>
                </a:lnTo>
                <a:lnTo>
                  <a:pt x="423290" y="216154"/>
                </a:lnTo>
                <a:close/>
              </a:path>
              <a:path w="3832987" h="2030729">
                <a:moveTo>
                  <a:pt x="525779" y="270129"/>
                </a:moveTo>
                <a:lnTo>
                  <a:pt x="512190" y="295783"/>
                </a:lnTo>
                <a:lnTo>
                  <a:pt x="589026" y="336296"/>
                </a:lnTo>
                <a:lnTo>
                  <a:pt x="602614" y="310642"/>
                </a:lnTo>
                <a:lnTo>
                  <a:pt x="525779" y="270129"/>
                </a:lnTo>
                <a:close/>
              </a:path>
              <a:path w="3832987" h="2030729">
                <a:moveTo>
                  <a:pt x="628141" y="324231"/>
                </a:moveTo>
                <a:lnTo>
                  <a:pt x="614679" y="349758"/>
                </a:lnTo>
                <a:lnTo>
                  <a:pt x="691514" y="390271"/>
                </a:lnTo>
                <a:lnTo>
                  <a:pt x="704976" y="364744"/>
                </a:lnTo>
                <a:lnTo>
                  <a:pt x="628141" y="324231"/>
                </a:lnTo>
                <a:close/>
              </a:path>
              <a:path w="3832987" h="2030729">
                <a:moveTo>
                  <a:pt x="730631" y="378206"/>
                </a:moveTo>
                <a:lnTo>
                  <a:pt x="717169" y="403860"/>
                </a:lnTo>
                <a:lnTo>
                  <a:pt x="794003" y="444373"/>
                </a:lnTo>
                <a:lnTo>
                  <a:pt x="807465" y="418719"/>
                </a:lnTo>
                <a:lnTo>
                  <a:pt x="730631" y="378206"/>
                </a:lnTo>
                <a:close/>
              </a:path>
              <a:path w="3832987" h="2030729">
                <a:moveTo>
                  <a:pt x="833119" y="432308"/>
                </a:moveTo>
                <a:lnTo>
                  <a:pt x="819531" y="457835"/>
                </a:lnTo>
                <a:lnTo>
                  <a:pt x="896365" y="498348"/>
                </a:lnTo>
                <a:lnTo>
                  <a:pt x="909954" y="472821"/>
                </a:lnTo>
                <a:lnTo>
                  <a:pt x="833119" y="432308"/>
                </a:lnTo>
                <a:close/>
              </a:path>
              <a:path w="3832987" h="2030729">
                <a:moveTo>
                  <a:pt x="935482" y="486283"/>
                </a:moveTo>
                <a:lnTo>
                  <a:pt x="922019" y="511937"/>
                </a:lnTo>
                <a:lnTo>
                  <a:pt x="998854" y="552450"/>
                </a:lnTo>
                <a:lnTo>
                  <a:pt x="1012316" y="526796"/>
                </a:lnTo>
                <a:lnTo>
                  <a:pt x="935482" y="486283"/>
                </a:lnTo>
                <a:close/>
              </a:path>
              <a:path w="3832987" h="2030729">
                <a:moveTo>
                  <a:pt x="1037970" y="540258"/>
                </a:moveTo>
                <a:lnTo>
                  <a:pt x="1024508" y="565912"/>
                </a:lnTo>
                <a:lnTo>
                  <a:pt x="1101344" y="606425"/>
                </a:lnTo>
                <a:lnTo>
                  <a:pt x="1114805" y="580771"/>
                </a:lnTo>
                <a:lnTo>
                  <a:pt x="1037970" y="540258"/>
                </a:lnTo>
                <a:close/>
              </a:path>
              <a:path w="3832987" h="2030729">
                <a:moveTo>
                  <a:pt x="1140460" y="594360"/>
                </a:moveTo>
                <a:lnTo>
                  <a:pt x="1126871" y="620013"/>
                </a:lnTo>
                <a:lnTo>
                  <a:pt x="1203705" y="660526"/>
                </a:lnTo>
                <a:lnTo>
                  <a:pt x="1217294" y="634873"/>
                </a:lnTo>
                <a:lnTo>
                  <a:pt x="1140460" y="594360"/>
                </a:lnTo>
                <a:close/>
              </a:path>
              <a:path w="3832987" h="2030729">
                <a:moveTo>
                  <a:pt x="1242822" y="648335"/>
                </a:moveTo>
                <a:lnTo>
                  <a:pt x="1229360" y="673988"/>
                </a:lnTo>
                <a:lnTo>
                  <a:pt x="1306194" y="714501"/>
                </a:lnTo>
                <a:lnTo>
                  <a:pt x="1319784" y="688848"/>
                </a:lnTo>
                <a:lnTo>
                  <a:pt x="1242822" y="648335"/>
                </a:lnTo>
                <a:close/>
              </a:path>
              <a:path w="3832987" h="2030729">
                <a:moveTo>
                  <a:pt x="1345311" y="702437"/>
                </a:moveTo>
                <a:lnTo>
                  <a:pt x="1331849" y="727963"/>
                </a:lnTo>
                <a:lnTo>
                  <a:pt x="1408684" y="768476"/>
                </a:lnTo>
                <a:lnTo>
                  <a:pt x="1422146" y="742950"/>
                </a:lnTo>
                <a:lnTo>
                  <a:pt x="1345311" y="702437"/>
                </a:lnTo>
                <a:close/>
              </a:path>
              <a:path w="3832987" h="2030729">
                <a:moveTo>
                  <a:pt x="1447800" y="756412"/>
                </a:moveTo>
                <a:lnTo>
                  <a:pt x="1434338" y="782066"/>
                </a:lnTo>
                <a:lnTo>
                  <a:pt x="1511173" y="822579"/>
                </a:lnTo>
                <a:lnTo>
                  <a:pt x="1524635" y="796925"/>
                </a:lnTo>
                <a:lnTo>
                  <a:pt x="1447800" y="756412"/>
                </a:lnTo>
                <a:close/>
              </a:path>
              <a:path w="3832987" h="2030729">
                <a:moveTo>
                  <a:pt x="1550289" y="810513"/>
                </a:moveTo>
                <a:lnTo>
                  <a:pt x="1536700" y="836041"/>
                </a:lnTo>
                <a:lnTo>
                  <a:pt x="1613535" y="876554"/>
                </a:lnTo>
                <a:lnTo>
                  <a:pt x="1627124" y="851026"/>
                </a:lnTo>
                <a:lnTo>
                  <a:pt x="1550289" y="810513"/>
                </a:lnTo>
                <a:close/>
              </a:path>
              <a:path w="3832987" h="2030729">
                <a:moveTo>
                  <a:pt x="1652651" y="864488"/>
                </a:moveTo>
                <a:lnTo>
                  <a:pt x="1639189" y="890143"/>
                </a:lnTo>
                <a:lnTo>
                  <a:pt x="1716024" y="930656"/>
                </a:lnTo>
                <a:lnTo>
                  <a:pt x="1729486" y="905001"/>
                </a:lnTo>
                <a:lnTo>
                  <a:pt x="1652651" y="864488"/>
                </a:lnTo>
                <a:close/>
              </a:path>
              <a:path w="3832987" h="2030729">
                <a:moveTo>
                  <a:pt x="1755139" y="918463"/>
                </a:moveTo>
                <a:lnTo>
                  <a:pt x="1741677" y="944118"/>
                </a:lnTo>
                <a:lnTo>
                  <a:pt x="1818513" y="984631"/>
                </a:lnTo>
                <a:lnTo>
                  <a:pt x="1831975" y="958976"/>
                </a:lnTo>
                <a:lnTo>
                  <a:pt x="1755139" y="918463"/>
                </a:lnTo>
                <a:close/>
              </a:path>
              <a:path w="3832987" h="2030729">
                <a:moveTo>
                  <a:pt x="1857628" y="972566"/>
                </a:moveTo>
                <a:lnTo>
                  <a:pt x="1844039" y="998220"/>
                </a:lnTo>
                <a:lnTo>
                  <a:pt x="1920875" y="1038733"/>
                </a:lnTo>
                <a:lnTo>
                  <a:pt x="1934464" y="1013079"/>
                </a:lnTo>
                <a:lnTo>
                  <a:pt x="1857628" y="972566"/>
                </a:lnTo>
                <a:close/>
              </a:path>
              <a:path w="3832987" h="2030729">
                <a:moveTo>
                  <a:pt x="1959990" y="1026541"/>
                </a:moveTo>
                <a:lnTo>
                  <a:pt x="1946528" y="1052195"/>
                </a:lnTo>
                <a:lnTo>
                  <a:pt x="2023364" y="1092708"/>
                </a:lnTo>
                <a:lnTo>
                  <a:pt x="2036826" y="1067054"/>
                </a:lnTo>
                <a:lnTo>
                  <a:pt x="1959990" y="1026541"/>
                </a:lnTo>
                <a:close/>
              </a:path>
              <a:path w="3832987" h="2030729">
                <a:moveTo>
                  <a:pt x="2062479" y="1080643"/>
                </a:moveTo>
                <a:lnTo>
                  <a:pt x="2049017" y="1106170"/>
                </a:lnTo>
                <a:lnTo>
                  <a:pt x="2125853" y="1146683"/>
                </a:lnTo>
                <a:lnTo>
                  <a:pt x="2139315" y="1121156"/>
                </a:lnTo>
                <a:lnTo>
                  <a:pt x="2062479" y="1080643"/>
                </a:lnTo>
                <a:close/>
              </a:path>
              <a:path w="3832987" h="2030729">
                <a:moveTo>
                  <a:pt x="2164968" y="1134618"/>
                </a:moveTo>
                <a:lnTo>
                  <a:pt x="2151379" y="1160272"/>
                </a:lnTo>
                <a:lnTo>
                  <a:pt x="2228215" y="1200785"/>
                </a:lnTo>
                <a:lnTo>
                  <a:pt x="2241804" y="1175131"/>
                </a:lnTo>
                <a:lnTo>
                  <a:pt x="2164968" y="1134618"/>
                </a:lnTo>
                <a:close/>
              </a:path>
              <a:path w="3832987" h="2030729">
                <a:moveTo>
                  <a:pt x="2267330" y="1188720"/>
                </a:moveTo>
                <a:lnTo>
                  <a:pt x="2253868" y="1214247"/>
                </a:lnTo>
                <a:lnTo>
                  <a:pt x="2330704" y="1254760"/>
                </a:lnTo>
                <a:lnTo>
                  <a:pt x="2344166" y="1229233"/>
                </a:lnTo>
                <a:lnTo>
                  <a:pt x="2267330" y="1188720"/>
                </a:lnTo>
                <a:close/>
              </a:path>
              <a:path w="3832987" h="2030729">
                <a:moveTo>
                  <a:pt x="2369819" y="1242695"/>
                </a:moveTo>
                <a:lnTo>
                  <a:pt x="2356357" y="1268349"/>
                </a:lnTo>
                <a:lnTo>
                  <a:pt x="2433192" y="1308862"/>
                </a:lnTo>
                <a:lnTo>
                  <a:pt x="2446654" y="1283208"/>
                </a:lnTo>
                <a:lnTo>
                  <a:pt x="2369819" y="1242695"/>
                </a:lnTo>
                <a:close/>
              </a:path>
              <a:path w="3832987" h="2030729">
                <a:moveTo>
                  <a:pt x="2472309" y="1296670"/>
                </a:moveTo>
                <a:lnTo>
                  <a:pt x="2458719" y="1322324"/>
                </a:lnTo>
                <a:lnTo>
                  <a:pt x="2535554" y="1362837"/>
                </a:lnTo>
                <a:lnTo>
                  <a:pt x="2549143" y="1337183"/>
                </a:lnTo>
                <a:lnTo>
                  <a:pt x="2472309" y="1296670"/>
                </a:lnTo>
                <a:close/>
              </a:path>
              <a:path w="3832987" h="2030729">
                <a:moveTo>
                  <a:pt x="2574798" y="1350772"/>
                </a:moveTo>
                <a:lnTo>
                  <a:pt x="2561209" y="1376426"/>
                </a:lnTo>
                <a:lnTo>
                  <a:pt x="2638043" y="1416939"/>
                </a:lnTo>
                <a:lnTo>
                  <a:pt x="2651632" y="1391285"/>
                </a:lnTo>
                <a:lnTo>
                  <a:pt x="2574798" y="1350772"/>
                </a:lnTo>
                <a:close/>
              </a:path>
              <a:path w="3832987" h="2030729">
                <a:moveTo>
                  <a:pt x="2677160" y="1404747"/>
                </a:moveTo>
                <a:lnTo>
                  <a:pt x="2663698" y="1430401"/>
                </a:lnTo>
                <a:lnTo>
                  <a:pt x="2740532" y="1470914"/>
                </a:lnTo>
                <a:lnTo>
                  <a:pt x="2753994" y="1445260"/>
                </a:lnTo>
                <a:lnTo>
                  <a:pt x="2677160" y="1404747"/>
                </a:lnTo>
                <a:close/>
              </a:path>
              <a:path w="3832987" h="2030729">
                <a:moveTo>
                  <a:pt x="2779649" y="1458849"/>
                </a:moveTo>
                <a:lnTo>
                  <a:pt x="2766187" y="1484376"/>
                </a:lnTo>
                <a:lnTo>
                  <a:pt x="2843022" y="1524889"/>
                </a:lnTo>
                <a:lnTo>
                  <a:pt x="2856484" y="1499362"/>
                </a:lnTo>
                <a:lnTo>
                  <a:pt x="2779649" y="1458849"/>
                </a:lnTo>
                <a:close/>
              </a:path>
              <a:path w="3832987" h="2030729">
                <a:moveTo>
                  <a:pt x="2882138" y="1512824"/>
                </a:moveTo>
                <a:lnTo>
                  <a:pt x="2868549" y="1538478"/>
                </a:lnTo>
                <a:lnTo>
                  <a:pt x="2945384" y="1578991"/>
                </a:lnTo>
                <a:lnTo>
                  <a:pt x="2958973" y="1553337"/>
                </a:lnTo>
                <a:lnTo>
                  <a:pt x="2882138" y="1512824"/>
                </a:lnTo>
                <a:close/>
              </a:path>
              <a:path w="3832987" h="2030729">
                <a:moveTo>
                  <a:pt x="2984500" y="1566926"/>
                </a:moveTo>
                <a:lnTo>
                  <a:pt x="2971038" y="1592453"/>
                </a:lnTo>
                <a:lnTo>
                  <a:pt x="3047873" y="1632966"/>
                </a:lnTo>
                <a:lnTo>
                  <a:pt x="3061335" y="1607439"/>
                </a:lnTo>
                <a:lnTo>
                  <a:pt x="2984500" y="1566926"/>
                </a:lnTo>
                <a:close/>
              </a:path>
              <a:path w="3832987" h="2030729">
                <a:moveTo>
                  <a:pt x="3086989" y="1620901"/>
                </a:moveTo>
                <a:lnTo>
                  <a:pt x="3073527" y="1646555"/>
                </a:lnTo>
                <a:lnTo>
                  <a:pt x="3150362" y="1687068"/>
                </a:lnTo>
                <a:lnTo>
                  <a:pt x="3163824" y="1661414"/>
                </a:lnTo>
                <a:lnTo>
                  <a:pt x="3086989" y="1620901"/>
                </a:lnTo>
                <a:close/>
              </a:path>
              <a:path w="3832987" h="2030729">
                <a:moveTo>
                  <a:pt x="3189478" y="1674876"/>
                </a:moveTo>
                <a:lnTo>
                  <a:pt x="3175889" y="1700530"/>
                </a:lnTo>
                <a:lnTo>
                  <a:pt x="3252724" y="1741043"/>
                </a:lnTo>
                <a:lnTo>
                  <a:pt x="3266313" y="1715389"/>
                </a:lnTo>
                <a:lnTo>
                  <a:pt x="3189478" y="1674876"/>
                </a:lnTo>
                <a:close/>
              </a:path>
              <a:path w="3832987" h="2030729">
                <a:moveTo>
                  <a:pt x="3291840" y="1728978"/>
                </a:moveTo>
                <a:lnTo>
                  <a:pt x="3278378" y="1754505"/>
                </a:lnTo>
                <a:lnTo>
                  <a:pt x="3355213" y="1795145"/>
                </a:lnTo>
                <a:lnTo>
                  <a:pt x="3368675" y="1769491"/>
                </a:lnTo>
                <a:lnTo>
                  <a:pt x="3291840" y="1728978"/>
                </a:lnTo>
                <a:close/>
              </a:path>
              <a:path w="3832987" h="2030729">
                <a:moveTo>
                  <a:pt x="3394329" y="1782953"/>
                </a:moveTo>
                <a:lnTo>
                  <a:pt x="3380866" y="1808607"/>
                </a:lnTo>
                <a:lnTo>
                  <a:pt x="3457702" y="1849120"/>
                </a:lnTo>
                <a:lnTo>
                  <a:pt x="3471164" y="1823466"/>
                </a:lnTo>
                <a:lnTo>
                  <a:pt x="3394329" y="1782953"/>
                </a:lnTo>
                <a:close/>
              </a:path>
              <a:path w="3832987" h="2030729">
                <a:moveTo>
                  <a:pt x="3496817" y="1837055"/>
                </a:moveTo>
                <a:lnTo>
                  <a:pt x="3483229" y="1862582"/>
                </a:lnTo>
                <a:lnTo>
                  <a:pt x="3560064" y="1903095"/>
                </a:lnTo>
                <a:lnTo>
                  <a:pt x="3573653" y="1877568"/>
                </a:lnTo>
                <a:lnTo>
                  <a:pt x="3496817" y="1837055"/>
                </a:lnTo>
                <a:close/>
              </a:path>
              <a:path w="3832987" h="2030729">
                <a:moveTo>
                  <a:pt x="3599179" y="1891030"/>
                </a:moveTo>
                <a:lnTo>
                  <a:pt x="3585717" y="1916684"/>
                </a:lnTo>
                <a:lnTo>
                  <a:pt x="3662553" y="1957197"/>
                </a:lnTo>
                <a:lnTo>
                  <a:pt x="3676015" y="1931543"/>
                </a:lnTo>
                <a:lnTo>
                  <a:pt x="3599179" y="1891030"/>
                </a:lnTo>
                <a:close/>
              </a:path>
              <a:path w="3832987" h="2030729">
                <a:moveTo>
                  <a:pt x="3701668" y="1945132"/>
                </a:moveTo>
                <a:lnTo>
                  <a:pt x="3688206" y="1970659"/>
                </a:lnTo>
                <a:lnTo>
                  <a:pt x="3749338" y="2002954"/>
                </a:lnTo>
                <a:lnTo>
                  <a:pt x="3762248" y="2009775"/>
                </a:lnTo>
                <a:lnTo>
                  <a:pt x="3832987" y="2030730"/>
                </a:lnTo>
                <a:lnTo>
                  <a:pt x="3776344" y="1951736"/>
                </a:lnTo>
                <a:lnTo>
                  <a:pt x="3775710" y="1984121"/>
                </a:lnTo>
                <a:lnTo>
                  <a:pt x="3762841" y="1977344"/>
                </a:lnTo>
                <a:lnTo>
                  <a:pt x="3701668" y="1945132"/>
                </a:lnTo>
                <a:close/>
              </a:path>
              <a:path w="3832987" h="2030729">
                <a:moveTo>
                  <a:pt x="3762248" y="2009775"/>
                </a:moveTo>
                <a:lnTo>
                  <a:pt x="3749338" y="2002954"/>
                </a:lnTo>
                <a:lnTo>
                  <a:pt x="3735831" y="2028571"/>
                </a:lnTo>
                <a:lnTo>
                  <a:pt x="3832987" y="2030730"/>
                </a:lnTo>
                <a:lnTo>
                  <a:pt x="3762248" y="2009775"/>
                </a:lnTo>
                <a:close/>
              </a:path>
              <a:path w="3832987" h="2030729">
                <a:moveTo>
                  <a:pt x="3776344" y="1951736"/>
                </a:moveTo>
                <a:lnTo>
                  <a:pt x="3762841" y="1977344"/>
                </a:lnTo>
                <a:lnTo>
                  <a:pt x="3775710" y="1984121"/>
                </a:lnTo>
                <a:lnTo>
                  <a:pt x="3776344" y="1951736"/>
                </a:lnTo>
                <a:close/>
              </a:path>
              <a:path w="3832987" h="2030729">
                <a:moveTo>
                  <a:pt x="13462" y="0"/>
                </a:moveTo>
                <a:lnTo>
                  <a:pt x="0" y="25654"/>
                </a:lnTo>
                <a:lnTo>
                  <a:pt x="76834" y="66167"/>
                </a:lnTo>
                <a:lnTo>
                  <a:pt x="90296" y="40512"/>
                </a:lnTo>
                <a:lnTo>
                  <a:pt x="1346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5934202" y="3780281"/>
            <a:ext cx="1068451" cy="801878"/>
          </a:xfrm>
          <a:custGeom>
            <a:avLst/>
            <a:gdLst/>
            <a:ahLst/>
            <a:cxnLst/>
            <a:rect l="l" t="t" r="r" b="b"/>
            <a:pathLst>
              <a:path w="1068451" h="801877">
                <a:moveTo>
                  <a:pt x="905255" y="103632"/>
                </a:moveTo>
                <a:lnTo>
                  <a:pt x="835659" y="155575"/>
                </a:lnTo>
                <a:lnTo>
                  <a:pt x="852931" y="178689"/>
                </a:lnTo>
                <a:lnTo>
                  <a:pt x="922527" y="126746"/>
                </a:lnTo>
                <a:lnTo>
                  <a:pt x="905255" y="103632"/>
                </a:lnTo>
                <a:close/>
              </a:path>
              <a:path w="1068451" h="801877">
                <a:moveTo>
                  <a:pt x="812419" y="172847"/>
                </a:moveTo>
                <a:lnTo>
                  <a:pt x="742823" y="224790"/>
                </a:lnTo>
                <a:lnTo>
                  <a:pt x="760095" y="247904"/>
                </a:lnTo>
                <a:lnTo>
                  <a:pt x="829691" y="196088"/>
                </a:lnTo>
                <a:lnTo>
                  <a:pt x="812419" y="172847"/>
                </a:lnTo>
                <a:close/>
              </a:path>
              <a:path w="1068451" h="801877">
                <a:moveTo>
                  <a:pt x="719581" y="242062"/>
                </a:moveTo>
                <a:lnTo>
                  <a:pt x="649986" y="294005"/>
                </a:lnTo>
                <a:lnTo>
                  <a:pt x="667257" y="317246"/>
                </a:lnTo>
                <a:lnTo>
                  <a:pt x="736853" y="265303"/>
                </a:lnTo>
                <a:lnTo>
                  <a:pt x="719581" y="242062"/>
                </a:lnTo>
                <a:close/>
              </a:path>
              <a:path w="1068451" h="801877">
                <a:moveTo>
                  <a:pt x="626745" y="311277"/>
                </a:moveTo>
                <a:lnTo>
                  <a:pt x="557022" y="363220"/>
                </a:lnTo>
                <a:lnTo>
                  <a:pt x="574421" y="386461"/>
                </a:lnTo>
                <a:lnTo>
                  <a:pt x="644017" y="334518"/>
                </a:lnTo>
                <a:lnTo>
                  <a:pt x="626745" y="311277"/>
                </a:lnTo>
                <a:close/>
              </a:path>
              <a:path w="1068451" h="801877">
                <a:moveTo>
                  <a:pt x="533908" y="380492"/>
                </a:moveTo>
                <a:lnTo>
                  <a:pt x="464185" y="432435"/>
                </a:lnTo>
                <a:lnTo>
                  <a:pt x="481584" y="455676"/>
                </a:lnTo>
                <a:lnTo>
                  <a:pt x="551180" y="403733"/>
                </a:lnTo>
                <a:lnTo>
                  <a:pt x="533908" y="380492"/>
                </a:lnTo>
                <a:close/>
              </a:path>
              <a:path w="1068451" h="801877">
                <a:moveTo>
                  <a:pt x="441071" y="449834"/>
                </a:moveTo>
                <a:lnTo>
                  <a:pt x="371348" y="501650"/>
                </a:lnTo>
                <a:lnTo>
                  <a:pt x="388747" y="524891"/>
                </a:lnTo>
                <a:lnTo>
                  <a:pt x="458343" y="472948"/>
                </a:lnTo>
                <a:lnTo>
                  <a:pt x="441071" y="449834"/>
                </a:lnTo>
                <a:close/>
              </a:path>
              <a:path w="1068451" h="801877">
                <a:moveTo>
                  <a:pt x="348107" y="519049"/>
                </a:moveTo>
                <a:lnTo>
                  <a:pt x="278511" y="570992"/>
                </a:lnTo>
                <a:lnTo>
                  <a:pt x="295783" y="594106"/>
                </a:lnTo>
                <a:lnTo>
                  <a:pt x="365506" y="542290"/>
                </a:lnTo>
                <a:lnTo>
                  <a:pt x="348107" y="519049"/>
                </a:lnTo>
                <a:close/>
              </a:path>
              <a:path w="1068451" h="801877">
                <a:moveTo>
                  <a:pt x="255270" y="588264"/>
                </a:moveTo>
                <a:lnTo>
                  <a:pt x="185674" y="640207"/>
                </a:lnTo>
                <a:lnTo>
                  <a:pt x="202946" y="663448"/>
                </a:lnTo>
                <a:lnTo>
                  <a:pt x="272669" y="611505"/>
                </a:lnTo>
                <a:lnTo>
                  <a:pt x="255270" y="588264"/>
                </a:lnTo>
                <a:close/>
              </a:path>
              <a:path w="1068451" h="801877">
                <a:moveTo>
                  <a:pt x="162433" y="657479"/>
                </a:moveTo>
                <a:lnTo>
                  <a:pt x="92837" y="709422"/>
                </a:lnTo>
                <a:lnTo>
                  <a:pt x="110109" y="732663"/>
                </a:lnTo>
                <a:lnTo>
                  <a:pt x="179832" y="680720"/>
                </a:lnTo>
                <a:lnTo>
                  <a:pt x="162433" y="657479"/>
                </a:lnTo>
                <a:close/>
              </a:path>
              <a:path w="1068451" h="801877">
                <a:moveTo>
                  <a:pt x="69596" y="726694"/>
                </a:moveTo>
                <a:lnTo>
                  <a:pt x="0" y="778637"/>
                </a:lnTo>
                <a:lnTo>
                  <a:pt x="17272" y="801878"/>
                </a:lnTo>
                <a:lnTo>
                  <a:pt x="86868" y="749935"/>
                </a:lnTo>
                <a:lnTo>
                  <a:pt x="69596" y="726694"/>
                </a:lnTo>
                <a:close/>
              </a:path>
              <a:path w="1068451" h="801877">
                <a:moveTo>
                  <a:pt x="928497" y="86233"/>
                </a:moveTo>
                <a:lnTo>
                  <a:pt x="945769" y="109474"/>
                </a:lnTo>
                <a:lnTo>
                  <a:pt x="1007399" y="63476"/>
                </a:lnTo>
                <a:lnTo>
                  <a:pt x="1015365" y="57531"/>
                </a:lnTo>
                <a:lnTo>
                  <a:pt x="1024763" y="86741"/>
                </a:lnTo>
                <a:lnTo>
                  <a:pt x="1068451" y="0"/>
                </a:lnTo>
                <a:lnTo>
                  <a:pt x="998093" y="34290"/>
                </a:lnTo>
                <a:lnTo>
                  <a:pt x="990079" y="40270"/>
                </a:lnTo>
                <a:lnTo>
                  <a:pt x="928497" y="86233"/>
                </a:lnTo>
                <a:close/>
              </a:path>
              <a:path w="1068451" h="801877">
                <a:moveTo>
                  <a:pt x="998093" y="34290"/>
                </a:moveTo>
                <a:lnTo>
                  <a:pt x="1068451" y="0"/>
                </a:lnTo>
                <a:lnTo>
                  <a:pt x="972820" y="17145"/>
                </a:lnTo>
                <a:lnTo>
                  <a:pt x="990079" y="40270"/>
                </a:lnTo>
                <a:lnTo>
                  <a:pt x="998093" y="34290"/>
                </a:lnTo>
                <a:close/>
              </a:path>
              <a:path w="1068451" h="801877">
                <a:moveTo>
                  <a:pt x="1024763" y="86741"/>
                </a:moveTo>
                <a:lnTo>
                  <a:pt x="1015365" y="57531"/>
                </a:lnTo>
                <a:lnTo>
                  <a:pt x="1007399" y="63476"/>
                </a:lnTo>
                <a:lnTo>
                  <a:pt x="1024763" y="867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6207252" y="2493137"/>
            <a:ext cx="62357" cy="936243"/>
          </a:xfrm>
          <a:custGeom>
            <a:avLst/>
            <a:gdLst/>
            <a:ahLst/>
            <a:cxnLst/>
            <a:rect l="l" t="t" r="r" b="b"/>
            <a:pathLst>
              <a:path w="62357" h="936243">
                <a:moveTo>
                  <a:pt x="49657" y="0"/>
                </a:moveTo>
                <a:lnTo>
                  <a:pt x="48895" y="38100"/>
                </a:lnTo>
                <a:lnTo>
                  <a:pt x="61595" y="38353"/>
                </a:lnTo>
                <a:lnTo>
                  <a:pt x="62357" y="253"/>
                </a:lnTo>
                <a:lnTo>
                  <a:pt x="49657" y="0"/>
                </a:lnTo>
                <a:close/>
              </a:path>
              <a:path w="62357" h="936243">
                <a:moveTo>
                  <a:pt x="48513" y="50800"/>
                </a:moveTo>
                <a:lnTo>
                  <a:pt x="47751" y="88900"/>
                </a:lnTo>
                <a:lnTo>
                  <a:pt x="60451" y="89153"/>
                </a:lnTo>
                <a:lnTo>
                  <a:pt x="61213" y="51053"/>
                </a:lnTo>
                <a:lnTo>
                  <a:pt x="48513" y="50800"/>
                </a:lnTo>
                <a:close/>
              </a:path>
              <a:path w="62357" h="936243">
                <a:moveTo>
                  <a:pt x="47498" y="101600"/>
                </a:moveTo>
                <a:lnTo>
                  <a:pt x="46736" y="139700"/>
                </a:lnTo>
                <a:lnTo>
                  <a:pt x="59436" y="139953"/>
                </a:lnTo>
                <a:lnTo>
                  <a:pt x="60198" y="101853"/>
                </a:lnTo>
                <a:lnTo>
                  <a:pt x="47498" y="101600"/>
                </a:lnTo>
                <a:close/>
              </a:path>
              <a:path w="62357" h="936243">
                <a:moveTo>
                  <a:pt x="46482" y="152400"/>
                </a:moveTo>
                <a:lnTo>
                  <a:pt x="45720" y="190500"/>
                </a:lnTo>
                <a:lnTo>
                  <a:pt x="58420" y="190753"/>
                </a:lnTo>
                <a:lnTo>
                  <a:pt x="59182" y="152653"/>
                </a:lnTo>
                <a:lnTo>
                  <a:pt x="46482" y="152400"/>
                </a:lnTo>
                <a:close/>
              </a:path>
              <a:path w="62357" h="936243">
                <a:moveTo>
                  <a:pt x="45465" y="203200"/>
                </a:moveTo>
                <a:lnTo>
                  <a:pt x="44576" y="241300"/>
                </a:lnTo>
                <a:lnTo>
                  <a:pt x="57276" y="241553"/>
                </a:lnTo>
                <a:lnTo>
                  <a:pt x="58165" y="203453"/>
                </a:lnTo>
                <a:lnTo>
                  <a:pt x="45465" y="203200"/>
                </a:lnTo>
                <a:close/>
              </a:path>
              <a:path w="62357" h="936243">
                <a:moveTo>
                  <a:pt x="44323" y="254000"/>
                </a:moveTo>
                <a:lnTo>
                  <a:pt x="43561" y="291973"/>
                </a:lnTo>
                <a:lnTo>
                  <a:pt x="56261" y="292353"/>
                </a:lnTo>
                <a:lnTo>
                  <a:pt x="57023" y="254253"/>
                </a:lnTo>
                <a:lnTo>
                  <a:pt x="44323" y="254000"/>
                </a:lnTo>
                <a:close/>
              </a:path>
              <a:path w="62357" h="936243">
                <a:moveTo>
                  <a:pt x="43307" y="304673"/>
                </a:moveTo>
                <a:lnTo>
                  <a:pt x="42545" y="342773"/>
                </a:lnTo>
                <a:lnTo>
                  <a:pt x="55245" y="343026"/>
                </a:lnTo>
                <a:lnTo>
                  <a:pt x="56007" y="305053"/>
                </a:lnTo>
                <a:lnTo>
                  <a:pt x="43307" y="304673"/>
                </a:lnTo>
                <a:close/>
              </a:path>
              <a:path w="62357" h="936243">
                <a:moveTo>
                  <a:pt x="42290" y="355473"/>
                </a:moveTo>
                <a:lnTo>
                  <a:pt x="41528" y="393573"/>
                </a:lnTo>
                <a:lnTo>
                  <a:pt x="54228" y="393826"/>
                </a:lnTo>
                <a:lnTo>
                  <a:pt x="54990" y="355726"/>
                </a:lnTo>
                <a:lnTo>
                  <a:pt x="42290" y="355473"/>
                </a:lnTo>
                <a:close/>
              </a:path>
              <a:path w="62357" h="936243">
                <a:moveTo>
                  <a:pt x="41148" y="406273"/>
                </a:moveTo>
                <a:lnTo>
                  <a:pt x="40386" y="444373"/>
                </a:lnTo>
                <a:lnTo>
                  <a:pt x="53086" y="444626"/>
                </a:lnTo>
                <a:lnTo>
                  <a:pt x="53848" y="406526"/>
                </a:lnTo>
                <a:lnTo>
                  <a:pt x="41148" y="406273"/>
                </a:lnTo>
                <a:close/>
              </a:path>
              <a:path w="62357" h="936243">
                <a:moveTo>
                  <a:pt x="40132" y="457073"/>
                </a:moveTo>
                <a:lnTo>
                  <a:pt x="39370" y="495173"/>
                </a:lnTo>
                <a:lnTo>
                  <a:pt x="52070" y="495426"/>
                </a:lnTo>
                <a:lnTo>
                  <a:pt x="52832" y="457326"/>
                </a:lnTo>
                <a:lnTo>
                  <a:pt x="40132" y="457073"/>
                </a:lnTo>
                <a:close/>
              </a:path>
              <a:path w="62357" h="936243">
                <a:moveTo>
                  <a:pt x="39115" y="507873"/>
                </a:moveTo>
                <a:lnTo>
                  <a:pt x="38353" y="545973"/>
                </a:lnTo>
                <a:lnTo>
                  <a:pt x="51053" y="546226"/>
                </a:lnTo>
                <a:lnTo>
                  <a:pt x="51815" y="508126"/>
                </a:lnTo>
                <a:lnTo>
                  <a:pt x="39115" y="507873"/>
                </a:lnTo>
                <a:close/>
              </a:path>
              <a:path w="62357" h="936243">
                <a:moveTo>
                  <a:pt x="38100" y="558673"/>
                </a:moveTo>
                <a:lnTo>
                  <a:pt x="37211" y="596773"/>
                </a:lnTo>
                <a:lnTo>
                  <a:pt x="49911" y="597026"/>
                </a:lnTo>
                <a:lnTo>
                  <a:pt x="50800" y="558926"/>
                </a:lnTo>
                <a:lnTo>
                  <a:pt x="38100" y="558673"/>
                </a:lnTo>
                <a:close/>
              </a:path>
              <a:path w="62357" h="936243">
                <a:moveTo>
                  <a:pt x="36957" y="609473"/>
                </a:moveTo>
                <a:lnTo>
                  <a:pt x="36195" y="647573"/>
                </a:lnTo>
                <a:lnTo>
                  <a:pt x="48895" y="647826"/>
                </a:lnTo>
                <a:lnTo>
                  <a:pt x="49657" y="609726"/>
                </a:lnTo>
                <a:lnTo>
                  <a:pt x="36957" y="609473"/>
                </a:lnTo>
                <a:close/>
              </a:path>
              <a:path w="62357" h="936243">
                <a:moveTo>
                  <a:pt x="35940" y="660273"/>
                </a:moveTo>
                <a:lnTo>
                  <a:pt x="35178" y="698373"/>
                </a:lnTo>
                <a:lnTo>
                  <a:pt x="47878" y="698626"/>
                </a:lnTo>
                <a:lnTo>
                  <a:pt x="48640" y="660526"/>
                </a:lnTo>
                <a:lnTo>
                  <a:pt x="35940" y="660273"/>
                </a:lnTo>
                <a:close/>
              </a:path>
              <a:path w="62357" h="936243">
                <a:moveTo>
                  <a:pt x="34925" y="711073"/>
                </a:moveTo>
                <a:lnTo>
                  <a:pt x="34162" y="749173"/>
                </a:lnTo>
                <a:lnTo>
                  <a:pt x="46862" y="749426"/>
                </a:lnTo>
                <a:lnTo>
                  <a:pt x="47625" y="711326"/>
                </a:lnTo>
                <a:lnTo>
                  <a:pt x="34925" y="711073"/>
                </a:lnTo>
                <a:close/>
              </a:path>
              <a:path w="62357" h="936243">
                <a:moveTo>
                  <a:pt x="33782" y="761873"/>
                </a:moveTo>
                <a:lnTo>
                  <a:pt x="33020" y="799973"/>
                </a:lnTo>
                <a:lnTo>
                  <a:pt x="45720" y="800226"/>
                </a:lnTo>
                <a:lnTo>
                  <a:pt x="46482" y="762126"/>
                </a:lnTo>
                <a:lnTo>
                  <a:pt x="33782" y="761873"/>
                </a:lnTo>
                <a:close/>
              </a:path>
              <a:path w="62357" h="936243">
                <a:moveTo>
                  <a:pt x="32765" y="812673"/>
                </a:moveTo>
                <a:lnTo>
                  <a:pt x="32003" y="850773"/>
                </a:lnTo>
                <a:lnTo>
                  <a:pt x="44703" y="851026"/>
                </a:lnTo>
                <a:lnTo>
                  <a:pt x="45465" y="812926"/>
                </a:lnTo>
                <a:lnTo>
                  <a:pt x="32765" y="812673"/>
                </a:lnTo>
                <a:close/>
              </a:path>
              <a:path w="62357" h="936243">
                <a:moveTo>
                  <a:pt x="31496" y="872616"/>
                </a:moveTo>
                <a:lnTo>
                  <a:pt x="44196" y="872871"/>
                </a:lnTo>
                <a:lnTo>
                  <a:pt x="44450" y="863726"/>
                </a:lnTo>
                <a:lnTo>
                  <a:pt x="44196" y="872871"/>
                </a:lnTo>
                <a:lnTo>
                  <a:pt x="31496" y="872616"/>
                </a:lnTo>
                <a:lnTo>
                  <a:pt x="31750" y="863346"/>
                </a:lnTo>
                <a:lnTo>
                  <a:pt x="76200" y="860805"/>
                </a:lnTo>
                <a:lnTo>
                  <a:pt x="0" y="859282"/>
                </a:lnTo>
                <a:lnTo>
                  <a:pt x="36575" y="936243"/>
                </a:lnTo>
                <a:lnTo>
                  <a:pt x="76200" y="860805"/>
                </a:lnTo>
                <a:lnTo>
                  <a:pt x="31750" y="863346"/>
                </a:lnTo>
                <a:lnTo>
                  <a:pt x="31496" y="8726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6231636" y="4724400"/>
            <a:ext cx="143763" cy="926261"/>
          </a:xfrm>
          <a:custGeom>
            <a:avLst/>
            <a:gdLst/>
            <a:ahLst/>
            <a:cxnLst/>
            <a:rect l="l" t="t" r="r" b="b"/>
            <a:pathLst>
              <a:path w="143763" h="926261">
                <a:moveTo>
                  <a:pt x="139318" y="886942"/>
                </a:moveTo>
                <a:lnTo>
                  <a:pt x="126746" y="888428"/>
                </a:lnTo>
                <a:lnTo>
                  <a:pt x="131190" y="926261"/>
                </a:lnTo>
                <a:lnTo>
                  <a:pt x="143763" y="924788"/>
                </a:lnTo>
                <a:lnTo>
                  <a:pt x="139318" y="886942"/>
                </a:lnTo>
                <a:close/>
              </a:path>
              <a:path w="143763" h="926261">
                <a:moveTo>
                  <a:pt x="133476" y="836549"/>
                </a:moveTo>
                <a:lnTo>
                  <a:pt x="120903" y="837946"/>
                </a:lnTo>
                <a:lnTo>
                  <a:pt x="125349" y="875804"/>
                </a:lnTo>
                <a:lnTo>
                  <a:pt x="137922" y="874331"/>
                </a:lnTo>
                <a:lnTo>
                  <a:pt x="133476" y="836549"/>
                </a:lnTo>
                <a:close/>
              </a:path>
              <a:path w="143763" h="926261">
                <a:moveTo>
                  <a:pt x="127508" y="786003"/>
                </a:moveTo>
                <a:lnTo>
                  <a:pt x="114935" y="787527"/>
                </a:lnTo>
                <a:lnTo>
                  <a:pt x="119379" y="825372"/>
                </a:lnTo>
                <a:lnTo>
                  <a:pt x="131952" y="823849"/>
                </a:lnTo>
                <a:lnTo>
                  <a:pt x="127508" y="786003"/>
                </a:lnTo>
                <a:close/>
              </a:path>
              <a:path w="143763" h="926261">
                <a:moveTo>
                  <a:pt x="121665" y="735584"/>
                </a:moveTo>
                <a:lnTo>
                  <a:pt x="108965" y="737108"/>
                </a:lnTo>
                <a:lnTo>
                  <a:pt x="113411" y="774954"/>
                </a:lnTo>
                <a:lnTo>
                  <a:pt x="126111" y="773430"/>
                </a:lnTo>
                <a:lnTo>
                  <a:pt x="121665" y="735584"/>
                </a:lnTo>
                <a:close/>
              </a:path>
              <a:path w="143763" h="926261">
                <a:moveTo>
                  <a:pt x="115697" y="685165"/>
                </a:moveTo>
                <a:lnTo>
                  <a:pt x="103124" y="686562"/>
                </a:lnTo>
                <a:lnTo>
                  <a:pt x="107568" y="724408"/>
                </a:lnTo>
                <a:lnTo>
                  <a:pt x="120141" y="723011"/>
                </a:lnTo>
                <a:lnTo>
                  <a:pt x="115697" y="685165"/>
                </a:lnTo>
                <a:close/>
              </a:path>
              <a:path w="143763" h="926261">
                <a:moveTo>
                  <a:pt x="109854" y="634619"/>
                </a:moveTo>
                <a:lnTo>
                  <a:pt x="97154" y="636143"/>
                </a:lnTo>
                <a:lnTo>
                  <a:pt x="101600" y="673988"/>
                </a:lnTo>
                <a:lnTo>
                  <a:pt x="114173" y="672465"/>
                </a:lnTo>
                <a:lnTo>
                  <a:pt x="109854" y="634619"/>
                </a:lnTo>
                <a:close/>
              </a:path>
              <a:path w="143763" h="926261">
                <a:moveTo>
                  <a:pt x="103886" y="584200"/>
                </a:moveTo>
                <a:lnTo>
                  <a:pt x="91312" y="585724"/>
                </a:lnTo>
                <a:lnTo>
                  <a:pt x="95758" y="623569"/>
                </a:lnTo>
                <a:lnTo>
                  <a:pt x="108330" y="622046"/>
                </a:lnTo>
                <a:lnTo>
                  <a:pt x="103886" y="584200"/>
                </a:lnTo>
                <a:close/>
              </a:path>
              <a:path w="143763" h="926261">
                <a:moveTo>
                  <a:pt x="97916" y="533781"/>
                </a:moveTo>
                <a:lnTo>
                  <a:pt x="85343" y="535305"/>
                </a:lnTo>
                <a:lnTo>
                  <a:pt x="89788" y="573024"/>
                </a:lnTo>
                <a:lnTo>
                  <a:pt x="102362" y="571627"/>
                </a:lnTo>
                <a:lnTo>
                  <a:pt x="97916" y="533781"/>
                </a:lnTo>
                <a:close/>
              </a:path>
              <a:path w="143763" h="926261">
                <a:moveTo>
                  <a:pt x="92075" y="483362"/>
                </a:moveTo>
                <a:lnTo>
                  <a:pt x="79375" y="484758"/>
                </a:lnTo>
                <a:lnTo>
                  <a:pt x="83819" y="522605"/>
                </a:lnTo>
                <a:lnTo>
                  <a:pt x="96519" y="521208"/>
                </a:lnTo>
                <a:lnTo>
                  <a:pt x="92075" y="483362"/>
                </a:lnTo>
                <a:close/>
              </a:path>
              <a:path w="143763" h="926261">
                <a:moveTo>
                  <a:pt x="86105" y="432816"/>
                </a:moveTo>
                <a:lnTo>
                  <a:pt x="73533" y="434339"/>
                </a:lnTo>
                <a:lnTo>
                  <a:pt x="77977" y="472186"/>
                </a:lnTo>
                <a:lnTo>
                  <a:pt x="90550" y="470662"/>
                </a:lnTo>
                <a:lnTo>
                  <a:pt x="86105" y="432816"/>
                </a:lnTo>
                <a:close/>
              </a:path>
              <a:path w="143763" h="926261">
                <a:moveTo>
                  <a:pt x="80263" y="382397"/>
                </a:moveTo>
                <a:lnTo>
                  <a:pt x="67563" y="383920"/>
                </a:lnTo>
                <a:lnTo>
                  <a:pt x="72009" y="421767"/>
                </a:lnTo>
                <a:lnTo>
                  <a:pt x="84581" y="420243"/>
                </a:lnTo>
                <a:lnTo>
                  <a:pt x="80263" y="382397"/>
                </a:lnTo>
                <a:close/>
              </a:path>
              <a:path w="143763" h="926261">
                <a:moveTo>
                  <a:pt x="74294" y="331977"/>
                </a:moveTo>
                <a:lnTo>
                  <a:pt x="61722" y="333375"/>
                </a:lnTo>
                <a:lnTo>
                  <a:pt x="66166" y="371220"/>
                </a:lnTo>
                <a:lnTo>
                  <a:pt x="78739" y="369824"/>
                </a:lnTo>
                <a:lnTo>
                  <a:pt x="74294" y="331977"/>
                </a:lnTo>
                <a:close/>
              </a:path>
              <a:path w="143763" h="926261">
                <a:moveTo>
                  <a:pt x="68325" y="281558"/>
                </a:moveTo>
                <a:lnTo>
                  <a:pt x="55752" y="282956"/>
                </a:lnTo>
                <a:lnTo>
                  <a:pt x="60198" y="320801"/>
                </a:lnTo>
                <a:lnTo>
                  <a:pt x="72771" y="319277"/>
                </a:lnTo>
                <a:lnTo>
                  <a:pt x="68325" y="281558"/>
                </a:lnTo>
                <a:close/>
              </a:path>
              <a:path w="143763" h="926261">
                <a:moveTo>
                  <a:pt x="62484" y="231012"/>
                </a:moveTo>
                <a:lnTo>
                  <a:pt x="49784" y="232537"/>
                </a:lnTo>
                <a:lnTo>
                  <a:pt x="54228" y="270382"/>
                </a:lnTo>
                <a:lnTo>
                  <a:pt x="66928" y="268858"/>
                </a:lnTo>
                <a:lnTo>
                  <a:pt x="62484" y="231012"/>
                </a:lnTo>
                <a:close/>
              </a:path>
              <a:path w="143763" h="926261">
                <a:moveTo>
                  <a:pt x="56514" y="180594"/>
                </a:moveTo>
                <a:lnTo>
                  <a:pt x="43941" y="182118"/>
                </a:lnTo>
                <a:lnTo>
                  <a:pt x="48387" y="219963"/>
                </a:lnTo>
                <a:lnTo>
                  <a:pt x="60960" y="218439"/>
                </a:lnTo>
                <a:lnTo>
                  <a:pt x="56514" y="180594"/>
                </a:lnTo>
                <a:close/>
              </a:path>
              <a:path w="143763" h="926261">
                <a:moveTo>
                  <a:pt x="50673" y="130175"/>
                </a:moveTo>
                <a:lnTo>
                  <a:pt x="37973" y="131572"/>
                </a:lnTo>
                <a:lnTo>
                  <a:pt x="42417" y="169418"/>
                </a:lnTo>
                <a:lnTo>
                  <a:pt x="54990" y="168020"/>
                </a:lnTo>
                <a:lnTo>
                  <a:pt x="50673" y="130175"/>
                </a:lnTo>
                <a:close/>
              </a:path>
              <a:path w="143763" h="926261">
                <a:moveTo>
                  <a:pt x="44703" y="79629"/>
                </a:moveTo>
                <a:lnTo>
                  <a:pt x="32130" y="81152"/>
                </a:lnTo>
                <a:lnTo>
                  <a:pt x="36575" y="118999"/>
                </a:lnTo>
                <a:lnTo>
                  <a:pt x="49149" y="117475"/>
                </a:lnTo>
                <a:lnTo>
                  <a:pt x="44703" y="79629"/>
                </a:lnTo>
                <a:close/>
              </a:path>
              <a:path w="143763" h="926261">
                <a:moveTo>
                  <a:pt x="30099" y="63754"/>
                </a:moveTo>
                <a:lnTo>
                  <a:pt x="30606" y="68580"/>
                </a:lnTo>
                <a:lnTo>
                  <a:pt x="43179" y="67056"/>
                </a:lnTo>
                <a:lnTo>
                  <a:pt x="30606" y="68580"/>
                </a:lnTo>
                <a:lnTo>
                  <a:pt x="30099" y="63754"/>
                </a:lnTo>
                <a:lnTo>
                  <a:pt x="42672" y="62356"/>
                </a:lnTo>
                <a:lnTo>
                  <a:pt x="75691" y="71247"/>
                </a:lnTo>
                <a:lnTo>
                  <a:pt x="28955" y="0"/>
                </a:lnTo>
                <a:lnTo>
                  <a:pt x="0" y="80137"/>
                </a:lnTo>
                <a:lnTo>
                  <a:pt x="75691" y="71247"/>
                </a:lnTo>
                <a:lnTo>
                  <a:pt x="42672" y="62356"/>
                </a:lnTo>
                <a:lnTo>
                  <a:pt x="30099" y="637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383540" y="236845"/>
            <a:ext cx="4648655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dirty="0" smtClean="0" sz="3600" spc="-159" b="1">
                <a:latin typeface="Arial"/>
                <a:cs typeface="Arial"/>
              </a:rPr>
              <a:t>Obj</a:t>
            </a:r>
            <a:r>
              <a:rPr dirty="0" smtClean="0" sz="3600" spc="-154" b="1">
                <a:latin typeface="Arial"/>
                <a:cs typeface="Arial"/>
              </a:rPr>
              <a:t>ect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59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4" b="1">
                <a:latin typeface="Arial"/>
                <a:cs typeface="Arial"/>
              </a:rPr>
              <a:t>arameter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xa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64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1</a:t>
            </a:r>
            <a:r>
              <a:rPr dirty="0" smtClean="0" sz="3600" spc="-299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…</a:t>
            </a:r>
            <a:r>
              <a:rPr dirty="0" smtClean="0" sz="3600" spc="0" b="1">
                <a:latin typeface="Arial"/>
                <a:cs typeface="Arial"/>
              </a:rPr>
              <a:t>.</a:t>
            </a:r>
            <a:endParaRPr sz="3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019436" y="236845"/>
            <a:ext cx="246374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0" b="1"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83540" y="1393803"/>
            <a:ext cx="1121582" cy="5862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dirty="0" smtClean="0" sz="1300" spc="0" b="1">
                <a:latin typeface="Arial"/>
                <a:cs typeface="Arial"/>
              </a:rPr>
              <a:t>//</a:t>
            </a:r>
            <a:r>
              <a:rPr dirty="0" smtClean="0" sz="1300" spc="9" b="1">
                <a:latin typeface="Arial"/>
                <a:cs typeface="Arial"/>
              </a:rPr>
              <a:t> </a:t>
            </a:r>
            <a:r>
              <a:rPr dirty="0" smtClean="0" sz="1300" spc="0" b="1">
                <a:latin typeface="Arial"/>
                <a:cs typeface="Arial"/>
              </a:rPr>
              <a:t>Dri</a:t>
            </a:r>
            <a:r>
              <a:rPr dirty="0" smtClean="0" sz="1300" spc="-25" b="1">
                <a:latin typeface="Arial"/>
                <a:cs typeface="Arial"/>
              </a:rPr>
              <a:t>v</a:t>
            </a:r>
            <a:r>
              <a:rPr dirty="0" smtClean="0" sz="1300" spc="0" b="1">
                <a:latin typeface="Arial"/>
                <a:cs typeface="Arial"/>
              </a:rPr>
              <a:t>er</a:t>
            </a:r>
            <a:r>
              <a:rPr dirty="0" smtClean="0" sz="1300" spc="-17" b="1">
                <a:latin typeface="Arial"/>
                <a:cs typeface="Arial"/>
              </a:rPr>
              <a:t> </a:t>
            </a:r>
            <a:r>
              <a:rPr dirty="0" smtClean="0" sz="1300" spc="0" b="1">
                <a:latin typeface="Arial"/>
                <a:cs typeface="Arial"/>
              </a:rPr>
              <a:t>class</a:t>
            </a:r>
            <a:endParaRPr sz="1300">
              <a:latin typeface="Arial"/>
              <a:cs typeface="Arial"/>
            </a:endParaRPr>
          </a:p>
          <a:p>
            <a:pPr marL="12700" marR="24688">
              <a:lnSpc>
                <a:spcPct val="95825"/>
              </a:lnSpc>
            </a:pPr>
            <a:r>
              <a:rPr dirty="0" smtClean="0" sz="1300" spc="0" b="1">
                <a:latin typeface="Arial"/>
                <a:cs typeface="Arial"/>
              </a:rPr>
              <a:t>class</a:t>
            </a:r>
            <a:r>
              <a:rPr dirty="0" smtClean="0" sz="1300" spc="-12" b="1">
                <a:latin typeface="Arial"/>
                <a:cs typeface="Arial"/>
              </a:rPr>
              <a:t> </a:t>
            </a:r>
            <a:r>
              <a:rPr dirty="0" smtClean="0" sz="1300" spc="-94" b="1">
                <a:latin typeface="Arial"/>
                <a:cs typeface="Arial"/>
              </a:rPr>
              <a:t>T</a:t>
            </a:r>
            <a:r>
              <a:rPr dirty="0" smtClean="0" sz="1300" spc="0" b="1">
                <a:latin typeface="Arial"/>
                <a:cs typeface="Arial"/>
              </a:rPr>
              <a:t>est</a:t>
            </a:r>
            <a:endParaRPr sz="1300">
              <a:latin typeface="Arial"/>
              <a:cs typeface="Arial"/>
            </a:endParaRPr>
          </a:p>
          <a:p>
            <a:pPr marL="12700" marR="24688">
              <a:lnSpc>
                <a:spcPct val="95825"/>
              </a:lnSpc>
              <a:spcBef>
                <a:spcPts val="65"/>
              </a:spcBef>
            </a:pPr>
            <a:r>
              <a:rPr dirty="0" smtClean="0" sz="1300" spc="0" b="1">
                <a:latin typeface="Arial"/>
                <a:cs typeface="Arial"/>
              </a:rPr>
              <a:t>{</a:t>
            </a:r>
            <a:endParaRPr sz="13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22223" y="1988163"/>
            <a:ext cx="534921" cy="3881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dirty="0" smtClean="0" sz="1300" spc="0" b="1">
                <a:solidFill>
                  <a:srgbClr val="FF0000"/>
                </a:solidFill>
                <a:latin typeface="Arial"/>
                <a:cs typeface="Arial"/>
              </a:rPr>
              <a:t>public</a:t>
            </a:r>
            <a:endParaRPr sz="1300">
              <a:latin typeface="Arial"/>
              <a:cs typeface="Arial"/>
            </a:endParaRPr>
          </a:p>
          <a:p>
            <a:pPr marL="12700" marR="24688">
              <a:lnSpc>
                <a:spcPct val="95825"/>
              </a:lnSpc>
            </a:pPr>
            <a:r>
              <a:rPr dirty="0" smtClean="0" sz="1300" spc="0" b="1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3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98194" y="1988163"/>
            <a:ext cx="480003" cy="1899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dirty="0" smtClean="0" sz="1300" spc="0" b="1">
                <a:solidFill>
                  <a:srgbClr val="FF0000"/>
                </a:solidFill>
                <a:latin typeface="Arial"/>
                <a:cs typeface="Arial"/>
              </a:rPr>
              <a:t>static</a:t>
            </a:r>
            <a:endParaRPr sz="13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212594" y="1988163"/>
            <a:ext cx="385362" cy="1899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dirty="0" smtClean="0" sz="1300" spc="-25" b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1300" spc="0" b="1">
                <a:solidFill>
                  <a:srgbClr val="FF0000"/>
                </a:solidFill>
                <a:latin typeface="Arial"/>
                <a:cs typeface="Arial"/>
              </a:rPr>
              <a:t>oid</a:t>
            </a:r>
            <a:endParaRPr sz="13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127375" y="1988163"/>
            <a:ext cx="1180841" cy="1899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dirty="0" smtClean="0" sz="1300" spc="0" b="1">
                <a:solidFill>
                  <a:srgbClr val="FF0000"/>
                </a:solidFill>
                <a:latin typeface="Arial"/>
                <a:cs typeface="Arial"/>
              </a:rPr>
              <a:t>update</a:t>
            </a:r>
            <a:r>
              <a:rPr dirty="0" smtClean="0" sz="1300" spc="9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300" spc="-25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3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300" spc="-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300" spc="0" b="1">
                <a:solidFill>
                  <a:srgbClr val="FF0000"/>
                </a:solidFill>
                <a:latin typeface="Arial"/>
                <a:cs typeface="Arial"/>
              </a:rPr>
              <a:t>ab)</a:t>
            </a:r>
            <a:endParaRPr sz="13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86604" y="2207412"/>
            <a:ext cx="2364010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latin typeface="Calibri"/>
                <a:cs typeface="Calibri"/>
              </a:rPr>
              <a:t>Acti</a:t>
            </a:r>
            <a:r>
              <a:rPr dirty="0" smtClean="0" baseline="3034" sz="2700" spc="-9" b="1">
                <a:latin typeface="Calibri"/>
                <a:cs typeface="Calibri"/>
              </a:rPr>
              <a:t>v</a:t>
            </a:r>
            <a:r>
              <a:rPr dirty="0" smtClean="0" baseline="3034" sz="2700" spc="0" b="1">
                <a:latin typeface="Calibri"/>
                <a:cs typeface="Calibri"/>
              </a:rPr>
              <a:t>e</a:t>
            </a:r>
            <a:r>
              <a:rPr dirty="0" smtClean="0" baseline="3034" sz="2700" spc="-29" b="1"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latin typeface="Calibri"/>
                <a:cs typeface="Calibri"/>
              </a:rPr>
              <a:t>in</a:t>
            </a:r>
            <a:r>
              <a:rPr dirty="0" smtClean="0" baseline="3034" sz="2700" spc="0" b="1"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latin typeface="Calibri"/>
                <a:cs typeface="Calibri"/>
              </a:rPr>
              <a:t>mai</a:t>
            </a:r>
            <a:r>
              <a:rPr dirty="0" smtClean="0" baseline="3034" sz="2700" spc="4" b="1"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latin typeface="Calibri"/>
                <a:cs typeface="Calibri"/>
              </a:rPr>
              <a:t>()</a:t>
            </a:r>
            <a:r>
              <a:rPr dirty="0" smtClean="0" baseline="3034" sz="2700" spc="-19" b="1"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latin typeface="Calibri"/>
                <a:cs typeface="Calibri"/>
              </a:rPr>
              <a:t>M</a:t>
            </a:r>
            <a:r>
              <a:rPr dirty="0" smtClean="0" baseline="3034" sz="2700" spc="-9" b="1"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latin typeface="Calibri"/>
                <a:cs typeface="Calibri"/>
              </a:rPr>
              <a:t>thod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2223" y="2384657"/>
            <a:ext cx="1445402" cy="5862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4140" marR="24688">
              <a:lnSpc>
                <a:spcPts val="1425"/>
              </a:lnSpc>
              <a:spcBef>
                <a:spcPts val="71"/>
              </a:spcBef>
            </a:pPr>
            <a:r>
              <a:rPr dirty="0" smtClean="0" sz="1300" spc="0" b="1">
                <a:solidFill>
                  <a:srgbClr val="FF0000"/>
                </a:solidFill>
                <a:latin typeface="Arial"/>
                <a:cs typeface="Arial"/>
              </a:rPr>
              <a:t>ab.se</a:t>
            </a:r>
            <a:r>
              <a:rPr dirty="0" smtClean="0" sz="1300" spc="9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300" spc="-29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300" spc="9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300" spc="0" b="1">
                <a:solidFill>
                  <a:srgbClr val="FF0000"/>
                </a:solidFill>
                <a:latin typeface="Arial"/>
                <a:cs typeface="Arial"/>
              </a:rPr>
              <a:t>56);</a:t>
            </a:r>
            <a:endParaRPr sz="1300">
              <a:latin typeface="Arial"/>
              <a:cs typeface="Arial"/>
            </a:endParaRPr>
          </a:p>
          <a:p>
            <a:pPr marL="104140" marR="24688">
              <a:lnSpc>
                <a:spcPct val="95825"/>
              </a:lnSpc>
            </a:pPr>
            <a:r>
              <a:rPr dirty="0" smtClean="0" sz="1300" spc="0" b="1">
                <a:solidFill>
                  <a:srgbClr val="FF0000"/>
                </a:solidFill>
                <a:latin typeface="Arial"/>
                <a:cs typeface="Arial"/>
              </a:rPr>
              <a:t>ab.setB(45);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5"/>
              </a:spcBef>
            </a:pPr>
            <a:r>
              <a:rPr dirty="0" smtClean="0" sz="1300" spc="0" b="1">
                <a:solidFill>
                  <a:srgbClr val="FF0000"/>
                </a:solidFill>
                <a:latin typeface="Arial"/>
                <a:cs typeface="Arial"/>
              </a:rPr>
              <a:t>}</a:t>
            </a:r>
            <a:r>
              <a:rPr dirty="0" smtClean="0" sz="1300" spc="-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300" spc="0" b="1">
                <a:solidFill>
                  <a:srgbClr val="FF0000"/>
                </a:solidFill>
                <a:latin typeface="Arial"/>
                <a:cs typeface="Arial"/>
              </a:rPr>
              <a:t>//</a:t>
            </a:r>
            <a:r>
              <a:rPr dirty="0" smtClean="0" sz="13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300" spc="0" b="1">
                <a:solidFill>
                  <a:srgbClr val="FF0000"/>
                </a:solidFill>
                <a:latin typeface="Arial"/>
                <a:cs typeface="Arial"/>
              </a:rPr>
              <a:t>End</a:t>
            </a:r>
            <a:r>
              <a:rPr dirty="0" smtClean="0" sz="1300" spc="-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300" spc="0" b="1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mtClean="0" sz="1300" spc="-2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300" spc="9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300" spc="0" b="1">
                <a:solidFill>
                  <a:srgbClr val="FF0000"/>
                </a:solidFill>
                <a:latin typeface="Arial"/>
                <a:cs typeface="Arial"/>
              </a:rPr>
              <a:t>ethod</a:t>
            </a:r>
            <a:endParaRPr sz="13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350633" y="3104419"/>
            <a:ext cx="61274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001F5F"/>
                </a:solidFill>
                <a:latin typeface="Arial"/>
                <a:cs typeface="Arial"/>
              </a:rPr>
              <a:t>:AB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2223" y="3177137"/>
            <a:ext cx="1015231" cy="3881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dirty="0" smtClean="0" sz="1300" spc="0" b="1">
                <a:latin typeface="Arial"/>
                <a:cs typeface="Arial"/>
              </a:rPr>
              <a:t>public</a:t>
            </a:r>
            <a:r>
              <a:rPr dirty="0" smtClean="0" sz="1300" spc="-3" b="1">
                <a:latin typeface="Arial"/>
                <a:cs typeface="Arial"/>
              </a:rPr>
              <a:t> </a:t>
            </a:r>
            <a:r>
              <a:rPr dirty="0" smtClean="0" sz="1300" spc="0" b="1">
                <a:latin typeface="Arial"/>
                <a:cs typeface="Arial"/>
              </a:rPr>
              <a:t>static</a:t>
            </a:r>
            <a:endParaRPr sz="1300">
              <a:latin typeface="Arial"/>
              <a:cs typeface="Arial"/>
            </a:endParaRPr>
          </a:p>
          <a:p>
            <a:pPr marL="12700" marR="24688">
              <a:lnSpc>
                <a:spcPct val="95825"/>
              </a:lnSpc>
            </a:pPr>
            <a:r>
              <a:rPr dirty="0" smtClean="0" sz="1300" spc="0" b="1">
                <a:latin typeface="Arial"/>
                <a:cs typeface="Arial"/>
              </a:rPr>
              <a:t>{</a:t>
            </a:r>
            <a:endParaRPr sz="13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12594" y="3177137"/>
            <a:ext cx="1914321" cy="1899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dirty="0" smtClean="0" sz="1300" spc="-25" b="1">
                <a:latin typeface="Arial"/>
                <a:cs typeface="Arial"/>
              </a:rPr>
              <a:t>v</a:t>
            </a:r>
            <a:r>
              <a:rPr dirty="0" smtClean="0" sz="1300" spc="0" b="1">
                <a:latin typeface="Arial"/>
                <a:cs typeface="Arial"/>
              </a:rPr>
              <a:t>oid</a:t>
            </a:r>
            <a:r>
              <a:rPr dirty="0" smtClean="0" sz="1300" spc="18" b="1">
                <a:latin typeface="Arial"/>
                <a:cs typeface="Arial"/>
              </a:rPr>
              <a:t> </a:t>
            </a:r>
            <a:r>
              <a:rPr dirty="0" smtClean="0" sz="1300" spc="0" b="1">
                <a:latin typeface="Arial"/>
                <a:cs typeface="Arial"/>
              </a:rPr>
              <a:t>main(String</a:t>
            </a:r>
            <a:r>
              <a:rPr dirty="0" smtClean="0" sz="1300" spc="-32" b="1">
                <a:latin typeface="Arial"/>
                <a:cs typeface="Arial"/>
              </a:rPr>
              <a:t> </a:t>
            </a:r>
            <a:r>
              <a:rPr dirty="0" smtClean="0" sz="1300" spc="0" b="1">
                <a:latin typeface="Arial"/>
                <a:cs typeface="Arial"/>
              </a:rPr>
              <a:t>args[])</a:t>
            </a:r>
            <a:endParaRPr sz="13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51042" y="3512604"/>
            <a:ext cx="426275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4" b="1">
                <a:solidFill>
                  <a:srgbClr val="001F5F"/>
                </a:solidFill>
                <a:latin typeface="Arial"/>
                <a:cs typeface="Arial"/>
              </a:rPr>
              <a:t>ab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62432" y="3580357"/>
            <a:ext cx="342683" cy="2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dirty="0" smtClean="0" sz="1600" spc="-5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98194" y="3580357"/>
            <a:ext cx="292566" cy="2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ab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12594" y="3580357"/>
            <a:ext cx="174399" cy="2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=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27375" y="3580357"/>
            <a:ext cx="450069" cy="2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w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41775" y="3580357"/>
            <a:ext cx="827846" cy="2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dirty="0" smtClean="0" sz="1600" spc="-5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5,</a:t>
            </a:r>
            <a:r>
              <a:rPr dirty="0" smtClean="0" sz="1600" spc="9" b="1">
                <a:solidFill>
                  <a:srgbClr val="FF0000"/>
                </a:solidFill>
                <a:latin typeface="Arial"/>
                <a:cs typeface="Arial"/>
              </a:rPr>
              <a:t>6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97293" y="3780440"/>
            <a:ext cx="2405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09103" y="3807625"/>
            <a:ext cx="240803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8528" y="3824825"/>
            <a:ext cx="2643209" cy="4719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600" spc="-29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ste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.o</a:t>
            </a:r>
            <a:r>
              <a:rPr dirty="0" smtClean="0" sz="1600" spc="4" b="1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1600" spc="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.p</a:t>
            </a:r>
            <a:r>
              <a:rPr dirty="0" smtClean="0" sz="1600" spc="9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600" spc="9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tl</a:t>
            </a:r>
            <a:r>
              <a:rPr dirty="0" smtClean="0" sz="1600" spc="1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600" spc="4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"Be</a:t>
            </a:r>
            <a:r>
              <a:rPr dirty="0" smtClean="0" sz="1600" spc="4" b="1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ore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ab.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ispl</a:t>
            </a:r>
            <a:r>
              <a:rPr dirty="0" smtClean="0" sz="1600" spc="9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600" spc="-34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600" spc="9" b="1">
                <a:solidFill>
                  <a:srgbClr val="FF0000"/>
                </a:solidFill>
                <a:latin typeface="Arial"/>
                <a:cs typeface="Arial"/>
              </a:rPr>
              <a:t>();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19781" y="3824825"/>
            <a:ext cx="2485270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Calling</a:t>
            </a:r>
            <a:r>
              <a:rPr dirty="0" smtClean="0" sz="1600" spc="-33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Up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ate</a:t>
            </a:r>
            <a:r>
              <a:rPr dirty="0" smtClean="0" sz="1600" spc="-3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Meth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d"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70473" y="4434490"/>
            <a:ext cx="42621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001F5F"/>
                </a:solidFill>
                <a:latin typeface="Arial"/>
                <a:cs typeface="Arial"/>
              </a:rPr>
              <a:t>ab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8528" y="4556345"/>
            <a:ext cx="1156385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da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e(a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b);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12026" y="4728743"/>
            <a:ext cx="2037331" cy="5288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94" b="1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-14" b="1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301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291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up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-14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  <a:p>
            <a:pPr marL="12700" marR="34335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via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-25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()</a:t>
            </a:r>
            <a:r>
              <a:rPr dirty="0" smtClean="0" baseline="1517" sz="2700" spc="-2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me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od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5234671"/>
            <a:ext cx="1587158" cy="388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316" marR="60868" algn="ctr">
              <a:lnSpc>
                <a:spcPts val="1430"/>
              </a:lnSpc>
              <a:spcBef>
                <a:spcPts val="71"/>
              </a:spcBef>
            </a:pPr>
            <a:r>
              <a:rPr dirty="0" smtClean="0" sz="1300" spc="0" b="1">
                <a:latin typeface="Arial"/>
                <a:cs typeface="Arial"/>
              </a:rPr>
              <a:t>}//</a:t>
            </a:r>
            <a:r>
              <a:rPr dirty="0" smtClean="0" sz="1300" spc="0" b="1">
                <a:latin typeface="Arial"/>
                <a:cs typeface="Arial"/>
              </a:rPr>
              <a:t> </a:t>
            </a:r>
            <a:r>
              <a:rPr dirty="0" smtClean="0" sz="1300" spc="0" b="1">
                <a:latin typeface="Arial"/>
                <a:cs typeface="Arial"/>
              </a:rPr>
              <a:t>End</a:t>
            </a:r>
            <a:r>
              <a:rPr dirty="0" smtClean="0" sz="1300" spc="4" b="1">
                <a:latin typeface="Arial"/>
                <a:cs typeface="Arial"/>
              </a:rPr>
              <a:t> </a:t>
            </a:r>
            <a:r>
              <a:rPr dirty="0" smtClean="0" sz="1300" spc="0" b="1">
                <a:latin typeface="Arial"/>
                <a:cs typeface="Arial"/>
              </a:rPr>
              <a:t>of</a:t>
            </a:r>
            <a:r>
              <a:rPr dirty="0" smtClean="0" sz="1300" spc="7" b="1">
                <a:latin typeface="Arial"/>
                <a:cs typeface="Arial"/>
              </a:rPr>
              <a:t> </a:t>
            </a:r>
            <a:r>
              <a:rPr dirty="0" smtClean="0" sz="1300" spc="9" b="1">
                <a:latin typeface="Arial"/>
                <a:cs typeface="Arial"/>
              </a:rPr>
              <a:t>M</a:t>
            </a:r>
            <a:r>
              <a:rPr dirty="0" smtClean="0" sz="1300" spc="0" b="1">
                <a:latin typeface="Arial"/>
                <a:cs typeface="Arial"/>
              </a:rPr>
              <a:t>eth</a:t>
            </a:r>
            <a:r>
              <a:rPr dirty="0" smtClean="0" sz="1300" spc="-4" b="1">
                <a:latin typeface="Arial"/>
                <a:cs typeface="Arial"/>
              </a:rPr>
              <a:t>o</a:t>
            </a:r>
            <a:r>
              <a:rPr dirty="0" smtClean="0" sz="1300" spc="0" b="1">
                <a:latin typeface="Arial"/>
                <a:cs typeface="Arial"/>
              </a:rPr>
              <a:t>d</a:t>
            </a:r>
            <a:endParaRPr sz="1300">
              <a:latin typeface="Arial"/>
              <a:cs typeface="Arial"/>
            </a:endParaRPr>
          </a:p>
          <a:p>
            <a:pPr algn="ctr">
              <a:lnSpc>
                <a:spcPct val="95825"/>
              </a:lnSpc>
            </a:pPr>
            <a:r>
              <a:rPr dirty="0" smtClean="0" sz="1300" spc="0" b="1">
                <a:latin typeface="Arial"/>
                <a:cs typeface="Arial"/>
              </a:rPr>
              <a:t>}//</a:t>
            </a:r>
            <a:r>
              <a:rPr dirty="0" smtClean="0" sz="1300" spc="-12" b="1">
                <a:latin typeface="Arial"/>
                <a:cs typeface="Arial"/>
              </a:rPr>
              <a:t> </a:t>
            </a:r>
            <a:r>
              <a:rPr dirty="0" smtClean="0" sz="1300" spc="0" b="1">
                <a:latin typeface="Arial"/>
                <a:cs typeface="Arial"/>
              </a:rPr>
              <a:t>End</a:t>
            </a:r>
            <a:r>
              <a:rPr dirty="0" smtClean="0" sz="1300" spc="-4" b="1">
                <a:latin typeface="Arial"/>
                <a:cs typeface="Arial"/>
              </a:rPr>
              <a:t> </a:t>
            </a:r>
            <a:r>
              <a:rPr dirty="0" smtClean="0" sz="1300" spc="0" b="1">
                <a:latin typeface="Arial"/>
                <a:cs typeface="Arial"/>
              </a:rPr>
              <a:t>of</a:t>
            </a:r>
            <a:r>
              <a:rPr dirty="0" smtClean="0" sz="1300" spc="-2" b="1">
                <a:latin typeface="Arial"/>
                <a:cs typeface="Arial"/>
              </a:rPr>
              <a:t> </a:t>
            </a:r>
            <a:r>
              <a:rPr dirty="0" smtClean="0" sz="1300" spc="0" b="1">
                <a:latin typeface="Arial"/>
                <a:cs typeface="Arial"/>
              </a:rPr>
              <a:t>class</a:t>
            </a:r>
            <a:r>
              <a:rPr dirty="0" smtClean="0" sz="1300" spc="-12" b="1">
                <a:latin typeface="Arial"/>
                <a:cs typeface="Arial"/>
              </a:rPr>
              <a:t> </a:t>
            </a:r>
            <a:r>
              <a:rPr dirty="0" smtClean="0" sz="1300" spc="-94" b="1">
                <a:latin typeface="Arial"/>
                <a:cs typeface="Arial"/>
              </a:rPr>
              <a:t>T</a:t>
            </a:r>
            <a:r>
              <a:rPr dirty="0" smtClean="0" sz="1300" spc="0" b="1">
                <a:latin typeface="Arial"/>
                <a:cs typeface="Arial"/>
              </a:rPr>
              <a:t>est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40477" y="5726836"/>
            <a:ext cx="241258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latin typeface="Calibri"/>
                <a:cs typeface="Calibri"/>
              </a:rPr>
              <a:t>Acti</a:t>
            </a:r>
            <a:r>
              <a:rPr dirty="0" smtClean="0" baseline="3034" sz="2700" spc="-4" b="1">
                <a:latin typeface="Calibri"/>
                <a:cs typeface="Calibri"/>
              </a:rPr>
              <a:t>v</a:t>
            </a:r>
            <a:r>
              <a:rPr dirty="0" smtClean="0" baseline="3034" sz="2700" spc="0" b="1">
                <a:latin typeface="Calibri"/>
                <a:cs typeface="Calibri"/>
              </a:rPr>
              <a:t>e</a:t>
            </a:r>
            <a:r>
              <a:rPr dirty="0" smtClean="0" baseline="3034" sz="2700" spc="-29" b="1"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latin typeface="Calibri"/>
                <a:cs typeface="Calibri"/>
              </a:rPr>
              <a:t>in</a:t>
            </a:r>
            <a:r>
              <a:rPr dirty="0" smtClean="0" baseline="3034" sz="2700" spc="4" b="1">
                <a:latin typeface="Calibri"/>
                <a:cs typeface="Calibri"/>
              </a:rPr>
              <a:t> </a:t>
            </a:r>
            <a:r>
              <a:rPr dirty="0" smtClean="0" baseline="3034" sz="2700" spc="4" b="1">
                <a:latin typeface="Calibri"/>
                <a:cs typeface="Calibri"/>
              </a:rPr>
              <a:t>u</a:t>
            </a:r>
            <a:r>
              <a:rPr dirty="0" smtClean="0" baseline="3034" sz="2700" spc="4" b="1">
                <a:latin typeface="Calibri"/>
                <a:cs typeface="Calibri"/>
              </a:rPr>
              <a:t>p</a:t>
            </a:r>
            <a:r>
              <a:rPr dirty="0" smtClean="0" baseline="3034" sz="2700" spc="4" b="1">
                <a:latin typeface="Calibri"/>
                <a:cs typeface="Calibri"/>
              </a:rPr>
              <a:t>d</a:t>
            </a:r>
            <a:r>
              <a:rPr dirty="0" smtClean="0" baseline="3034" sz="2700" spc="-9" b="1">
                <a:latin typeface="Calibri"/>
                <a:cs typeface="Calibri"/>
              </a:rPr>
              <a:t>a</a:t>
            </a:r>
            <a:r>
              <a:rPr dirty="0" smtClean="0" baseline="3034" sz="2700" spc="-25" b="1">
                <a:latin typeface="Calibri"/>
                <a:cs typeface="Calibri"/>
              </a:rPr>
              <a:t>t</a:t>
            </a:r>
            <a:r>
              <a:rPr dirty="0" smtClean="0" baseline="3034" sz="2700" spc="0" b="1">
                <a:latin typeface="Calibri"/>
                <a:cs typeface="Calibri"/>
              </a:rPr>
              <a:t>e</a:t>
            </a:r>
            <a:r>
              <a:rPr dirty="0" smtClean="0" baseline="3034" sz="2700" spc="-39" b="1"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latin typeface="Calibri"/>
                <a:cs typeface="Calibri"/>
              </a:rPr>
              <a:t>M</a:t>
            </a:r>
            <a:r>
              <a:rPr dirty="0" smtClean="0" baseline="3034" sz="2700" spc="-9" b="1"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latin typeface="Calibri"/>
                <a:cs typeface="Calibri"/>
              </a:rPr>
              <a:t>th</a:t>
            </a:r>
            <a:r>
              <a:rPr dirty="0" smtClean="0" baseline="3034" sz="2700" spc="9" b="1">
                <a:latin typeface="Calibri"/>
                <a:cs typeface="Calibri"/>
              </a:rPr>
              <a:t>o</a:t>
            </a:r>
            <a:r>
              <a:rPr dirty="0" smtClean="0" baseline="3034" sz="2700" spc="0" b="1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3184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30033" y="3429762"/>
            <a:ext cx="502920" cy="3901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7663">
              <a:lnSpc>
                <a:spcPct val="101725"/>
              </a:lnSpc>
              <a:spcBef>
                <a:spcPts val="50"/>
              </a:spcBef>
            </a:pPr>
            <a:r>
              <a:rPr dirty="0" smtClean="0" sz="2400" spc="-4" b="1">
                <a:solidFill>
                  <a:srgbClr val="FF0000"/>
                </a:solidFill>
                <a:latin typeface="Calibri"/>
                <a:cs typeface="Calibri"/>
              </a:rPr>
              <a:t>56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632954" y="3429762"/>
            <a:ext cx="502920" cy="3901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7663">
              <a:lnSpc>
                <a:spcPct val="101725"/>
              </a:lnSpc>
              <a:spcBef>
                <a:spcPts val="50"/>
              </a:spcBef>
            </a:pPr>
            <a:r>
              <a:rPr dirty="0" smtClean="0" sz="2400" spc="-4" b="1">
                <a:solidFill>
                  <a:srgbClr val="FF0000"/>
                </a:solidFill>
                <a:latin typeface="Calibri"/>
                <a:cs typeface="Calibri"/>
              </a:rPr>
              <a:t>45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bject 51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6515861" y="3611879"/>
            <a:ext cx="606933" cy="77724"/>
          </a:xfrm>
          <a:custGeom>
            <a:avLst/>
            <a:gdLst/>
            <a:ahLst/>
            <a:cxnLst/>
            <a:rect l="l" t="t" r="r" b="b"/>
            <a:pathLst>
              <a:path w="606933" h="77724">
                <a:moveTo>
                  <a:pt x="542163" y="51816"/>
                </a:moveTo>
                <a:lnTo>
                  <a:pt x="529209" y="51815"/>
                </a:lnTo>
                <a:lnTo>
                  <a:pt x="529209" y="77724"/>
                </a:lnTo>
                <a:lnTo>
                  <a:pt x="606933" y="38862"/>
                </a:lnTo>
                <a:lnTo>
                  <a:pt x="542163" y="51816"/>
                </a:lnTo>
                <a:close/>
              </a:path>
              <a:path w="606933" h="77724">
                <a:moveTo>
                  <a:pt x="542163" y="25908"/>
                </a:moveTo>
                <a:lnTo>
                  <a:pt x="529209" y="0"/>
                </a:lnTo>
                <a:lnTo>
                  <a:pt x="529209" y="25907"/>
                </a:lnTo>
                <a:lnTo>
                  <a:pt x="542163" y="25908"/>
                </a:lnTo>
                <a:close/>
              </a:path>
              <a:path w="606933" h="77724">
                <a:moveTo>
                  <a:pt x="0" y="25908"/>
                </a:moveTo>
                <a:lnTo>
                  <a:pt x="0" y="51816"/>
                </a:lnTo>
                <a:lnTo>
                  <a:pt x="542163" y="51816"/>
                </a:lnTo>
                <a:lnTo>
                  <a:pt x="606933" y="38862"/>
                </a:lnTo>
                <a:lnTo>
                  <a:pt x="529209" y="0"/>
                </a:lnTo>
                <a:lnTo>
                  <a:pt x="542163" y="25908"/>
                </a:lnTo>
                <a:lnTo>
                  <a:pt x="0" y="25908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7130033" y="3429762"/>
            <a:ext cx="502920" cy="390144"/>
          </a:xfrm>
          <a:custGeom>
            <a:avLst/>
            <a:gdLst/>
            <a:ahLst/>
            <a:cxnLst/>
            <a:rect l="l" t="t" r="r" b="b"/>
            <a:pathLst>
              <a:path w="502920" h="390143">
                <a:moveTo>
                  <a:pt x="0" y="390144"/>
                </a:moveTo>
                <a:lnTo>
                  <a:pt x="502920" y="390144"/>
                </a:lnTo>
                <a:lnTo>
                  <a:pt x="502920" y="0"/>
                </a:lnTo>
                <a:lnTo>
                  <a:pt x="0" y="0"/>
                </a:lnTo>
                <a:lnTo>
                  <a:pt x="0" y="390144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7632954" y="3429762"/>
            <a:ext cx="502920" cy="390144"/>
          </a:xfrm>
          <a:custGeom>
            <a:avLst/>
            <a:gdLst/>
            <a:ahLst/>
            <a:cxnLst/>
            <a:rect l="l" t="t" r="r" b="b"/>
            <a:pathLst>
              <a:path w="502920" h="390143">
                <a:moveTo>
                  <a:pt x="0" y="390144"/>
                </a:moveTo>
                <a:lnTo>
                  <a:pt x="502920" y="390144"/>
                </a:lnTo>
                <a:lnTo>
                  <a:pt x="502920" y="0"/>
                </a:lnTo>
                <a:lnTo>
                  <a:pt x="0" y="0"/>
                </a:lnTo>
                <a:lnTo>
                  <a:pt x="0" y="390144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6525386" y="3819905"/>
            <a:ext cx="596773" cy="770382"/>
          </a:xfrm>
          <a:custGeom>
            <a:avLst/>
            <a:gdLst/>
            <a:ahLst/>
            <a:cxnLst/>
            <a:rect l="l" t="t" r="r" b="b"/>
            <a:pathLst>
              <a:path w="596773" h="770381">
                <a:moveTo>
                  <a:pt x="0" y="754634"/>
                </a:moveTo>
                <a:lnTo>
                  <a:pt x="20574" y="770382"/>
                </a:lnTo>
                <a:lnTo>
                  <a:pt x="559639" y="69483"/>
                </a:lnTo>
                <a:lnTo>
                  <a:pt x="567563" y="59182"/>
                </a:lnTo>
                <a:lnTo>
                  <a:pt x="580263" y="85344"/>
                </a:lnTo>
                <a:lnTo>
                  <a:pt x="596773" y="0"/>
                </a:lnTo>
                <a:lnTo>
                  <a:pt x="546989" y="43434"/>
                </a:lnTo>
                <a:lnTo>
                  <a:pt x="539102" y="53688"/>
                </a:lnTo>
                <a:lnTo>
                  <a:pt x="0" y="754634"/>
                </a:lnTo>
                <a:close/>
              </a:path>
              <a:path w="596773" h="770381">
                <a:moveTo>
                  <a:pt x="546989" y="43434"/>
                </a:moveTo>
                <a:lnTo>
                  <a:pt x="596773" y="0"/>
                </a:lnTo>
                <a:lnTo>
                  <a:pt x="518668" y="37973"/>
                </a:lnTo>
                <a:lnTo>
                  <a:pt x="539102" y="53688"/>
                </a:lnTo>
                <a:lnTo>
                  <a:pt x="546989" y="43434"/>
                </a:lnTo>
                <a:close/>
              </a:path>
              <a:path w="596773" h="770381">
                <a:moveTo>
                  <a:pt x="580263" y="85344"/>
                </a:moveTo>
                <a:lnTo>
                  <a:pt x="567563" y="59182"/>
                </a:lnTo>
                <a:lnTo>
                  <a:pt x="559639" y="69483"/>
                </a:lnTo>
                <a:lnTo>
                  <a:pt x="580263" y="85344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7443343" y="3745229"/>
            <a:ext cx="151002" cy="926972"/>
          </a:xfrm>
          <a:custGeom>
            <a:avLst/>
            <a:gdLst/>
            <a:ahLst/>
            <a:cxnLst/>
            <a:rect l="l" t="t" r="r" b="b"/>
            <a:pathLst>
              <a:path w="151002" h="926973">
                <a:moveTo>
                  <a:pt x="129921" y="743839"/>
                </a:moveTo>
                <a:lnTo>
                  <a:pt x="104139" y="746887"/>
                </a:lnTo>
                <a:lnTo>
                  <a:pt x="113156" y="824103"/>
                </a:lnTo>
                <a:lnTo>
                  <a:pt x="138937" y="821055"/>
                </a:lnTo>
                <a:lnTo>
                  <a:pt x="129921" y="743839"/>
                </a:lnTo>
                <a:close/>
              </a:path>
              <a:path w="151002" h="926973">
                <a:moveTo>
                  <a:pt x="117855" y="640969"/>
                </a:moveTo>
                <a:lnTo>
                  <a:pt x="92075" y="644017"/>
                </a:lnTo>
                <a:lnTo>
                  <a:pt x="101091" y="721233"/>
                </a:lnTo>
                <a:lnTo>
                  <a:pt x="126873" y="718185"/>
                </a:lnTo>
                <a:lnTo>
                  <a:pt x="117855" y="640969"/>
                </a:lnTo>
                <a:close/>
              </a:path>
              <a:path w="151002" h="926973">
                <a:moveTo>
                  <a:pt x="105790" y="538099"/>
                </a:moveTo>
                <a:lnTo>
                  <a:pt x="80009" y="541020"/>
                </a:lnTo>
                <a:lnTo>
                  <a:pt x="89026" y="618236"/>
                </a:lnTo>
                <a:lnTo>
                  <a:pt x="114807" y="615188"/>
                </a:lnTo>
                <a:lnTo>
                  <a:pt x="105790" y="538099"/>
                </a:lnTo>
                <a:close/>
              </a:path>
              <a:path w="151002" h="926973">
                <a:moveTo>
                  <a:pt x="93725" y="435102"/>
                </a:moveTo>
                <a:lnTo>
                  <a:pt x="67945" y="438150"/>
                </a:lnTo>
                <a:lnTo>
                  <a:pt x="76961" y="515366"/>
                </a:lnTo>
                <a:lnTo>
                  <a:pt x="102742" y="512318"/>
                </a:lnTo>
                <a:lnTo>
                  <a:pt x="93725" y="435102"/>
                </a:lnTo>
                <a:close/>
              </a:path>
              <a:path w="151002" h="926973">
                <a:moveTo>
                  <a:pt x="81533" y="332232"/>
                </a:moveTo>
                <a:lnTo>
                  <a:pt x="55879" y="335153"/>
                </a:lnTo>
                <a:lnTo>
                  <a:pt x="64897" y="412369"/>
                </a:lnTo>
                <a:lnTo>
                  <a:pt x="90677" y="409321"/>
                </a:lnTo>
                <a:lnTo>
                  <a:pt x="81533" y="332232"/>
                </a:lnTo>
                <a:close/>
              </a:path>
              <a:path w="151002" h="926973">
                <a:moveTo>
                  <a:pt x="69468" y="229235"/>
                </a:moveTo>
                <a:lnTo>
                  <a:pt x="43814" y="232283"/>
                </a:lnTo>
                <a:lnTo>
                  <a:pt x="52831" y="309499"/>
                </a:lnTo>
                <a:lnTo>
                  <a:pt x="78612" y="306451"/>
                </a:lnTo>
                <a:lnTo>
                  <a:pt x="69468" y="229235"/>
                </a:lnTo>
                <a:close/>
              </a:path>
              <a:path w="151002" h="926973">
                <a:moveTo>
                  <a:pt x="57403" y="126365"/>
                </a:moveTo>
                <a:lnTo>
                  <a:pt x="31750" y="129413"/>
                </a:lnTo>
                <a:lnTo>
                  <a:pt x="40766" y="206502"/>
                </a:lnTo>
                <a:lnTo>
                  <a:pt x="66548" y="203581"/>
                </a:lnTo>
                <a:lnTo>
                  <a:pt x="57403" y="126365"/>
                </a:lnTo>
                <a:close/>
              </a:path>
              <a:path w="151002" h="926973">
                <a:moveTo>
                  <a:pt x="29590" y="0"/>
                </a:moveTo>
                <a:lnTo>
                  <a:pt x="0" y="81661"/>
                </a:lnTo>
                <a:lnTo>
                  <a:pt x="25768" y="78651"/>
                </a:lnTo>
                <a:lnTo>
                  <a:pt x="28701" y="103632"/>
                </a:lnTo>
                <a:lnTo>
                  <a:pt x="54482" y="100584"/>
                </a:lnTo>
                <a:lnTo>
                  <a:pt x="51543" y="75641"/>
                </a:lnTo>
                <a:lnTo>
                  <a:pt x="77215" y="72644"/>
                </a:lnTo>
                <a:lnTo>
                  <a:pt x="50037" y="62865"/>
                </a:lnTo>
                <a:lnTo>
                  <a:pt x="24256" y="65786"/>
                </a:lnTo>
                <a:lnTo>
                  <a:pt x="29590" y="0"/>
                </a:lnTo>
                <a:close/>
              </a:path>
              <a:path w="151002" h="926973">
                <a:moveTo>
                  <a:pt x="29590" y="0"/>
                </a:moveTo>
                <a:lnTo>
                  <a:pt x="24256" y="65786"/>
                </a:lnTo>
                <a:lnTo>
                  <a:pt x="50037" y="62865"/>
                </a:lnTo>
                <a:lnTo>
                  <a:pt x="77215" y="72644"/>
                </a:lnTo>
                <a:lnTo>
                  <a:pt x="29590" y="0"/>
                </a:lnTo>
                <a:close/>
              </a:path>
              <a:path w="151002" h="926973">
                <a:moveTo>
                  <a:pt x="141985" y="846836"/>
                </a:moveTo>
                <a:lnTo>
                  <a:pt x="116204" y="849884"/>
                </a:lnTo>
                <a:lnTo>
                  <a:pt x="125222" y="926973"/>
                </a:lnTo>
                <a:lnTo>
                  <a:pt x="151002" y="924052"/>
                </a:lnTo>
                <a:lnTo>
                  <a:pt x="141985" y="84683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7595743" y="3728466"/>
            <a:ext cx="166750" cy="927607"/>
          </a:xfrm>
          <a:custGeom>
            <a:avLst/>
            <a:gdLst/>
            <a:ahLst/>
            <a:cxnLst/>
            <a:rect l="l" t="t" r="r" b="b"/>
            <a:pathLst>
              <a:path w="166750" h="927607">
                <a:moveTo>
                  <a:pt x="111632" y="102615"/>
                </a:moveTo>
                <a:lnTo>
                  <a:pt x="137286" y="106044"/>
                </a:lnTo>
                <a:lnTo>
                  <a:pt x="140997" y="78774"/>
                </a:lnTo>
                <a:lnTo>
                  <a:pt x="142748" y="65912"/>
                </a:lnTo>
                <a:lnTo>
                  <a:pt x="166750" y="82295"/>
                </a:lnTo>
                <a:lnTo>
                  <a:pt x="138683" y="0"/>
                </a:lnTo>
                <a:lnTo>
                  <a:pt x="117093" y="62483"/>
                </a:lnTo>
                <a:lnTo>
                  <a:pt x="115354" y="75268"/>
                </a:lnTo>
                <a:lnTo>
                  <a:pt x="111632" y="102615"/>
                </a:lnTo>
                <a:close/>
              </a:path>
              <a:path w="166750" h="927607">
                <a:moveTo>
                  <a:pt x="117093" y="62483"/>
                </a:moveTo>
                <a:lnTo>
                  <a:pt x="138683" y="0"/>
                </a:lnTo>
                <a:lnTo>
                  <a:pt x="89661" y="71754"/>
                </a:lnTo>
                <a:lnTo>
                  <a:pt x="115354" y="75268"/>
                </a:lnTo>
                <a:lnTo>
                  <a:pt x="117093" y="62483"/>
                </a:lnTo>
                <a:close/>
              </a:path>
              <a:path w="166750" h="927607">
                <a:moveTo>
                  <a:pt x="10413" y="847089"/>
                </a:moveTo>
                <a:lnTo>
                  <a:pt x="0" y="924051"/>
                </a:lnTo>
                <a:lnTo>
                  <a:pt x="25653" y="927607"/>
                </a:lnTo>
                <a:lnTo>
                  <a:pt x="36067" y="850518"/>
                </a:lnTo>
                <a:lnTo>
                  <a:pt x="10413" y="847089"/>
                </a:lnTo>
                <a:close/>
              </a:path>
              <a:path w="166750" h="927607">
                <a:moveTo>
                  <a:pt x="24383" y="744346"/>
                </a:moveTo>
                <a:lnTo>
                  <a:pt x="13970" y="821435"/>
                </a:lnTo>
                <a:lnTo>
                  <a:pt x="39624" y="824864"/>
                </a:lnTo>
                <a:lnTo>
                  <a:pt x="50037" y="747902"/>
                </a:lnTo>
                <a:lnTo>
                  <a:pt x="24383" y="744346"/>
                </a:lnTo>
                <a:close/>
              </a:path>
              <a:path w="166750" h="927607">
                <a:moveTo>
                  <a:pt x="38353" y="641730"/>
                </a:moveTo>
                <a:lnTo>
                  <a:pt x="27939" y="718692"/>
                </a:lnTo>
                <a:lnTo>
                  <a:pt x="53593" y="722248"/>
                </a:lnTo>
                <a:lnTo>
                  <a:pt x="64007" y="645159"/>
                </a:lnTo>
                <a:lnTo>
                  <a:pt x="38353" y="641730"/>
                </a:lnTo>
                <a:close/>
              </a:path>
              <a:path w="166750" h="927607">
                <a:moveTo>
                  <a:pt x="52324" y="538987"/>
                </a:moveTo>
                <a:lnTo>
                  <a:pt x="41909" y="616076"/>
                </a:lnTo>
                <a:lnTo>
                  <a:pt x="67563" y="619505"/>
                </a:lnTo>
                <a:lnTo>
                  <a:pt x="77977" y="542543"/>
                </a:lnTo>
                <a:lnTo>
                  <a:pt x="52324" y="538987"/>
                </a:lnTo>
                <a:close/>
              </a:path>
              <a:path w="166750" h="927607">
                <a:moveTo>
                  <a:pt x="66293" y="436371"/>
                </a:moveTo>
                <a:lnTo>
                  <a:pt x="55879" y="513333"/>
                </a:lnTo>
                <a:lnTo>
                  <a:pt x="81533" y="516762"/>
                </a:lnTo>
                <a:lnTo>
                  <a:pt x="91948" y="439800"/>
                </a:lnTo>
                <a:lnTo>
                  <a:pt x="66293" y="436371"/>
                </a:lnTo>
                <a:close/>
              </a:path>
              <a:path w="166750" h="927607">
                <a:moveTo>
                  <a:pt x="80263" y="333628"/>
                </a:moveTo>
                <a:lnTo>
                  <a:pt x="69723" y="410590"/>
                </a:lnTo>
                <a:lnTo>
                  <a:pt x="95503" y="414146"/>
                </a:lnTo>
                <a:lnTo>
                  <a:pt x="105917" y="337057"/>
                </a:lnTo>
                <a:lnTo>
                  <a:pt x="80263" y="333628"/>
                </a:lnTo>
                <a:close/>
              </a:path>
              <a:path w="166750" h="927607">
                <a:moveTo>
                  <a:pt x="94233" y="230885"/>
                </a:moveTo>
                <a:lnTo>
                  <a:pt x="83692" y="307974"/>
                </a:lnTo>
                <a:lnTo>
                  <a:pt x="109347" y="311403"/>
                </a:lnTo>
                <a:lnTo>
                  <a:pt x="119887" y="234441"/>
                </a:lnTo>
                <a:lnTo>
                  <a:pt x="94233" y="230885"/>
                </a:lnTo>
                <a:close/>
              </a:path>
              <a:path w="166750" h="927607">
                <a:moveTo>
                  <a:pt x="108203" y="128269"/>
                </a:moveTo>
                <a:lnTo>
                  <a:pt x="97662" y="205231"/>
                </a:lnTo>
                <a:lnTo>
                  <a:pt x="123316" y="208787"/>
                </a:lnTo>
                <a:lnTo>
                  <a:pt x="133857" y="131698"/>
                </a:lnTo>
                <a:lnTo>
                  <a:pt x="108203" y="128269"/>
                </a:lnTo>
                <a:close/>
              </a:path>
              <a:path w="166750" h="927607">
                <a:moveTo>
                  <a:pt x="166750" y="82295"/>
                </a:moveTo>
                <a:lnTo>
                  <a:pt x="142748" y="65912"/>
                </a:lnTo>
                <a:lnTo>
                  <a:pt x="140997" y="78774"/>
                </a:lnTo>
                <a:lnTo>
                  <a:pt x="166750" y="8229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1611757" y="2205990"/>
            <a:ext cx="2457322" cy="2385568"/>
          </a:xfrm>
          <a:custGeom>
            <a:avLst/>
            <a:gdLst/>
            <a:ahLst/>
            <a:cxnLst/>
            <a:rect l="l" t="t" r="r" b="b"/>
            <a:pathLst>
              <a:path w="2457322" h="2385567">
                <a:moveTo>
                  <a:pt x="2361057" y="75311"/>
                </a:moveTo>
                <a:lnTo>
                  <a:pt x="2305304" y="129539"/>
                </a:lnTo>
                <a:lnTo>
                  <a:pt x="2323338" y="148082"/>
                </a:lnTo>
                <a:lnTo>
                  <a:pt x="2379091" y="93980"/>
                </a:lnTo>
                <a:lnTo>
                  <a:pt x="2361057" y="75311"/>
                </a:lnTo>
                <a:close/>
              </a:path>
              <a:path w="2457322" h="2385567">
                <a:moveTo>
                  <a:pt x="2286635" y="147574"/>
                </a:moveTo>
                <a:lnTo>
                  <a:pt x="2230882" y="201675"/>
                </a:lnTo>
                <a:lnTo>
                  <a:pt x="2248916" y="220218"/>
                </a:lnTo>
                <a:lnTo>
                  <a:pt x="2304796" y="166115"/>
                </a:lnTo>
                <a:lnTo>
                  <a:pt x="2286635" y="147574"/>
                </a:lnTo>
                <a:close/>
              </a:path>
              <a:path w="2457322" h="2385567">
                <a:moveTo>
                  <a:pt x="2212340" y="219710"/>
                </a:moveTo>
                <a:lnTo>
                  <a:pt x="2156587" y="273812"/>
                </a:lnTo>
                <a:lnTo>
                  <a:pt x="2174621" y="292481"/>
                </a:lnTo>
                <a:lnTo>
                  <a:pt x="2230373" y="238251"/>
                </a:lnTo>
                <a:lnTo>
                  <a:pt x="2212340" y="219710"/>
                </a:lnTo>
                <a:close/>
              </a:path>
              <a:path w="2457322" h="2385567">
                <a:moveTo>
                  <a:pt x="2137918" y="291846"/>
                </a:moveTo>
                <a:lnTo>
                  <a:pt x="2082165" y="345948"/>
                </a:lnTo>
                <a:lnTo>
                  <a:pt x="2100198" y="364617"/>
                </a:lnTo>
                <a:lnTo>
                  <a:pt x="2155952" y="310514"/>
                </a:lnTo>
                <a:lnTo>
                  <a:pt x="2137918" y="291846"/>
                </a:lnTo>
                <a:close/>
              </a:path>
              <a:path w="2457322" h="2385567">
                <a:moveTo>
                  <a:pt x="2063622" y="364109"/>
                </a:moveTo>
                <a:lnTo>
                  <a:pt x="2007870" y="418211"/>
                </a:lnTo>
                <a:lnTo>
                  <a:pt x="2025904" y="436752"/>
                </a:lnTo>
                <a:lnTo>
                  <a:pt x="2081657" y="382650"/>
                </a:lnTo>
                <a:lnTo>
                  <a:pt x="2063622" y="364109"/>
                </a:lnTo>
                <a:close/>
              </a:path>
              <a:path w="2457322" h="2385567">
                <a:moveTo>
                  <a:pt x="1989201" y="436245"/>
                </a:moveTo>
                <a:lnTo>
                  <a:pt x="1933447" y="490347"/>
                </a:lnTo>
                <a:lnTo>
                  <a:pt x="1951482" y="509015"/>
                </a:lnTo>
                <a:lnTo>
                  <a:pt x="2007234" y="454787"/>
                </a:lnTo>
                <a:lnTo>
                  <a:pt x="1989201" y="436245"/>
                </a:lnTo>
                <a:close/>
              </a:path>
              <a:path w="2457322" h="2385567">
                <a:moveTo>
                  <a:pt x="1914906" y="508381"/>
                </a:moveTo>
                <a:lnTo>
                  <a:pt x="1859153" y="562483"/>
                </a:lnTo>
                <a:lnTo>
                  <a:pt x="1877187" y="581151"/>
                </a:lnTo>
                <a:lnTo>
                  <a:pt x="1932940" y="527050"/>
                </a:lnTo>
                <a:lnTo>
                  <a:pt x="1914906" y="508381"/>
                </a:lnTo>
                <a:close/>
              </a:path>
              <a:path w="2457322" h="2385567">
                <a:moveTo>
                  <a:pt x="1840483" y="580644"/>
                </a:moveTo>
                <a:lnTo>
                  <a:pt x="1784731" y="634746"/>
                </a:lnTo>
                <a:lnTo>
                  <a:pt x="1802765" y="653288"/>
                </a:lnTo>
                <a:lnTo>
                  <a:pt x="1858518" y="599186"/>
                </a:lnTo>
                <a:lnTo>
                  <a:pt x="1840483" y="580644"/>
                </a:lnTo>
                <a:close/>
              </a:path>
              <a:path w="2457322" h="2385567">
                <a:moveTo>
                  <a:pt x="1766189" y="652780"/>
                </a:moveTo>
                <a:lnTo>
                  <a:pt x="1710308" y="706882"/>
                </a:lnTo>
                <a:lnTo>
                  <a:pt x="1728470" y="725424"/>
                </a:lnTo>
                <a:lnTo>
                  <a:pt x="1784222" y="671322"/>
                </a:lnTo>
                <a:lnTo>
                  <a:pt x="1766189" y="652780"/>
                </a:lnTo>
                <a:close/>
              </a:path>
              <a:path w="2457322" h="2385567">
                <a:moveTo>
                  <a:pt x="1691767" y="724915"/>
                </a:moveTo>
                <a:lnTo>
                  <a:pt x="1636014" y="779018"/>
                </a:lnTo>
                <a:lnTo>
                  <a:pt x="1654047" y="797687"/>
                </a:lnTo>
                <a:lnTo>
                  <a:pt x="1709801" y="743585"/>
                </a:lnTo>
                <a:lnTo>
                  <a:pt x="1691767" y="724915"/>
                </a:lnTo>
                <a:close/>
              </a:path>
              <a:path w="2457322" h="2385567">
                <a:moveTo>
                  <a:pt x="1617472" y="797179"/>
                </a:moveTo>
                <a:lnTo>
                  <a:pt x="1561592" y="851281"/>
                </a:lnTo>
                <a:lnTo>
                  <a:pt x="1579626" y="869823"/>
                </a:lnTo>
                <a:lnTo>
                  <a:pt x="1635506" y="815721"/>
                </a:lnTo>
                <a:lnTo>
                  <a:pt x="1617472" y="797179"/>
                </a:lnTo>
                <a:close/>
              </a:path>
              <a:path w="2457322" h="2385567">
                <a:moveTo>
                  <a:pt x="1543050" y="869314"/>
                </a:moveTo>
                <a:lnTo>
                  <a:pt x="1487297" y="923417"/>
                </a:lnTo>
                <a:lnTo>
                  <a:pt x="1505331" y="941959"/>
                </a:lnTo>
                <a:lnTo>
                  <a:pt x="1561084" y="887857"/>
                </a:lnTo>
                <a:lnTo>
                  <a:pt x="1543050" y="869314"/>
                </a:lnTo>
                <a:close/>
              </a:path>
              <a:path w="2457322" h="2385567">
                <a:moveTo>
                  <a:pt x="1468628" y="941451"/>
                </a:moveTo>
                <a:lnTo>
                  <a:pt x="1412875" y="995552"/>
                </a:lnTo>
                <a:lnTo>
                  <a:pt x="1430909" y="1014222"/>
                </a:lnTo>
                <a:lnTo>
                  <a:pt x="1486789" y="960120"/>
                </a:lnTo>
                <a:lnTo>
                  <a:pt x="1468628" y="941451"/>
                </a:lnTo>
                <a:close/>
              </a:path>
              <a:path w="2457322" h="2385567">
                <a:moveTo>
                  <a:pt x="1394333" y="1013587"/>
                </a:moveTo>
                <a:lnTo>
                  <a:pt x="1338580" y="1067815"/>
                </a:lnTo>
                <a:lnTo>
                  <a:pt x="1356614" y="1086358"/>
                </a:lnTo>
                <a:lnTo>
                  <a:pt x="1412367" y="1032256"/>
                </a:lnTo>
                <a:lnTo>
                  <a:pt x="1394333" y="1013587"/>
                </a:lnTo>
                <a:close/>
              </a:path>
              <a:path w="2457322" h="2385567">
                <a:moveTo>
                  <a:pt x="1319911" y="1085850"/>
                </a:moveTo>
                <a:lnTo>
                  <a:pt x="1264158" y="1139952"/>
                </a:lnTo>
                <a:lnTo>
                  <a:pt x="1282192" y="1158494"/>
                </a:lnTo>
                <a:lnTo>
                  <a:pt x="1337945" y="1104392"/>
                </a:lnTo>
                <a:lnTo>
                  <a:pt x="1319911" y="1085850"/>
                </a:lnTo>
                <a:close/>
              </a:path>
              <a:path w="2457322" h="2385567">
                <a:moveTo>
                  <a:pt x="1245616" y="1157986"/>
                </a:moveTo>
                <a:lnTo>
                  <a:pt x="1189863" y="1212088"/>
                </a:lnTo>
                <a:lnTo>
                  <a:pt x="1207897" y="1230757"/>
                </a:lnTo>
                <a:lnTo>
                  <a:pt x="1263650" y="1176655"/>
                </a:lnTo>
                <a:lnTo>
                  <a:pt x="1245616" y="1157986"/>
                </a:lnTo>
                <a:close/>
              </a:path>
              <a:path w="2457322" h="2385567">
                <a:moveTo>
                  <a:pt x="1171194" y="1230122"/>
                </a:moveTo>
                <a:lnTo>
                  <a:pt x="1115441" y="1284351"/>
                </a:lnTo>
                <a:lnTo>
                  <a:pt x="1133475" y="1302893"/>
                </a:lnTo>
                <a:lnTo>
                  <a:pt x="1189228" y="1248790"/>
                </a:lnTo>
                <a:lnTo>
                  <a:pt x="1171194" y="1230122"/>
                </a:lnTo>
                <a:close/>
              </a:path>
              <a:path w="2457322" h="2385567">
                <a:moveTo>
                  <a:pt x="1096899" y="1302385"/>
                </a:moveTo>
                <a:lnTo>
                  <a:pt x="1041145" y="1356487"/>
                </a:lnTo>
                <a:lnTo>
                  <a:pt x="1059180" y="1375029"/>
                </a:lnTo>
                <a:lnTo>
                  <a:pt x="1114933" y="1320927"/>
                </a:lnTo>
                <a:lnTo>
                  <a:pt x="1096899" y="1302385"/>
                </a:lnTo>
                <a:close/>
              </a:path>
              <a:path w="2457322" h="2385567">
                <a:moveTo>
                  <a:pt x="1022476" y="1374521"/>
                </a:moveTo>
                <a:lnTo>
                  <a:pt x="966724" y="1428623"/>
                </a:lnTo>
                <a:lnTo>
                  <a:pt x="984757" y="1447292"/>
                </a:lnTo>
                <a:lnTo>
                  <a:pt x="1040511" y="1393063"/>
                </a:lnTo>
                <a:lnTo>
                  <a:pt x="1022476" y="1374521"/>
                </a:lnTo>
                <a:close/>
              </a:path>
              <a:path w="2457322" h="2385567">
                <a:moveTo>
                  <a:pt x="948182" y="1446657"/>
                </a:moveTo>
                <a:lnTo>
                  <a:pt x="892301" y="1500886"/>
                </a:lnTo>
                <a:lnTo>
                  <a:pt x="910463" y="1519428"/>
                </a:lnTo>
                <a:lnTo>
                  <a:pt x="966216" y="1465326"/>
                </a:lnTo>
                <a:lnTo>
                  <a:pt x="948182" y="1446657"/>
                </a:lnTo>
                <a:close/>
              </a:path>
              <a:path w="2457322" h="2385567">
                <a:moveTo>
                  <a:pt x="873760" y="1518920"/>
                </a:moveTo>
                <a:lnTo>
                  <a:pt x="818007" y="1573022"/>
                </a:lnTo>
                <a:lnTo>
                  <a:pt x="836041" y="1591564"/>
                </a:lnTo>
                <a:lnTo>
                  <a:pt x="891794" y="1537462"/>
                </a:lnTo>
                <a:lnTo>
                  <a:pt x="873760" y="1518920"/>
                </a:lnTo>
                <a:close/>
              </a:path>
              <a:path w="2457322" h="2385567">
                <a:moveTo>
                  <a:pt x="799465" y="1591056"/>
                </a:moveTo>
                <a:lnTo>
                  <a:pt x="743585" y="1645158"/>
                </a:lnTo>
                <a:lnTo>
                  <a:pt x="761619" y="1663827"/>
                </a:lnTo>
                <a:lnTo>
                  <a:pt x="817499" y="1609598"/>
                </a:lnTo>
                <a:lnTo>
                  <a:pt x="799465" y="1591056"/>
                </a:lnTo>
                <a:close/>
              </a:path>
              <a:path w="2457322" h="2385567">
                <a:moveTo>
                  <a:pt x="725043" y="1663192"/>
                </a:moveTo>
                <a:lnTo>
                  <a:pt x="669290" y="1717421"/>
                </a:lnTo>
                <a:lnTo>
                  <a:pt x="687324" y="1735963"/>
                </a:lnTo>
                <a:lnTo>
                  <a:pt x="743076" y="1681861"/>
                </a:lnTo>
                <a:lnTo>
                  <a:pt x="725043" y="1663192"/>
                </a:lnTo>
                <a:close/>
              </a:path>
              <a:path w="2457322" h="2385567">
                <a:moveTo>
                  <a:pt x="650620" y="1735455"/>
                </a:moveTo>
                <a:lnTo>
                  <a:pt x="594868" y="1789557"/>
                </a:lnTo>
                <a:lnTo>
                  <a:pt x="612901" y="1808099"/>
                </a:lnTo>
                <a:lnTo>
                  <a:pt x="668782" y="1753997"/>
                </a:lnTo>
                <a:lnTo>
                  <a:pt x="650620" y="1735455"/>
                </a:lnTo>
                <a:close/>
              </a:path>
              <a:path w="2457322" h="2385567">
                <a:moveTo>
                  <a:pt x="576326" y="1807591"/>
                </a:moveTo>
                <a:lnTo>
                  <a:pt x="520573" y="1861693"/>
                </a:lnTo>
                <a:lnTo>
                  <a:pt x="538607" y="1880362"/>
                </a:lnTo>
                <a:lnTo>
                  <a:pt x="594360" y="1826133"/>
                </a:lnTo>
                <a:lnTo>
                  <a:pt x="576326" y="1807591"/>
                </a:lnTo>
                <a:close/>
              </a:path>
              <a:path w="2457322" h="2385567">
                <a:moveTo>
                  <a:pt x="501904" y="1879727"/>
                </a:moveTo>
                <a:lnTo>
                  <a:pt x="446150" y="1933956"/>
                </a:lnTo>
                <a:lnTo>
                  <a:pt x="464185" y="1952498"/>
                </a:lnTo>
                <a:lnTo>
                  <a:pt x="519938" y="1898396"/>
                </a:lnTo>
                <a:lnTo>
                  <a:pt x="501904" y="1879727"/>
                </a:lnTo>
                <a:close/>
              </a:path>
              <a:path w="2457322" h="2385567">
                <a:moveTo>
                  <a:pt x="427609" y="1951990"/>
                </a:moveTo>
                <a:lnTo>
                  <a:pt x="371856" y="2006092"/>
                </a:lnTo>
                <a:lnTo>
                  <a:pt x="389890" y="2024634"/>
                </a:lnTo>
                <a:lnTo>
                  <a:pt x="445643" y="1970532"/>
                </a:lnTo>
                <a:lnTo>
                  <a:pt x="427609" y="1951990"/>
                </a:lnTo>
                <a:close/>
              </a:path>
              <a:path w="2457322" h="2385567">
                <a:moveTo>
                  <a:pt x="353187" y="2024126"/>
                </a:moveTo>
                <a:lnTo>
                  <a:pt x="297434" y="2078228"/>
                </a:lnTo>
                <a:lnTo>
                  <a:pt x="315468" y="2096897"/>
                </a:lnTo>
                <a:lnTo>
                  <a:pt x="371220" y="2042668"/>
                </a:lnTo>
                <a:lnTo>
                  <a:pt x="353187" y="2024126"/>
                </a:lnTo>
                <a:close/>
              </a:path>
              <a:path w="2457322" h="2385567">
                <a:moveTo>
                  <a:pt x="278892" y="2096262"/>
                </a:moveTo>
                <a:lnTo>
                  <a:pt x="223138" y="2150491"/>
                </a:lnTo>
                <a:lnTo>
                  <a:pt x="241173" y="2169033"/>
                </a:lnTo>
                <a:lnTo>
                  <a:pt x="296925" y="2114931"/>
                </a:lnTo>
                <a:lnTo>
                  <a:pt x="278892" y="2096262"/>
                </a:lnTo>
                <a:close/>
              </a:path>
              <a:path w="2457322" h="2385567">
                <a:moveTo>
                  <a:pt x="204469" y="2168525"/>
                </a:moveTo>
                <a:lnTo>
                  <a:pt x="148717" y="2222627"/>
                </a:lnTo>
                <a:lnTo>
                  <a:pt x="166750" y="2241169"/>
                </a:lnTo>
                <a:lnTo>
                  <a:pt x="222504" y="2187067"/>
                </a:lnTo>
                <a:lnTo>
                  <a:pt x="204469" y="2168525"/>
                </a:lnTo>
                <a:close/>
              </a:path>
              <a:path w="2457322" h="2385567">
                <a:moveTo>
                  <a:pt x="130175" y="2240661"/>
                </a:moveTo>
                <a:lnTo>
                  <a:pt x="74294" y="2294763"/>
                </a:lnTo>
                <a:lnTo>
                  <a:pt x="92456" y="2313432"/>
                </a:lnTo>
                <a:lnTo>
                  <a:pt x="148209" y="2259203"/>
                </a:lnTo>
                <a:lnTo>
                  <a:pt x="130175" y="2240661"/>
                </a:lnTo>
                <a:close/>
              </a:path>
              <a:path w="2457322" h="2385567">
                <a:moveTo>
                  <a:pt x="55753" y="2312797"/>
                </a:moveTo>
                <a:lnTo>
                  <a:pt x="0" y="2367026"/>
                </a:lnTo>
                <a:lnTo>
                  <a:pt x="18034" y="2385568"/>
                </a:lnTo>
                <a:lnTo>
                  <a:pt x="73787" y="2331466"/>
                </a:lnTo>
                <a:lnTo>
                  <a:pt x="55753" y="2312797"/>
                </a:lnTo>
                <a:close/>
              </a:path>
              <a:path w="2457322" h="2385567">
                <a:moveTo>
                  <a:pt x="2379598" y="57276"/>
                </a:moveTo>
                <a:lnTo>
                  <a:pt x="2397633" y="75946"/>
                </a:lnTo>
                <a:lnTo>
                  <a:pt x="2410517" y="63429"/>
                </a:lnTo>
                <a:lnTo>
                  <a:pt x="2419858" y="54356"/>
                </a:lnTo>
                <a:lnTo>
                  <a:pt x="2428621" y="82042"/>
                </a:lnTo>
                <a:lnTo>
                  <a:pt x="2457322" y="0"/>
                </a:lnTo>
                <a:lnTo>
                  <a:pt x="2401823" y="35813"/>
                </a:lnTo>
                <a:lnTo>
                  <a:pt x="2392456" y="44860"/>
                </a:lnTo>
                <a:lnTo>
                  <a:pt x="2379598" y="57276"/>
                </a:lnTo>
                <a:close/>
              </a:path>
              <a:path w="2457322" h="2385567">
                <a:moveTo>
                  <a:pt x="2401823" y="35813"/>
                </a:moveTo>
                <a:lnTo>
                  <a:pt x="2457322" y="0"/>
                </a:lnTo>
                <a:lnTo>
                  <a:pt x="2374392" y="26288"/>
                </a:lnTo>
                <a:lnTo>
                  <a:pt x="2392456" y="44860"/>
                </a:lnTo>
                <a:lnTo>
                  <a:pt x="2401823" y="35813"/>
                </a:lnTo>
                <a:close/>
              </a:path>
              <a:path w="2457322" h="2385567">
                <a:moveTo>
                  <a:pt x="2428621" y="82042"/>
                </a:moveTo>
                <a:lnTo>
                  <a:pt x="2419858" y="54356"/>
                </a:lnTo>
                <a:lnTo>
                  <a:pt x="2410517" y="63429"/>
                </a:lnTo>
                <a:lnTo>
                  <a:pt x="2428621" y="8204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1570482" y="2349246"/>
            <a:ext cx="576072" cy="429767"/>
          </a:xfrm>
          <a:custGeom>
            <a:avLst/>
            <a:gdLst/>
            <a:ahLst/>
            <a:cxnLst/>
            <a:rect l="l" t="t" r="r" b="b"/>
            <a:pathLst>
              <a:path w="576072" h="429767">
                <a:moveTo>
                  <a:pt x="0" y="0"/>
                </a:moveTo>
                <a:lnTo>
                  <a:pt x="23630" y="356"/>
                </a:lnTo>
                <a:lnTo>
                  <a:pt x="46733" y="1407"/>
                </a:lnTo>
                <a:lnTo>
                  <a:pt x="69235" y="3124"/>
                </a:lnTo>
                <a:lnTo>
                  <a:pt x="91062" y="5480"/>
                </a:lnTo>
                <a:lnTo>
                  <a:pt x="112139" y="8447"/>
                </a:lnTo>
                <a:lnTo>
                  <a:pt x="132392" y="11998"/>
                </a:lnTo>
                <a:lnTo>
                  <a:pt x="151748" y="16104"/>
                </a:lnTo>
                <a:lnTo>
                  <a:pt x="170133" y="20738"/>
                </a:lnTo>
                <a:lnTo>
                  <a:pt x="187472" y="25873"/>
                </a:lnTo>
                <a:lnTo>
                  <a:pt x="203692" y="31480"/>
                </a:lnTo>
                <a:lnTo>
                  <a:pt x="218718" y="37531"/>
                </a:lnTo>
                <a:lnTo>
                  <a:pt x="232477" y="44000"/>
                </a:lnTo>
                <a:lnTo>
                  <a:pt x="244894" y="50859"/>
                </a:lnTo>
                <a:lnTo>
                  <a:pt x="255895" y="58079"/>
                </a:lnTo>
                <a:lnTo>
                  <a:pt x="265408" y="65633"/>
                </a:lnTo>
                <a:lnTo>
                  <a:pt x="273356" y="73493"/>
                </a:lnTo>
                <a:lnTo>
                  <a:pt x="279667" y="81632"/>
                </a:lnTo>
                <a:lnTo>
                  <a:pt x="287081" y="98634"/>
                </a:lnTo>
                <a:lnTo>
                  <a:pt x="288036" y="107441"/>
                </a:lnTo>
                <a:lnTo>
                  <a:pt x="291804" y="124862"/>
                </a:lnTo>
                <a:lnTo>
                  <a:pt x="302715" y="141390"/>
                </a:lnTo>
                <a:lnTo>
                  <a:pt x="310663" y="149250"/>
                </a:lnTo>
                <a:lnTo>
                  <a:pt x="320176" y="156804"/>
                </a:lnTo>
                <a:lnTo>
                  <a:pt x="331177" y="164024"/>
                </a:lnTo>
                <a:lnTo>
                  <a:pt x="343594" y="170883"/>
                </a:lnTo>
                <a:lnTo>
                  <a:pt x="357353" y="177352"/>
                </a:lnTo>
                <a:lnTo>
                  <a:pt x="372379" y="183403"/>
                </a:lnTo>
                <a:lnTo>
                  <a:pt x="388599" y="189010"/>
                </a:lnTo>
                <a:lnTo>
                  <a:pt x="405938" y="194145"/>
                </a:lnTo>
                <a:lnTo>
                  <a:pt x="424323" y="198779"/>
                </a:lnTo>
                <a:lnTo>
                  <a:pt x="443679" y="202885"/>
                </a:lnTo>
                <a:lnTo>
                  <a:pt x="463932" y="206436"/>
                </a:lnTo>
                <a:lnTo>
                  <a:pt x="485009" y="209403"/>
                </a:lnTo>
                <a:lnTo>
                  <a:pt x="506836" y="211759"/>
                </a:lnTo>
                <a:lnTo>
                  <a:pt x="529338" y="213476"/>
                </a:lnTo>
                <a:lnTo>
                  <a:pt x="552441" y="214527"/>
                </a:lnTo>
                <a:lnTo>
                  <a:pt x="576072" y="214883"/>
                </a:lnTo>
                <a:lnTo>
                  <a:pt x="552441" y="215240"/>
                </a:lnTo>
                <a:lnTo>
                  <a:pt x="529338" y="216291"/>
                </a:lnTo>
                <a:lnTo>
                  <a:pt x="506836" y="218008"/>
                </a:lnTo>
                <a:lnTo>
                  <a:pt x="485009" y="220364"/>
                </a:lnTo>
                <a:lnTo>
                  <a:pt x="463932" y="223331"/>
                </a:lnTo>
                <a:lnTo>
                  <a:pt x="443679" y="226882"/>
                </a:lnTo>
                <a:lnTo>
                  <a:pt x="424323" y="230988"/>
                </a:lnTo>
                <a:lnTo>
                  <a:pt x="405938" y="235622"/>
                </a:lnTo>
                <a:lnTo>
                  <a:pt x="388599" y="240757"/>
                </a:lnTo>
                <a:lnTo>
                  <a:pt x="372379" y="246364"/>
                </a:lnTo>
                <a:lnTo>
                  <a:pt x="357353" y="252415"/>
                </a:lnTo>
                <a:lnTo>
                  <a:pt x="343594" y="258884"/>
                </a:lnTo>
                <a:lnTo>
                  <a:pt x="331177" y="265743"/>
                </a:lnTo>
                <a:lnTo>
                  <a:pt x="320176" y="272963"/>
                </a:lnTo>
                <a:lnTo>
                  <a:pt x="310663" y="280517"/>
                </a:lnTo>
                <a:lnTo>
                  <a:pt x="302715" y="288377"/>
                </a:lnTo>
                <a:lnTo>
                  <a:pt x="296404" y="296516"/>
                </a:lnTo>
                <a:lnTo>
                  <a:pt x="291804" y="304905"/>
                </a:lnTo>
                <a:lnTo>
                  <a:pt x="288990" y="313518"/>
                </a:lnTo>
                <a:lnTo>
                  <a:pt x="288036" y="322325"/>
                </a:lnTo>
                <a:lnTo>
                  <a:pt x="287081" y="331133"/>
                </a:lnTo>
                <a:lnTo>
                  <a:pt x="284267" y="339746"/>
                </a:lnTo>
                <a:lnTo>
                  <a:pt x="279667" y="348135"/>
                </a:lnTo>
                <a:lnTo>
                  <a:pt x="273356" y="356274"/>
                </a:lnTo>
                <a:lnTo>
                  <a:pt x="265408" y="364134"/>
                </a:lnTo>
                <a:lnTo>
                  <a:pt x="255895" y="371688"/>
                </a:lnTo>
                <a:lnTo>
                  <a:pt x="244894" y="378908"/>
                </a:lnTo>
                <a:lnTo>
                  <a:pt x="232477" y="385767"/>
                </a:lnTo>
                <a:lnTo>
                  <a:pt x="218718" y="392236"/>
                </a:lnTo>
                <a:lnTo>
                  <a:pt x="203692" y="398287"/>
                </a:lnTo>
                <a:lnTo>
                  <a:pt x="187472" y="403894"/>
                </a:lnTo>
                <a:lnTo>
                  <a:pt x="170133" y="409029"/>
                </a:lnTo>
                <a:lnTo>
                  <a:pt x="151748" y="413663"/>
                </a:lnTo>
                <a:lnTo>
                  <a:pt x="132392" y="417769"/>
                </a:lnTo>
                <a:lnTo>
                  <a:pt x="112139" y="421320"/>
                </a:lnTo>
                <a:lnTo>
                  <a:pt x="91062" y="424287"/>
                </a:lnTo>
                <a:lnTo>
                  <a:pt x="69235" y="426643"/>
                </a:lnTo>
                <a:lnTo>
                  <a:pt x="46733" y="428360"/>
                </a:lnTo>
                <a:lnTo>
                  <a:pt x="23630" y="429411"/>
                </a:lnTo>
                <a:lnTo>
                  <a:pt x="0" y="429767"/>
                </a:lnTo>
              </a:path>
            </a:pathLst>
          </a:custGeom>
          <a:ln w="19812">
            <a:solidFill>
              <a:srgbClr val="FF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2139823" y="2551303"/>
            <a:ext cx="3832987" cy="2030730"/>
          </a:xfrm>
          <a:custGeom>
            <a:avLst/>
            <a:gdLst/>
            <a:ahLst/>
            <a:cxnLst/>
            <a:rect l="l" t="t" r="r" b="b"/>
            <a:pathLst>
              <a:path w="3832987" h="2030729">
                <a:moveTo>
                  <a:pt x="115950" y="54101"/>
                </a:moveTo>
                <a:lnTo>
                  <a:pt x="102488" y="79629"/>
                </a:lnTo>
                <a:lnTo>
                  <a:pt x="179324" y="120142"/>
                </a:lnTo>
                <a:lnTo>
                  <a:pt x="192785" y="94614"/>
                </a:lnTo>
                <a:lnTo>
                  <a:pt x="115950" y="54101"/>
                </a:lnTo>
                <a:close/>
              </a:path>
              <a:path w="3832987" h="2030729">
                <a:moveTo>
                  <a:pt x="218439" y="108076"/>
                </a:moveTo>
                <a:lnTo>
                  <a:pt x="204850" y="133731"/>
                </a:lnTo>
                <a:lnTo>
                  <a:pt x="281685" y="174244"/>
                </a:lnTo>
                <a:lnTo>
                  <a:pt x="295275" y="148589"/>
                </a:lnTo>
                <a:lnTo>
                  <a:pt x="218439" y="108076"/>
                </a:lnTo>
                <a:close/>
              </a:path>
              <a:path w="3832987" h="2030729">
                <a:moveTo>
                  <a:pt x="320801" y="162051"/>
                </a:moveTo>
                <a:lnTo>
                  <a:pt x="307339" y="187706"/>
                </a:lnTo>
                <a:lnTo>
                  <a:pt x="384175" y="228219"/>
                </a:lnTo>
                <a:lnTo>
                  <a:pt x="397637" y="202692"/>
                </a:lnTo>
                <a:lnTo>
                  <a:pt x="320801" y="162051"/>
                </a:lnTo>
                <a:close/>
              </a:path>
              <a:path w="3832987" h="2030729">
                <a:moveTo>
                  <a:pt x="423290" y="216154"/>
                </a:moveTo>
                <a:lnTo>
                  <a:pt x="409828" y="241808"/>
                </a:lnTo>
                <a:lnTo>
                  <a:pt x="486663" y="282321"/>
                </a:lnTo>
                <a:lnTo>
                  <a:pt x="500125" y="256667"/>
                </a:lnTo>
                <a:lnTo>
                  <a:pt x="423290" y="216154"/>
                </a:lnTo>
                <a:close/>
              </a:path>
              <a:path w="3832987" h="2030729">
                <a:moveTo>
                  <a:pt x="525779" y="270129"/>
                </a:moveTo>
                <a:lnTo>
                  <a:pt x="512190" y="295783"/>
                </a:lnTo>
                <a:lnTo>
                  <a:pt x="589026" y="336296"/>
                </a:lnTo>
                <a:lnTo>
                  <a:pt x="602614" y="310642"/>
                </a:lnTo>
                <a:lnTo>
                  <a:pt x="525779" y="270129"/>
                </a:lnTo>
                <a:close/>
              </a:path>
              <a:path w="3832987" h="2030729">
                <a:moveTo>
                  <a:pt x="628141" y="324231"/>
                </a:moveTo>
                <a:lnTo>
                  <a:pt x="614679" y="349758"/>
                </a:lnTo>
                <a:lnTo>
                  <a:pt x="691514" y="390271"/>
                </a:lnTo>
                <a:lnTo>
                  <a:pt x="704976" y="364744"/>
                </a:lnTo>
                <a:lnTo>
                  <a:pt x="628141" y="324231"/>
                </a:lnTo>
                <a:close/>
              </a:path>
              <a:path w="3832987" h="2030729">
                <a:moveTo>
                  <a:pt x="730631" y="378206"/>
                </a:moveTo>
                <a:lnTo>
                  <a:pt x="717169" y="403860"/>
                </a:lnTo>
                <a:lnTo>
                  <a:pt x="794003" y="444373"/>
                </a:lnTo>
                <a:lnTo>
                  <a:pt x="807465" y="418719"/>
                </a:lnTo>
                <a:lnTo>
                  <a:pt x="730631" y="378206"/>
                </a:lnTo>
                <a:close/>
              </a:path>
              <a:path w="3832987" h="2030729">
                <a:moveTo>
                  <a:pt x="833119" y="432308"/>
                </a:moveTo>
                <a:lnTo>
                  <a:pt x="819531" y="457835"/>
                </a:lnTo>
                <a:lnTo>
                  <a:pt x="896365" y="498348"/>
                </a:lnTo>
                <a:lnTo>
                  <a:pt x="909954" y="472821"/>
                </a:lnTo>
                <a:lnTo>
                  <a:pt x="833119" y="432308"/>
                </a:lnTo>
                <a:close/>
              </a:path>
              <a:path w="3832987" h="2030729">
                <a:moveTo>
                  <a:pt x="935482" y="486283"/>
                </a:moveTo>
                <a:lnTo>
                  <a:pt x="922019" y="511937"/>
                </a:lnTo>
                <a:lnTo>
                  <a:pt x="998854" y="552450"/>
                </a:lnTo>
                <a:lnTo>
                  <a:pt x="1012316" y="526796"/>
                </a:lnTo>
                <a:lnTo>
                  <a:pt x="935482" y="486283"/>
                </a:lnTo>
                <a:close/>
              </a:path>
              <a:path w="3832987" h="2030729">
                <a:moveTo>
                  <a:pt x="1037970" y="540258"/>
                </a:moveTo>
                <a:lnTo>
                  <a:pt x="1024508" y="565912"/>
                </a:lnTo>
                <a:lnTo>
                  <a:pt x="1101344" y="606425"/>
                </a:lnTo>
                <a:lnTo>
                  <a:pt x="1114805" y="580771"/>
                </a:lnTo>
                <a:lnTo>
                  <a:pt x="1037970" y="540258"/>
                </a:lnTo>
                <a:close/>
              </a:path>
              <a:path w="3832987" h="2030729">
                <a:moveTo>
                  <a:pt x="1140460" y="594360"/>
                </a:moveTo>
                <a:lnTo>
                  <a:pt x="1126871" y="620013"/>
                </a:lnTo>
                <a:lnTo>
                  <a:pt x="1203705" y="660526"/>
                </a:lnTo>
                <a:lnTo>
                  <a:pt x="1217294" y="634873"/>
                </a:lnTo>
                <a:lnTo>
                  <a:pt x="1140460" y="594360"/>
                </a:lnTo>
                <a:close/>
              </a:path>
              <a:path w="3832987" h="2030729">
                <a:moveTo>
                  <a:pt x="1242822" y="648335"/>
                </a:moveTo>
                <a:lnTo>
                  <a:pt x="1229360" y="673988"/>
                </a:lnTo>
                <a:lnTo>
                  <a:pt x="1306194" y="714501"/>
                </a:lnTo>
                <a:lnTo>
                  <a:pt x="1319784" y="688848"/>
                </a:lnTo>
                <a:lnTo>
                  <a:pt x="1242822" y="648335"/>
                </a:lnTo>
                <a:close/>
              </a:path>
              <a:path w="3832987" h="2030729">
                <a:moveTo>
                  <a:pt x="1345311" y="702437"/>
                </a:moveTo>
                <a:lnTo>
                  <a:pt x="1331849" y="727963"/>
                </a:lnTo>
                <a:lnTo>
                  <a:pt x="1408684" y="768476"/>
                </a:lnTo>
                <a:lnTo>
                  <a:pt x="1422146" y="742950"/>
                </a:lnTo>
                <a:lnTo>
                  <a:pt x="1345311" y="702437"/>
                </a:lnTo>
                <a:close/>
              </a:path>
              <a:path w="3832987" h="2030729">
                <a:moveTo>
                  <a:pt x="1447800" y="756412"/>
                </a:moveTo>
                <a:lnTo>
                  <a:pt x="1434338" y="782066"/>
                </a:lnTo>
                <a:lnTo>
                  <a:pt x="1511173" y="822579"/>
                </a:lnTo>
                <a:lnTo>
                  <a:pt x="1524635" y="796925"/>
                </a:lnTo>
                <a:lnTo>
                  <a:pt x="1447800" y="756412"/>
                </a:lnTo>
                <a:close/>
              </a:path>
              <a:path w="3832987" h="2030729">
                <a:moveTo>
                  <a:pt x="1550289" y="810513"/>
                </a:moveTo>
                <a:lnTo>
                  <a:pt x="1536700" y="836041"/>
                </a:lnTo>
                <a:lnTo>
                  <a:pt x="1613535" y="876554"/>
                </a:lnTo>
                <a:lnTo>
                  <a:pt x="1627124" y="851026"/>
                </a:lnTo>
                <a:lnTo>
                  <a:pt x="1550289" y="810513"/>
                </a:lnTo>
                <a:close/>
              </a:path>
              <a:path w="3832987" h="2030729">
                <a:moveTo>
                  <a:pt x="1652651" y="864488"/>
                </a:moveTo>
                <a:lnTo>
                  <a:pt x="1639189" y="890143"/>
                </a:lnTo>
                <a:lnTo>
                  <a:pt x="1716024" y="930656"/>
                </a:lnTo>
                <a:lnTo>
                  <a:pt x="1729486" y="905001"/>
                </a:lnTo>
                <a:lnTo>
                  <a:pt x="1652651" y="864488"/>
                </a:lnTo>
                <a:close/>
              </a:path>
              <a:path w="3832987" h="2030729">
                <a:moveTo>
                  <a:pt x="1755139" y="918463"/>
                </a:moveTo>
                <a:lnTo>
                  <a:pt x="1741677" y="944118"/>
                </a:lnTo>
                <a:lnTo>
                  <a:pt x="1818513" y="984631"/>
                </a:lnTo>
                <a:lnTo>
                  <a:pt x="1831975" y="958976"/>
                </a:lnTo>
                <a:lnTo>
                  <a:pt x="1755139" y="918463"/>
                </a:lnTo>
                <a:close/>
              </a:path>
              <a:path w="3832987" h="2030729">
                <a:moveTo>
                  <a:pt x="1857628" y="972566"/>
                </a:moveTo>
                <a:lnTo>
                  <a:pt x="1844039" y="998220"/>
                </a:lnTo>
                <a:lnTo>
                  <a:pt x="1920875" y="1038733"/>
                </a:lnTo>
                <a:lnTo>
                  <a:pt x="1934464" y="1013079"/>
                </a:lnTo>
                <a:lnTo>
                  <a:pt x="1857628" y="972566"/>
                </a:lnTo>
                <a:close/>
              </a:path>
              <a:path w="3832987" h="2030729">
                <a:moveTo>
                  <a:pt x="1959990" y="1026541"/>
                </a:moveTo>
                <a:lnTo>
                  <a:pt x="1946528" y="1052195"/>
                </a:lnTo>
                <a:lnTo>
                  <a:pt x="2023364" y="1092708"/>
                </a:lnTo>
                <a:lnTo>
                  <a:pt x="2036826" y="1067054"/>
                </a:lnTo>
                <a:lnTo>
                  <a:pt x="1959990" y="1026541"/>
                </a:lnTo>
                <a:close/>
              </a:path>
              <a:path w="3832987" h="2030729">
                <a:moveTo>
                  <a:pt x="2062479" y="1080643"/>
                </a:moveTo>
                <a:lnTo>
                  <a:pt x="2049017" y="1106170"/>
                </a:lnTo>
                <a:lnTo>
                  <a:pt x="2125853" y="1146683"/>
                </a:lnTo>
                <a:lnTo>
                  <a:pt x="2139315" y="1121156"/>
                </a:lnTo>
                <a:lnTo>
                  <a:pt x="2062479" y="1080643"/>
                </a:lnTo>
                <a:close/>
              </a:path>
              <a:path w="3832987" h="2030729">
                <a:moveTo>
                  <a:pt x="2164968" y="1134618"/>
                </a:moveTo>
                <a:lnTo>
                  <a:pt x="2151379" y="1160272"/>
                </a:lnTo>
                <a:lnTo>
                  <a:pt x="2228215" y="1200785"/>
                </a:lnTo>
                <a:lnTo>
                  <a:pt x="2241804" y="1175131"/>
                </a:lnTo>
                <a:lnTo>
                  <a:pt x="2164968" y="1134618"/>
                </a:lnTo>
                <a:close/>
              </a:path>
              <a:path w="3832987" h="2030729">
                <a:moveTo>
                  <a:pt x="2267330" y="1188720"/>
                </a:moveTo>
                <a:lnTo>
                  <a:pt x="2253868" y="1214247"/>
                </a:lnTo>
                <a:lnTo>
                  <a:pt x="2330704" y="1254760"/>
                </a:lnTo>
                <a:lnTo>
                  <a:pt x="2344166" y="1229233"/>
                </a:lnTo>
                <a:lnTo>
                  <a:pt x="2267330" y="1188720"/>
                </a:lnTo>
                <a:close/>
              </a:path>
              <a:path w="3832987" h="2030729">
                <a:moveTo>
                  <a:pt x="2369819" y="1242695"/>
                </a:moveTo>
                <a:lnTo>
                  <a:pt x="2356357" y="1268349"/>
                </a:lnTo>
                <a:lnTo>
                  <a:pt x="2433192" y="1308862"/>
                </a:lnTo>
                <a:lnTo>
                  <a:pt x="2446654" y="1283208"/>
                </a:lnTo>
                <a:lnTo>
                  <a:pt x="2369819" y="1242695"/>
                </a:lnTo>
                <a:close/>
              </a:path>
              <a:path w="3832987" h="2030729">
                <a:moveTo>
                  <a:pt x="2472309" y="1296670"/>
                </a:moveTo>
                <a:lnTo>
                  <a:pt x="2458719" y="1322324"/>
                </a:lnTo>
                <a:lnTo>
                  <a:pt x="2535554" y="1362837"/>
                </a:lnTo>
                <a:lnTo>
                  <a:pt x="2549143" y="1337183"/>
                </a:lnTo>
                <a:lnTo>
                  <a:pt x="2472309" y="1296670"/>
                </a:lnTo>
                <a:close/>
              </a:path>
              <a:path w="3832987" h="2030729">
                <a:moveTo>
                  <a:pt x="2574798" y="1350772"/>
                </a:moveTo>
                <a:lnTo>
                  <a:pt x="2561209" y="1376426"/>
                </a:lnTo>
                <a:lnTo>
                  <a:pt x="2638043" y="1416939"/>
                </a:lnTo>
                <a:lnTo>
                  <a:pt x="2651632" y="1391285"/>
                </a:lnTo>
                <a:lnTo>
                  <a:pt x="2574798" y="1350772"/>
                </a:lnTo>
                <a:close/>
              </a:path>
              <a:path w="3832987" h="2030729">
                <a:moveTo>
                  <a:pt x="2677160" y="1404747"/>
                </a:moveTo>
                <a:lnTo>
                  <a:pt x="2663698" y="1430401"/>
                </a:lnTo>
                <a:lnTo>
                  <a:pt x="2740532" y="1470914"/>
                </a:lnTo>
                <a:lnTo>
                  <a:pt x="2753994" y="1445260"/>
                </a:lnTo>
                <a:lnTo>
                  <a:pt x="2677160" y="1404747"/>
                </a:lnTo>
                <a:close/>
              </a:path>
              <a:path w="3832987" h="2030729">
                <a:moveTo>
                  <a:pt x="2779649" y="1458849"/>
                </a:moveTo>
                <a:lnTo>
                  <a:pt x="2766187" y="1484376"/>
                </a:lnTo>
                <a:lnTo>
                  <a:pt x="2843022" y="1524889"/>
                </a:lnTo>
                <a:lnTo>
                  <a:pt x="2856484" y="1499362"/>
                </a:lnTo>
                <a:lnTo>
                  <a:pt x="2779649" y="1458849"/>
                </a:lnTo>
                <a:close/>
              </a:path>
              <a:path w="3832987" h="2030729">
                <a:moveTo>
                  <a:pt x="2882138" y="1512824"/>
                </a:moveTo>
                <a:lnTo>
                  <a:pt x="2868549" y="1538478"/>
                </a:lnTo>
                <a:lnTo>
                  <a:pt x="2945384" y="1578991"/>
                </a:lnTo>
                <a:lnTo>
                  <a:pt x="2958973" y="1553337"/>
                </a:lnTo>
                <a:lnTo>
                  <a:pt x="2882138" y="1512824"/>
                </a:lnTo>
                <a:close/>
              </a:path>
              <a:path w="3832987" h="2030729">
                <a:moveTo>
                  <a:pt x="2984500" y="1566926"/>
                </a:moveTo>
                <a:lnTo>
                  <a:pt x="2971038" y="1592453"/>
                </a:lnTo>
                <a:lnTo>
                  <a:pt x="3047873" y="1632966"/>
                </a:lnTo>
                <a:lnTo>
                  <a:pt x="3061335" y="1607439"/>
                </a:lnTo>
                <a:lnTo>
                  <a:pt x="2984500" y="1566926"/>
                </a:lnTo>
                <a:close/>
              </a:path>
              <a:path w="3832987" h="2030729">
                <a:moveTo>
                  <a:pt x="3086989" y="1620901"/>
                </a:moveTo>
                <a:lnTo>
                  <a:pt x="3073527" y="1646555"/>
                </a:lnTo>
                <a:lnTo>
                  <a:pt x="3150362" y="1687068"/>
                </a:lnTo>
                <a:lnTo>
                  <a:pt x="3163824" y="1661414"/>
                </a:lnTo>
                <a:lnTo>
                  <a:pt x="3086989" y="1620901"/>
                </a:lnTo>
                <a:close/>
              </a:path>
              <a:path w="3832987" h="2030729">
                <a:moveTo>
                  <a:pt x="3189478" y="1674876"/>
                </a:moveTo>
                <a:lnTo>
                  <a:pt x="3175889" y="1700530"/>
                </a:lnTo>
                <a:lnTo>
                  <a:pt x="3252724" y="1741043"/>
                </a:lnTo>
                <a:lnTo>
                  <a:pt x="3266313" y="1715389"/>
                </a:lnTo>
                <a:lnTo>
                  <a:pt x="3189478" y="1674876"/>
                </a:lnTo>
                <a:close/>
              </a:path>
              <a:path w="3832987" h="2030729">
                <a:moveTo>
                  <a:pt x="3291840" y="1728978"/>
                </a:moveTo>
                <a:lnTo>
                  <a:pt x="3278378" y="1754505"/>
                </a:lnTo>
                <a:lnTo>
                  <a:pt x="3355213" y="1795145"/>
                </a:lnTo>
                <a:lnTo>
                  <a:pt x="3368675" y="1769491"/>
                </a:lnTo>
                <a:lnTo>
                  <a:pt x="3291840" y="1728978"/>
                </a:lnTo>
                <a:close/>
              </a:path>
              <a:path w="3832987" h="2030729">
                <a:moveTo>
                  <a:pt x="3394329" y="1782953"/>
                </a:moveTo>
                <a:lnTo>
                  <a:pt x="3380866" y="1808607"/>
                </a:lnTo>
                <a:lnTo>
                  <a:pt x="3457702" y="1849120"/>
                </a:lnTo>
                <a:lnTo>
                  <a:pt x="3471164" y="1823466"/>
                </a:lnTo>
                <a:lnTo>
                  <a:pt x="3394329" y="1782953"/>
                </a:lnTo>
                <a:close/>
              </a:path>
              <a:path w="3832987" h="2030729">
                <a:moveTo>
                  <a:pt x="3496817" y="1837055"/>
                </a:moveTo>
                <a:lnTo>
                  <a:pt x="3483229" y="1862582"/>
                </a:lnTo>
                <a:lnTo>
                  <a:pt x="3560064" y="1903095"/>
                </a:lnTo>
                <a:lnTo>
                  <a:pt x="3573653" y="1877568"/>
                </a:lnTo>
                <a:lnTo>
                  <a:pt x="3496817" y="1837055"/>
                </a:lnTo>
                <a:close/>
              </a:path>
              <a:path w="3832987" h="2030729">
                <a:moveTo>
                  <a:pt x="3599179" y="1891030"/>
                </a:moveTo>
                <a:lnTo>
                  <a:pt x="3585717" y="1916684"/>
                </a:lnTo>
                <a:lnTo>
                  <a:pt x="3662553" y="1957197"/>
                </a:lnTo>
                <a:lnTo>
                  <a:pt x="3676015" y="1931543"/>
                </a:lnTo>
                <a:lnTo>
                  <a:pt x="3599179" y="1891030"/>
                </a:lnTo>
                <a:close/>
              </a:path>
              <a:path w="3832987" h="2030729">
                <a:moveTo>
                  <a:pt x="3701668" y="1945132"/>
                </a:moveTo>
                <a:lnTo>
                  <a:pt x="3688206" y="1970659"/>
                </a:lnTo>
                <a:lnTo>
                  <a:pt x="3749338" y="2002954"/>
                </a:lnTo>
                <a:lnTo>
                  <a:pt x="3762248" y="2009775"/>
                </a:lnTo>
                <a:lnTo>
                  <a:pt x="3832987" y="2030730"/>
                </a:lnTo>
                <a:lnTo>
                  <a:pt x="3776344" y="1951736"/>
                </a:lnTo>
                <a:lnTo>
                  <a:pt x="3775710" y="1984121"/>
                </a:lnTo>
                <a:lnTo>
                  <a:pt x="3762841" y="1977344"/>
                </a:lnTo>
                <a:lnTo>
                  <a:pt x="3701668" y="1945132"/>
                </a:lnTo>
                <a:close/>
              </a:path>
              <a:path w="3832987" h="2030729">
                <a:moveTo>
                  <a:pt x="3762248" y="2009775"/>
                </a:moveTo>
                <a:lnTo>
                  <a:pt x="3749338" y="2002954"/>
                </a:lnTo>
                <a:lnTo>
                  <a:pt x="3735831" y="2028571"/>
                </a:lnTo>
                <a:lnTo>
                  <a:pt x="3832987" y="2030730"/>
                </a:lnTo>
                <a:lnTo>
                  <a:pt x="3762248" y="2009775"/>
                </a:lnTo>
                <a:close/>
              </a:path>
              <a:path w="3832987" h="2030729">
                <a:moveTo>
                  <a:pt x="3776344" y="1951736"/>
                </a:moveTo>
                <a:lnTo>
                  <a:pt x="3762841" y="1977344"/>
                </a:lnTo>
                <a:lnTo>
                  <a:pt x="3775710" y="1984121"/>
                </a:lnTo>
                <a:lnTo>
                  <a:pt x="3776344" y="1951736"/>
                </a:lnTo>
                <a:close/>
              </a:path>
              <a:path w="3832987" h="2030729">
                <a:moveTo>
                  <a:pt x="13462" y="0"/>
                </a:moveTo>
                <a:lnTo>
                  <a:pt x="0" y="25654"/>
                </a:lnTo>
                <a:lnTo>
                  <a:pt x="76834" y="66167"/>
                </a:lnTo>
                <a:lnTo>
                  <a:pt x="90296" y="40512"/>
                </a:lnTo>
                <a:lnTo>
                  <a:pt x="1346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5934202" y="3780281"/>
            <a:ext cx="1068451" cy="801878"/>
          </a:xfrm>
          <a:custGeom>
            <a:avLst/>
            <a:gdLst/>
            <a:ahLst/>
            <a:cxnLst/>
            <a:rect l="l" t="t" r="r" b="b"/>
            <a:pathLst>
              <a:path w="1068451" h="801877">
                <a:moveTo>
                  <a:pt x="905255" y="103632"/>
                </a:moveTo>
                <a:lnTo>
                  <a:pt x="835659" y="155575"/>
                </a:lnTo>
                <a:lnTo>
                  <a:pt x="852931" y="178689"/>
                </a:lnTo>
                <a:lnTo>
                  <a:pt x="922527" y="126746"/>
                </a:lnTo>
                <a:lnTo>
                  <a:pt x="905255" y="103632"/>
                </a:lnTo>
                <a:close/>
              </a:path>
              <a:path w="1068451" h="801877">
                <a:moveTo>
                  <a:pt x="812419" y="172847"/>
                </a:moveTo>
                <a:lnTo>
                  <a:pt x="742823" y="224790"/>
                </a:lnTo>
                <a:lnTo>
                  <a:pt x="760095" y="247904"/>
                </a:lnTo>
                <a:lnTo>
                  <a:pt x="829691" y="196088"/>
                </a:lnTo>
                <a:lnTo>
                  <a:pt x="812419" y="172847"/>
                </a:lnTo>
                <a:close/>
              </a:path>
              <a:path w="1068451" h="801877">
                <a:moveTo>
                  <a:pt x="719581" y="242062"/>
                </a:moveTo>
                <a:lnTo>
                  <a:pt x="649986" y="294005"/>
                </a:lnTo>
                <a:lnTo>
                  <a:pt x="667257" y="317246"/>
                </a:lnTo>
                <a:lnTo>
                  <a:pt x="736853" y="265303"/>
                </a:lnTo>
                <a:lnTo>
                  <a:pt x="719581" y="242062"/>
                </a:lnTo>
                <a:close/>
              </a:path>
              <a:path w="1068451" h="801877">
                <a:moveTo>
                  <a:pt x="626745" y="311277"/>
                </a:moveTo>
                <a:lnTo>
                  <a:pt x="557022" y="363220"/>
                </a:lnTo>
                <a:lnTo>
                  <a:pt x="574421" y="386461"/>
                </a:lnTo>
                <a:lnTo>
                  <a:pt x="644017" y="334518"/>
                </a:lnTo>
                <a:lnTo>
                  <a:pt x="626745" y="311277"/>
                </a:lnTo>
                <a:close/>
              </a:path>
              <a:path w="1068451" h="801877">
                <a:moveTo>
                  <a:pt x="533908" y="380492"/>
                </a:moveTo>
                <a:lnTo>
                  <a:pt x="464185" y="432435"/>
                </a:lnTo>
                <a:lnTo>
                  <a:pt x="481584" y="455676"/>
                </a:lnTo>
                <a:lnTo>
                  <a:pt x="551180" y="403733"/>
                </a:lnTo>
                <a:lnTo>
                  <a:pt x="533908" y="380492"/>
                </a:lnTo>
                <a:close/>
              </a:path>
              <a:path w="1068451" h="801877">
                <a:moveTo>
                  <a:pt x="441071" y="449834"/>
                </a:moveTo>
                <a:lnTo>
                  <a:pt x="371348" y="501650"/>
                </a:lnTo>
                <a:lnTo>
                  <a:pt x="388747" y="524891"/>
                </a:lnTo>
                <a:lnTo>
                  <a:pt x="458343" y="472948"/>
                </a:lnTo>
                <a:lnTo>
                  <a:pt x="441071" y="449834"/>
                </a:lnTo>
                <a:close/>
              </a:path>
              <a:path w="1068451" h="801877">
                <a:moveTo>
                  <a:pt x="348107" y="519049"/>
                </a:moveTo>
                <a:lnTo>
                  <a:pt x="278511" y="570992"/>
                </a:lnTo>
                <a:lnTo>
                  <a:pt x="295783" y="594106"/>
                </a:lnTo>
                <a:lnTo>
                  <a:pt x="365506" y="542290"/>
                </a:lnTo>
                <a:lnTo>
                  <a:pt x="348107" y="519049"/>
                </a:lnTo>
                <a:close/>
              </a:path>
              <a:path w="1068451" h="801877">
                <a:moveTo>
                  <a:pt x="255270" y="588264"/>
                </a:moveTo>
                <a:lnTo>
                  <a:pt x="185674" y="640207"/>
                </a:lnTo>
                <a:lnTo>
                  <a:pt x="202946" y="663448"/>
                </a:lnTo>
                <a:lnTo>
                  <a:pt x="272669" y="611505"/>
                </a:lnTo>
                <a:lnTo>
                  <a:pt x="255270" y="588264"/>
                </a:lnTo>
                <a:close/>
              </a:path>
              <a:path w="1068451" h="801877">
                <a:moveTo>
                  <a:pt x="162433" y="657479"/>
                </a:moveTo>
                <a:lnTo>
                  <a:pt x="92837" y="709422"/>
                </a:lnTo>
                <a:lnTo>
                  <a:pt x="110109" y="732663"/>
                </a:lnTo>
                <a:lnTo>
                  <a:pt x="179832" y="680720"/>
                </a:lnTo>
                <a:lnTo>
                  <a:pt x="162433" y="657479"/>
                </a:lnTo>
                <a:close/>
              </a:path>
              <a:path w="1068451" h="801877">
                <a:moveTo>
                  <a:pt x="69596" y="726694"/>
                </a:moveTo>
                <a:lnTo>
                  <a:pt x="0" y="778637"/>
                </a:lnTo>
                <a:lnTo>
                  <a:pt x="17272" y="801878"/>
                </a:lnTo>
                <a:lnTo>
                  <a:pt x="86868" y="749935"/>
                </a:lnTo>
                <a:lnTo>
                  <a:pt x="69596" y="726694"/>
                </a:lnTo>
                <a:close/>
              </a:path>
              <a:path w="1068451" h="801877">
                <a:moveTo>
                  <a:pt x="928497" y="86233"/>
                </a:moveTo>
                <a:lnTo>
                  <a:pt x="945769" y="109474"/>
                </a:lnTo>
                <a:lnTo>
                  <a:pt x="1007399" y="63476"/>
                </a:lnTo>
                <a:lnTo>
                  <a:pt x="1015365" y="57531"/>
                </a:lnTo>
                <a:lnTo>
                  <a:pt x="1024763" y="86741"/>
                </a:lnTo>
                <a:lnTo>
                  <a:pt x="1068451" y="0"/>
                </a:lnTo>
                <a:lnTo>
                  <a:pt x="998093" y="34290"/>
                </a:lnTo>
                <a:lnTo>
                  <a:pt x="990079" y="40270"/>
                </a:lnTo>
                <a:lnTo>
                  <a:pt x="928497" y="86233"/>
                </a:lnTo>
                <a:close/>
              </a:path>
              <a:path w="1068451" h="801877">
                <a:moveTo>
                  <a:pt x="998093" y="34290"/>
                </a:moveTo>
                <a:lnTo>
                  <a:pt x="1068451" y="0"/>
                </a:lnTo>
                <a:lnTo>
                  <a:pt x="972820" y="17145"/>
                </a:lnTo>
                <a:lnTo>
                  <a:pt x="990079" y="40270"/>
                </a:lnTo>
                <a:lnTo>
                  <a:pt x="998093" y="34290"/>
                </a:lnTo>
                <a:close/>
              </a:path>
              <a:path w="1068451" h="801877">
                <a:moveTo>
                  <a:pt x="1024763" y="86741"/>
                </a:moveTo>
                <a:lnTo>
                  <a:pt x="1015365" y="57531"/>
                </a:lnTo>
                <a:lnTo>
                  <a:pt x="1007399" y="63476"/>
                </a:lnTo>
                <a:lnTo>
                  <a:pt x="1024763" y="867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1940179" y="3655568"/>
            <a:ext cx="4032123" cy="1782064"/>
          </a:xfrm>
          <a:custGeom>
            <a:avLst/>
            <a:gdLst/>
            <a:ahLst/>
            <a:cxnLst/>
            <a:rect l="l" t="t" r="r" b="b"/>
            <a:pathLst>
              <a:path w="4032123" h="1782064">
                <a:moveTo>
                  <a:pt x="3867530" y="62356"/>
                </a:moveTo>
                <a:lnTo>
                  <a:pt x="3796283" y="93598"/>
                </a:lnTo>
                <a:lnTo>
                  <a:pt x="3806698" y="117347"/>
                </a:lnTo>
                <a:lnTo>
                  <a:pt x="3877945" y="86105"/>
                </a:lnTo>
                <a:lnTo>
                  <a:pt x="3867530" y="62356"/>
                </a:lnTo>
                <a:close/>
              </a:path>
              <a:path w="4032123" h="1782064">
                <a:moveTo>
                  <a:pt x="3772661" y="104012"/>
                </a:moveTo>
                <a:lnTo>
                  <a:pt x="3701415" y="135254"/>
                </a:lnTo>
                <a:lnTo>
                  <a:pt x="3711829" y="158876"/>
                </a:lnTo>
                <a:lnTo>
                  <a:pt x="3782949" y="127761"/>
                </a:lnTo>
                <a:lnTo>
                  <a:pt x="3772661" y="104012"/>
                </a:lnTo>
                <a:close/>
              </a:path>
              <a:path w="4032123" h="1782064">
                <a:moveTo>
                  <a:pt x="3677666" y="145668"/>
                </a:moveTo>
                <a:lnTo>
                  <a:pt x="3606546" y="176783"/>
                </a:lnTo>
                <a:lnTo>
                  <a:pt x="3616959" y="200532"/>
                </a:lnTo>
                <a:lnTo>
                  <a:pt x="3688079" y="169290"/>
                </a:lnTo>
                <a:lnTo>
                  <a:pt x="3677666" y="145668"/>
                </a:lnTo>
                <a:close/>
              </a:path>
              <a:path w="4032123" h="1782064">
                <a:moveTo>
                  <a:pt x="3582797" y="187197"/>
                </a:moveTo>
                <a:lnTo>
                  <a:pt x="3511550" y="218439"/>
                </a:lnTo>
                <a:lnTo>
                  <a:pt x="3521963" y="242188"/>
                </a:lnTo>
                <a:lnTo>
                  <a:pt x="3593210" y="210946"/>
                </a:lnTo>
                <a:lnTo>
                  <a:pt x="3582797" y="187197"/>
                </a:lnTo>
                <a:close/>
              </a:path>
              <a:path w="4032123" h="1782064">
                <a:moveTo>
                  <a:pt x="3487928" y="228853"/>
                </a:moveTo>
                <a:lnTo>
                  <a:pt x="3416680" y="260095"/>
                </a:lnTo>
                <a:lnTo>
                  <a:pt x="3427095" y="283844"/>
                </a:lnTo>
                <a:lnTo>
                  <a:pt x="3498342" y="252602"/>
                </a:lnTo>
                <a:lnTo>
                  <a:pt x="3487928" y="228853"/>
                </a:lnTo>
                <a:close/>
              </a:path>
              <a:path w="4032123" h="1782064">
                <a:moveTo>
                  <a:pt x="3392931" y="270509"/>
                </a:moveTo>
                <a:lnTo>
                  <a:pt x="3321811" y="301624"/>
                </a:lnTo>
                <a:lnTo>
                  <a:pt x="3332226" y="325373"/>
                </a:lnTo>
                <a:lnTo>
                  <a:pt x="3403346" y="294258"/>
                </a:lnTo>
                <a:lnTo>
                  <a:pt x="3392931" y="270509"/>
                </a:lnTo>
                <a:close/>
              </a:path>
              <a:path w="4032123" h="1782064">
                <a:moveTo>
                  <a:pt x="3298062" y="312038"/>
                </a:moveTo>
                <a:lnTo>
                  <a:pt x="3226816" y="343280"/>
                </a:lnTo>
                <a:lnTo>
                  <a:pt x="3237230" y="367029"/>
                </a:lnTo>
                <a:lnTo>
                  <a:pt x="3308477" y="335787"/>
                </a:lnTo>
                <a:lnTo>
                  <a:pt x="3298062" y="312038"/>
                </a:lnTo>
                <a:close/>
              </a:path>
              <a:path w="4032123" h="1782064">
                <a:moveTo>
                  <a:pt x="3203194" y="353694"/>
                </a:moveTo>
                <a:lnTo>
                  <a:pt x="3131947" y="384936"/>
                </a:lnTo>
                <a:lnTo>
                  <a:pt x="3142360" y="408685"/>
                </a:lnTo>
                <a:lnTo>
                  <a:pt x="3213608" y="377443"/>
                </a:lnTo>
                <a:lnTo>
                  <a:pt x="3203194" y="353694"/>
                </a:lnTo>
                <a:close/>
              </a:path>
              <a:path w="4032123" h="1782064">
                <a:moveTo>
                  <a:pt x="3108197" y="395350"/>
                </a:moveTo>
                <a:lnTo>
                  <a:pt x="3037078" y="426592"/>
                </a:lnTo>
                <a:lnTo>
                  <a:pt x="3047492" y="450214"/>
                </a:lnTo>
                <a:lnTo>
                  <a:pt x="3118611" y="419099"/>
                </a:lnTo>
                <a:lnTo>
                  <a:pt x="3108197" y="395350"/>
                </a:lnTo>
                <a:close/>
              </a:path>
              <a:path w="4032123" h="1782064">
                <a:moveTo>
                  <a:pt x="3013329" y="436879"/>
                </a:moveTo>
                <a:lnTo>
                  <a:pt x="2942209" y="468121"/>
                </a:lnTo>
                <a:lnTo>
                  <a:pt x="2952496" y="491870"/>
                </a:lnTo>
                <a:lnTo>
                  <a:pt x="3023743" y="460628"/>
                </a:lnTo>
                <a:lnTo>
                  <a:pt x="3013329" y="436879"/>
                </a:lnTo>
                <a:close/>
              </a:path>
              <a:path w="4032123" h="1782064">
                <a:moveTo>
                  <a:pt x="2918460" y="478535"/>
                </a:moveTo>
                <a:lnTo>
                  <a:pt x="2847212" y="509777"/>
                </a:lnTo>
                <a:lnTo>
                  <a:pt x="2857626" y="533526"/>
                </a:lnTo>
                <a:lnTo>
                  <a:pt x="2928873" y="502284"/>
                </a:lnTo>
                <a:lnTo>
                  <a:pt x="2918460" y="478535"/>
                </a:lnTo>
                <a:close/>
              </a:path>
              <a:path w="4032123" h="1782064">
                <a:moveTo>
                  <a:pt x="2823463" y="520191"/>
                </a:moveTo>
                <a:lnTo>
                  <a:pt x="2752344" y="551433"/>
                </a:lnTo>
                <a:lnTo>
                  <a:pt x="2762758" y="575055"/>
                </a:lnTo>
                <a:lnTo>
                  <a:pt x="2833878" y="543940"/>
                </a:lnTo>
                <a:lnTo>
                  <a:pt x="2823463" y="520191"/>
                </a:lnTo>
                <a:close/>
              </a:path>
              <a:path w="4032123" h="1782064">
                <a:moveTo>
                  <a:pt x="2728595" y="561847"/>
                </a:moveTo>
                <a:lnTo>
                  <a:pt x="2657474" y="592962"/>
                </a:lnTo>
                <a:lnTo>
                  <a:pt x="2667888" y="616711"/>
                </a:lnTo>
                <a:lnTo>
                  <a:pt x="2739009" y="585469"/>
                </a:lnTo>
                <a:lnTo>
                  <a:pt x="2728595" y="561847"/>
                </a:lnTo>
                <a:close/>
              </a:path>
              <a:path w="4032123" h="1782064">
                <a:moveTo>
                  <a:pt x="2633725" y="603376"/>
                </a:moveTo>
                <a:lnTo>
                  <a:pt x="2562479" y="634618"/>
                </a:lnTo>
                <a:lnTo>
                  <a:pt x="2572893" y="658367"/>
                </a:lnTo>
                <a:lnTo>
                  <a:pt x="2644140" y="627125"/>
                </a:lnTo>
                <a:lnTo>
                  <a:pt x="2633725" y="603376"/>
                </a:lnTo>
                <a:close/>
              </a:path>
              <a:path w="4032123" h="1782064">
                <a:moveTo>
                  <a:pt x="2538857" y="645032"/>
                </a:moveTo>
                <a:lnTo>
                  <a:pt x="2467610" y="676274"/>
                </a:lnTo>
                <a:lnTo>
                  <a:pt x="2478023" y="700023"/>
                </a:lnTo>
                <a:lnTo>
                  <a:pt x="2549144" y="668781"/>
                </a:lnTo>
                <a:lnTo>
                  <a:pt x="2538857" y="645032"/>
                </a:lnTo>
                <a:close/>
              </a:path>
              <a:path w="4032123" h="1782064">
                <a:moveTo>
                  <a:pt x="2443860" y="686688"/>
                </a:moveTo>
                <a:lnTo>
                  <a:pt x="2372741" y="717803"/>
                </a:lnTo>
                <a:lnTo>
                  <a:pt x="2383155" y="741552"/>
                </a:lnTo>
                <a:lnTo>
                  <a:pt x="2454274" y="710310"/>
                </a:lnTo>
                <a:lnTo>
                  <a:pt x="2443860" y="686688"/>
                </a:lnTo>
                <a:close/>
              </a:path>
              <a:path w="4032123" h="1782064">
                <a:moveTo>
                  <a:pt x="2348992" y="728217"/>
                </a:moveTo>
                <a:lnTo>
                  <a:pt x="2277745" y="759459"/>
                </a:lnTo>
                <a:lnTo>
                  <a:pt x="2288159" y="783208"/>
                </a:lnTo>
                <a:lnTo>
                  <a:pt x="2359406" y="751966"/>
                </a:lnTo>
                <a:lnTo>
                  <a:pt x="2348992" y="728217"/>
                </a:lnTo>
                <a:close/>
              </a:path>
              <a:path w="4032123" h="1782064">
                <a:moveTo>
                  <a:pt x="2254122" y="769873"/>
                </a:moveTo>
                <a:lnTo>
                  <a:pt x="2182875" y="801115"/>
                </a:lnTo>
                <a:lnTo>
                  <a:pt x="2193290" y="824864"/>
                </a:lnTo>
                <a:lnTo>
                  <a:pt x="2264536" y="793622"/>
                </a:lnTo>
                <a:lnTo>
                  <a:pt x="2254122" y="769873"/>
                </a:lnTo>
                <a:close/>
              </a:path>
              <a:path w="4032123" h="1782064">
                <a:moveTo>
                  <a:pt x="2159126" y="811529"/>
                </a:moveTo>
                <a:lnTo>
                  <a:pt x="2088007" y="842771"/>
                </a:lnTo>
                <a:lnTo>
                  <a:pt x="2098421" y="866393"/>
                </a:lnTo>
                <a:lnTo>
                  <a:pt x="2169541" y="835278"/>
                </a:lnTo>
                <a:lnTo>
                  <a:pt x="2159126" y="811529"/>
                </a:lnTo>
                <a:close/>
              </a:path>
              <a:path w="4032123" h="1782064">
                <a:moveTo>
                  <a:pt x="2064258" y="853058"/>
                </a:moveTo>
                <a:lnTo>
                  <a:pt x="1993010" y="884300"/>
                </a:lnTo>
                <a:lnTo>
                  <a:pt x="2003424" y="908049"/>
                </a:lnTo>
                <a:lnTo>
                  <a:pt x="2074671" y="876807"/>
                </a:lnTo>
                <a:lnTo>
                  <a:pt x="2064258" y="853058"/>
                </a:lnTo>
                <a:close/>
              </a:path>
              <a:path w="4032123" h="1782064">
                <a:moveTo>
                  <a:pt x="1969388" y="894714"/>
                </a:moveTo>
                <a:lnTo>
                  <a:pt x="1898142" y="925956"/>
                </a:lnTo>
                <a:lnTo>
                  <a:pt x="1908556" y="949705"/>
                </a:lnTo>
                <a:lnTo>
                  <a:pt x="1979803" y="918463"/>
                </a:lnTo>
                <a:lnTo>
                  <a:pt x="1969388" y="894714"/>
                </a:lnTo>
                <a:close/>
              </a:path>
              <a:path w="4032123" h="1782064">
                <a:moveTo>
                  <a:pt x="1874393" y="936370"/>
                </a:moveTo>
                <a:lnTo>
                  <a:pt x="1803272" y="967612"/>
                </a:lnTo>
                <a:lnTo>
                  <a:pt x="1813686" y="991234"/>
                </a:lnTo>
                <a:lnTo>
                  <a:pt x="1884807" y="960119"/>
                </a:lnTo>
                <a:lnTo>
                  <a:pt x="1874393" y="936370"/>
                </a:lnTo>
                <a:close/>
              </a:path>
              <a:path w="4032123" h="1782064">
                <a:moveTo>
                  <a:pt x="1779523" y="978026"/>
                </a:moveTo>
                <a:lnTo>
                  <a:pt x="1708404" y="1009141"/>
                </a:lnTo>
                <a:lnTo>
                  <a:pt x="1718691" y="1032890"/>
                </a:lnTo>
                <a:lnTo>
                  <a:pt x="1789937" y="1001648"/>
                </a:lnTo>
                <a:lnTo>
                  <a:pt x="1779523" y="978026"/>
                </a:lnTo>
                <a:close/>
              </a:path>
              <a:path w="4032123" h="1782064">
                <a:moveTo>
                  <a:pt x="1684655" y="1019555"/>
                </a:moveTo>
                <a:lnTo>
                  <a:pt x="1613408" y="1050797"/>
                </a:lnTo>
                <a:lnTo>
                  <a:pt x="1623821" y="1074546"/>
                </a:lnTo>
                <a:lnTo>
                  <a:pt x="1695069" y="1043304"/>
                </a:lnTo>
                <a:lnTo>
                  <a:pt x="1684655" y="1019555"/>
                </a:lnTo>
                <a:close/>
              </a:path>
              <a:path w="4032123" h="1782064">
                <a:moveTo>
                  <a:pt x="1589658" y="1061211"/>
                </a:moveTo>
                <a:lnTo>
                  <a:pt x="1518538" y="1092453"/>
                </a:lnTo>
                <a:lnTo>
                  <a:pt x="1528953" y="1116202"/>
                </a:lnTo>
                <a:lnTo>
                  <a:pt x="1600072" y="1084960"/>
                </a:lnTo>
                <a:lnTo>
                  <a:pt x="1589658" y="1061211"/>
                </a:lnTo>
                <a:close/>
              </a:path>
              <a:path w="4032123" h="1782064">
                <a:moveTo>
                  <a:pt x="1494790" y="1102867"/>
                </a:moveTo>
                <a:lnTo>
                  <a:pt x="1423670" y="1133982"/>
                </a:lnTo>
                <a:lnTo>
                  <a:pt x="1434083" y="1157731"/>
                </a:lnTo>
                <a:lnTo>
                  <a:pt x="1505204" y="1126489"/>
                </a:lnTo>
                <a:lnTo>
                  <a:pt x="1494790" y="1102867"/>
                </a:lnTo>
                <a:close/>
              </a:path>
              <a:path w="4032123" h="1782064">
                <a:moveTo>
                  <a:pt x="1399920" y="1144396"/>
                </a:moveTo>
                <a:lnTo>
                  <a:pt x="1328673" y="1175638"/>
                </a:lnTo>
                <a:lnTo>
                  <a:pt x="1339087" y="1199387"/>
                </a:lnTo>
                <a:lnTo>
                  <a:pt x="1410334" y="1168145"/>
                </a:lnTo>
                <a:lnTo>
                  <a:pt x="1399920" y="1144396"/>
                </a:lnTo>
                <a:close/>
              </a:path>
              <a:path w="4032123" h="1782064">
                <a:moveTo>
                  <a:pt x="1305052" y="1186052"/>
                </a:moveTo>
                <a:lnTo>
                  <a:pt x="1233804" y="1217294"/>
                </a:lnTo>
                <a:lnTo>
                  <a:pt x="1244219" y="1241043"/>
                </a:lnTo>
                <a:lnTo>
                  <a:pt x="1315338" y="1209801"/>
                </a:lnTo>
                <a:lnTo>
                  <a:pt x="1305052" y="1186052"/>
                </a:lnTo>
                <a:close/>
              </a:path>
              <a:path w="4032123" h="1782064">
                <a:moveTo>
                  <a:pt x="1210056" y="1227708"/>
                </a:moveTo>
                <a:lnTo>
                  <a:pt x="1138935" y="1258950"/>
                </a:lnTo>
                <a:lnTo>
                  <a:pt x="1149350" y="1282572"/>
                </a:lnTo>
                <a:lnTo>
                  <a:pt x="1220470" y="1251457"/>
                </a:lnTo>
                <a:lnTo>
                  <a:pt x="1210056" y="1227708"/>
                </a:lnTo>
                <a:close/>
              </a:path>
              <a:path w="4032123" h="1782064">
                <a:moveTo>
                  <a:pt x="1115187" y="1269237"/>
                </a:moveTo>
                <a:lnTo>
                  <a:pt x="1043939" y="1300479"/>
                </a:lnTo>
                <a:lnTo>
                  <a:pt x="1054353" y="1324228"/>
                </a:lnTo>
                <a:lnTo>
                  <a:pt x="1125601" y="1292986"/>
                </a:lnTo>
                <a:lnTo>
                  <a:pt x="1115187" y="1269237"/>
                </a:lnTo>
                <a:close/>
              </a:path>
              <a:path w="4032123" h="1782064">
                <a:moveTo>
                  <a:pt x="1020318" y="1310893"/>
                </a:moveTo>
                <a:lnTo>
                  <a:pt x="949070" y="1342135"/>
                </a:lnTo>
                <a:lnTo>
                  <a:pt x="959484" y="1365884"/>
                </a:lnTo>
                <a:lnTo>
                  <a:pt x="1030732" y="1334642"/>
                </a:lnTo>
                <a:lnTo>
                  <a:pt x="1020318" y="1310893"/>
                </a:lnTo>
                <a:close/>
              </a:path>
              <a:path w="4032123" h="1782064">
                <a:moveTo>
                  <a:pt x="925321" y="1352549"/>
                </a:moveTo>
                <a:lnTo>
                  <a:pt x="854201" y="1383791"/>
                </a:lnTo>
                <a:lnTo>
                  <a:pt x="864615" y="1407413"/>
                </a:lnTo>
                <a:lnTo>
                  <a:pt x="935735" y="1376298"/>
                </a:lnTo>
                <a:lnTo>
                  <a:pt x="925321" y="1352549"/>
                </a:lnTo>
                <a:close/>
              </a:path>
              <a:path w="4032123" h="1782064">
                <a:moveTo>
                  <a:pt x="830452" y="1394205"/>
                </a:moveTo>
                <a:lnTo>
                  <a:pt x="759206" y="1425320"/>
                </a:lnTo>
                <a:lnTo>
                  <a:pt x="769619" y="1449069"/>
                </a:lnTo>
                <a:lnTo>
                  <a:pt x="840866" y="1417827"/>
                </a:lnTo>
                <a:lnTo>
                  <a:pt x="830452" y="1394205"/>
                </a:lnTo>
                <a:close/>
              </a:path>
              <a:path w="4032123" h="1782064">
                <a:moveTo>
                  <a:pt x="735583" y="1435734"/>
                </a:moveTo>
                <a:lnTo>
                  <a:pt x="664337" y="1466976"/>
                </a:lnTo>
                <a:lnTo>
                  <a:pt x="674751" y="1490725"/>
                </a:lnTo>
                <a:lnTo>
                  <a:pt x="745997" y="1459483"/>
                </a:lnTo>
                <a:lnTo>
                  <a:pt x="735583" y="1435734"/>
                </a:lnTo>
                <a:close/>
              </a:path>
              <a:path w="4032123" h="1782064">
                <a:moveTo>
                  <a:pt x="640588" y="1477390"/>
                </a:moveTo>
                <a:lnTo>
                  <a:pt x="569468" y="1508632"/>
                </a:lnTo>
                <a:lnTo>
                  <a:pt x="579882" y="1532381"/>
                </a:lnTo>
                <a:lnTo>
                  <a:pt x="651001" y="1501139"/>
                </a:lnTo>
                <a:lnTo>
                  <a:pt x="640588" y="1477390"/>
                </a:lnTo>
                <a:close/>
              </a:path>
              <a:path w="4032123" h="1782064">
                <a:moveTo>
                  <a:pt x="545719" y="1519046"/>
                </a:moveTo>
                <a:lnTo>
                  <a:pt x="474598" y="1550161"/>
                </a:lnTo>
                <a:lnTo>
                  <a:pt x="484885" y="1573910"/>
                </a:lnTo>
                <a:lnTo>
                  <a:pt x="556132" y="1542668"/>
                </a:lnTo>
                <a:lnTo>
                  <a:pt x="545719" y="1519046"/>
                </a:lnTo>
                <a:close/>
              </a:path>
              <a:path w="4032123" h="1782064">
                <a:moveTo>
                  <a:pt x="450850" y="1560575"/>
                </a:moveTo>
                <a:lnTo>
                  <a:pt x="379602" y="1591817"/>
                </a:lnTo>
                <a:lnTo>
                  <a:pt x="390016" y="1615566"/>
                </a:lnTo>
                <a:lnTo>
                  <a:pt x="461263" y="1584324"/>
                </a:lnTo>
                <a:lnTo>
                  <a:pt x="450850" y="1560575"/>
                </a:lnTo>
                <a:close/>
              </a:path>
              <a:path w="4032123" h="1782064">
                <a:moveTo>
                  <a:pt x="355853" y="1602231"/>
                </a:moveTo>
                <a:lnTo>
                  <a:pt x="284733" y="1633473"/>
                </a:lnTo>
                <a:lnTo>
                  <a:pt x="295147" y="1657222"/>
                </a:lnTo>
                <a:lnTo>
                  <a:pt x="366268" y="1625980"/>
                </a:lnTo>
                <a:lnTo>
                  <a:pt x="355853" y="1602231"/>
                </a:lnTo>
                <a:close/>
              </a:path>
              <a:path w="4032123" h="1782064">
                <a:moveTo>
                  <a:pt x="260984" y="1643887"/>
                </a:moveTo>
                <a:lnTo>
                  <a:pt x="189864" y="1675002"/>
                </a:lnTo>
                <a:lnTo>
                  <a:pt x="200278" y="1698751"/>
                </a:lnTo>
                <a:lnTo>
                  <a:pt x="271398" y="1667636"/>
                </a:lnTo>
                <a:lnTo>
                  <a:pt x="260984" y="1643887"/>
                </a:lnTo>
                <a:close/>
              </a:path>
              <a:path w="4032123" h="1782064">
                <a:moveTo>
                  <a:pt x="166115" y="1685416"/>
                </a:moveTo>
                <a:lnTo>
                  <a:pt x="94868" y="1716658"/>
                </a:lnTo>
                <a:lnTo>
                  <a:pt x="105282" y="1740407"/>
                </a:lnTo>
                <a:lnTo>
                  <a:pt x="176529" y="1709165"/>
                </a:lnTo>
                <a:lnTo>
                  <a:pt x="166115" y="1685416"/>
                </a:lnTo>
                <a:close/>
              </a:path>
              <a:path w="4032123" h="1782064">
                <a:moveTo>
                  <a:pt x="71246" y="1727072"/>
                </a:moveTo>
                <a:lnTo>
                  <a:pt x="0" y="1758314"/>
                </a:lnTo>
                <a:lnTo>
                  <a:pt x="10413" y="1782063"/>
                </a:lnTo>
                <a:lnTo>
                  <a:pt x="81533" y="1750821"/>
                </a:lnTo>
                <a:lnTo>
                  <a:pt x="71246" y="1727072"/>
                </a:lnTo>
                <a:close/>
              </a:path>
              <a:path w="4032123" h="1782064">
                <a:moveTo>
                  <a:pt x="3891279" y="51942"/>
                </a:moveTo>
                <a:lnTo>
                  <a:pt x="3901694" y="75691"/>
                </a:lnTo>
                <a:lnTo>
                  <a:pt x="3966187" y="47361"/>
                </a:lnTo>
                <a:lnTo>
                  <a:pt x="3972813" y="44449"/>
                </a:lnTo>
                <a:lnTo>
                  <a:pt x="3976624" y="71119"/>
                </a:lnTo>
                <a:lnTo>
                  <a:pt x="4032123" y="4317"/>
                </a:lnTo>
                <a:lnTo>
                  <a:pt x="3962400" y="20700"/>
                </a:lnTo>
                <a:lnTo>
                  <a:pt x="3955757" y="23618"/>
                </a:lnTo>
                <a:lnTo>
                  <a:pt x="3891279" y="51942"/>
                </a:lnTo>
                <a:close/>
              </a:path>
              <a:path w="4032123" h="1782064">
                <a:moveTo>
                  <a:pt x="3962400" y="20700"/>
                </a:moveTo>
                <a:lnTo>
                  <a:pt x="4032123" y="4317"/>
                </a:lnTo>
                <a:lnTo>
                  <a:pt x="3945381" y="0"/>
                </a:lnTo>
                <a:lnTo>
                  <a:pt x="3955757" y="23618"/>
                </a:lnTo>
                <a:lnTo>
                  <a:pt x="3962400" y="20700"/>
                </a:lnTo>
                <a:close/>
              </a:path>
              <a:path w="4032123" h="1782064">
                <a:moveTo>
                  <a:pt x="3976624" y="71119"/>
                </a:moveTo>
                <a:lnTo>
                  <a:pt x="3972813" y="44449"/>
                </a:lnTo>
                <a:lnTo>
                  <a:pt x="3966187" y="47361"/>
                </a:lnTo>
                <a:lnTo>
                  <a:pt x="3976624" y="7111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6207252" y="2493137"/>
            <a:ext cx="62357" cy="936243"/>
          </a:xfrm>
          <a:custGeom>
            <a:avLst/>
            <a:gdLst/>
            <a:ahLst/>
            <a:cxnLst/>
            <a:rect l="l" t="t" r="r" b="b"/>
            <a:pathLst>
              <a:path w="62357" h="936243">
                <a:moveTo>
                  <a:pt x="49657" y="0"/>
                </a:moveTo>
                <a:lnTo>
                  <a:pt x="48895" y="38100"/>
                </a:lnTo>
                <a:lnTo>
                  <a:pt x="61595" y="38353"/>
                </a:lnTo>
                <a:lnTo>
                  <a:pt x="62357" y="253"/>
                </a:lnTo>
                <a:lnTo>
                  <a:pt x="49657" y="0"/>
                </a:lnTo>
                <a:close/>
              </a:path>
              <a:path w="62357" h="936243">
                <a:moveTo>
                  <a:pt x="48513" y="50800"/>
                </a:moveTo>
                <a:lnTo>
                  <a:pt x="47751" y="88900"/>
                </a:lnTo>
                <a:lnTo>
                  <a:pt x="60451" y="89153"/>
                </a:lnTo>
                <a:lnTo>
                  <a:pt x="61213" y="51053"/>
                </a:lnTo>
                <a:lnTo>
                  <a:pt x="48513" y="50800"/>
                </a:lnTo>
                <a:close/>
              </a:path>
              <a:path w="62357" h="936243">
                <a:moveTo>
                  <a:pt x="47498" y="101600"/>
                </a:moveTo>
                <a:lnTo>
                  <a:pt x="46736" y="139700"/>
                </a:lnTo>
                <a:lnTo>
                  <a:pt x="59436" y="139953"/>
                </a:lnTo>
                <a:lnTo>
                  <a:pt x="60198" y="101853"/>
                </a:lnTo>
                <a:lnTo>
                  <a:pt x="47498" y="101600"/>
                </a:lnTo>
                <a:close/>
              </a:path>
              <a:path w="62357" h="936243">
                <a:moveTo>
                  <a:pt x="46482" y="152400"/>
                </a:moveTo>
                <a:lnTo>
                  <a:pt x="45720" y="190500"/>
                </a:lnTo>
                <a:lnTo>
                  <a:pt x="58420" y="190753"/>
                </a:lnTo>
                <a:lnTo>
                  <a:pt x="59182" y="152653"/>
                </a:lnTo>
                <a:lnTo>
                  <a:pt x="46482" y="152400"/>
                </a:lnTo>
                <a:close/>
              </a:path>
              <a:path w="62357" h="936243">
                <a:moveTo>
                  <a:pt x="45465" y="203200"/>
                </a:moveTo>
                <a:lnTo>
                  <a:pt x="44576" y="241300"/>
                </a:lnTo>
                <a:lnTo>
                  <a:pt x="57276" y="241553"/>
                </a:lnTo>
                <a:lnTo>
                  <a:pt x="58165" y="203453"/>
                </a:lnTo>
                <a:lnTo>
                  <a:pt x="45465" y="203200"/>
                </a:lnTo>
                <a:close/>
              </a:path>
              <a:path w="62357" h="936243">
                <a:moveTo>
                  <a:pt x="44323" y="254000"/>
                </a:moveTo>
                <a:lnTo>
                  <a:pt x="43561" y="291973"/>
                </a:lnTo>
                <a:lnTo>
                  <a:pt x="56261" y="292353"/>
                </a:lnTo>
                <a:lnTo>
                  <a:pt x="57023" y="254253"/>
                </a:lnTo>
                <a:lnTo>
                  <a:pt x="44323" y="254000"/>
                </a:lnTo>
                <a:close/>
              </a:path>
              <a:path w="62357" h="936243">
                <a:moveTo>
                  <a:pt x="43307" y="304673"/>
                </a:moveTo>
                <a:lnTo>
                  <a:pt x="42545" y="342773"/>
                </a:lnTo>
                <a:lnTo>
                  <a:pt x="55245" y="343026"/>
                </a:lnTo>
                <a:lnTo>
                  <a:pt x="56007" y="305053"/>
                </a:lnTo>
                <a:lnTo>
                  <a:pt x="43307" y="304673"/>
                </a:lnTo>
                <a:close/>
              </a:path>
              <a:path w="62357" h="936243">
                <a:moveTo>
                  <a:pt x="42290" y="355473"/>
                </a:moveTo>
                <a:lnTo>
                  <a:pt x="41528" y="393573"/>
                </a:lnTo>
                <a:lnTo>
                  <a:pt x="54228" y="393826"/>
                </a:lnTo>
                <a:lnTo>
                  <a:pt x="54990" y="355726"/>
                </a:lnTo>
                <a:lnTo>
                  <a:pt x="42290" y="355473"/>
                </a:lnTo>
                <a:close/>
              </a:path>
              <a:path w="62357" h="936243">
                <a:moveTo>
                  <a:pt x="41148" y="406273"/>
                </a:moveTo>
                <a:lnTo>
                  <a:pt x="40386" y="444373"/>
                </a:lnTo>
                <a:lnTo>
                  <a:pt x="53086" y="444626"/>
                </a:lnTo>
                <a:lnTo>
                  <a:pt x="53848" y="406526"/>
                </a:lnTo>
                <a:lnTo>
                  <a:pt x="41148" y="406273"/>
                </a:lnTo>
                <a:close/>
              </a:path>
              <a:path w="62357" h="936243">
                <a:moveTo>
                  <a:pt x="40132" y="457073"/>
                </a:moveTo>
                <a:lnTo>
                  <a:pt x="39370" y="495173"/>
                </a:lnTo>
                <a:lnTo>
                  <a:pt x="52070" y="495426"/>
                </a:lnTo>
                <a:lnTo>
                  <a:pt x="52832" y="457326"/>
                </a:lnTo>
                <a:lnTo>
                  <a:pt x="40132" y="457073"/>
                </a:lnTo>
                <a:close/>
              </a:path>
              <a:path w="62357" h="936243">
                <a:moveTo>
                  <a:pt x="39115" y="507873"/>
                </a:moveTo>
                <a:lnTo>
                  <a:pt x="38353" y="545973"/>
                </a:lnTo>
                <a:lnTo>
                  <a:pt x="51053" y="546226"/>
                </a:lnTo>
                <a:lnTo>
                  <a:pt x="51815" y="508126"/>
                </a:lnTo>
                <a:lnTo>
                  <a:pt x="39115" y="507873"/>
                </a:lnTo>
                <a:close/>
              </a:path>
              <a:path w="62357" h="936243">
                <a:moveTo>
                  <a:pt x="38100" y="558673"/>
                </a:moveTo>
                <a:lnTo>
                  <a:pt x="37211" y="596773"/>
                </a:lnTo>
                <a:lnTo>
                  <a:pt x="49911" y="597026"/>
                </a:lnTo>
                <a:lnTo>
                  <a:pt x="50800" y="558926"/>
                </a:lnTo>
                <a:lnTo>
                  <a:pt x="38100" y="558673"/>
                </a:lnTo>
                <a:close/>
              </a:path>
              <a:path w="62357" h="936243">
                <a:moveTo>
                  <a:pt x="36957" y="609473"/>
                </a:moveTo>
                <a:lnTo>
                  <a:pt x="36195" y="647573"/>
                </a:lnTo>
                <a:lnTo>
                  <a:pt x="48895" y="647826"/>
                </a:lnTo>
                <a:lnTo>
                  <a:pt x="49657" y="609726"/>
                </a:lnTo>
                <a:lnTo>
                  <a:pt x="36957" y="609473"/>
                </a:lnTo>
                <a:close/>
              </a:path>
              <a:path w="62357" h="936243">
                <a:moveTo>
                  <a:pt x="35940" y="660273"/>
                </a:moveTo>
                <a:lnTo>
                  <a:pt x="35178" y="698373"/>
                </a:lnTo>
                <a:lnTo>
                  <a:pt x="47878" y="698626"/>
                </a:lnTo>
                <a:lnTo>
                  <a:pt x="48640" y="660526"/>
                </a:lnTo>
                <a:lnTo>
                  <a:pt x="35940" y="660273"/>
                </a:lnTo>
                <a:close/>
              </a:path>
              <a:path w="62357" h="936243">
                <a:moveTo>
                  <a:pt x="34925" y="711073"/>
                </a:moveTo>
                <a:lnTo>
                  <a:pt x="34162" y="749173"/>
                </a:lnTo>
                <a:lnTo>
                  <a:pt x="46862" y="749426"/>
                </a:lnTo>
                <a:lnTo>
                  <a:pt x="47625" y="711326"/>
                </a:lnTo>
                <a:lnTo>
                  <a:pt x="34925" y="711073"/>
                </a:lnTo>
                <a:close/>
              </a:path>
              <a:path w="62357" h="936243">
                <a:moveTo>
                  <a:pt x="33782" y="761873"/>
                </a:moveTo>
                <a:lnTo>
                  <a:pt x="33020" y="799973"/>
                </a:lnTo>
                <a:lnTo>
                  <a:pt x="45720" y="800226"/>
                </a:lnTo>
                <a:lnTo>
                  <a:pt x="46482" y="762126"/>
                </a:lnTo>
                <a:lnTo>
                  <a:pt x="33782" y="761873"/>
                </a:lnTo>
                <a:close/>
              </a:path>
              <a:path w="62357" h="936243">
                <a:moveTo>
                  <a:pt x="32765" y="812673"/>
                </a:moveTo>
                <a:lnTo>
                  <a:pt x="32003" y="850773"/>
                </a:lnTo>
                <a:lnTo>
                  <a:pt x="44703" y="851026"/>
                </a:lnTo>
                <a:lnTo>
                  <a:pt x="45465" y="812926"/>
                </a:lnTo>
                <a:lnTo>
                  <a:pt x="32765" y="812673"/>
                </a:lnTo>
                <a:close/>
              </a:path>
              <a:path w="62357" h="936243">
                <a:moveTo>
                  <a:pt x="31496" y="872616"/>
                </a:moveTo>
                <a:lnTo>
                  <a:pt x="44196" y="872871"/>
                </a:lnTo>
                <a:lnTo>
                  <a:pt x="44450" y="863726"/>
                </a:lnTo>
                <a:lnTo>
                  <a:pt x="44196" y="872871"/>
                </a:lnTo>
                <a:lnTo>
                  <a:pt x="31496" y="872616"/>
                </a:lnTo>
                <a:lnTo>
                  <a:pt x="31750" y="863346"/>
                </a:lnTo>
                <a:lnTo>
                  <a:pt x="76200" y="860805"/>
                </a:lnTo>
                <a:lnTo>
                  <a:pt x="0" y="859282"/>
                </a:lnTo>
                <a:lnTo>
                  <a:pt x="36575" y="936243"/>
                </a:lnTo>
                <a:lnTo>
                  <a:pt x="76200" y="860805"/>
                </a:lnTo>
                <a:lnTo>
                  <a:pt x="31750" y="863346"/>
                </a:lnTo>
                <a:lnTo>
                  <a:pt x="31496" y="8726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6231636" y="4724400"/>
            <a:ext cx="143763" cy="926261"/>
          </a:xfrm>
          <a:custGeom>
            <a:avLst/>
            <a:gdLst/>
            <a:ahLst/>
            <a:cxnLst/>
            <a:rect l="l" t="t" r="r" b="b"/>
            <a:pathLst>
              <a:path w="143763" h="926261">
                <a:moveTo>
                  <a:pt x="139318" y="886942"/>
                </a:moveTo>
                <a:lnTo>
                  <a:pt x="126746" y="888428"/>
                </a:lnTo>
                <a:lnTo>
                  <a:pt x="131190" y="926261"/>
                </a:lnTo>
                <a:lnTo>
                  <a:pt x="143763" y="924788"/>
                </a:lnTo>
                <a:lnTo>
                  <a:pt x="139318" y="886942"/>
                </a:lnTo>
                <a:close/>
              </a:path>
              <a:path w="143763" h="926261">
                <a:moveTo>
                  <a:pt x="133476" y="836549"/>
                </a:moveTo>
                <a:lnTo>
                  <a:pt x="120903" y="837946"/>
                </a:lnTo>
                <a:lnTo>
                  <a:pt x="125349" y="875804"/>
                </a:lnTo>
                <a:lnTo>
                  <a:pt x="137922" y="874331"/>
                </a:lnTo>
                <a:lnTo>
                  <a:pt x="133476" y="836549"/>
                </a:lnTo>
                <a:close/>
              </a:path>
              <a:path w="143763" h="926261">
                <a:moveTo>
                  <a:pt x="127508" y="786003"/>
                </a:moveTo>
                <a:lnTo>
                  <a:pt x="114935" y="787527"/>
                </a:lnTo>
                <a:lnTo>
                  <a:pt x="119379" y="825372"/>
                </a:lnTo>
                <a:lnTo>
                  <a:pt x="131952" y="823849"/>
                </a:lnTo>
                <a:lnTo>
                  <a:pt x="127508" y="786003"/>
                </a:lnTo>
                <a:close/>
              </a:path>
              <a:path w="143763" h="926261">
                <a:moveTo>
                  <a:pt x="121665" y="735584"/>
                </a:moveTo>
                <a:lnTo>
                  <a:pt x="108965" y="737108"/>
                </a:lnTo>
                <a:lnTo>
                  <a:pt x="113411" y="774954"/>
                </a:lnTo>
                <a:lnTo>
                  <a:pt x="126111" y="773430"/>
                </a:lnTo>
                <a:lnTo>
                  <a:pt x="121665" y="735584"/>
                </a:lnTo>
                <a:close/>
              </a:path>
              <a:path w="143763" h="926261">
                <a:moveTo>
                  <a:pt x="115697" y="685165"/>
                </a:moveTo>
                <a:lnTo>
                  <a:pt x="103124" y="686562"/>
                </a:lnTo>
                <a:lnTo>
                  <a:pt x="107568" y="724408"/>
                </a:lnTo>
                <a:lnTo>
                  <a:pt x="120141" y="723011"/>
                </a:lnTo>
                <a:lnTo>
                  <a:pt x="115697" y="685165"/>
                </a:lnTo>
                <a:close/>
              </a:path>
              <a:path w="143763" h="926261">
                <a:moveTo>
                  <a:pt x="109854" y="634619"/>
                </a:moveTo>
                <a:lnTo>
                  <a:pt x="97154" y="636143"/>
                </a:lnTo>
                <a:lnTo>
                  <a:pt x="101600" y="673988"/>
                </a:lnTo>
                <a:lnTo>
                  <a:pt x="114173" y="672465"/>
                </a:lnTo>
                <a:lnTo>
                  <a:pt x="109854" y="634619"/>
                </a:lnTo>
                <a:close/>
              </a:path>
              <a:path w="143763" h="926261">
                <a:moveTo>
                  <a:pt x="103886" y="584200"/>
                </a:moveTo>
                <a:lnTo>
                  <a:pt x="91312" y="585724"/>
                </a:lnTo>
                <a:lnTo>
                  <a:pt x="95758" y="623569"/>
                </a:lnTo>
                <a:lnTo>
                  <a:pt x="108330" y="622046"/>
                </a:lnTo>
                <a:lnTo>
                  <a:pt x="103886" y="584200"/>
                </a:lnTo>
                <a:close/>
              </a:path>
              <a:path w="143763" h="926261">
                <a:moveTo>
                  <a:pt x="97916" y="533781"/>
                </a:moveTo>
                <a:lnTo>
                  <a:pt x="85343" y="535305"/>
                </a:lnTo>
                <a:lnTo>
                  <a:pt x="89788" y="573024"/>
                </a:lnTo>
                <a:lnTo>
                  <a:pt x="102362" y="571627"/>
                </a:lnTo>
                <a:lnTo>
                  <a:pt x="97916" y="533781"/>
                </a:lnTo>
                <a:close/>
              </a:path>
              <a:path w="143763" h="926261">
                <a:moveTo>
                  <a:pt x="92075" y="483362"/>
                </a:moveTo>
                <a:lnTo>
                  <a:pt x="79375" y="484758"/>
                </a:lnTo>
                <a:lnTo>
                  <a:pt x="83819" y="522605"/>
                </a:lnTo>
                <a:lnTo>
                  <a:pt x="96519" y="521208"/>
                </a:lnTo>
                <a:lnTo>
                  <a:pt x="92075" y="483362"/>
                </a:lnTo>
                <a:close/>
              </a:path>
              <a:path w="143763" h="926261">
                <a:moveTo>
                  <a:pt x="86105" y="432816"/>
                </a:moveTo>
                <a:lnTo>
                  <a:pt x="73533" y="434339"/>
                </a:lnTo>
                <a:lnTo>
                  <a:pt x="77977" y="472186"/>
                </a:lnTo>
                <a:lnTo>
                  <a:pt x="90550" y="470662"/>
                </a:lnTo>
                <a:lnTo>
                  <a:pt x="86105" y="432816"/>
                </a:lnTo>
                <a:close/>
              </a:path>
              <a:path w="143763" h="926261">
                <a:moveTo>
                  <a:pt x="80263" y="382397"/>
                </a:moveTo>
                <a:lnTo>
                  <a:pt x="67563" y="383920"/>
                </a:lnTo>
                <a:lnTo>
                  <a:pt x="72009" y="421767"/>
                </a:lnTo>
                <a:lnTo>
                  <a:pt x="84581" y="420243"/>
                </a:lnTo>
                <a:lnTo>
                  <a:pt x="80263" y="382397"/>
                </a:lnTo>
                <a:close/>
              </a:path>
              <a:path w="143763" h="926261">
                <a:moveTo>
                  <a:pt x="74294" y="331977"/>
                </a:moveTo>
                <a:lnTo>
                  <a:pt x="61722" y="333375"/>
                </a:lnTo>
                <a:lnTo>
                  <a:pt x="66166" y="371220"/>
                </a:lnTo>
                <a:lnTo>
                  <a:pt x="78739" y="369824"/>
                </a:lnTo>
                <a:lnTo>
                  <a:pt x="74294" y="331977"/>
                </a:lnTo>
                <a:close/>
              </a:path>
              <a:path w="143763" h="926261">
                <a:moveTo>
                  <a:pt x="68325" y="281558"/>
                </a:moveTo>
                <a:lnTo>
                  <a:pt x="55752" y="282956"/>
                </a:lnTo>
                <a:lnTo>
                  <a:pt x="60198" y="320801"/>
                </a:lnTo>
                <a:lnTo>
                  <a:pt x="72771" y="319277"/>
                </a:lnTo>
                <a:lnTo>
                  <a:pt x="68325" y="281558"/>
                </a:lnTo>
                <a:close/>
              </a:path>
              <a:path w="143763" h="926261">
                <a:moveTo>
                  <a:pt x="62484" y="231012"/>
                </a:moveTo>
                <a:lnTo>
                  <a:pt x="49784" y="232537"/>
                </a:lnTo>
                <a:lnTo>
                  <a:pt x="54228" y="270382"/>
                </a:lnTo>
                <a:lnTo>
                  <a:pt x="66928" y="268858"/>
                </a:lnTo>
                <a:lnTo>
                  <a:pt x="62484" y="231012"/>
                </a:lnTo>
                <a:close/>
              </a:path>
              <a:path w="143763" h="926261">
                <a:moveTo>
                  <a:pt x="56514" y="180594"/>
                </a:moveTo>
                <a:lnTo>
                  <a:pt x="43941" y="182118"/>
                </a:lnTo>
                <a:lnTo>
                  <a:pt x="48387" y="219963"/>
                </a:lnTo>
                <a:lnTo>
                  <a:pt x="60960" y="218439"/>
                </a:lnTo>
                <a:lnTo>
                  <a:pt x="56514" y="180594"/>
                </a:lnTo>
                <a:close/>
              </a:path>
              <a:path w="143763" h="926261">
                <a:moveTo>
                  <a:pt x="50673" y="130175"/>
                </a:moveTo>
                <a:lnTo>
                  <a:pt x="37973" y="131572"/>
                </a:lnTo>
                <a:lnTo>
                  <a:pt x="42417" y="169418"/>
                </a:lnTo>
                <a:lnTo>
                  <a:pt x="54990" y="168020"/>
                </a:lnTo>
                <a:lnTo>
                  <a:pt x="50673" y="130175"/>
                </a:lnTo>
                <a:close/>
              </a:path>
              <a:path w="143763" h="926261">
                <a:moveTo>
                  <a:pt x="44703" y="79629"/>
                </a:moveTo>
                <a:lnTo>
                  <a:pt x="32130" y="81152"/>
                </a:lnTo>
                <a:lnTo>
                  <a:pt x="36575" y="118999"/>
                </a:lnTo>
                <a:lnTo>
                  <a:pt x="49149" y="117475"/>
                </a:lnTo>
                <a:lnTo>
                  <a:pt x="44703" y="79629"/>
                </a:lnTo>
                <a:close/>
              </a:path>
              <a:path w="143763" h="926261">
                <a:moveTo>
                  <a:pt x="30099" y="63754"/>
                </a:moveTo>
                <a:lnTo>
                  <a:pt x="30606" y="68580"/>
                </a:lnTo>
                <a:lnTo>
                  <a:pt x="43179" y="67056"/>
                </a:lnTo>
                <a:lnTo>
                  <a:pt x="30606" y="68580"/>
                </a:lnTo>
                <a:lnTo>
                  <a:pt x="30099" y="63754"/>
                </a:lnTo>
                <a:lnTo>
                  <a:pt x="42672" y="62356"/>
                </a:lnTo>
                <a:lnTo>
                  <a:pt x="75691" y="71247"/>
                </a:lnTo>
                <a:lnTo>
                  <a:pt x="28955" y="0"/>
                </a:lnTo>
                <a:lnTo>
                  <a:pt x="0" y="80137"/>
                </a:lnTo>
                <a:lnTo>
                  <a:pt x="75691" y="71247"/>
                </a:lnTo>
                <a:lnTo>
                  <a:pt x="42672" y="62356"/>
                </a:lnTo>
                <a:lnTo>
                  <a:pt x="30099" y="637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383540" y="236845"/>
            <a:ext cx="4648655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dirty="0" smtClean="0" sz="3600" spc="-159" b="1">
                <a:latin typeface="Arial"/>
                <a:cs typeface="Arial"/>
              </a:rPr>
              <a:t>Obj</a:t>
            </a:r>
            <a:r>
              <a:rPr dirty="0" smtClean="0" sz="3600" spc="-154" b="1">
                <a:latin typeface="Arial"/>
                <a:cs typeface="Arial"/>
              </a:rPr>
              <a:t>ect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59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4" b="1">
                <a:latin typeface="Arial"/>
                <a:cs typeface="Arial"/>
              </a:rPr>
              <a:t>arameter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xa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64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1</a:t>
            </a:r>
            <a:r>
              <a:rPr dirty="0" smtClean="0" sz="3600" spc="-299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…</a:t>
            </a:r>
            <a:r>
              <a:rPr dirty="0" smtClean="0" sz="3600" spc="0" b="1">
                <a:latin typeface="Arial"/>
                <a:cs typeface="Arial"/>
              </a:rPr>
              <a:t>.</a:t>
            </a:r>
            <a:endParaRPr sz="3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019436" y="236845"/>
            <a:ext cx="246374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0" b="1"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83540" y="1393803"/>
            <a:ext cx="1121582" cy="5862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dirty="0" smtClean="0" sz="1300" spc="0" b="1">
                <a:latin typeface="Arial"/>
                <a:cs typeface="Arial"/>
              </a:rPr>
              <a:t>//</a:t>
            </a:r>
            <a:r>
              <a:rPr dirty="0" smtClean="0" sz="1300" spc="9" b="1">
                <a:latin typeface="Arial"/>
                <a:cs typeface="Arial"/>
              </a:rPr>
              <a:t> </a:t>
            </a:r>
            <a:r>
              <a:rPr dirty="0" smtClean="0" sz="1300" spc="0" b="1">
                <a:latin typeface="Arial"/>
                <a:cs typeface="Arial"/>
              </a:rPr>
              <a:t>Dri</a:t>
            </a:r>
            <a:r>
              <a:rPr dirty="0" smtClean="0" sz="1300" spc="-25" b="1">
                <a:latin typeface="Arial"/>
                <a:cs typeface="Arial"/>
              </a:rPr>
              <a:t>v</a:t>
            </a:r>
            <a:r>
              <a:rPr dirty="0" smtClean="0" sz="1300" spc="0" b="1">
                <a:latin typeface="Arial"/>
                <a:cs typeface="Arial"/>
              </a:rPr>
              <a:t>er</a:t>
            </a:r>
            <a:r>
              <a:rPr dirty="0" smtClean="0" sz="1300" spc="-17" b="1">
                <a:latin typeface="Arial"/>
                <a:cs typeface="Arial"/>
              </a:rPr>
              <a:t> </a:t>
            </a:r>
            <a:r>
              <a:rPr dirty="0" smtClean="0" sz="1300" spc="0" b="1">
                <a:latin typeface="Arial"/>
                <a:cs typeface="Arial"/>
              </a:rPr>
              <a:t>class</a:t>
            </a:r>
            <a:endParaRPr sz="1300">
              <a:latin typeface="Arial"/>
              <a:cs typeface="Arial"/>
            </a:endParaRPr>
          </a:p>
          <a:p>
            <a:pPr marL="12700" marR="24688">
              <a:lnSpc>
                <a:spcPct val="95825"/>
              </a:lnSpc>
            </a:pPr>
            <a:r>
              <a:rPr dirty="0" smtClean="0" sz="1300" spc="0" b="1">
                <a:latin typeface="Arial"/>
                <a:cs typeface="Arial"/>
              </a:rPr>
              <a:t>class</a:t>
            </a:r>
            <a:r>
              <a:rPr dirty="0" smtClean="0" sz="1300" spc="-12" b="1">
                <a:latin typeface="Arial"/>
                <a:cs typeface="Arial"/>
              </a:rPr>
              <a:t> </a:t>
            </a:r>
            <a:r>
              <a:rPr dirty="0" smtClean="0" sz="1300" spc="-94" b="1">
                <a:latin typeface="Arial"/>
                <a:cs typeface="Arial"/>
              </a:rPr>
              <a:t>T</a:t>
            </a:r>
            <a:r>
              <a:rPr dirty="0" smtClean="0" sz="1300" spc="0" b="1">
                <a:latin typeface="Arial"/>
                <a:cs typeface="Arial"/>
              </a:rPr>
              <a:t>est</a:t>
            </a:r>
            <a:endParaRPr sz="1300">
              <a:latin typeface="Arial"/>
              <a:cs typeface="Arial"/>
            </a:endParaRPr>
          </a:p>
          <a:p>
            <a:pPr marL="12700" marR="24688">
              <a:lnSpc>
                <a:spcPct val="95825"/>
              </a:lnSpc>
              <a:spcBef>
                <a:spcPts val="65"/>
              </a:spcBef>
            </a:pPr>
            <a:r>
              <a:rPr dirty="0" smtClean="0" sz="1300" spc="0" b="1">
                <a:latin typeface="Arial"/>
                <a:cs typeface="Arial"/>
              </a:rPr>
              <a:t>{</a:t>
            </a:r>
            <a:endParaRPr sz="13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22223" y="1988163"/>
            <a:ext cx="534921" cy="3881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dirty="0" smtClean="0" sz="1300" spc="0" b="1">
                <a:solidFill>
                  <a:srgbClr val="FF0000"/>
                </a:solidFill>
                <a:latin typeface="Arial"/>
                <a:cs typeface="Arial"/>
              </a:rPr>
              <a:t>public</a:t>
            </a:r>
            <a:endParaRPr sz="1300">
              <a:latin typeface="Arial"/>
              <a:cs typeface="Arial"/>
            </a:endParaRPr>
          </a:p>
          <a:p>
            <a:pPr marL="12700" marR="24688">
              <a:lnSpc>
                <a:spcPct val="95825"/>
              </a:lnSpc>
            </a:pPr>
            <a:r>
              <a:rPr dirty="0" smtClean="0" sz="1300" spc="0" b="1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3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98194" y="1988163"/>
            <a:ext cx="480003" cy="1899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dirty="0" smtClean="0" sz="1300" spc="0" b="1">
                <a:solidFill>
                  <a:srgbClr val="FF0000"/>
                </a:solidFill>
                <a:latin typeface="Arial"/>
                <a:cs typeface="Arial"/>
              </a:rPr>
              <a:t>static</a:t>
            </a:r>
            <a:endParaRPr sz="13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12594" y="1988163"/>
            <a:ext cx="385362" cy="1899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dirty="0" smtClean="0" sz="1300" spc="-25" b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1300" spc="0" b="1">
                <a:solidFill>
                  <a:srgbClr val="FF0000"/>
                </a:solidFill>
                <a:latin typeface="Arial"/>
                <a:cs typeface="Arial"/>
              </a:rPr>
              <a:t>oid</a:t>
            </a:r>
            <a:endParaRPr sz="13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127375" y="1988163"/>
            <a:ext cx="1180841" cy="1899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dirty="0" smtClean="0" sz="1300" spc="0" b="1">
                <a:solidFill>
                  <a:srgbClr val="FF0000"/>
                </a:solidFill>
                <a:latin typeface="Arial"/>
                <a:cs typeface="Arial"/>
              </a:rPr>
              <a:t>update</a:t>
            </a:r>
            <a:r>
              <a:rPr dirty="0" smtClean="0" sz="1300" spc="9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300" spc="-25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3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300" spc="-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300" spc="0" b="1">
                <a:solidFill>
                  <a:srgbClr val="FF0000"/>
                </a:solidFill>
                <a:latin typeface="Arial"/>
                <a:cs typeface="Arial"/>
              </a:rPr>
              <a:t>ab)</a:t>
            </a:r>
            <a:endParaRPr sz="13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86604" y="2207412"/>
            <a:ext cx="2364010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latin typeface="Calibri"/>
                <a:cs typeface="Calibri"/>
              </a:rPr>
              <a:t>Acti</a:t>
            </a:r>
            <a:r>
              <a:rPr dirty="0" smtClean="0" baseline="3034" sz="2700" spc="-9" b="1">
                <a:latin typeface="Calibri"/>
                <a:cs typeface="Calibri"/>
              </a:rPr>
              <a:t>v</a:t>
            </a:r>
            <a:r>
              <a:rPr dirty="0" smtClean="0" baseline="3034" sz="2700" spc="0" b="1">
                <a:latin typeface="Calibri"/>
                <a:cs typeface="Calibri"/>
              </a:rPr>
              <a:t>e</a:t>
            </a:r>
            <a:r>
              <a:rPr dirty="0" smtClean="0" baseline="3034" sz="2700" spc="-29" b="1"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latin typeface="Calibri"/>
                <a:cs typeface="Calibri"/>
              </a:rPr>
              <a:t>in</a:t>
            </a:r>
            <a:r>
              <a:rPr dirty="0" smtClean="0" baseline="3034" sz="2700" spc="0" b="1"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latin typeface="Calibri"/>
                <a:cs typeface="Calibri"/>
              </a:rPr>
              <a:t>mai</a:t>
            </a:r>
            <a:r>
              <a:rPr dirty="0" smtClean="0" baseline="3034" sz="2700" spc="4" b="1"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latin typeface="Calibri"/>
                <a:cs typeface="Calibri"/>
              </a:rPr>
              <a:t>()</a:t>
            </a:r>
            <a:r>
              <a:rPr dirty="0" smtClean="0" baseline="3034" sz="2700" spc="-19" b="1"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latin typeface="Calibri"/>
                <a:cs typeface="Calibri"/>
              </a:rPr>
              <a:t>M</a:t>
            </a:r>
            <a:r>
              <a:rPr dirty="0" smtClean="0" baseline="3034" sz="2700" spc="-9" b="1"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latin typeface="Calibri"/>
                <a:cs typeface="Calibri"/>
              </a:rPr>
              <a:t>thod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22223" y="2384657"/>
            <a:ext cx="1445402" cy="5862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4140" marR="24688">
              <a:lnSpc>
                <a:spcPts val="1425"/>
              </a:lnSpc>
              <a:spcBef>
                <a:spcPts val="71"/>
              </a:spcBef>
            </a:pPr>
            <a:r>
              <a:rPr dirty="0" smtClean="0" sz="1300" spc="0" b="1">
                <a:solidFill>
                  <a:srgbClr val="FF0000"/>
                </a:solidFill>
                <a:latin typeface="Arial"/>
                <a:cs typeface="Arial"/>
              </a:rPr>
              <a:t>ab.se</a:t>
            </a:r>
            <a:r>
              <a:rPr dirty="0" smtClean="0" sz="1300" spc="9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300" spc="-29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300" spc="9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300" spc="0" b="1">
                <a:solidFill>
                  <a:srgbClr val="FF0000"/>
                </a:solidFill>
                <a:latin typeface="Arial"/>
                <a:cs typeface="Arial"/>
              </a:rPr>
              <a:t>56);</a:t>
            </a:r>
            <a:endParaRPr sz="1300">
              <a:latin typeface="Arial"/>
              <a:cs typeface="Arial"/>
            </a:endParaRPr>
          </a:p>
          <a:p>
            <a:pPr marL="104140" marR="24688">
              <a:lnSpc>
                <a:spcPct val="95825"/>
              </a:lnSpc>
            </a:pPr>
            <a:r>
              <a:rPr dirty="0" smtClean="0" sz="1300" spc="0" b="1">
                <a:solidFill>
                  <a:srgbClr val="FF0000"/>
                </a:solidFill>
                <a:latin typeface="Arial"/>
                <a:cs typeface="Arial"/>
              </a:rPr>
              <a:t>ab.setB(45);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5"/>
              </a:spcBef>
            </a:pPr>
            <a:r>
              <a:rPr dirty="0" smtClean="0" sz="1300" spc="0" b="1">
                <a:solidFill>
                  <a:srgbClr val="FF0000"/>
                </a:solidFill>
                <a:latin typeface="Arial"/>
                <a:cs typeface="Arial"/>
              </a:rPr>
              <a:t>}</a:t>
            </a:r>
            <a:r>
              <a:rPr dirty="0" smtClean="0" sz="1300" spc="-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300" spc="0" b="1">
                <a:solidFill>
                  <a:srgbClr val="FF0000"/>
                </a:solidFill>
                <a:latin typeface="Arial"/>
                <a:cs typeface="Arial"/>
              </a:rPr>
              <a:t>//</a:t>
            </a:r>
            <a:r>
              <a:rPr dirty="0" smtClean="0" sz="13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300" spc="0" b="1">
                <a:solidFill>
                  <a:srgbClr val="FF0000"/>
                </a:solidFill>
                <a:latin typeface="Arial"/>
                <a:cs typeface="Arial"/>
              </a:rPr>
              <a:t>End</a:t>
            </a:r>
            <a:r>
              <a:rPr dirty="0" smtClean="0" sz="1300" spc="-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300" spc="0" b="1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mtClean="0" sz="1300" spc="-2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300" spc="9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300" spc="0" b="1">
                <a:solidFill>
                  <a:srgbClr val="FF0000"/>
                </a:solidFill>
                <a:latin typeface="Arial"/>
                <a:cs typeface="Arial"/>
              </a:rPr>
              <a:t>ethod</a:t>
            </a:r>
            <a:endParaRPr sz="13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350633" y="3104419"/>
            <a:ext cx="61274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001F5F"/>
                </a:solidFill>
                <a:latin typeface="Arial"/>
                <a:cs typeface="Arial"/>
              </a:rPr>
              <a:t>:AB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2223" y="3177137"/>
            <a:ext cx="1015231" cy="3881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dirty="0" smtClean="0" sz="1300" spc="0" b="1">
                <a:latin typeface="Arial"/>
                <a:cs typeface="Arial"/>
              </a:rPr>
              <a:t>public</a:t>
            </a:r>
            <a:r>
              <a:rPr dirty="0" smtClean="0" sz="1300" spc="-3" b="1">
                <a:latin typeface="Arial"/>
                <a:cs typeface="Arial"/>
              </a:rPr>
              <a:t> </a:t>
            </a:r>
            <a:r>
              <a:rPr dirty="0" smtClean="0" sz="1300" spc="0" b="1">
                <a:latin typeface="Arial"/>
                <a:cs typeface="Arial"/>
              </a:rPr>
              <a:t>static</a:t>
            </a:r>
            <a:endParaRPr sz="1300">
              <a:latin typeface="Arial"/>
              <a:cs typeface="Arial"/>
            </a:endParaRPr>
          </a:p>
          <a:p>
            <a:pPr marL="12700" marR="24688">
              <a:lnSpc>
                <a:spcPct val="95825"/>
              </a:lnSpc>
            </a:pPr>
            <a:r>
              <a:rPr dirty="0" smtClean="0" sz="1300" spc="0" b="1">
                <a:latin typeface="Arial"/>
                <a:cs typeface="Arial"/>
              </a:rPr>
              <a:t>{</a:t>
            </a:r>
            <a:endParaRPr sz="13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12594" y="3177137"/>
            <a:ext cx="1914321" cy="1899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dirty="0" smtClean="0" sz="1300" spc="-25" b="1">
                <a:latin typeface="Arial"/>
                <a:cs typeface="Arial"/>
              </a:rPr>
              <a:t>v</a:t>
            </a:r>
            <a:r>
              <a:rPr dirty="0" smtClean="0" sz="1300" spc="0" b="1">
                <a:latin typeface="Arial"/>
                <a:cs typeface="Arial"/>
              </a:rPr>
              <a:t>oid</a:t>
            </a:r>
            <a:r>
              <a:rPr dirty="0" smtClean="0" sz="1300" spc="18" b="1">
                <a:latin typeface="Arial"/>
                <a:cs typeface="Arial"/>
              </a:rPr>
              <a:t> </a:t>
            </a:r>
            <a:r>
              <a:rPr dirty="0" smtClean="0" sz="1300" spc="0" b="1">
                <a:latin typeface="Arial"/>
                <a:cs typeface="Arial"/>
              </a:rPr>
              <a:t>main(String</a:t>
            </a:r>
            <a:r>
              <a:rPr dirty="0" smtClean="0" sz="1300" spc="-32" b="1">
                <a:latin typeface="Arial"/>
                <a:cs typeface="Arial"/>
              </a:rPr>
              <a:t> </a:t>
            </a:r>
            <a:r>
              <a:rPr dirty="0" smtClean="0" sz="1300" spc="0" b="1">
                <a:latin typeface="Arial"/>
                <a:cs typeface="Arial"/>
              </a:rPr>
              <a:t>args[])</a:t>
            </a:r>
            <a:endParaRPr sz="13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051042" y="3512604"/>
            <a:ext cx="426275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4" b="1">
                <a:solidFill>
                  <a:srgbClr val="001F5F"/>
                </a:solidFill>
                <a:latin typeface="Arial"/>
                <a:cs typeface="Arial"/>
              </a:rPr>
              <a:t>ab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2432" y="3580357"/>
            <a:ext cx="342683" cy="2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dirty="0" smtClean="0" sz="1600" spc="-5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98194" y="3580357"/>
            <a:ext cx="292566" cy="2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ab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12594" y="3580357"/>
            <a:ext cx="174399" cy="2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=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27375" y="3580357"/>
            <a:ext cx="450069" cy="2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w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41775" y="3580357"/>
            <a:ext cx="827846" cy="2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dirty="0" smtClean="0" sz="1600" spc="-5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5,</a:t>
            </a:r>
            <a:r>
              <a:rPr dirty="0" smtClean="0" sz="1600" spc="9" b="1">
                <a:solidFill>
                  <a:srgbClr val="FF0000"/>
                </a:solidFill>
                <a:latin typeface="Arial"/>
                <a:cs typeface="Arial"/>
              </a:rPr>
              <a:t>6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97293" y="3780440"/>
            <a:ext cx="2405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09103" y="3807625"/>
            <a:ext cx="240803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8528" y="3824825"/>
            <a:ext cx="5136523" cy="4719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600" spc="-29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ste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.o</a:t>
            </a:r>
            <a:r>
              <a:rPr dirty="0" smtClean="0" sz="1600" spc="4" b="1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1600" spc="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.p</a:t>
            </a:r>
            <a:r>
              <a:rPr dirty="0" smtClean="0" sz="1600" spc="9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600" spc="9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tl</a:t>
            </a:r>
            <a:r>
              <a:rPr dirty="0" smtClean="0" sz="1600" spc="1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600" spc="4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"Be</a:t>
            </a:r>
            <a:r>
              <a:rPr dirty="0" smtClean="0" sz="1600" spc="4" b="1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ore</a:t>
            </a:r>
            <a:r>
              <a:rPr dirty="0" smtClean="0" sz="1600" spc="-143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Calling</a:t>
            </a:r>
            <a:r>
              <a:rPr dirty="0" smtClean="0" sz="1600" spc="-33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Up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ate</a:t>
            </a:r>
            <a:r>
              <a:rPr dirty="0" smtClean="0" sz="1600" spc="-3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Meth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d"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ab.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ispl</a:t>
            </a:r>
            <a:r>
              <a:rPr dirty="0" smtClean="0" sz="1600" spc="9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600" spc="-34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600" spc="9" b="1">
                <a:solidFill>
                  <a:srgbClr val="FF0000"/>
                </a:solidFill>
                <a:latin typeface="Arial"/>
                <a:cs typeface="Arial"/>
              </a:rPr>
              <a:t>();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70473" y="4434490"/>
            <a:ext cx="42621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001F5F"/>
                </a:solidFill>
                <a:latin typeface="Arial"/>
                <a:cs typeface="Arial"/>
              </a:rPr>
              <a:t>ab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8528" y="4556345"/>
            <a:ext cx="1156385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da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e(a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b);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12026" y="4728743"/>
            <a:ext cx="2037331" cy="5288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94" b="1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-14" b="1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301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291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up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-14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  <a:p>
            <a:pPr marL="12700" marR="34335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via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-25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()</a:t>
            </a:r>
            <a:r>
              <a:rPr dirty="0" smtClean="0" baseline="1517" sz="2700" spc="-2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me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od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8528" y="5044025"/>
            <a:ext cx="2478623" cy="4721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600" spc="-29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ste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.o</a:t>
            </a:r>
            <a:r>
              <a:rPr dirty="0" smtClean="0" sz="1600" spc="4" b="1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1600" spc="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.p</a:t>
            </a:r>
            <a:r>
              <a:rPr dirty="0" smtClean="0" sz="1600" spc="9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600" spc="9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tl</a:t>
            </a:r>
            <a:r>
              <a:rPr dirty="0" smtClean="0" sz="1600" spc="1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600" spc="14" b="1">
                <a:solidFill>
                  <a:srgbClr val="FF0000"/>
                </a:solidFill>
                <a:latin typeface="Arial"/>
                <a:cs typeface="Arial"/>
              </a:rPr>
              <a:t>“</a:t>
            </a:r>
            <a:r>
              <a:rPr dirty="0" smtClean="0" sz="1600" spc="-1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600" spc="4" b="1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ter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ab.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ispl</a:t>
            </a:r>
            <a:r>
              <a:rPr dirty="0" smtClean="0" sz="1600" spc="9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600" spc="-34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600" spc="9" b="1">
                <a:solidFill>
                  <a:srgbClr val="FF0000"/>
                </a:solidFill>
                <a:latin typeface="Arial"/>
                <a:cs typeface="Arial"/>
              </a:rPr>
              <a:t>();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57855" y="5044025"/>
            <a:ext cx="2485270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Calling</a:t>
            </a:r>
            <a:r>
              <a:rPr dirty="0" smtClean="0" sz="1600" spc="-33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Up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ate</a:t>
            </a:r>
            <a:r>
              <a:rPr dirty="0" smtClean="0" sz="1600" spc="-3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Meth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d"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5722852"/>
            <a:ext cx="1587158" cy="388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339" marR="60874" algn="ctr">
              <a:lnSpc>
                <a:spcPts val="1425"/>
              </a:lnSpc>
              <a:spcBef>
                <a:spcPts val="71"/>
              </a:spcBef>
            </a:pPr>
            <a:r>
              <a:rPr dirty="0" smtClean="0" sz="1300" spc="0" b="1">
                <a:latin typeface="Arial"/>
                <a:cs typeface="Arial"/>
              </a:rPr>
              <a:t>}//</a:t>
            </a:r>
            <a:r>
              <a:rPr dirty="0" smtClean="0" sz="1300" spc="-12" b="1">
                <a:latin typeface="Arial"/>
                <a:cs typeface="Arial"/>
              </a:rPr>
              <a:t> </a:t>
            </a:r>
            <a:r>
              <a:rPr dirty="0" smtClean="0" sz="1300" spc="0" b="1">
                <a:latin typeface="Arial"/>
                <a:cs typeface="Arial"/>
              </a:rPr>
              <a:t>End</a:t>
            </a:r>
            <a:r>
              <a:rPr dirty="0" smtClean="0" sz="1300" spc="-14" b="1">
                <a:latin typeface="Arial"/>
                <a:cs typeface="Arial"/>
              </a:rPr>
              <a:t> </a:t>
            </a:r>
            <a:r>
              <a:rPr dirty="0" smtClean="0" sz="1300" spc="0" b="1">
                <a:latin typeface="Arial"/>
                <a:cs typeface="Arial"/>
              </a:rPr>
              <a:t>of</a:t>
            </a:r>
            <a:r>
              <a:rPr dirty="0" smtClean="0" sz="1300" spc="12" b="1">
                <a:latin typeface="Arial"/>
                <a:cs typeface="Arial"/>
              </a:rPr>
              <a:t> </a:t>
            </a:r>
            <a:r>
              <a:rPr dirty="0" smtClean="0" sz="1300" spc="9" b="1">
                <a:latin typeface="Arial"/>
                <a:cs typeface="Arial"/>
              </a:rPr>
              <a:t>M</a:t>
            </a:r>
            <a:r>
              <a:rPr dirty="0" smtClean="0" sz="1300" spc="0" b="1">
                <a:latin typeface="Arial"/>
                <a:cs typeface="Arial"/>
              </a:rPr>
              <a:t>ethod</a:t>
            </a:r>
            <a:endParaRPr sz="1300">
              <a:latin typeface="Arial"/>
              <a:cs typeface="Arial"/>
            </a:endParaRPr>
          </a:p>
          <a:p>
            <a:pPr algn="ctr">
              <a:lnSpc>
                <a:spcPct val="95825"/>
              </a:lnSpc>
            </a:pPr>
            <a:r>
              <a:rPr dirty="0" smtClean="0" sz="1300" spc="0" b="1">
                <a:latin typeface="Arial"/>
                <a:cs typeface="Arial"/>
              </a:rPr>
              <a:t>}//</a:t>
            </a:r>
            <a:r>
              <a:rPr dirty="0" smtClean="0" sz="1300" spc="-12" b="1">
                <a:latin typeface="Arial"/>
                <a:cs typeface="Arial"/>
              </a:rPr>
              <a:t> </a:t>
            </a:r>
            <a:r>
              <a:rPr dirty="0" smtClean="0" sz="1300" spc="0" b="1">
                <a:latin typeface="Arial"/>
                <a:cs typeface="Arial"/>
              </a:rPr>
              <a:t>End</a:t>
            </a:r>
            <a:r>
              <a:rPr dirty="0" smtClean="0" sz="1300" spc="-4" b="1">
                <a:latin typeface="Arial"/>
                <a:cs typeface="Arial"/>
              </a:rPr>
              <a:t> </a:t>
            </a:r>
            <a:r>
              <a:rPr dirty="0" smtClean="0" sz="1300" spc="0" b="1">
                <a:latin typeface="Arial"/>
                <a:cs typeface="Arial"/>
              </a:rPr>
              <a:t>of</a:t>
            </a:r>
            <a:r>
              <a:rPr dirty="0" smtClean="0" sz="1300" spc="-2" b="1">
                <a:latin typeface="Arial"/>
                <a:cs typeface="Arial"/>
              </a:rPr>
              <a:t> </a:t>
            </a:r>
            <a:r>
              <a:rPr dirty="0" smtClean="0" sz="1300" spc="0" b="1">
                <a:latin typeface="Arial"/>
                <a:cs typeface="Arial"/>
              </a:rPr>
              <a:t>class</a:t>
            </a:r>
            <a:r>
              <a:rPr dirty="0" smtClean="0" sz="1300" spc="-12" b="1">
                <a:latin typeface="Arial"/>
                <a:cs typeface="Arial"/>
              </a:rPr>
              <a:t> </a:t>
            </a:r>
            <a:r>
              <a:rPr dirty="0" smtClean="0" sz="1300" spc="-94" b="1">
                <a:latin typeface="Arial"/>
                <a:cs typeface="Arial"/>
              </a:rPr>
              <a:t>T</a:t>
            </a:r>
            <a:r>
              <a:rPr dirty="0" smtClean="0" sz="1300" spc="0" b="1">
                <a:latin typeface="Arial"/>
                <a:cs typeface="Arial"/>
              </a:rPr>
              <a:t>est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40477" y="5726836"/>
            <a:ext cx="241258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latin typeface="Calibri"/>
                <a:cs typeface="Calibri"/>
              </a:rPr>
              <a:t>Acti</a:t>
            </a:r>
            <a:r>
              <a:rPr dirty="0" smtClean="0" baseline="3034" sz="2700" spc="-4" b="1">
                <a:latin typeface="Calibri"/>
                <a:cs typeface="Calibri"/>
              </a:rPr>
              <a:t>v</a:t>
            </a:r>
            <a:r>
              <a:rPr dirty="0" smtClean="0" baseline="3034" sz="2700" spc="0" b="1">
                <a:latin typeface="Calibri"/>
                <a:cs typeface="Calibri"/>
              </a:rPr>
              <a:t>e</a:t>
            </a:r>
            <a:r>
              <a:rPr dirty="0" smtClean="0" baseline="3034" sz="2700" spc="-29" b="1"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latin typeface="Calibri"/>
                <a:cs typeface="Calibri"/>
              </a:rPr>
              <a:t>in</a:t>
            </a:r>
            <a:r>
              <a:rPr dirty="0" smtClean="0" baseline="3034" sz="2700" spc="4" b="1">
                <a:latin typeface="Calibri"/>
                <a:cs typeface="Calibri"/>
              </a:rPr>
              <a:t> </a:t>
            </a:r>
            <a:r>
              <a:rPr dirty="0" smtClean="0" baseline="3034" sz="2700" spc="4" b="1">
                <a:latin typeface="Calibri"/>
                <a:cs typeface="Calibri"/>
              </a:rPr>
              <a:t>u</a:t>
            </a:r>
            <a:r>
              <a:rPr dirty="0" smtClean="0" baseline="3034" sz="2700" spc="4" b="1">
                <a:latin typeface="Calibri"/>
                <a:cs typeface="Calibri"/>
              </a:rPr>
              <a:t>p</a:t>
            </a:r>
            <a:r>
              <a:rPr dirty="0" smtClean="0" baseline="3034" sz="2700" spc="4" b="1">
                <a:latin typeface="Calibri"/>
                <a:cs typeface="Calibri"/>
              </a:rPr>
              <a:t>d</a:t>
            </a:r>
            <a:r>
              <a:rPr dirty="0" smtClean="0" baseline="3034" sz="2700" spc="-9" b="1">
                <a:latin typeface="Calibri"/>
                <a:cs typeface="Calibri"/>
              </a:rPr>
              <a:t>a</a:t>
            </a:r>
            <a:r>
              <a:rPr dirty="0" smtClean="0" baseline="3034" sz="2700" spc="-25" b="1">
                <a:latin typeface="Calibri"/>
                <a:cs typeface="Calibri"/>
              </a:rPr>
              <a:t>t</a:t>
            </a:r>
            <a:r>
              <a:rPr dirty="0" smtClean="0" baseline="3034" sz="2700" spc="0" b="1">
                <a:latin typeface="Calibri"/>
                <a:cs typeface="Calibri"/>
              </a:rPr>
              <a:t>e</a:t>
            </a:r>
            <a:r>
              <a:rPr dirty="0" smtClean="0" baseline="3034" sz="2700" spc="-39" b="1"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latin typeface="Calibri"/>
                <a:cs typeface="Calibri"/>
              </a:rPr>
              <a:t>M</a:t>
            </a:r>
            <a:r>
              <a:rPr dirty="0" smtClean="0" baseline="3034" sz="2700" spc="-9" b="1"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latin typeface="Calibri"/>
                <a:cs typeface="Calibri"/>
              </a:rPr>
              <a:t>th</a:t>
            </a:r>
            <a:r>
              <a:rPr dirty="0" smtClean="0" baseline="3034" sz="2700" spc="9" b="1">
                <a:latin typeface="Calibri"/>
                <a:cs typeface="Calibri"/>
              </a:rPr>
              <a:t>o</a:t>
            </a:r>
            <a:r>
              <a:rPr dirty="0" smtClean="0" baseline="3034" sz="2700" spc="0" b="1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11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3184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30033" y="3429762"/>
            <a:ext cx="502920" cy="3901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7663">
              <a:lnSpc>
                <a:spcPct val="101725"/>
              </a:lnSpc>
              <a:spcBef>
                <a:spcPts val="50"/>
              </a:spcBef>
            </a:pPr>
            <a:r>
              <a:rPr dirty="0" smtClean="0" sz="2400" spc="-4" b="1">
                <a:solidFill>
                  <a:srgbClr val="FF0000"/>
                </a:solidFill>
                <a:latin typeface="Calibri"/>
                <a:cs typeface="Calibri"/>
              </a:rPr>
              <a:t>56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632954" y="3429762"/>
            <a:ext cx="502920" cy="3901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7663">
              <a:lnSpc>
                <a:spcPct val="101725"/>
              </a:lnSpc>
              <a:spcBef>
                <a:spcPts val="50"/>
              </a:spcBef>
            </a:pPr>
            <a:r>
              <a:rPr dirty="0" smtClean="0" sz="2400" spc="-4" b="1">
                <a:solidFill>
                  <a:srgbClr val="FF0000"/>
                </a:solidFill>
                <a:latin typeface="Calibri"/>
                <a:cs typeface="Calibri"/>
              </a:rPr>
              <a:t>45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83540" y="236845"/>
            <a:ext cx="4892505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dirty="0" smtClean="0" sz="3600" spc="-159" b="1">
                <a:latin typeface="Arial"/>
                <a:cs typeface="Arial"/>
              </a:rPr>
              <a:t>Obj</a:t>
            </a:r>
            <a:r>
              <a:rPr dirty="0" smtClean="0" sz="3600" spc="-154" b="1">
                <a:latin typeface="Arial"/>
                <a:cs typeface="Arial"/>
              </a:rPr>
              <a:t>ect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59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4" b="1">
                <a:latin typeface="Arial"/>
                <a:cs typeface="Arial"/>
              </a:rPr>
              <a:t>arameter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75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xa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64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1</a:t>
            </a:r>
            <a:r>
              <a:rPr dirty="0" smtClean="0" sz="3600" spc="-299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…</a:t>
            </a:r>
            <a:r>
              <a:rPr dirty="0" smtClean="0" sz="3600" spc="0" b="1">
                <a:latin typeface="Arial"/>
                <a:cs typeface="Arial"/>
              </a:rPr>
              <a:t>.</a:t>
            </a:r>
            <a:endParaRPr sz="3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89862" y="1856517"/>
            <a:ext cx="436849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Ou</a:t>
            </a:r>
            <a:r>
              <a:rPr dirty="0" smtClean="0" sz="2400" spc="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put</a:t>
            </a:r>
            <a:r>
              <a:rPr dirty="0" smtClean="0" sz="2400" spc="-2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-9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xample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Program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70633" y="2512366"/>
            <a:ext cx="4841145" cy="12344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8635">
              <a:lnSpc>
                <a:spcPts val="2960"/>
              </a:lnSpc>
              <a:spcBef>
                <a:spcPts val="148"/>
              </a:spcBef>
            </a:pPr>
            <a:r>
              <a:rPr dirty="0" smtClean="0" sz="2800" spc="-4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sz="2800" spc="0">
                <a:solidFill>
                  <a:srgbClr val="FF0000"/>
                </a:solidFill>
                <a:latin typeface="Arial"/>
                <a:cs typeface="Arial"/>
              </a:rPr>
              <a:t>:\</a:t>
            </a:r>
            <a:r>
              <a:rPr dirty="0" smtClean="0" sz="2800" spc="0">
                <a:solidFill>
                  <a:srgbClr val="FF0000"/>
                </a:solidFill>
                <a:latin typeface="Arial"/>
                <a:cs typeface="Arial"/>
              </a:rPr>
              <a:t>&gt;ja</a:t>
            </a:r>
            <a:r>
              <a:rPr dirty="0" smtClean="0" sz="2800" spc="4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2800" spc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800" spc="-107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800" spc="-319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8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800" spc="4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41"/>
              </a:lnSpc>
            </a:pPr>
            <a:r>
              <a:rPr dirty="0" smtClean="0" sz="2800" spc="0">
                <a:solidFill>
                  <a:srgbClr val="FF0000"/>
                </a:solidFill>
                <a:latin typeface="Arial"/>
                <a:cs typeface="Arial"/>
              </a:rPr>
              <a:t>Bef</a:t>
            </a:r>
            <a:r>
              <a:rPr dirty="0" smtClean="0" sz="2800" spc="4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FF0000"/>
                </a:solidFill>
                <a:latin typeface="Arial"/>
                <a:cs typeface="Arial"/>
              </a:rPr>
              <a:t>re</a:t>
            </a:r>
            <a:r>
              <a:rPr dirty="0" smtClean="0" sz="2800" spc="-72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FF0000"/>
                </a:solidFill>
                <a:latin typeface="Arial"/>
                <a:cs typeface="Arial"/>
              </a:rPr>
              <a:t>Ca</a:t>
            </a:r>
            <a:r>
              <a:rPr dirty="0" smtClean="0" sz="2800" spc="4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800" spc="0">
                <a:solidFill>
                  <a:srgbClr val="FF0000"/>
                </a:solidFill>
                <a:latin typeface="Arial"/>
                <a:cs typeface="Arial"/>
              </a:rPr>
              <a:t>li</a:t>
            </a:r>
            <a:r>
              <a:rPr dirty="0" smtClean="0" sz="2800" spc="9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dirty="0" smtClean="0" sz="2800" spc="-6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FF0000"/>
                </a:solidFill>
                <a:latin typeface="Arial"/>
                <a:cs typeface="Arial"/>
              </a:rPr>
              <a:t>Upd</a:t>
            </a:r>
            <a:r>
              <a:rPr dirty="0" smtClean="0" sz="2800" spc="9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FF0000"/>
                </a:solidFill>
                <a:latin typeface="Arial"/>
                <a:cs typeface="Arial"/>
              </a:rPr>
              <a:t>te</a:t>
            </a:r>
            <a:r>
              <a:rPr dirty="0" smtClean="0" sz="2800" spc="-7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FF0000"/>
                </a:solidFill>
                <a:latin typeface="Arial"/>
                <a:cs typeface="Arial"/>
              </a:rPr>
              <a:t>Met</a:t>
            </a:r>
            <a:r>
              <a:rPr dirty="0" smtClean="0" sz="2800" spc="9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2800" spc="0">
                <a:solidFill>
                  <a:srgbClr val="FF0000"/>
                </a:solidFill>
                <a:latin typeface="Arial"/>
                <a:cs typeface="Arial"/>
              </a:rPr>
              <a:t>od</a:t>
            </a:r>
            <a:r>
              <a:rPr dirty="0" smtClean="0" sz="28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FF0000"/>
                </a:solidFill>
                <a:latin typeface="Arial"/>
                <a:cs typeface="Arial"/>
              </a:rPr>
              <a:t>a=</a:t>
            </a:r>
            <a:r>
              <a:rPr dirty="0" smtClean="0" sz="2800" spc="-3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800" spc="9">
                <a:solidFill>
                  <a:srgbClr val="FF0000"/>
                </a:solidFill>
                <a:latin typeface="Arial"/>
                <a:cs typeface="Arial"/>
              </a:rPr>
              <a:t>5</a:t>
            </a:r>
            <a:r>
              <a:rPr dirty="0" smtClean="0" sz="2800" spc="0">
                <a:solidFill>
                  <a:srgbClr val="FF0000"/>
                </a:solidFill>
                <a:latin typeface="Arial"/>
                <a:cs typeface="Arial"/>
              </a:rPr>
              <a:t>b=</a:t>
            </a:r>
            <a:r>
              <a:rPr dirty="0" smtClean="0" sz="2800" spc="-27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FF0000"/>
                </a:solidFill>
                <a:latin typeface="Arial"/>
                <a:cs typeface="Arial"/>
              </a:rPr>
              <a:t>6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70633" y="3793027"/>
            <a:ext cx="2013915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FF0000"/>
                </a:solidFill>
                <a:latin typeface="Arial"/>
                <a:cs typeface="Arial"/>
              </a:rPr>
              <a:t>After</a:t>
            </a:r>
            <a:r>
              <a:rPr dirty="0" smtClean="0" sz="2800" spc="-58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FF0000"/>
                </a:solidFill>
                <a:latin typeface="Arial"/>
                <a:cs typeface="Arial"/>
              </a:rPr>
              <a:t>Cal</a:t>
            </a:r>
            <a:r>
              <a:rPr dirty="0" smtClean="0" sz="2800" spc="4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800" spc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800" spc="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08151" y="3793027"/>
            <a:ext cx="1224900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FF0000"/>
                </a:solidFill>
                <a:latin typeface="Arial"/>
                <a:cs typeface="Arial"/>
              </a:rPr>
              <a:t>Upd</a:t>
            </a:r>
            <a:r>
              <a:rPr dirty="0" smtClean="0" sz="2800" spc="9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FF0000"/>
                </a:solidFill>
                <a:latin typeface="Arial"/>
                <a:cs typeface="Arial"/>
              </a:rPr>
              <a:t>te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54169" y="3793027"/>
            <a:ext cx="1263960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FF0000"/>
                </a:solidFill>
                <a:latin typeface="Arial"/>
                <a:cs typeface="Arial"/>
              </a:rPr>
              <a:t>Met</a:t>
            </a:r>
            <a:r>
              <a:rPr dirty="0" smtClean="0" sz="2800" spc="9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2800" spc="0">
                <a:solidFill>
                  <a:srgbClr val="FF0000"/>
                </a:solidFill>
                <a:latin typeface="Arial"/>
                <a:cs typeface="Arial"/>
              </a:rPr>
              <a:t>od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70633" y="4219500"/>
            <a:ext cx="483861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FF0000"/>
                </a:solidFill>
                <a:latin typeface="Arial"/>
                <a:cs typeface="Arial"/>
              </a:rPr>
              <a:t>a=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4586" y="4219500"/>
            <a:ext cx="880129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FF0000"/>
                </a:solidFill>
                <a:latin typeface="Arial"/>
                <a:cs typeface="Arial"/>
              </a:rPr>
              <a:t>5</a:t>
            </a:r>
            <a:r>
              <a:rPr dirty="0" smtClean="0" sz="2800" spc="9">
                <a:solidFill>
                  <a:srgbClr val="FF0000"/>
                </a:solidFill>
                <a:latin typeface="Arial"/>
                <a:cs typeface="Arial"/>
              </a:rPr>
              <a:t>6</a:t>
            </a:r>
            <a:r>
              <a:rPr dirty="0" smtClean="0" sz="2800" spc="0">
                <a:solidFill>
                  <a:srgbClr val="FF0000"/>
                </a:solidFill>
                <a:latin typeface="Arial"/>
                <a:cs typeface="Arial"/>
              </a:rPr>
              <a:t>b=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76583" y="4219500"/>
            <a:ext cx="473910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FF0000"/>
                </a:solidFill>
                <a:latin typeface="Arial"/>
                <a:cs typeface="Arial"/>
              </a:rPr>
              <a:t>45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12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bject 52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7344918" y="3372612"/>
            <a:ext cx="606932" cy="77724"/>
          </a:xfrm>
          <a:custGeom>
            <a:avLst/>
            <a:gdLst/>
            <a:ahLst/>
            <a:cxnLst/>
            <a:rect l="l" t="t" r="r" b="b"/>
            <a:pathLst>
              <a:path w="606932" h="77724">
                <a:moveTo>
                  <a:pt x="542162" y="51815"/>
                </a:moveTo>
                <a:lnTo>
                  <a:pt x="529209" y="51815"/>
                </a:lnTo>
                <a:lnTo>
                  <a:pt x="529208" y="77724"/>
                </a:lnTo>
                <a:lnTo>
                  <a:pt x="606932" y="38862"/>
                </a:lnTo>
                <a:lnTo>
                  <a:pt x="542162" y="51815"/>
                </a:lnTo>
                <a:close/>
              </a:path>
              <a:path w="606932" h="77724">
                <a:moveTo>
                  <a:pt x="542162" y="25908"/>
                </a:moveTo>
                <a:lnTo>
                  <a:pt x="529208" y="0"/>
                </a:lnTo>
                <a:lnTo>
                  <a:pt x="529209" y="25907"/>
                </a:lnTo>
                <a:lnTo>
                  <a:pt x="542162" y="25908"/>
                </a:lnTo>
                <a:close/>
              </a:path>
              <a:path w="606932" h="77724">
                <a:moveTo>
                  <a:pt x="0" y="25908"/>
                </a:moveTo>
                <a:lnTo>
                  <a:pt x="0" y="51815"/>
                </a:lnTo>
                <a:lnTo>
                  <a:pt x="542162" y="51815"/>
                </a:lnTo>
                <a:lnTo>
                  <a:pt x="606932" y="38862"/>
                </a:lnTo>
                <a:lnTo>
                  <a:pt x="529208" y="0"/>
                </a:lnTo>
                <a:lnTo>
                  <a:pt x="542162" y="25908"/>
                </a:lnTo>
                <a:lnTo>
                  <a:pt x="0" y="25908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7957566" y="3190494"/>
            <a:ext cx="504444" cy="390143"/>
          </a:xfrm>
          <a:custGeom>
            <a:avLst/>
            <a:gdLst/>
            <a:ahLst/>
            <a:cxnLst/>
            <a:rect l="l" t="t" r="r" b="b"/>
            <a:pathLst>
              <a:path w="504444" h="390143">
                <a:moveTo>
                  <a:pt x="0" y="390143"/>
                </a:moveTo>
                <a:lnTo>
                  <a:pt x="504444" y="390143"/>
                </a:lnTo>
                <a:lnTo>
                  <a:pt x="504444" y="0"/>
                </a:lnTo>
                <a:lnTo>
                  <a:pt x="0" y="0"/>
                </a:lnTo>
                <a:lnTo>
                  <a:pt x="0" y="390143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8460486" y="3190494"/>
            <a:ext cx="504444" cy="390143"/>
          </a:xfrm>
          <a:custGeom>
            <a:avLst/>
            <a:gdLst/>
            <a:ahLst/>
            <a:cxnLst/>
            <a:rect l="l" t="t" r="r" b="b"/>
            <a:pathLst>
              <a:path w="504444" h="390143">
                <a:moveTo>
                  <a:pt x="0" y="390143"/>
                </a:moveTo>
                <a:lnTo>
                  <a:pt x="504444" y="390143"/>
                </a:lnTo>
                <a:lnTo>
                  <a:pt x="504444" y="0"/>
                </a:lnTo>
                <a:lnTo>
                  <a:pt x="0" y="0"/>
                </a:lnTo>
                <a:lnTo>
                  <a:pt x="0" y="390143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7369683" y="3600450"/>
            <a:ext cx="596773" cy="770382"/>
          </a:xfrm>
          <a:custGeom>
            <a:avLst/>
            <a:gdLst/>
            <a:ahLst/>
            <a:cxnLst/>
            <a:rect l="l" t="t" r="r" b="b"/>
            <a:pathLst>
              <a:path w="596773" h="770381">
                <a:moveTo>
                  <a:pt x="0" y="754633"/>
                </a:moveTo>
                <a:lnTo>
                  <a:pt x="20574" y="770382"/>
                </a:lnTo>
                <a:lnTo>
                  <a:pt x="559639" y="69483"/>
                </a:lnTo>
                <a:lnTo>
                  <a:pt x="567563" y="59181"/>
                </a:lnTo>
                <a:lnTo>
                  <a:pt x="580263" y="85343"/>
                </a:lnTo>
                <a:lnTo>
                  <a:pt x="596773" y="0"/>
                </a:lnTo>
                <a:lnTo>
                  <a:pt x="546989" y="43433"/>
                </a:lnTo>
                <a:lnTo>
                  <a:pt x="539102" y="53688"/>
                </a:lnTo>
                <a:lnTo>
                  <a:pt x="0" y="754633"/>
                </a:lnTo>
                <a:close/>
              </a:path>
              <a:path w="596773" h="770381">
                <a:moveTo>
                  <a:pt x="546989" y="43433"/>
                </a:moveTo>
                <a:lnTo>
                  <a:pt x="596773" y="0"/>
                </a:lnTo>
                <a:lnTo>
                  <a:pt x="518668" y="37973"/>
                </a:lnTo>
                <a:lnTo>
                  <a:pt x="539102" y="53688"/>
                </a:lnTo>
                <a:lnTo>
                  <a:pt x="546989" y="43433"/>
                </a:lnTo>
                <a:close/>
              </a:path>
              <a:path w="596773" h="770381">
                <a:moveTo>
                  <a:pt x="580263" y="85343"/>
                </a:moveTo>
                <a:lnTo>
                  <a:pt x="567563" y="59181"/>
                </a:lnTo>
                <a:lnTo>
                  <a:pt x="559639" y="69483"/>
                </a:lnTo>
                <a:lnTo>
                  <a:pt x="580263" y="85343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1358265" y="3213354"/>
            <a:ext cx="2699766" cy="2134362"/>
          </a:xfrm>
          <a:custGeom>
            <a:avLst/>
            <a:gdLst/>
            <a:ahLst/>
            <a:cxnLst/>
            <a:rect l="l" t="t" r="r" b="b"/>
            <a:pathLst>
              <a:path w="2699766" h="2134362">
                <a:moveTo>
                  <a:pt x="2582926" y="75692"/>
                </a:moveTo>
                <a:lnTo>
                  <a:pt x="2521839" y="123951"/>
                </a:lnTo>
                <a:lnTo>
                  <a:pt x="2537968" y="144272"/>
                </a:lnTo>
                <a:lnTo>
                  <a:pt x="2598928" y="96138"/>
                </a:lnTo>
                <a:lnTo>
                  <a:pt x="2582926" y="75692"/>
                </a:lnTo>
                <a:close/>
              </a:path>
              <a:path w="2699766" h="2134362">
                <a:moveTo>
                  <a:pt x="2501519" y="139954"/>
                </a:moveTo>
                <a:lnTo>
                  <a:pt x="2440559" y="188087"/>
                </a:lnTo>
                <a:lnTo>
                  <a:pt x="2456561" y="208407"/>
                </a:lnTo>
                <a:lnTo>
                  <a:pt x="2517648" y="160274"/>
                </a:lnTo>
                <a:lnTo>
                  <a:pt x="2501519" y="139954"/>
                </a:lnTo>
                <a:close/>
              </a:path>
              <a:path w="2699766" h="2134362">
                <a:moveTo>
                  <a:pt x="2420239" y="204088"/>
                </a:moveTo>
                <a:lnTo>
                  <a:pt x="2359152" y="252349"/>
                </a:lnTo>
                <a:lnTo>
                  <a:pt x="2375281" y="272669"/>
                </a:lnTo>
                <a:lnTo>
                  <a:pt x="2436241" y="224536"/>
                </a:lnTo>
                <a:lnTo>
                  <a:pt x="2420239" y="204088"/>
                </a:lnTo>
                <a:close/>
              </a:path>
              <a:path w="2699766" h="2134362">
                <a:moveTo>
                  <a:pt x="2338832" y="268350"/>
                </a:moveTo>
                <a:lnTo>
                  <a:pt x="2277872" y="316484"/>
                </a:lnTo>
                <a:lnTo>
                  <a:pt x="2293874" y="336804"/>
                </a:lnTo>
                <a:lnTo>
                  <a:pt x="2354834" y="288671"/>
                </a:lnTo>
                <a:lnTo>
                  <a:pt x="2338832" y="268350"/>
                </a:lnTo>
                <a:close/>
              </a:path>
              <a:path w="2699766" h="2134362">
                <a:moveTo>
                  <a:pt x="2257425" y="332486"/>
                </a:moveTo>
                <a:lnTo>
                  <a:pt x="2196465" y="380746"/>
                </a:lnTo>
                <a:lnTo>
                  <a:pt x="2212467" y="401066"/>
                </a:lnTo>
                <a:lnTo>
                  <a:pt x="2273554" y="352933"/>
                </a:lnTo>
                <a:lnTo>
                  <a:pt x="2257425" y="332486"/>
                </a:lnTo>
                <a:close/>
              </a:path>
              <a:path w="2699766" h="2134362">
                <a:moveTo>
                  <a:pt x="2176145" y="396748"/>
                </a:moveTo>
                <a:lnTo>
                  <a:pt x="2115058" y="444881"/>
                </a:lnTo>
                <a:lnTo>
                  <a:pt x="2131187" y="465201"/>
                </a:lnTo>
                <a:lnTo>
                  <a:pt x="2192147" y="417068"/>
                </a:lnTo>
                <a:lnTo>
                  <a:pt x="2176145" y="396748"/>
                </a:lnTo>
                <a:close/>
              </a:path>
              <a:path w="2699766" h="2134362">
                <a:moveTo>
                  <a:pt x="2094738" y="460883"/>
                </a:moveTo>
                <a:lnTo>
                  <a:pt x="2033777" y="509143"/>
                </a:lnTo>
                <a:lnTo>
                  <a:pt x="2049780" y="529463"/>
                </a:lnTo>
                <a:lnTo>
                  <a:pt x="2110867" y="481330"/>
                </a:lnTo>
                <a:lnTo>
                  <a:pt x="2094738" y="460883"/>
                </a:lnTo>
                <a:close/>
              </a:path>
              <a:path w="2699766" h="2134362">
                <a:moveTo>
                  <a:pt x="2013458" y="525145"/>
                </a:moveTo>
                <a:lnTo>
                  <a:pt x="1952371" y="573278"/>
                </a:lnTo>
                <a:lnTo>
                  <a:pt x="1968500" y="593598"/>
                </a:lnTo>
                <a:lnTo>
                  <a:pt x="2029460" y="545465"/>
                </a:lnTo>
                <a:lnTo>
                  <a:pt x="2013458" y="525145"/>
                </a:lnTo>
                <a:close/>
              </a:path>
              <a:path w="2699766" h="2134362">
                <a:moveTo>
                  <a:pt x="1932051" y="589280"/>
                </a:moveTo>
                <a:lnTo>
                  <a:pt x="1871090" y="637540"/>
                </a:lnTo>
                <a:lnTo>
                  <a:pt x="1887092" y="657860"/>
                </a:lnTo>
                <a:lnTo>
                  <a:pt x="1948180" y="609727"/>
                </a:lnTo>
                <a:lnTo>
                  <a:pt x="1932051" y="589280"/>
                </a:lnTo>
                <a:close/>
              </a:path>
              <a:path w="2699766" h="2134362">
                <a:moveTo>
                  <a:pt x="1850771" y="653542"/>
                </a:moveTo>
                <a:lnTo>
                  <a:pt x="1789684" y="701675"/>
                </a:lnTo>
                <a:lnTo>
                  <a:pt x="1805813" y="721995"/>
                </a:lnTo>
                <a:lnTo>
                  <a:pt x="1866773" y="673862"/>
                </a:lnTo>
                <a:lnTo>
                  <a:pt x="1850771" y="653542"/>
                </a:lnTo>
                <a:close/>
              </a:path>
              <a:path w="2699766" h="2134362">
                <a:moveTo>
                  <a:pt x="1769364" y="717677"/>
                </a:moveTo>
                <a:lnTo>
                  <a:pt x="1708403" y="765937"/>
                </a:lnTo>
                <a:lnTo>
                  <a:pt x="1724405" y="786257"/>
                </a:lnTo>
                <a:lnTo>
                  <a:pt x="1785365" y="738124"/>
                </a:lnTo>
                <a:lnTo>
                  <a:pt x="1769364" y="717677"/>
                </a:lnTo>
                <a:close/>
              </a:path>
              <a:path w="2699766" h="2134362">
                <a:moveTo>
                  <a:pt x="1687957" y="781939"/>
                </a:moveTo>
                <a:lnTo>
                  <a:pt x="1626997" y="830072"/>
                </a:lnTo>
                <a:lnTo>
                  <a:pt x="1642999" y="850392"/>
                </a:lnTo>
                <a:lnTo>
                  <a:pt x="1704086" y="802259"/>
                </a:lnTo>
                <a:lnTo>
                  <a:pt x="1687957" y="781939"/>
                </a:lnTo>
                <a:close/>
              </a:path>
              <a:path w="2699766" h="2134362">
                <a:moveTo>
                  <a:pt x="1606677" y="846201"/>
                </a:moveTo>
                <a:lnTo>
                  <a:pt x="1545717" y="894334"/>
                </a:lnTo>
                <a:lnTo>
                  <a:pt x="1561718" y="914654"/>
                </a:lnTo>
                <a:lnTo>
                  <a:pt x="1622679" y="866521"/>
                </a:lnTo>
                <a:lnTo>
                  <a:pt x="1606677" y="846201"/>
                </a:lnTo>
                <a:close/>
              </a:path>
              <a:path w="2699766" h="2134362">
                <a:moveTo>
                  <a:pt x="1525270" y="910336"/>
                </a:moveTo>
                <a:lnTo>
                  <a:pt x="1464310" y="958469"/>
                </a:lnTo>
                <a:lnTo>
                  <a:pt x="1480311" y="978789"/>
                </a:lnTo>
                <a:lnTo>
                  <a:pt x="1541398" y="930656"/>
                </a:lnTo>
                <a:lnTo>
                  <a:pt x="1525270" y="910336"/>
                </a:lnTo>
                <a:close/>
              </a:path>
              <a:path w="2699766" h="2134362">
                <a:moveTo>
                  <a:pt x="1443990" y="974598"/>
                </a:moveTo>
                <a:lnTo>
                  <a:pt x="1382903" y="1022731"/>
                </a:lnTo>
                <a:lnTo>
                  <a:pt x="1399032" y="1043051"/>
                </a:lnTo>
                <a:lnTo>
                  <a:pt x="1459992" y="994918"/>
                </a:lnTo>
                <a:lnTo>
                  <a:pt x="1443990" y="974598"/>
                </a:lnTo>
                <a:close/>
              </a:path>
              <a:path w="2699766" h="2134362">
                <a:moveTo>
                  <a:pt x="1362583" y="1038733"/>
                </a:moveTo>
                <a:lnTo>
                  <a:pt x="1301623" y="1086866"/>
                </a:lnTo>
                <a:lnTo>
                  <a:pt x="1317624" y="1107186"/>
                </a:lnTo>
                <a:lnTo>
                  <a:pt x="1378711" y="1059053"/>
                </a:lnTo>
                <a:lnTo>
                  <a:pt x="1362583" y="1038733"/>
                </a:lnTo>
                <a:close/>
              </a:path>
              <a:path w="2699766" h="2134362">
                <a:moveTo>
                  <a:pt x="1281303" y="1102995"/>
                </a:moveTo>
                <a:lnTo>
                  <a:pt x="1220216" y="1151128"/>
                </a:lnTo>
                <a:lnTo>
                  <a:pt x="1236345" y="1171448"/>
                </a:lnTo>
                <a:lnTo>
                  <a:pt x="1297305" y="1123315"/>
                </a:lnTo>
                <a:lnTo>
                  <a:pt x="1281303" y="1102995"/>
                </a:lnTo>
                <a:close/>
              </a:path>
              <a:path w="2699766" h="2134362">
                <a:moveTo>
                  <a:pt x="1199896" y="1167130"/>
                </a:moveTo>
                <a:lnTo>
                  <a:pt x="1138936" y="1215263"/>
                </a:lnTo>
                <a:lnTo>
                  <a:pt x="1154937" y="1235583"/>
                </a:lnTo>
                <a:lnTo>
                  <a:pt x="1215898" y="1187450"/>
                </a:lnTo>
                <a:lnTo>
                  <a:pt x="1199896" y="1167130"/>
                </a:lnTo>
                <a:close/>
              </a:path>
              <a:path w="2699766" h="2134362">
                <a:moveTo>
                  <a:pt x="1118616" y="1231392"/>
                </a:moveTo>
                <a:lnTo>
                  <a:pt x="1057529" y="1279525"/>
                </a:lnTo>
                <a:lnTo>
                  <a:pt x="1073658" y="1299845"/>
                </a:lnTo>
                <a:lnTo>
                  <a:pt x="1134617" y="1251712"/>
                </a:lnTo>
                <a:lnTo>
                  <a:pt x="1118616" y="1231392"/>
                </a:lnTo>
                <a:close/>
              </a:path>
              <a:path w="2699766" h="2134362">
                <a:moveTo>
                  <a:pt x="1037209" y="1295527"/>
                </a:moveTo>
                <a:lnTo>
                  <a:pt x="976248" y="1343660"/>
                </a:lnTo>
                <a:lnTo>
                  <a:pt x="992251" y="1363980"/>
                </a:lnTo>
                <a:lnTo>
                  <a:pt x="1053211" y="1315847"/>
                </a:lnTo>
                <a:lnTo>
                  <a:pt x="1037209" y="1295527"/>
                </a:lnTo>
                <a:close/>
              </a:path>
              <a:path w="2699766" h="2134362">
                <a:moveTo>
                  <a:pt x="955802" y="1359789"/>
                </a:moveTo>
                <a:lnTo>
                  <a:pt x="894841" y="1407922"/>
                </a:lnTo>
                <a:lnTo>
                  <a:pt x="910843" y="1428242"/>
                </a:lnTo>
                <a:lnTo>
                  <a:pt x="971930" y="1380109"/>
                </a:lnTo>
                <a:lnTo>
                  <a:pt x="955802" y="1359789"/>
                </a:lnTo>
                <a:close/>
              </a:path>
              <a:path w="2699766" h="2134362">
                <a:moveTo>
                  <a:pt x="874522" y="1423924"/>
                </a:moveTo>
                <a:lnTo>
                  <a:pt x="813435" y="1472057"/>
                </a:lnTo>
                <a:lnTo>
                  <a:pt x="829564" y="1492377"/>
                </a:lnTo>
                <a:lnTo>
                  <a:pt x="890523" y="1444244"/>
                </a:lnTo>
                <a:lnTo>
                  <a:pt x="874522" y="1423924"/>
                </a:lnTo>
                <a:close/>
              </a:path>
              <a:path w="2699766" h="2134362">
                <a:moveTo>
                  <a:pt x="793115" y="1488186"/>
                </a:moveTo>
                <a:lnTo>
                  <a:pt x="732154" y="1536319"/>
                </a:lnTo>
                <a:lnTo>
                  <a:pt x="748157" y="1556639"/>
                </a:lnTo>
                <a:lnTo>
                  <a:pt x="809243" y="1508506"/>
                </a:lnTo>
                <a:lnTo>
                  <a:pt x="793115" y="1488186"/>
                </a:lnTo>
                <a:close/>
              </a:path>
              <a:path w="2699766" h="2134362">
                <a:moveTo>
                  <a:pt x="711835" y="1552321"/>
                </a:moveTo>
                <a:lnTo>
                  <a:pt x="650747" y="1600454"/>
                </a:lnTo>
                <a:lnTo>
                  <a:pt x="666877" y="1620774"/>
                </a:lnTo>
                <a:lnTo>
                  <a:pt x="727836" y="1572641"/>
                </a:lnTo>
                <a:lnTo>
                  <a:pt x="711835" y="1552321"/>
                </a:lnTo>
                <a:close/>
              </a:path>
              <a:path w="2699766" h="2134362">
                <a:moveTo>
                  <a:pt x="630428" y="1616583"/>
                </a:moveTo>
                <a:lnTo>
                  <a:pt x="569467" y="1664716"/>
                </a:lnTo>
                <a:lnTo>
                  <a:pt x="585470" y="1685036"/>
                </a:lnTo>
                <a:lnTo>
                  <a:pt x="646557" y="1636903"/>
                </a:lnTo>
                <a:lnTo>
                  <a:pt x="630428" y="1616583"/>
                </a:lnTo>
                <a:close/>
              </a:path>
              <a:path w="2699766" h="2134362">
                <a:moveTo>
                  <a:pt x="549147" y="1680718"/>
                </a:moveTo>
                <a:lnTo>
                  <a:pt x="488060" y="1728851"/>
                </a:lnTo>
                <a:lnTo>
                  <a:pt x="504190" y="1749171"/>
                </a:lnTo>
                <a:lnTo>
                  <a:pt x="565149" y="1701038"/>
                </a:lnTo>
                <a:lnTo>
                  <a:pt x="549147" y="1680718"/>
                </a:lnTo>
                <a:close/>
              </a:path>
              <a:path w="2699766" h="2134362">
                <a:moveTo>
                  <a:pt x="467741" y="1744980"/>
                </a:moveTo>
                <a:lnTo>
                  <a:pt x="406780" y="1793113"/>
                </a:lnTo>
                <a:lnTo>
                  <a:pt x="422783" y="1813433"/>
                </a:lnTo>
                <a:lnTo>
                  <a:pt x="483742" y="1765300"/>
                </a:lnTo>
                <a:lnTo>
                  <a:pt x="467741" y="1744980"/>
                </a:lnTo>
                <a:close/>
              </a:path>
              <a:path w="2699766" h="2134362">
                <a:moveTo>
                  <a:pt x="386334" y="1809115"/>
                </a:moveTo>
                <a:lnTo>
                  <a:pt x="325373" y="1857248"/>
                </a:lnTo>
                <a:lnTo>
                  <a:pt x="341376" y="1877568"/>
                </a:lnTo>
                <a:lnTo>
                  <a:pt x="402462" y="1829435"/>
                </a:lnTo>
                <a:lnTo>
                  <a:pt x="386334" y="1809115"/>
                </a:lnTo>
                <a:close/>
              </a:path>
              <a:path w="2699766" h="2134362">
                <a:moveTo>
                  <a:pt x="305053" y="1873377"/>
                </a:moveTo>
                <a:lnTo>
                  <a:pt x="243966" y="1921510"/>
                </a:lnTo>
                <a:lnTo>
                  <a:pt x="260096" y="1941830"/>
                </a:lnTo>
                <a:lnTo>
                  <a:pt x="321055" y="1893697"/>
                </a:lnTo>
                <a:lnTo>
                  <a:pt x="305053" y="1873377"/>
                </a:lnTo>
                <a:close/>
              </a:path>
              <a:path w="2699766" h="2134362">
                <a:moveTo>
                  <a:pt x="223647" y="1937512"/>
                </a:moveTo>
                <a:lnTo>
                  <a:pt x="162687" y="1985645"/>
                </a:lnTo>
                <a:lnTo>
                  <a:pt x="178688" y="2005965"/>
                </a:lnTo>
                <a:lnTo>
                  <a:pt x="239775" y="1957832"/>
                </a:lnTo>
                <a:lnTo>
                  <a:pt x="223647" y="1937512"/>
                </a:lnTo>
                <a:close/>
              </a:path>
              <a:path w="2699766" h="2134362">
                <a:moveTo>
                  <a:pt x="142366" y="2001774"/>
                </a:moveTo>
                <a:lnTo>
                  <a:pt x="81279" y="2049907"/>
                </a:lnTo>
                <a:lnTo>
                  <a:pt x="97409" y="2070227"/>
                </a:lnTo>
                <a:lnTo>
                  <a:pt x="158369" y="2022094"/>
                </a:lnTo>
                <a:lnTo>
                  <a:pt x="142366" y="2001774"/>
                </a:lnTo>
                <a:close/>
              </a:path>
              <a:path w="2699766" h="2134362">
                <a:moveTo>
                  <a:pt x="60959" y="2065909"/>
                </a:moveTo>
                <a:lnTo>
                  <a:pt x="0" y="2114042"/>
                </a:lnTo>
                <a:lnTo>
                  <a:pt x="16001" y="2134362"/>
                </a:lnTo>
                <a:lnTo>
                  <a:pt x="77088" y="2086229"/>
                </a:lnTo>
                <a:lnTo>
                  <a:pt x="60959" y="2065909"/>
                </a:lnTo>
                <a:close/>
              </a:path>
              <a:path w="2699766" h="2134362">
                <a:moveTo>
                  <a:pt x="2603246" y="59690"/>
                </a:moveTo>
                <a:lnTo>
                  <a:pt x="2619248" y="80010"/>
                </a:lnTo>
                <a:lnTo>
                  <a:pt x="2646782" y="58315"/>
                </a:lnTo>
                <a:lnTo>
                  <a:pt x="2656967" y="50292"/>
                </a:lnTo>
                <a:lnTo>
                  <a:pt x="2662809" y="78612"/>
                </a:lnTo>
                <a:lnTo>
                  <a:pt x="2699766" y="0"/>
                </a:lnTo>
                <a:lnTo>
                  <a:pt x="2640965" y="29972"/>
                </a:lnTo>
                <a:lnTo>
                  <a:pt x="2630754" y="38016"/>
                </a:lnTo>
                <a:lnTo>
                  <a:pt x="2603246" y="59690"/>
                </a:lnTo>
                <a:close/>
              </a:path>
              <a:path w="2699766" h="2134362">
                <a:moveTo>
                  <a:pt x="2640965" y="29972"/>
                </a:moveTo>
                <a:lnTo>
                  <a:pt x="2699766" y="0"/>
                </a:lnTo>
                <a:lnTo>
                  <a:pt x="2614676" y="17653"/>
                </a:lnTo>
                <a:lnTo>
                  <a:pt x="2630754" y="38016"/>
                </a:lnTo>
                <a:lnTo>
                  <a:pt x="2640965" y="29972"/>
                </a:lnTo>
                <a:close/>
              </a:path>
              <a:path w="2699766" h="2134362">
                <a:moveTo>
                  <a:pt x="2662809" y="78612"/>
                </a:moveTo>
                <a:lnTo>
                  <a:pt x="2656967" y="50292"/>
                </a:lnTo>
                <a:lnTo>
                  <a:pt x="2646782" y="58315"/>
                </a:lnTo>
                <a:lnTo>
                  <a:pt x="2662809" y="786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7063740" y="2349880"/>
            <a:ext cx="62356" cy="936244"/>
          </a:xfrm>
          <a:custGeom>
            <a:avLst/>
            <a:gdLst/>
            <a:ahLst/>
            <a:cxnLst/>
            <a:rect l="l" t="t" r="r" b="b"/>
            <a:pathLst>
              <a:path w="62356" h="936244">
                <a:moveTo>
                  <a:pt x="49656" y="0"/>
                </a:moveTo>
                <a:lnTo>
                  <a:pt x="48894" y="38100"/>
                </a:lnTo>
                <a:lnTo>
                  <a:pt x="61467" y="38354"/>
                </a:lnTo>
                <a:lnTo>
                  <a:pt x="62356" y="254"/>
                </a:lnTo>
                <a:lnTo>
                  <a:pt x="49656" y="0"/>
                </a:lnTo>
                <a:close/>
              </a:path>
              <a:path w="62356" h="936244">
                <a:moveTo>
                  <a:pt x="48513" y="50800"/>
                </a:moveTo>
                <a:lnTo>
                  <a:pt x="47751" y="88900"/>
                </a:lnTo>
                <a:lnTo>
                  <a:pt x="60451" y="89154"/>
                </a:lnTo>
                <a:lnTo>
                  <a:pt x="61213" y="51054"/>
                </a:lnTo>
                <a:lnTo>
                  <a:pt x="48513" y="50800"/>
                </a:lnTo>
                <a:close/>
              </a:path>
              <a:path w="62356" h="936244">
                <a:moveTo>
                  <a:pt x="47498" y="101600"/>
                </a:moveTo>
                <a:lnTo>
                  <a:pt x="46735" y="139700"/>
                </a:lnTo>
                <a:lnTo>
                  <a:pt x="59435" y="139954"/>
                </a:lnTo>
                <a:lnTo>
                  <a:pt x="60198" y="101854"/>
                </a:lnTo>
                <a:lnTo>
                  <a:pt x="47498" y="101600"/>
                </a:lnTo>
                <a:close/>
              </a:path>
              <a:path w="62356" h="936244">
                <a:moveTo>
                  <a:pt x="46481" y="152400"/>
                </a:moveTo>
                <a:lnTo>
                  <a:pt x="45719" y="190500"/>
                </a:lnTo>
                <a:lnTo>
                  <a:pt x="58419" y="190754"/>
                </a:lnTo>
                <a:lnTo>
                  <a:pt x="59181" y="152654"/>
                </a:lnTo>
                <a:lnTo>
                  <a:pt x="46481" y="152400"/>
                </a:lnTo>
                <a:close/>
              </a:path>
              <a:path w="62356" h="936244">
                <a:moveTo>
                  <a:pt x="45465" y="203200"/>
                </a:moveTo>
                <a:lnTo>
                  <a:pt x="44576" y="241300"/>
                </a:lnTo>
                <a:lnTo>
                  <a:pt x="57276" y="241554"/>
                </a:lnTo>
                <a:lnTo>
                  <a:pt x="58165" y="203454"/>
                </a:lnTo>
                <a:lnTo>
                  <a:pt x="45465" y="203200"/>
                </a:lnTo>
                <a:close/>
              </a:path>
              <a:path w="62356" h="936244">
                <a:moveTo>
                  <a:pt x="44323" y="254000"/>
                </a:moveTo>
                <a:lnTo>
                  <a:pt x="43560" y="291973"/>
                </a:lnTo>
                <a:lnTo>
                  <a:pt x="56260" y="292354"/>
                </a:lnTo>
                <a:lnTo>
                  <a:pt x="57023" y="254254"/>
                </a:lnTo>
                <a:lnTo>
                  <a:pt x="44323" y="254000"/>
                </a:lnTo>
                <a:close/>
              </a:path>
              <a:path w="62356" h="936244">
                <a:moveTo>
                  <a:pt x="43306" y="304673"/>
                </a:moveTo>
                <a:lnTo>
                  <a:pt x="42544" y="342773"/>
                </a:lnTo>
                <a:lnTo>
                  <a:pt x="55244" y="343027"/>
                </a:lnTo>
                <a:lnTo>
                  <a:pt x="56006" y="305054"/>
                </a:lnTo>
                <a:lnTo>
                  <a:pt x="43306" y="304673"/>
                </a:lnTo>
                <a:close/>
              </a:path>
              <a:path w="62356" h="936244">
                <a:moveTo>
                  <a:pt x="42290" y="355473"/>
                </a:moveTo>
                <a:lnTo>
                  <a:pt x="41528" y="393573"/>
                </a:lnTo>
                <a:lnTo>
                  <a:pt x="54101" y="393827"/>
                </a:lnTo>
                <a:lnTo>
                  <a:pt x="54990" y="355727"/>
                </a:lnTo>
                <a:lnTo>
                  <a:pt x="42290" y="355473"/>
                </a:lnTo>
                <a:close/>
              </a:path>
              <a:path w="62356" h="936244">
                <a:moveTo>
                  <a:pt x="41148" y="406273"/>
                </a:moveTo>
                <a:lnTo>
                  <a:pt x="40385" y="444373"/>
                </a:lnTo>
                <a:lnTo>
                  <a:pt x="53085" y="444627"/>
                </a:lnTo>
                <a:lnTo>
                  <a:pt x="53848" y="406527"/>
                </a:lnTo>
                <a:lnTo>
                  <a:pt x="41148" y="406273"/>
                </a:lnTo>
                <a:close/>
              </a:path>
              <a:path w="62356" h="936244">
                <a:moveTo>
                  <a:pt x="40131" y="457073"/>
                </a:moveTo>
                <a:lnTo>
                  <a:pt x="39369" y="495173"/>
                </a:lnTo>
                <a:lnTo>
                  <a:pt x="52069" y="495427"/>
                </a:lnTo>
                <a:lnTo>
                  <a:pt x="52831" y="457327"/>
                </a:lnTo>
                <a:lnTo>
                  <a:pt x="40131" y="457073"/>
                </a:lnTo>
                <a:close/>
              </a:path>
              <a:path w="62356" h="936244">
                <a:moveTo>
                  <a:pt x="39115" y="507873"/>
                </a:moveTo>
                <a:lnTo>
                  <a:pt x="38353" y="545973"/>
                </a:lnTo>
                <a:lnTo>
                  <a:pt x="51053" y="546227"/>
                </a:lnTo>
                <a:lnTo>
                  <a:pt x="51815" y="508127"/>
                </a:lnTo>
                <a:lnTo>
                  <a:pt x="39115" y="507873"/>
                </a:lnTo>
                <a:close/>
              </a:path>
              <a:path w="62356" h="936244">
                <a:moveTo>
                  <a:pt x="38100" y="558673"/>
                </a:moveTo>
                <a:lnTo>
                  <a:pt x="37210" y="596773"/>
                </a:lnTo>
                <a:lnTo>
                  <a:pt x="49910" y="597027"/>
                </a:lnTo>
                <a:lnTo>
                  <a:pt x="50800" y="558927"/>
                </a:lnTo>
                <a:lnTo>
                  <a:pt x="38100" y="558673"/>
                </a:lnTo>
                <a:close/>
              </a:path>
              <a:path w="62356" h="936244">
                <a:moveTo>
                  <a:pt x="36956" y="609473"/>
                </a:moveTo>
                <a:lnTo>
                  <a:pt x="36194" y="647573"/>
                </a:lnTo>
                <a:lnTo>
                  <a:pt x="48894" y="647827"/>
                </a:lnTo>
                <a:lnTo>
                  <a:pt x="49656" y="609727"/>
                </a:lnTo>
                <a:lnTo>
                  <a:pt x="36956" y="609473"/>
                </a:lnTo>
                <a:close/>
              </a:path>
              <a:path w="62356" h="936244">
                <a:moveTo>
                  <a:pt x="35940" y="660273"/>
                </a:moveTo>
                <a:lnTo>
                  <a:pt x="35178" y="698373"/>
                </a:lnTo>
                <a:lnTo>
                  <a:pt x="47878" y="698627"/>
                </a:lnTo>
                <a:lnTo>
                  <a:pt x="48640" y="660527"/>
                </a:lnTo>
                <a:lnTo>
                  <a:pt x="35940" y="660273"/>
                </a:lnTo>
                <a:close/>
              </a:path>
              <a:path w="62356" h="936244">
                <a:moveTo>
                  <a:pt x="34925" y="711073"/>
                </a:moveTo>
                <a:lnTo>
                  <a:pt x="34162" y="749173"/>
                </a:lnTo>
                <a:lnTo>
                  <a:pt x="46735" y="749427"/>
                </a:lnTo>
                <a:lnTo>
                  <a:pt x="47625" y="711327"/>
                </a:lnTo>
                <a:lnTo>
                  <a:pt x="34925" y="711073"/>
                </a:lnTo>
                <a:close/>
              </a:path>
              <a:path w="62356" h="936244">
                <a:moveTo>
                  <a:pt x="33781" y="761873"/>
                </a:moveTo>
                <a:lnTo>
                  <a:pt x="33019" y="799973"/>
                </a:lnTo>
                <a:lnTo>
                  <a:pt x="45719" y="800227"/>
                </a:lnTo>
                <a:lnTo>
                  <a:pt x="46481" y="762127"/>
                </a:lnTo>
                <a:lnTo>
                  <a:pt x="33781" y="761873"/>
                </a:lnTo>
                <a:close/>
              </a:path>
              <a:path w="62356" h="936244">
                <a:moveTo>
                  <a:pt x="32765" y="812673"/>
                </a:moveTo>
                <a:lnTo>
                  <a:pt x="32003" y="850773"/>
                </a:lnTo>
                <a:lnTo>
                  <a:pt x="44703" y="851027"/>
                </a:lnTo>
                <a:lnTo>
                  <a:pt x="45465" y="812927"/>
                </a:lnTo>
                <a:lnTo>
                  <a:pt x="32765" y="812673"/>
                </a:lnTo>
                <a:close/>
              </a:path>
              <a:path w="62356" h="936244">
                <a:moveTo>
                  <a:pt x="31495" y="872617"/>
                </a:moveTo>
                <a:lnTo>
                  <a:pt x="44195" y="872871"/>
                </a:lnTo>
                <a:lnTo>
                  <a:pt x="44450" y="863727"/>
                </a:lnTo>
                <a:lnTo>
                  <a:pt x="44195" y="872871"/>
                </a:lnTo>
                <a:lnTo>
                  <a:pt x="31495" y="872617"/>
                </a:lnTo>
                <a:lnTo>
                  <a:pt x="31750" y="863346"/>
                </a:lnTo>
                <a:lnTo>
                  <a:pt x="76200" y="860806"/>
                </a:lnTo>
                <a:lnTo>
                  <a:pt x="0" y="859282"/>
                </a:lnTo>
                <a:lnTo>
                  <a:pt x="36575" y="936244"/>
                </a:lnTo>
                <a:lnTo>
                  <a:pt x="76200" y="860806"/>
                </a:lnTo>
                <a:lnTo>
                  <a:pt x="31750" y="863346"/>
                </a:lnTo>
                <a:lnTo>
                  <a:pt x="31495" y="8726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7117080" y="4489704"/>
            <a:ext cx="143764" cy="926210"/>
          </a:xfrm>
          <a:custGeom>
            <a:avLst/>
            <a:gdLst/>
            <a:ahLst/>
            <a:cxnLst/>
            <a:rect l="l" t="t" r="r" b="b"/>
            <a:pathLst>
              <a:path w="143764" h="926211">
                <a:moveTo>
                  <a:pt x="139319" y="886968"/>
                </a:moveTo>
                <a:lnTo>
                  <a:pt x="126746" y="888365"/>
                </a:lnTo>
                <a:lnTo>
                  <a:pt x="131191" y="926211"/>
                </a:lnTo>
                <a:lnTo>
                  <a:pt x="143764" y="924814"/>
                </a:lnTo>
                <a:lnTo>
                  <a:pt x="139319" y="886968"/>
                </a:lnTo>
                <a:close/>
              </a:path>
              <a:path w="143764" h="926211">
                <a:moveTo>
                  <a:pt x="133476" y="836549"/>
                </a:moveTo>
                <a:lnTo>
                  <a:pt x="120903" y="837946"/>
                </a:lnTo>
                <a:lnTo>
                  <a:pt x="125349" y="875792"/>
                </a:lnTo>
                <a:lnTo>
                  <a:pt x="137922" y="874395"/>
                </a:lnTo>
                <a:lnTo>
                  <a:pt x="133476" y="836549"/>
                </a:lnTo>
                <a:close/>
              </a:path>
              <a:path w="143764" h="926211">
                <a:moveTo>
                  <a:pt x="127508" y="786003"/>
                </a:moveTo>
                <a:lnTo>
                  <a:pt x="114935" y="787527"/>
                </a:lnTo>
                <a:lnTo>
                  <a:pt x="119379" y="825373"/>
                </a:lnTo>
                <a:lnTo>
                  <a:pt x="131952" y="823849"/>
                </a:lnTo>
                <a:lnTo>
                  <a:pt x="127508" y="786003"/>
                </a:lnTo>
                <a:close/>
              </a:path>
              <a:path w="143764" h="926211">
                <a:moveTo>
                  <a:pt x="121666" y="735584"/>
                </a:moveTo>
                <a:lnTo>
                  <a:pt x="108966" y="737108"/>
                </a:lnTo>
                <a:lnTo>
                  <a:pt x="113411" y="774954"/>
                </a:lnTo>
                <a:lnTo>
                  <a:pt x="126111" y="773430"/>
                </a:lnTo>
                <a:lnTo>
                  <a:pt x="121666" y="735584"/>
                </a:lnTo>
                <a:close/>
              </a:path>
              <a:path w="143764" h="926211">
                <a:moveTo>
                  <a:pt x="115697" y="685165"/>
                </a:moveTo>
                <a:lnTo>
                  <a:pt x="103124" y="686562"/>
                </a:lnTo>
                <a:lnTo>
                  <a:pt x="107569" y="724408"/>
                </a:lnTo>
                <a:lnTo>
                  <a:pt x="120142" y="723011"/>
                </a:lnTo>
                <a:lnTo>
                  <a:pt x="115697" y="685165"/>
                </a:lnTo>
                <a:close/>
              </a:path>
              <a:path w="143764" h="926211">
                <a:moveTo>
                  <a:pt x="109727" y="634619"/>
                </a:moveTo>
                <a:lnTo>
                  <a:pt x="97154" y="636143"/>
                </a:lnTo>
                <a:lnTo>
                  <a:pt x="101600" y="673989"/>
                </a:lnTo>
                <a:lnTo>
                  <a:pt x="114173" y="672465"/>
                </a:lnTo>
                <a:lnTo>
                  <a:pt x="109727" y="634619"/>
                </a:lnTo>
                <a:close/>
              </a:path>
              <a:path w="143764" h="926211">
                <a:moveTo>
                  <a:pt x="103886" y="584200"/>
                </a:moveTo>
                <a:lnTo>
                  <a:pt x="91313" y="585724"/>
                </a:lnTo>
                <a:lnTo>
                  <a:pt x="95758" y="623570"/>
                </a:lnTo>
                <a:lnTo>
                  <a:pt x="108330" y="622046"/>
                </a:lnTo>
                <a:lnTo>
                  <a:pt x="103886" y="584200"/>
                </a:lnTo>
                <a:close/>
              </a:path>
              <a:path w="143764" h="926211">
                <a:moveTo>
                  <a:pt x="97917" y="533781"/>
                </a:moveTo>
                <a:lnTo>
                  <a:pt x="85344" y="535305"/>
                </a:lnTo>
                <a:lnTo>
                  <a:pt x="89789" y="573024"/>
                </a:lnTo>
                <a:lnTo>
                  <a:pt x="102362" y="571627"/>
                </a:lnTo>
                <a:lnTo>
                  <a:pt x="97917" y="533781"/>
                </a:lnTo>
                <a:close/>
              </a:path>
              <a:path w="143764" h="926211">
                <a:moveTo>
                  <a:pt x="92075" y="483362"/>
                </a:moveTo>
                <a:lnTo>
                  <a:pt x="79375" y="484759"/>
                </a:lnTo>
                <a:lnTo>
                  <a:pt x="83820" y="522605"/>
                </a:lnTo>
                <a:lnTo>
                  <a:pt x="96520" y="521208"/>
                </a:lnTo>
                <a:lnTo>
                  <a:pt x="92075" y="483362"/>
                </a:lnTo>
                <a:close/>
              </a:path>
              <a:path w="143764" h="926211">
                <a:moveTo>
                  <a:pt x="86105" y="432816"/>
                </a:moveTo>
                <a:lnTo>
                  <a:pt x="73533" y="434340"/>
                </a:lnTo>
                <a:lnTo>
                  <a:pt x="77977" y="472186"/>
                </a:lnTo>
                <a:lnTo>
                  <a:pt x="90550" y="470662"/>
                </a:lnTo>
                <a:lnTo>
                  <a:pt x="86105" y="432816"/>
                </a:lnTo>
                <a:close/>
              </a:path>
              <a:path w="143764" h="926211">
                <a:moveTo>
                  <a:pt x="80264" y="382397"/>
                </a:moveTo>
                <a:lnTo>
                  <a:pt x="67564" y="383921"/>
                </a:lnTo>
                <a:lnTo>
                  <a:pt x="72009" y="421767"/>
                </a:lnTo>
                <a:lnTo>
                  <a:pt x="84581" y="420243"/>
                </a:lnTo>
                <a:lnTo>
                  <a:pt x="80264" y="382397"/>
                </a:lnTo>
                <a:close/>
              </a:path>
              <a:path w="143764" h="926211">
                <a:moveTo>
                  <a:pt x="74295" y="331978"/>
                </a:moveTo>
                <a:lnTo>
                  <a:pt x="61722" y="333375"/>
                </a:lnTo>
                <a:lnTo>
                  <a:pt x="66167" y="371221"/>
                </a:lnTo>
                <a:lnTo>
                  <a:pt x="78740" y="369824"/>
                </a:lnTo>
                <a:lnTo>
                  <a:pt x="74295" y="331978"/>
                </a:lnTo>
                <a:close/>
              </a:path>
              <a:path w="143764" h="926211">
                <a:moveTo>
                  <a:pt x="68325" y="281559"/>
                </a:moveTo>
                <a:lnTo>
                  <a:pt x="55752" y="282956"/>
                </a:lnTo>
                <a:lnTo>
                  <a:pt x="60198" y="320802"/>
                </a:lnTo>
                <a:lnTo>
                  <a:pt x="72771" y="319278"/>
                </a:lnTo>
                <a:lnTo>
                  <a:pt x="68325" y="281559"/>
                </a:lnTo>
                <a:close/>
              </a:path>
              <a:path w="143764" h="926211">
                <a:moveTo>
                  <a:pt x="62484" y="231013"/>
                </a:moveTo>
                <a:lnTo>
                  <a:pt x="49784" y="232537"/>
                </a:lnTo>
                <a:lnTo>
                  <a:pt x="54228" y="270383"/>
                </a:lnTo>
                <a:lnTo>
                  <a:pt x="66928" y="268859"/>
                </a:lnTo>
                <a:lnTo>
                  <a:pt x="62484" y="231013"/>
                </a:lnTo>
                <a:close/>
              </a:path>
              <a:path w="143764" h="926211">
                <a:moveTo>
                  <a:pt x="56515" y="180594"/>
                </a:moveTo>
                <a:lnTo>
                  <a:pt x="43942" y="182118"/>
                </a:lnTo>
                <a:lnTo>
                  <a:pt x="48387" y="219964"/>
                </a:lnTo>
                <a:lnTo>
                  <a:pt x="60960" y="218440"/>
                </a:lnTo>
                <a:lnTo>
                  <a:pt x="56515" y="180594"/>
                </a:lnTo>
                <a:close/>
              </a:path>
              <a:path w="143764" h="926211">
                <a:moveTo>
                  <a:pt x="50673" y="130175"/>
                </a:moveTo>
                <a:lnTo>
                  <a:pt x="37973" y="131572"/>
                </a:lnTo>
                <a:lnTo>
                  <a:pt x="42418" y="169418"/>
                </a:lnTo>
                <a:lnTo>
                  <a:pt x="54991" y="168021"/>
                </a:lnTo>
                <a:lnTo>
                  <a:pt x="50673" y="130175"/>
                </a:lnTo>
                <a:close/>
              </a:path>
              <a:path w="143764" h="926211">
                <a:moveTo>
                  <a:pt x="44703" y="79629"/>
                </a:moveTo>
                <a:lnTo>
                  <a:pt x="32130" y="81153"/>
                </a:lnTo>
                <a:lnTo>
                  <a:pt x="36575" y="118999"/>
                </a:lnTo>
                <a:lnTo>
                  <a:pt x="49149" y="117475"/>
                </a:lnTo>
                <a:lnTo>
                  <a:pt x="44703" y="79629"/>
                </a:lnTo>
                <a:close/>
              </a:path>
              <a:path w="143764" h="926211">
                <a:moveTo>
                  <a:pt x="30099" y="63754"/>
                </a:moveTo>
                <a:lnTo>
                  <a:pt x="30606" y="68580"/>
                </a:lnTo>
                <a:lnTo>
                  <a:pt x="43179" y="67056"/>
                </a:lnTo>
                <a:lnTo>
                  <a:pt x="30606" y="68580"/>
                </a:lnTo>
                <a:lnTo>
                  <a:pt x="30099" y="63754"/>
                </a:lnTo>
                <a:lnTo>
                  <a:pt x="42672" y="62357"/>
                </a:lnTo>
                <a:lnTo>
                  <a:pt x="75692" y="71247"/>
                </a:lnTo>
                <a:lnTo>
                  <a:pt x="28955" y="0"/>
                </a:lnTo>
                <a:lnTo>
                  <a:pt x="0" y="80137"/>
                </a:lnTo>
                <a:lnTo>
                  <a:pt x="75692" y="71247"/>
                </a:lnTo>
                <a:lnTo>
                  <a:pt x="42672" y="62357"/>
                </a:lnTo>
                <a:lnTo>
                  <a:pt x="30099" y="637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383540" y="236845"/>
            <a:ext cx="4892505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dirty="0" smtClean="0" sz="3600" spc="-159" b="1">
                <a:latin typeface="Arial"/>
                <a:cs typeface="Arial"/>
              </a:rPr>
              <a:t>Obj</a:t>
            </a:r>
            <a:r>
              <a:rPr dirty="0" smtClean="0" sz="3600" spc="-154" b="1">
                <a:latin typeface="Arial"/>
                <a:cs typeface="Arial"/>
              </a:rPr>
              <a:t>ect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59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4" b="1">
                <a:latin typeface="Arial"/>
                <a:cs typeface="Arial"/>
              </a:rPr>
              <a:t>arameter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75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xa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64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2</a:t>
            </a:r>
            <a:endParaRPr sz="3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83540" y="1577371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26440" y="1577371"/>
            <a:ext cx="741527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 u="heavy">
                <a:solidFill>
                  <a:srgbClr val="FF0000"/>
                </a:solidFill>
                <a:latin typeface="Arial"/>
                <a:cs typeface="Arial"/>
              </a:rPr>
              <a:t>Suppose</a:t>
            </a:r>
            <a:r>
              <a:rPr dirty="0" smtClean="0" sz="2400" spc="0" b="1" u="heavy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 u="heavy">
                <a:solidFill>
                  <a:srgbClr val="FF0000"/>
                </a:solidFill>
                <a:latin typeface="Arial"/>
                <a:cs typeface="Arial"/>
              </a:rPr>
              <a:t>th</a:t>
            </a:r>
            <a:r>
              <a:rPr dirty="0" smtClean="0" sz="2400" spc="0" b="1" u="heavy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400" spc="-4" b="1" u="heavy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 u="heavy">
                <a:solidFill>
                  <a:srgbClr val="FF0000"/>
                </a:solidFill>
                <a:latin typeface="Arial"/>
                <a:cs typeface="Arial"/>
              </a:rPr>
              <a:t>Update</a:t>
            </a:r>
            <a:r>
              <a:rPr dirty="0" smtClean="0" sz="2400" spc="14" b="1" u="heavy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4" b="1" u="heavy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2400" spc="0" b="1" u="heavy">
                <a:solidFill>
                  <a:srgbClr val="FF0000"/>
                </a:solidFill>
                <a:latin typeface="Arial"/>
                <a:cs typeface="Arial"/>
              </a:rPr>
              <a:t>etho</a:t>
            </a:r>
            <a:r>
              <a:rPr dirty="0" smtClean="0" sz="2400" spc="0" b="1" u="heavy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2400" spc="-19" b="1" u="heavy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 u="heavy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dirty="0" smtClean="0" sz="2400" spc="0" b="1" u="heavy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 u="heavy">
                <a:solidFill>
                  <a:srgbClr val="FF0000"/>
                </a:solidFill>
                <a:latin typeface="Arial"/>
                <a:cs typeface="Arial"/>
              </a:rPr>
              <a:t>changed</a:t>
            </a:r>
            <a:r>
              <a:rPr dirty="0" smtClean="0" sz="2400" spc="0" b="1" u="heavy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 u="heavy">
                <a:solidFill>
                  <a:srgbClr val="FF0000"/>
                </a:solidFill>
                <a:latin typeface="Arial"/>
                <a:cs typeface="Arial"/>
              </a:rPr>
              <a:t>as</a:t>
            </a:r>
            <a:r>
              <a:rPr dirty="0" smtClean="0" sz="2400" spc="4" b="1" u="heavy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 u="heavy">
                <a:solidFill>
                  <a:srgbClr val="FF0000"/>
                </a:solidFill>
                <a:latin typeface="Arial"/>
                <a:cs typeface="Arial"/>
              </a:rPr>
              <a:t>fo</a:t>
            </a:r>
            <a:r>
              <a:rPr dirty="0" smtClean="0" sz="2400" spc="0" b="1" u="heavy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400" spc="9" b="1" u="heavy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400" spc="-14" b="1" u="heavy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400" spc="14" b="1" u="heavy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 sz="2400" spc="0" b="1" u="heavy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943727" y="2064385"/>
            <a:ext cx="236411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latin typeface="Calibri"/>
                <a:cs typeface="Calibri"/>
              </a:rPr>
              <a:t>Acti</a:t>
            </a:r>
            <a:r>
              <a:rPr dirty="0" smtClean="0" baseline="3034" sz="2700" spc="-4" b="1">
                <a:latin typeface="Calibri"/>
                <a:cs typeface="Calibri"/>
              </a:rPr>
              <a:t>v</a:t>
            </a:r>
            <a:r>
              <a:rPr dirty="0" smtClean="0" baseline="3034" sz="2700" spc="0" b="1">
                <a:latin typeface="Calibri"/>
                <a:cs typeface="Calibri"/>
              </a:rPr>
              <a:t>e</a:t>
            </a:r>
            <a:r>
              <a:rPr dirty="0" smtClean="0" baseline="3034" sz="2700" spc="-29" b="1"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latin typeface="Calibri"/>
                <a:cs typeface="Calibri"/>
              </a:rPr>
              <a:t>in</a:t>
            </a:r>
            <a:r>
              <a:rPr dirty="0" smtClean="0" baseline="3034" sz="2700" spc="4" b="1"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latin typeface="Calibri"/>
                <a:cs typeface="Calibri"/>
              </a:rPr>
              <a:t>mai</a:t>
            </a:r>
            <a:r>
              <a:rPr dirty="0" smtClean="0" baseline="3034" sz="2700" spc="4" b="1"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latin typeface="Calibri"/>
                <a:cs typeface="Calibri"/>
              </a:rPr>
              <a:t>()</a:t>
            </a:r>
            <a:r>
              <a:rPr dirty="0" smtClean="0" baseline="3034" sz="2700" spc="-14" b="1"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latin typeface="Calibri"/>
                <a:cs typeface="Calibri"/>
              </a:rPr>
              <a:t>M</a:t>
            </a:r>
            <a:r>
              <a:rPr dirty="0" smtClean="0" baseline="3034" sz="2700" spc="-9" b="1"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latin typeface="Calibri"/>
                <a:cs typeface="Calibri"/>
              </a:rPr>
              <a:t>th</a:t>
            </a:r>
            <a:r>
              <a:rPr dirty="0" smtClean="0" baseline="3034" sz="2700" spc="9" b="1">
                <a:latin typeface="Calibri"/>
                <a:cs typeface="Calibri"/>
              </a:rPr>
              <a:t>o</a:t>
            </a:r>
            <a:r>
              <a:rPr dirty="0" smtClean="0" baseline="3034" sz="2700" spc="0" b="1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74370" y="2478738"/>
            <a:ext cx="1040384" cy="5436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latin typeface="Arial"/>
                <a:cs typeface="Arial"/>
              </a:rPr>
              <a:t>//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Dri</a:t>
            </a:r>
            <a:r>
              <a:rPr dirty="0" smtClean="0" sz="1200" spc="-19" b="1">
                <a:latin typeface="Arial"/>
                <a:cs typeface="Arial"/>
              </a:rPr>
              <a:t>v</a:t>
            </a:r>
            <a:r>
              <a:rPr dirty="0" smtClean="0" sz="1200" spc="4" b="1">
                <a:latin typeface="Arial"/>
                <a:cs typeface="Arial"/>
              </a:rPr>
              <a:t>e</a:t>
            </a:r>
            <a:r>
              <a:rPr dirty="0" smtClean="0" sz="1200" spc="0" b="1">
                <a:latin typeface="Arial"/>
                <a:cs typeface="Arial"/>
              </a:rPr>
              <a:t>r</a:t>
            </a:r>
            <a:r>
              <a:rPr dirty="0" smtClean="0" sz="1200" spc="0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c</a:t>
            </a:r>
            <a:r>
              <a:rPr dirty="0" smtClean="0" sz="1200" spc="0" b="1">
                <a:latin typeface="Arial"/>
                <a:cs typeface="Arial"/>
              </a:rPr>
              <a:t>l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  <a:p>
            <a:pPr marL="12700" marR="22859">
              <a:lnSpc>
                <a:spcPct val="95825"/>
              </a:lnSpc>
            </a:pPr>
            <a:r>
              <a:rPr dirty="0" smtClean="0" sz="1200" spc="0" b="1">
                <a:latin typeface="Arial"/>
                <a:cs typeface="Arial"/>
              </a:rPr>
              <a:t>c</a:t>
            </a:r>
            <a:r>
              <a:rPr dirty="0" smtClean="0" sz="1200" spc="4" b="1">
                <a:latin typeface="Arial"/>
                <a:cs typeface="Arial"/>
              </a:rPr>
              <a:t>l</a:t>
            </a:r>
            <a:r>
              <a:rPr dirty="0" smtClean="0" sz="1200" spc="0" b="1">
                <a:latin typeface="Arial"/>
                <a:cs typeface="Arial"/>
              </a:rPr>
              <a:t>a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s</a:t>
            </a:r>
            <a:r>
              <a:rPr dirty="0" smtClean="0" sz="1200" spc="-29" b="1">
                <a:latin typeface="Arial"/>
                <a:cs typeface="Arial"/>
              </a:rPr>
              <a:t> </a:t>
            </a:r>
            <a:r>
              <a:rPr dirty="0" smtClean="0" sz="1200" spc="-84" b="1">
                <a:latin typeface="Arial"/>
                <a:cs typeface="Arial"/>
              </a:rPr>
              <a:t>T</a:t>
            </a:r>
            <a:r>
              <a:rPr dirty="0" smtClean="0" sz="1200" spc="0" b="1">
                <a:latin typeface="Arial"/>
                <a:cs typeface="Arial"/>
              </a:rPr>
              <a:t>e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  <a:p>
            <a:pPr marL="12700" marR="22859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179434" y="2865405"/>
            <a:ext cx="61274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001F5F"/>
                </a:solidFill>
                <a:latin typeface="Arial"/>
                <a:cs typeface="Arial"/>
              </a:rPr>
              <a:t>:AB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02386" y="3027632"/>
            <a:ext cx="497078" cy="3606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public</a:t>
            </a:r>
            <a:endParaRPr sz="1200">
              <a:latin typeface="Arial"/>
              <a:cs typeface="Arial"/>
            </a:endParaRPr>
          </a:p>
          <a:p>
            <a:pPr marL="12700" marR="22859">
              <a:lnSpc>
                <a:spcPct val="95825"/>
              </a:lnSpc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388745" y="3027632"/>
            <a:ext cx="44678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tatic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303526" y="3027632"/>
            <a:ext cx="35915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-19" b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oid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217926" y="3027632"/>
            <a:ext cx="108986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update(</a:t>
            </a:r>
            <a:r>
              <a:rPr dirty="0" smtClean="0" sz="1200" spc="-39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200" spc="3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b)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879717" y="3273837"/>
            <a:ext cx="42621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001F5F"/>
                </a:solidFill>
                <a:latin typeface="Arial"/>
                <a:cs typeface="Arial"/>
              </a:rPr>
              <a:t>ab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02386" y="3406322"/>
            <a:ext cx="1708251" cy="8049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69213" marR="613791" algn="ctr">
              <a:lnSpc>
                <a:spcPts val="1939"/>
              </a:lnSpc>
              <a:spcBef>
                <a:spcPts val="97"/>
              </a:spcBef>
            </a:pPr>
            <a:r>
              <a:rPr dirty="0" smtClean="0" sz="1800" spc="-4" b="1">
                <a:solidFill>
                  <a:srgbClr val="FF0000"/>
                </a:solidFill>
                <a:latin typeface="Arial"/>
                <a:cs typeface="Arial"/>
              </a:rPr>
              <a:t>ab</a:t>
            </a:r>
            <a:endParaRPr sz="1800">
              <a:latin typeface="Arial"/>
              <a:cs typeface="Arial"/>
            </a:endParaRPr>
          </a:p>
          <a:p>
            <a:pPr marL="799058" marR="1145">
              <a:lnSpc>
                <a:spcPct val="95825"/>
              </a:lnSpc>
            </a:pP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b.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200" spc="-3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(5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6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1200">
              <a:latin typeface="Arial"/>
              <a:cs typeface="Arial"/>
            </a:endParaRPr>
          </a:p>
          <a:p>
            <a:pPr marL="799058">
              <a:lnSpc>
                <a:spcPct val="95825"/>
              </a:lnSpc>
              <a:spcBef>
                <a:spcPts val="60"/>
              </a:spcBef>
            </a:pP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b.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tB(4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5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}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//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nd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od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03526" y="3406322"/>
            <a:ext cx="193192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217926" y="3406322"/>
            <a:ext cx="504316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new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132579" y="3406322"/>
            <a:ext cx="1183030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-5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B(</a:t>
            </a:r>
            <a:r>
              <a:rPr dirty="0" smtClean="0" sz="1800" spc="-4" b="1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0,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0);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126095" y="3541172"/>
            <a:ext cx="2405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638159" y="3568858"/>
            <a:ext cx="2405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16039" y="4214780"/>
            <a:ext cx="42621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001F5F"/>
                </a:solidFill>
                <a:latin typeface="Arial"/>
                <a:cs typeface="Arial"/>
              </a:rPr>
              <a:t>ab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02386" y="4398985"/>
            <a:ext cx="940946" cy="3611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0"/>
              </a:lnSpc>
              <a:spcBef>
                <a:spcPts val="66"/>
              </a:spcBef>
            </a:pPr>
            <a:r>
              <a:rPr dirty="0" smtClean="0" sz="1200" spc="0" b="1">
                <a:latin typeface="Arial"/>
                <a:cs typeface="Arial"/>
              </a:rPr>
              <a:t>p</a:t>
            </a:r>
            <a:r>
              <a:rPr dirty="0" smtClean="0" sz="1200" spc="-4" b="1">
                <a:latin typeface="Arial"/>
                <a:cs typeface="Arial"/>
              </a:rPr>
              <a:t>u</a:t>
            </a:r>
            <a:r>
              <a:rPr dirty="0" smtClean="0" sz="1200" spc="0" b="1">
                <a:latin typeface="Arial"/>
                <a:cs typeface="Arial"/>
              </a:rPr>
              <a:t>blic</a:t>
            </a:r>
            <a:r>
              <a:rPr dirty="0" smtClean="0" sz="1200" spc="19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static</a:t>
            </a:r>
            <a:endParaRPr sz="1200">
              <a:latin typeface="Arial"/>
              <a:cs typeface="Arial"/>
            </a:endParaRPr>
          </a:p>
          <a:p>
            <a:pPr marL="12700" marR="22905">
              <a:lnSpc>
                <a:spcPct val="95825"/>
              </a:lnSpc>
            </a:pPr>
            <a:r>
              <a:rPr dirty="0" smtClean="0" sz="1200" spc="0" b="1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03526" y="4398985"/>
            <a:ext cx="1770679" cy="178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0"/>
              </a:lnSpc>
              <a:spcBef>
                <a:spcPts val="66"/>
              </a:spcBef>
            </a:pPr>
            <a:r>
              <a:rPr dirty="0" smtClean="0" sz="1200" spc="-19" b="1">
                <a:latin typeface="Arial"/>
                <a:cs typeface="Arial"/>
              </a:rPr>
              <a:t>v</a:t>
            </a:r>
            <a:r>
              <a:rPr dirty="0" smtClean="0" sz="1200" spc="0" b="1">
                <a:latin typeface="Arial"/>
                <a:cs typeface="Arial"/>
              </a:rPr>
              <a:t>oid</a:t>
            </a:r>
            <a:r>
              <a:rPr dirty="0" smtClean="0" sz="1200" spc="19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ma</a:t>
            </a:r>
            <a:r>
              <a:rPr dirty="0" smtClean="0" sz="1200" spc="4" b="1">
                <a:latin typeface="Arial"/>
                <a:cs typeface="Arial"/>
              </a:rPr>
              <a:t>i</a:t>
            </a:r>
            <a:r>
              <a:rPr dirty="0" smtClean="0" sz="1200" spc="0" b="1">
                <a:latin typeface="Arial"/>
                <a:cs typeface="Arial"/>
              </a:rPr>
              <a:t>n</a:t>
            </a:r>
            <a:r>
              <a:rPr dirty="0" smtClean="0" sz="1200" spc="-4" b="1">
                <a:latin typeface="Arial"/>
                <a:cs typeface="Arial"/>
              </a:rPr>
              <a:t>(</a:t>
            </a:r>
            <a:r>
              <a:rPr dirty="0" smtClean="0" sz="1200" spc="0" b="1">
                <a:latin typeface="Arial"/>
                <a:cs typeface="Arial"/>
              </a:rPr>
              <a:t>String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0" b="1">
                <a:latin typeface="Arial"/>
                <a:cs typeface="Arial"/>
              </a:rPr>
              <a:t>rgs</a:t>
            </a:r>
            <a:r>
              <a:rPr dirty="0" smtClean="0" sz="1200" spc="-4" b="1">
                <a:latin typeface="Arial"/>
                <a:cs typeface="Arial"/>
              </a:rPr>
              <a:t>[])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3158" y="4765246"/>
            <a:ext cx="26344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-39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88745" y="4765246"/>
            <a:ext cx="22732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ab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03526" y="4765246"/>
            <a:ext cx="13726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17926" y="4765246"/>
            <a:ext cx="34498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new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32579" y="4765246"/>
            <a:ext cx="62798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-39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5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6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9254" y="4948126"/>
            <a:ext cx="3860139" cy="5435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-29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tem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ou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.pr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200" spc="-9" b="1">
                <a:solidFill>
                  <a:srgbClr val="FF0000"/>
                </a:solidFill>
                <a:latin typeface="Arial"/>
                <a:cs typeface="Arial"/>
              </a:rPr>
              <a:t>"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Before</a:t>
            </a:r>
            <a:r>
              <a:rPr dirty="0" smtClean="0" sz="1200" spc="3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Ca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ng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date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od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"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</a:pP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b.di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pl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-29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();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update(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97854" y="5401056"/>
            <a:ext cx="241669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latin typeface="Calibri"/>
                <a:cs typeface="Calibri"/>
              </a:rPr>
              <a:t>A</a:t>
            </a:r>
            <a:r>
              <a:rPr dirty="0" smtClean="0" baseline="3034" sz="2700" spc="4" b="1">
                <a:latin typeface="Calibri"/>
                <a:cs typeface="Calibri"/>
              </a:rPr>
              <a:t>c</a:t>
            </a:r>
            <a:r>
              <a:rPr dirty="0" smtClean="0" baseline="3034" sz="2700" spc="0" b="1">
                <a:latin typeface="Calibri"/>
                <a:cs typeface="Calibri"/>
              </a:rPr>
              <a:t>ti</a:t>
            </a:r>
            <a:r>
              <a:rPr dirty="0" smtClean="0" baseline="3034" sz="2700" spc="-4" b="1">
                <a:latin typeface="Calibri"/>
                <a:cs typeface="Calibri"/>
              </a:rPr>
              <a:t>v</a:t>
            </a:r>
            <a:r>
              <a:rPr dirty="0" smtClean="0" baseline="3034" sz="2700" spc="0" b="1">
                <a:latin typeface="Calibri"/>
                <a:cs typeface="Calibri"/>
              </a:rPr>
              <a:t>e</a:t>
            </a:r>
            <a:r>
              <a:rPr dirty="0" smtClean="0" baseline="3034" sz="2700" spc="-29" b="1"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latin typeface="Calibri"/>
                <a:cs typeface="Calibri"/>
              </a:rPr>
              <a:t>in</a:t>
            </a:r>
            <a:r>
              <a:rPr dirty="0" smtClean="0" baseline="3034" sz="2700" spc="9" b="1">
                <a:latin typeface="Calibri"/>
                <a:cs typeface="Calibri"/>
              </a:rPr>
              <a:t> </a:t>
            </a:r>
            <a:r>
              <a:rPr dirty="0" smtClean="0" baseline="3034" sz="2700" spc="9" b="1">
                <a:latin typeface="Calibri"/>
                <a:cs typeface="Calibri"/>
              </a:rPr>
              <a:t>u</a:t>
            </a:r>
            <a:r>
              <a:rPr dirty="0" smtClean="0" baseline="3034" sz="2700" spc="4" b="1">
                <a:latin typeface="Calibri"/>
                <a:cs typeface="Calibri"/>
              </a:rPr>
              <a:t>p</a:t>
            </a:r>
            <a:r>
              <a:rPr dirty="0" smtClean="0" baseline="3034" sz="2700" spc="4" b="1">
                <a:latin typeface="Calibri"/>
                <a:cs typeface="Calibri"/>
              </a:rPr>
              <a:t>d</a:t>
            </a:r>
            <a:r>
              <a:rPr dirty="0" smtClean="0" baseline="3034" sz="2700" spc="-9" b="1">
                <a:latin typeface="Calibri"/>
                <a:cs typeface="Calibri"/>
              </a:rPr>
              <a:t>a</a:t>
            </a:r>
            <a:r>
              <a:rPr dirty="0" smtClean="0" baseline="3034" sz="2700" spc="-19" b="1">
                <a:latin typeface="Calibri"/>
                <a:cs typeface="Calibri"/>
              </a:rPr>
              <a:t>t</a:t>
            </a:r>
            <a:r>
              <a:rPr dirty="0" smtClean="0" baseline="3034" sz="2700" spc="0" b="1">
                <a:latin typeface="Calibri"/>
                <a:cs typeface="Calibri"/>
              </a:rPr>
              <a:t>e</a:t>
            </a:r>
            <a:r>
              <a:rPr dirty="0" smtClean="0" baseline="3034" sz="2700" spc="-39" b="1"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latin typeface="Calibri"/>
                <a:cs typeface="Calibri"/>
              </a:rPr>
              <a:t>Met</a:t>
            </a:r>
            <a:r>
              <a:rPr dirty="0" smtClean="0" baseline="3034" sz="2700" spc="4" b="1">
                <a:latin typeface="Calibri"/>
                <a:cs typeface="Calibri"/>
              </a:rPr>
              <a:t>h</a:t>
            </a:r>
            <a:r>
              <a:rPr dirty="0" smtClean="0" baseline="3034" sz="2700" spc="4" b="1">
                <a:latin typeface="Calibri"/>
                <a:cs typeface="Calibri"/>
              </a:rPr>
              <a:t>o</a:t>
            </a:r>
            <a:r>
              <a:rPr dirty="0" smtClean="0" baseline="3034" sz="2700" spc="0" b="1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4370" y="5679696"/>
            <a:ext cx="1470445" cy="3607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6586" marR="57748" algn="ctr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latin typeface="Arial"/>
                <a:cs typeface="Arial"/>
              </a:rPr>
              <a:t>}//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End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of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-4" b="1">
                <a:latin typeface="Arial"/>
                <a:cs typeface="Arial"/>
              </a:rPr>
              <a:t>M</a:t>
            </a:r>
            <a:r>
              <a:rPr dirty="0" smtClean="0" sz="1200" spc="4" b="1">
                <a:latin typeface="Arial"/>
                <a:cs typeface="Arial"/>
              </a:rPr>
              <a:t>e</a:t>
            </a:r>
            <a:r>
              <a:rPr dirty="0" smtClean="0" sz="1200" spc="0" b="1">
                <a:latin typeface="Arial"/>
                <a:cs typeface="Arial"/>
              </a:rPr>
              <a:t>t</a:t>
            </a:r>
            <a:r>
              <a:rPr dirty="0" smtClean="0" sz="1200" spc="-4" b="1">
                <a:latin typeface="Arial"/>
                <a:cs typeface="Arial"/>
              </a:rPr>
              <a:t>h</a:t>
            </a:r>
            <a:r>
              <a:rPr dirty="0" smtClean="0" sz="1200" spc="0" b="1">
                <a:latin typeface="Arial"/>
                <a:cs typeface="Arial"/>
              </a:rPr>
              <a:t>od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95825"/>
              </a:lnSpc>
            </a:pPr>
            <a:r>
              <a:rPr dirty="0" smtClean="0" sz="1200" spc="0" b="1">
                <a:latin typeface="Arial"/>
                <a:cs typeface="Arial"/>
              </a:rPr>
              <a:t>}//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End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of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c</a:t>
            </a:r>
            <a:r>
              <a:rPr dirty="0" smtClean="0" sz="1200" spc="4" b="1">
                <a:latin typeface="Arial"/>
                <a:cs typeface="Arial"/>
              </a:rPr>
              <a:t>l</a:t>
            </a:r>
            <a:r>
              <a:rPr dirty="0" smtClean="0" sz="1200" spc="0" b="1">
                <a:latin typeface="Arial"/>
                <a:cs typeface="Arial"/>
              </a:rPr>
              <a:t>a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s</a:t>
            </a:r>
            <a:r>
              <a:rPr dirty="0" smtClean="0" sz="1200" spc="-4" b="1">
                <a:latin typeface="Arial"/>
                <a:cs typeface="Arial"/>
              </a:rPr>
              <a:t> </a:t>
            </a:r>
            <a:r>
              <a:rPr dirty="0" smtClean="0" sz="1200" spc="-84" b="1">
                <a:latin typeface="Arial"/>
                <a:cs typeface="Arial"/>
              </a:rPr>
              <a:t>T</a:t>
            </a:r>
            <a:r>
              <a:rPr dirty="0" smtClean="0" sz="1200" spc="0" b="1">
                <a:latin typeface="Arial"/>
                <a:cs typeface="Arial"/>
              </a:rPr>
              <a:t>e</a:t>
            </a:r>
            <a:r>
              <a:rPr dirty="0" smtClean="0" sz="1200" spc="-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13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3184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57566" y="3190494"/>
            <a:ext cx="503681" cy="3901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9573" marR="138505" algn="ctr">
              <a:lnSpc>
                <a:spcPct val="101725"/>
              </a:lnSpc>
              <a:spcBef>
                <a:spcPts val="50"/>
              </a:spcBef>
            </a:pPr>
            <a:r>
              <a:rPr dirty="0" smtClean="0" sz="2400" spc="0" b="1">
                <a:solidFill>
                  <a:srgbClr val="FF0000"/>
                </a:solidFill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61248" y="3190494"/>
            <a:ext cx="503681" cy="3901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8811" marR="139267" algn="ctr">
              <a:lnSpc>
                <a:spcPct val="101725"/>
              </a:lnSpc>
              <a:spcBef>
                <a:spcPts val="50"/>
              </a:spcBef>
            </a:pPr>
            <a:r>
              <a:rPr dirty="0" smtClean="0" sz="2400" spc="0" b="1">
                <a:solidFill>
                  <a:srgbClr val="FF0000"/>
                </a:solidFill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24176" y="1697354"/>
            <a:ext cx="8503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2566416" y="1697354"/>
            <a:ext cx="8412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3681679" y="1697354"/>
            <a:ext cx="8686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4852111" y="1697354"/>
            <a:ext cx="8199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5187696" y="1697354"/>
            <a:ext cx="8503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6523939" y="1697354"/>
            <a:ext cx="8442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6946696" y="1697354"/>
            <a:ext cx="8534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object 60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7344918" y="3372612"/>
            <a:ext cx="606932" cy="77724"/>
          </a:xfrm>
          <a:custGeom>
            <a:avLst/>
            <a:gdLst/>
            <a:ahLst/>
            <a:cxnLst/>
            <a:rect l="l" t="t" r="r" b="b"/>
            <a:pathLst>
              <a:path w="606932" h="77724">
                <a:moveTo>
                  <a:pt x="542162" y="51815"/>
                </a:moveTo>
                <a:lnTo>
                  <a:pt x="529209" y="51815"/>
                </a:lnTo>
                <a:lnTo>
                  <a:pt x="529208" y="77724"/>
                </a:lnTo>
                <a:lnTo>
                  <a:pt x="606932" y="38862"/>
                </a:lnTo>
                <a:lnTo>
                  <a:pt x="542162" y="51815"/>
                </a:lnTo>
                <a:close/>
              </a:path>
              <a:path w="606932" h="77724">
                <a:moveTo>
                  <a:pt x="542162" y="25908"/>
                </a:moveTo>
                <a:lnTo>
                  <a:pt x="529208" y="0"/>
                </a:lnTo>
                <a:lnTo>
                  <a:pt x="529209" y="25907"/>
                </a:lnTo>
                <a:lnTo>
                  <a:pt x="542162" y="25908"/>
                </a:lnTo>
                <a:close/>
              </a:path>
              <a:path w="606932" h="77724">
                <a:moveTo>
                  <a:pt x="0" y="25908"/>
                </a:moveTo>
                <a:lnTo>
                  <a:pt x="0" y="51815"/>
                </a:lnTo>
                <a:lnTo>
                  <a:pt x="542162" y="51815"/>
                </a:lnTo>
                <a:lnTo>
                  <a:pt x="606932" y="38862"/>
                </a:lnTo>
                <a:lnTo>
                  <a:pt x="529208" y="0"/>
                </a:lnTo>
                <a:lnTo>
                  <a:pt x="542162" y="25908"/>
                </a:lnTo>
                <a:lnTo>
                  <a:pt x="0" y="25908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7957566" y="3190494"/>
            <a:ext cx="504444" cy="390143"/>
          </a:xfrm>
          <a:custGeom>
            <a:avLst/>
            <a:gdLst/>
            <a:ahLst/>
            <a:cxnLst/>
            <a:rect l="l" t="t" r="r" b="b"/>
            <a:pathLst>
              <a:path w="504444" h="390143">
                <a:moveTo>
                  <a:pt x="0" y="390143"/>
                </a:moveTo>
                <a:lnTo>
                  <a:pt x="504444" y="390143"/>
                </a:lnTo>
                <a:lnTo>
                  <a:pt x="504444" y="0"/>
                </a:lnTo>
                <a:lnTo>
                  <a:pt x="0" y="0"/>
                </a:lnTo>
                <a:lnTo>
                  <a:pt x="0" y="390143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8460486" y="3190494"/>
            <a:ext cx="504444" cy="390143"/>
          </a:xfrm>
          <a:custGeom>
            <a:avLst/>
            <a:gdLst/>
            <a:ahLst/>
            <a:cxnLst/>
            <a:rect l="l" t="t" r="r" b="b"/>
            <a:pathLst>
              <a:path w="504444" h="390143">
                <a:moveTo>
                  <a:pt x="0" y="390143"/>
                </a:moveTo>
                <a:lnTo>
                  <a:pt x="504444" y="390143"/>
                </a:lnTo>
                <a:lnTo>
                  <a:pt x="504444" y="0"/>
                </a:lnTo>
                <a:lnTo>
                  <a:pt x="0" y="0"/>
                </a:lnTo>
                <a:lnTo>
                  <a:pt x="0" y="390143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1358265" y="3213354"/>
            <a:ext cx="2699766" cy="2134362"/>
          </a:xfrm>
          <a:custGeom>
            <a:avLst/>
            <a:gdLst/>
            <a:ahLst/>
            <a:cxnLst/>
            <a:rect l="l" t="t" r="r" b="b"/>
            <a:pathLst>
              <a:path w="2699766" h="2134362">
                <a:moveTo>
                  <a:pt x="2582926" y="75692"/>
                </a:moveTo>
                <a:lnTo>
                  <a:pt x="2521839" y="123951"/>
                </a:lnTo>
                <a:lnTo>
                  <a:pt x="2537968" y="144272"/>
                </a:lnTo>
                <a:lnTo>
                  <a:pt x="2598928" y="96138"/>
                </a:lnTo>
                <a:lnTo>
                  <a:pt x="2582926" y="75692"/>
                </a:lnTo>
                <a:close/>
              </a:path>
              <a:path w="2699766" h="2134362">
                <a:moveTo>
                  <a:pt x="2501519" y="139954"/>
                </a:moveTo>
                <a:lnTo>
                  <a:pt x="2440559" y="188087"/>
                </a:lnTo>
                <a:lnTo>
                  <a:pt x="2456561" y="208407"/>
                </a:lnTo>
                <a:lnTo>
                  <a:pt x="2517648" y="160274"/>
                </a:lnTo>
                <a:lnTo>
                  <a:pt x="2501519" y="139954"/>
                </a:lnTo>
                <a:close/>
              </a:path>
              <a:path w="2699766" h="2134362">
                <a:moveTo>
                  <a:pt x="2420239" y="204088"/>
                </a:moveTo>
                <a:lnTo>
                  <a:pt x="2359152" y="252349"/>
                </a:lnTo>
                <a:lnTo>
                  <a:pt x="2375281" y="272669"/>
                </a:lnTo>
                <a:lnTo>
                  <a:pt x="2436241" y="224536"/>
                </a:lnTo>
                <a:lnTo>
                  <a:pt x="2420239" y="204088"/>
                </a:lnTo>
                <a:close/>
              </a:path>
              <a:path w="2699766" h="2134362">
                <a:moveTo>
                  <a:pt x="2338832" y="268350"/>
                </a:moveTo>
                <a:lnTo>
                  <a:pt x="2277872" y="316484"/>
                </a:lnTo>
                <a:lnTo>
                  <a:pt x="2293874" y="336804"/>
                </a:lnTo>
                <a:lnTo>
                  <a:pt x="2354834" y="288671"/>
                </a:lnTo>
                <a:lnTo>
                  <a:pt x="2338832" y="268350"/>
                </a:lnTo>
                <a:close/>
              </a:path>
              <a:path w="2699766" h="2134362">
                <a:moveTo>
                  <a:pt x="2257425" y="332486"/>
                </a:moveTo>
                <a:lnTo>
                  <a:pt x="2196465" y="380746"/>
                </a:lnTo>
                <a:lnTo>
                  <a:pt x="2212467" y="401066"/>
                </a:lnTo>
                <a:lnTo>
                  <a:pt x="2273554" y="352933"/>
                </a:lnTo>
                <a:lnTo>
                  <a:pt x="2257425" y="332486"/>
                </a:lnTo>
                <a:close/>
              </a:path>
              <a:path w="2699766" h="2134362">
                <a:moveTo>
                  <a:pt x="2176145" y="396748"/>
                </a:moveTo>
                <a:lnTo>
                  <a:pt x="2115058" y="444881"/>
                </a:lnTo>
                <a:lnTo>
                  <a:pt x="2131187" y="465201"/>
                </a:lnTo>
                <a:lnTo>
                  <a:pt x="2192147" y="417068"/>
                </a:lnTo>
                <a:lnTo>
                  <a:pt x="2176145" y="396748"/>
                </a:lnTo>
                <a:close/>
              </a:path>
              <a:path w="2699766" h="2134362">
                <a:moveTo>
                  <a:pt x="2094738" y="460883"/>
                </a:moveTo>
                <a:lnTo>
                  <a:pt x="2033777" y="509143"/>
                </a:lnTo>
                <a:lnTo>
                  <a:pt x="2049780" y="529463"/>
                </a:lnTo>
                <a:lnTo>
                  <a:pt x="2110867" y="481330"/>
                </a:lnTo>
                <a:lnTo>
                  <a:pt x="2094738" y="460883"/>
                </a:lnTo>
                <a:close/>
              </a:path>
              <a:path w="2699766" h="2134362">
                <a:moveTo>
                  <a:pt x="2013458" y="525145"/>
                </a:moveTo>
                <a:lnTo>
                  <a:pt x="1952371" y="573278"/>
                </a:lnTo>
                <a:lnTo>
                  <a:pt x="1968500" y="593598"/>
                </a:lnTo>
                <a:lnTo>
                  <a:pt x="2029460" y="545465"/>
                </a:lnTo>
                <a:lnTo>
                  <a:pt x="2013458" y="525145"/>
                </a:lnTo>
                <a:close/>
              </a:path>
              <a:path w="2699766" h="2134362">
                <a:moveTo>
                  <a:pt x="1932051" y="589280"/>
                </a:moveTo>
                <a:lnTo>
                  <a:pt x="1871090" y="637540"/>
                </a:lnTo>
                <a:lnTo>
                  <a:pt x="1887092" y="657860"/>
                </a:lnTo>
                <a:lnTo>
                  <a:pt x="1948180" y="609727"/>
                </a:lnTo>
                <a:lnTo>
                  <a:pt x="1932051" y="589280"/>
                </a:lnTo>
                <a:close/>
              </a:path>
              <a:path w="2699766" h="2134362">
                <a:moveTo>
                  <a:pt x="1850771" y="653542"/>
                </a:moveTo>
                <a:lnTo>
                  <a:pt x="1789684" y="701675"/>
                </a:lnTo>
                <a:lnTo>
                  <a:pt x="1805813" y="721995"/>
                </a:lnTo>
                <a:lnTo>
                  <a:pt x="1866773" y="673862"/>
                </a:lnTo>
                <a:lnTo>
                  <a:pt x="1850771" y="653542"/>
                </a:lnTo>
                <a:close/>
              </a:path>
              <a:path w="2699766" h="2134362">
                <a:moveTo>
                  <a:pt x="1769364" y="717677"/>
                </a:moveTo>
                <a:lnTo>
                  <a:pt x="1708403" y="765937"/>
                </a:lnTo>
                <a:lnTo>
                  <a:pt x="1724405" y="786257"/>
                </a:lnTo>
                <a:lnTo>
                  <a:pt x="1785365" y="738124"/>
                </a:lnTo>
                <a:lnTo>
                  <a:pt x="1769364" y="717677"/>
                </a:lnTo>
                <a:close/>
              </a:path>
              <a:path w="2699766" h="2134362">
                <a:moveTo>
                  <a:pt x="1687957" y="781939"/>
                </a:moveTo>
                <a:lnTo>
                  <a:pt x="1626997" y="830072"/>
                </a:lnTo>
                <a:lnTo>
                  <a:pt x="1642999" y="850392"/>
                </a:lnTo>
                <a:lnTo>
                  <a:pt x="1704086" y="802259"/>
                </a:lnTo>
                <a:lnTo>
                  <a:pt x="1687957" y="781939"/>
                </a:lnTo>
                <a:close/>
              </a:path>
              <a:path w="2699766" h="2134362">
                <a:moveTo>
                  <a:pt x="1606677" y="846201"/>
                </a:moveTo>
                <a:lnTo>
                  <a:pt x="1545717" y="894334"/>
                </a:lnTo>
                <a:lnTo>
                  <a:pt x="1561718" y="914654"/>
                </a:lnTo>
                <a:lnTo>
                  <a:pt x="1622679" y="866521"/>
                </a:lnTo>
                <a:lnTo>
                  <a:pt x="1606677" y="846201"/>
                </a:lnTo>
                <a:close/>
              </a:path>
              <a:path w="2699766" h="2134362">
                <a:moveTo>
                  <a:pt x="1525270" y="910336"/>
                </a:moveTo>
                <a:lnTo>
                  <a:pt x="1464310" y="958469"/>
                </a:lnTo>
                <a:lnTo>
                  <a:pt x="1480311" y="978789"/>
                </a:lnTo>
                <a:lnTo>
                  <a:pt x="1541398" y="930656"/>
                </a:lnTo>
                <a:lnTo>
                  <a:pt x="1525270" y="910336"/>
                </a:lnTo>
                <a:close/>
              </a:path>
              <a:path w="2699766" h="2134362">
                <a:moveTo>
                  <a:pt x="1443990" y="974598"/>
                </a:moveTo>
                <a:lnTo>
                  <a:pt x="1382903" y="1022731"/>
                </a:lnTo>
                <a:lnTo>
                  <a:pt x="1399032" y="1043051"/>
                </a:lnTo>
                <a:lnTo>
                  <a:pt x="1459992" y="994918"/>
                </a:lnTo>
                <a:lnTo>
                  <a:pt x="1443990" y="974598"/>
                </a:lnTo>
                <a:close/>
              </a:path>
              <a:path w="2699766" h="2134362">
                <a:moveTo>
                  <a:pt x="1362583" y="1038733"/>
                </a:moveTo>
                <a:lnTo>
                  <a:pt x="1301623" y="1086866"/>
                </a:lnTo>
                <a:lnTo>
                  <a:pt x="1317624" y="1107186"/>
                </a:lnTo>
                <a:lnTo>
                  <a:pt x="1378711" y="1059053"/>
                </a:lnTo>
                <a:lnTo>
                  <a:pt x="1362583" y="1038733"/>
                </a:lnTo>
                <a:close/>
              </a:path>
              <a:path w="2699766" h="2134362">
                <a:moveTo>
                  <a:pt x="1281303" y="1102995"/>
                </a:moveTo>
                <a:lnTo>
                  <a:pt x="1220216" y="1151128"/>
                </a:lnTo>
                <a:lnTo>
                  <a:pt x="1236345" y="1171448"/>
                </a:lnTo>
                <a:lnTo>
                  <a:pt x="1297305" y="1123315"/>
                </a:lnTo>
                <a:lnTo>
                  <a:pt x="1281303" y="1102995"/>
                </a:lnTo>
                <a:close/>
              </a:path>
              <a:path w="2699766" h="2134362">
                <a:moveTo>
                  <a:pt x="1199896" y="1167130"/>
                </a:moveTo>
                <a:lnTo>
                  <a:pt x="1138936" y="1215263"/>
                </a:lnTo>
                <a:lnTo>
                  <a:pt x="1154937" y="1235583"/>
                </a:lnTo>
                <a:lnTo>
                  <a:pt x="1215898" y="1187450"/>
                </a:lnTo>
                <a:lnTo>
                  <a:pt x="1199896" y="1167130"/>
                </a:lnTo>
                <a:close/>
              </a:path>
              <a:path w="2699766" h="2134362">
                <a:moveTo>
                  <a:pt x="1118616" y="1231392"/>
                </a:moveTo>
                <a:lnTo>
                  <a:pt x="1057529" y="1279525"/>
                </a:lnTo>
                <a:lnTo>
                  <a:pt x="1073658" y="1299845"/>
                </a:lnTo>
                <a:lnTo>
                  <a:pt x="1134617" y="1251712"/>
                </a:lnTo>
                <a:lnTo>
                  <a:pt x="1118616" y="1231392"/>
                </a:lnTo>
                <a:close/>
              </a:path>
              <a:path w="2699766" h="2134362">
                <a:moveTo>
                  <a:pt x="1037209" y="1295527"/>
                </a:moveTo>
                <a:lnTo>
                  <a:pt x="976248" y="1343660"/>
                </a:lnTo>
                <a:lnTo>
                  <a:pt x="992251" y="1363980"/>
                </a:lnTo>
                <a:lnTo>
                  <a:pt x="1053211" y="1315847"/>
                </a:lnTo>
                <a:lnTo>
                  <a:pt x="1037209" y="1295527"/>
                </a:lnTo>
                <a:close/>
              </a:path>
              <a:path w="2699766" h="2134362">
                <a:moveTo>
                  <a:pt x="955802" y="1359789"/>
                </a:moveTo>
                <a:lnTo>
                  <a:pt x="894841" y="1407922"/>
                </a:lnTo>
                <a:lnTo>
                  <a:pt x="910843" y="1428242"/>
                </a:lnTo>
                <a:lnTo>
                  <a:pt x="971930" y="1380109"/>
                </a:lnTo>
                <a:lnTo>
                  <a:pt x="955802" y="1359789"/>
                </a:lnTo>
                <a:close/>
              </a:path>
              <a:path w="2699766" h="2134362">
                <a:moveTo>
                  <a:pt x="874522" y="1423924"/>
                </a:moveTo>
                <a:lnTo>
                  <a:pt x="813435" y="1472057"/>
                </a:lnTo>
                <a:lnTo>
                  <a:pt x="829564" y="1492377"/>
                </a:lnTo>
                <a:lnTo>
                  <a:pt x="890523" y="1444244"/>
                </a:lnTo>
                <a:lnTo>
                  <a:pt x="874522" y="1423924"/>
                </a:lnTo>
                <a:close/>
              </a:path>
              <a:path w="2699766" h="2134362">
                <a:moveTo>
                  <a:pt x="793115" y="1488186"/>
                </a:moveTo>
                <a:lnTo>
                  <a:pt x="732154" y="1536319"/>
                </a:lnTo>
                <a:lnTo>
                  <a:pt x="748157" y="1556639"/>
                </a:lnTo>
                <a:lnTo>
                  <a:pt x="809243" y="1508506"/>
                </a:lnTo>
                <a:lnTo>
                  <a:pt x="793115" y="1488186"/>
                </a:lnTo>
                <a:close/>
              </a:path>
              <a:path w="2699766" h="2134362">
                <a:moveTo>
                  <a:pt x="711835" y="1552321"/>
                </a:moveTo>
                <a:lnTo>
                  <a:pt x="650747" y="1600454"/>
                </a:lnTo>
                <a:lnTo>
                  <a:pt x="666877" y="1620774"/>
                </a:lnTo>
                <a:lnTo>
                  <a:pt x="727836" y="1572641"/>
                </a:lnTo>
                <a:lnTo>
                  <a:pt x="711835" y="1552321"/>
                </a:lnTo>
                <a:close/>
              </a:path>
              <a:path w="2699766" h="2134362">
                <a:moveTo>
                  <a:pt x="630428" y="1616583"/>
                </a:moveTo>
                <a:lnTo>
                  <a:pt x="569467" y="1664716"/>
                </a:lnTo>
                <a:lnTo>
                  <a:pt x="585470" y="1685036"/>
                </a:lnTo>
                <a:lnTo>
                  <a:pt x="646557" y="1636903"/>
                </a:lnTo>
                <a:lnTo>
                  <a:pt x="630428" y="1616583"/>
                </a:lnTo>
                <a:close/>
              </a:path>
              <a:path w="2699766" h="2134362">
                <a:moveTo>
                  <a:pt x="549147" y="1680718"/>
                </a:moveTo>
                <a:lnTo>
                  <a:pt x="488060" y="1728851"/>
                </a:lnTo>
                <a:lnTo>
                  <a:pt x="504190" y="1749171"/>
                </a:lnTo>
                <a:lnTo>
                  <a:pt x="565149" y="1701038"/>
                </a:lnTo>
                <a:lnTo>
                  <a:pt x="549147" y="1680718"/>
                </a:lnTo>
                <a:close/>
              </a:path>
              <a:path w="2699766" h="2134362">
                <a:moveTo>
                  <a:pt x="467741" y="1744980"/>
                </a:moveTo>
                <a:lnTo>
                  <a:pt x="406780" y="1793113"/>
                </a:lnTo>
                <a:lnTo>
                  <a:pt x="422783" y="1813433"/>
                </a:lnTo>
                <a:lnTo>
                  <a:pt x="483742" y="1765300"/>
                </a:lnTo>
                <a:lnTo>
                  <a:pt x="467741" y="1744980"/>
                </a:lnTo>
                <a:close/>
              </a:path>
              <a:path w="2699766" h="2134362">
                <a:moveTo>
                  <a:pt x="386334" y="1809115"/>
                </a:moveTo>
                <a:lnTo>
                  <a:pt x="325373" y="1857248"/>
                </a:lnTo>
                <a:lnTo>
                  <a:pt x="341376" y="1877568"/>
                </a:lnTo>
                <a:lnTo>
                  <a:pt x="402462" y="1829435"/>
                </a:lnTo>
                <a:lnTo>
                  <a:pt x="386334" y="1809115"/>
                </a:lnTo>
                <a:close/>
              </a:path>
              <a:path w="2699766" h="2134362">
                <a:moveTo>
                  <a:pt x="305053" y="1873377"/>
                </a:moveTo>
                <a:lnTo>
                  <a:pt x="243966" y="1921510"/>
                </a:lnTo>
                <a:lnTo>
                  <a:pt x="260096" y="1941830"/>
                </a:lnTo>
                <a:lnTo>
                  <a:pt x="321055" y="1893697"/>
                </a:lnTo>
                <a:lnTo>
                  <a:pt x="305053" y="1873377"/>
                </a:lnTo>
                <a:close/>
              </a:path>
              <a:path w="2699766" h="2134362">
                <a:moveTo>
                  <a:pt x="223647" y="1937512"/>
                </a:moveTo>
                <a:lnTo>
                  <a:pt x="162687" y="1985645"/>
                </a:lnTo>
                <a:lnTo>
                  <a:pt x="178688" y="2005965"/>
                </a:lnTo>
                <a:lnTo>
                  <a:pt x="239775" y="1957832"/>
                </a:lnTo>
                <a:lnTo>
                  <a:pt x="223647" y="1937512"/>
                </a:lnTo>
                <a:close/>
              </a:path>
              <a:path w="2699766" h="2134362">
                <a:moveTo>
                  <a:pt x="142366" y="2001774"/>
                </a:moveTo>
                <a:lnTo>
                  <a:pt x="81279" y="2049907"/>
                </a:lnTo>
                <a:lnTo>
                  <a:pt x="97409" y="2070227"/>
                </a:lnTo>
                <a:lnTo>
                  <a:pt x="158369" y="2022094"/>
                </a:lnTo>
                <a:lnTo>
                  <a:pt x="142366" y="2001774"/>
                </a:lnTo>
                <a:close/>
              </a:path>
              <a:path w="2699766" h="2134362">
                <a:moveTo>
                  <a:pt x="60959" y="2065909"/>
                </a:moveTo>
                <a:lnTo>
                  <a:pt x="0" y="2114042"/>
                </a:lnTo>
                <a:lnTo>
                  <a:pt x="16001" y="2134362"/>
                </a:lnTo>
                <a:lnTo>
                  <a:pt x="77088" y="2086229"/>
                </a:lnTo>
                <a:lnTo>
                  <a:pt x="60959" y="2065909"/>
                </a:lnTo>
                <a:close/>
              </a:path>
              <a:path w="2699766" h="2134362">
                <a:moveTo>
                  <a:pt x="2603246" y="59690"/>
                </a:moveTo>
                <a:lnTo>
                  <a:pt x="2619248" y="80010"/>
                </a:lnTo>
                <a:lnTo>
                  <a:pt x="2646782" y="58315"/>
                </a:lnTo>
                <a:lnTo>
                  <a:pt x="2656967" y="50292"/>
                </a:lnTo>
                <a:lnTo>
                  <a:pt x="2662809" y="78612"/>
                </a:lnTo>
                <a:lnTo>
                  <a:pt x="2699766" y="0"/>
                </a:lnTo>
                <a:lnTo>
                  <a:pt x="2640965" y="29972"/>
                </a:lnTo>
                <a:lnTo>
                  <a:pt x="2630754" y="38016"/>
                </a:lnTo>
                <a:lnTo>
                  <a:pt x="2603246" y="59690"/>
                </a:lnTo>
                <a:close/>
              </a:path>
              <a:path w="2699766" h="2134362">
                <a:moveTo>
                  <a:pt x="2640965" y="29972"/>
                </a:moveTo>
                <a:lnTo>
                  <a:pt x="2699766" y="0"/>
                </a:lnTo>
                <a:lnTo>
                  <a:pt x="2614676" y="17653"/>
                </a:lnTo>
                <a:lnTo>
                  <a:pt x="2630754" y="38016"/>
                </a:lnTo>
                <a:lnTo>
                  <a:pt x="2640965" y="29972"/>
                </a:lnTo>
                <a:close/>
              </a:path>
              <a:path w="2699766" h="2134362">
                <a:moveTo>
                  <a:pt x="2662809" y="78612"/>
                </a:moveTo>
                <a:lnTo>
                  <a:pt x="2656967" y="50292"/>
                </a:lnTo>
                <a:lnTo>
                  <a:pt x="2646782" y="58315"/>
                </a:lnTo>
                <a:lnTo>
                  <a:pt x="2662809" y="786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7063740" y="2349880"/>
            <a:ext cx="62356" cy="936244"/>
          </a:xfrm>
          <a:custGeom>
            <a:avLst/>
            <a:gdLst/>
            <a:ahLst/>
            <a:cxnLst/>
            <a:rect l="l" t="t" r="r" b="b"/>
            <a:pathLst>
              <a:path w="62356" h="936244">
                <a:moveTo>
                  <a:pt x="49656" y="0"/>
                </a:moveTo>
                <a:lnTo>
                  <a:pt x="48894" y="38100"/>
                </a:lnTo>
                <a:lnTo>
                  <a:pt x="61467" y="38354"/>
                </a:lnTo>
                <a:lnTo>
                  <a:pt x="62356" y="254"/>
                </a:lnTo>
                <a:lnTo>
                  <a:pt x="49656" y="0"/>
                </a:lnTo>
                <a:close/>
              </a:path>
              <a:path w="62356" h="936244">
                <a:moveTo>
                  <a:pt x="48513" y="50800"/>
                </a:moveTo>
                <a:lnTo>
                  <a:pt x="47751" y="88900"/>
                </a:lnTo>
                <a:lnTo>
                  <a:pt x="60451" y="89154"/>
                </a:lnTo>
                <a:lnTo>
                  <a:pt x="61213" y="51054"/>
                </a:lnTo>
                <a:lnTo>
                  <a:pt x="48513" y="50800"/>
                </a:lnTo>
                <a:close/>
              </a:path>
              <a:path w="62356" h="936244">
                <a:moveTo>
                  <a:pt x="47498" y="101600"/>
                </a:moveTo>
                <a:lnTo>
                  <a:pt x="46735" y="139700"/>
                </a:lnTo>
                <a:lnTo>
                  <a:pt x="59435" y="139954"/>
                </a:lnTo>
                <a:lnTo>
                  <a:pt x="60198" y="101854"/>
                </a:lnTo>
                <a:lnTo>
                  <a:pt x="47498" y="101600"/>
                </a:lnTo>
                <a:close/>
              </a:path>
              <a:path w="62356" h="936244">
                <a:moveTo>
                  <a:pt x="46481" y="152400"/>
                </a:moveTo>
                <a:lnTo>
                  <a:pt x="45719" y="190500"/>
                </a:lnTo>
                <a:lnTo>
                  <a:pt x="58419" y="190754"/>
                </a:lnTo>
                <a:lnTo>
                  <a:pt x="59181" y="152654"/>
                </a:lnTo>
                <a:lnTo>
                  <a:pt x="46481" y="152400"/>
                </a:lnTo>
                <a:close/>
              </a:path>
              <a:path w="62356" h="936244">
                <a:moveTo>
                  <a:pt x="45465" y="203200"/>
                </a:moveTo>
                <a:lnTo>
                  <a:pt x="44576" y="241300"/>
                </a:lnTo>
                <a:lnTo>
                  <a:pt x="57276" y="241554"/>
                </a:lnTo>
                <a:lnTo>
                  <a:pt x="58165" y="203454"/>
                </a:lnTo>
                <a:lnTo>
                  <a:pt x="45465" y="203200"/>
                </a:lnTo>
                <a:close/>
              </a:path>
              <a:path w="62356" h="936244">
                <a:moveTo>
                  <a:pt x="44323" y="254000"/>
                </a:moveTo>
                <a:lnTo>
                  <a:pt x="43560" y="291973"/>
                </a:lnTo>
                <a:lnTo>
                  <a:pt x="56260" y="292354"/>
                </a:lnTo>
                <a:lnTo>
                  <a:pt x="57023" y="254254"/>
                </a:lnTo>
                <a:lnTo>
                  <a:pt x="44323" y="254000"/>
                </a:lnTo>
                <a:close/>
              </a:path>
              <a:path w="62356" h="936244">
                <a:moveTo>
                  <a:pt x="43306" y="304673"/>
                </a:moveTo>
                <a:lnTo>
                  <a:pt x="42544" y="342773"/>
                </a:lnTo>
                <a:lnTo>
                  <a:pt x="55244" y="343027"/>
                </a:lnTo>
                <a:lnTo>
                  <a:pt x="56006" y="305054"/>
                </a:lnTo>
                <a:lnTo>
                  <a:pt x="43306" y="304673"/>
                </a:lnTo>
                <a:close/>
              </a:path>
              <a:path w="62356" h="936244">
                <a:moveTo>
                  <a:pt x="42290" y="355473"/>
                </a:moveTo>
                <a:lnTo>
                  <a:pt x="41528" y="393573"/>
                </a:lnTo>
                <a:lnTo>
                  <a:pt x="54101" y="393827"/>
                </a:lnTo>
                <a:lnTo>
                  <a:pt x="54990" y="355727"/>
                </a:lnTo>
                <a:lnTo>
                  <a:pt x="42290" y="355473"/>
                </a:lnTo>
                <a:close/>
              </a:path>
              <a:path w="62356" h="936244">
                <a:moveTo>
                  <a:pt x="41148" y="406273"/>
                </a:moveTo>
                <a:lnTo>
                  <a:pt x="40385" y="444373"/>
                </a:lnTo>
                <a:lnTo>
                  <a:pt x="53085" y="444627"/>
                </a:lnTo>
                <a:lnTo>
                  <a:pt x="53848" y="406527"/>
                </a:lnTo>
                <a:lnTo>
                  <a:pt x="41148" y="406273"/>
                </a:lnTo>
                <a:close/>
              </a:path>
              <a:path w="62356" h="936244">
                <a:moveTo>
                  <a:pt x="40131" y="457073"/>
                </a:moveTo>
                <a:lnTo>
                  <a:pt x="39369" y="495173"/>
                </a:lnTo>
                <a:lnTo>
                  <a:pt x="52069" y="495427"/>
                </a:lnTo>
                <a:lnTo>
                  <a:pt x="52831" y="457327"/>
                </a:lnTo>
                <a:lnTo>
                  <a:pt x="40131" y="457073"/>
                </a:lnTo>
                <a:close/>
              </a:path>
              <a:path w="62356" h="936244">
                <a:moveTo>
                  <a:pt x="39115" y="507873"/>
                </a:moveTo>
                <a:lnTo>
                  <a:pt x="38353" y="545973"/>
                </a:lnTo>
                <a:lnTo>
                  <a:pt x="51053" y="546227"/>
                </a:lnTo>
                <a:lnTo>
                  <a:pt x="51815" y="508127"/>
                </a:lnTo>
                <a:lnTo>
                  <a:pt x="39115" y="507873"/>
                </a:lnTo>
                <a:close/>
              </a:path>
              <a:path w="62356" h="936244">
                <a:moveTo>
                  <a:pt x="38100" y="558673"/>
                </a:moveTo>
                <a:lnTo>
                  <a:pt x="37210" y="596773"/>
                </a:lnTo>
                <a:lnTo>
                  <a:pt x="49910" y="597027"/>
                </a:lnTo>
                <a:lnTo>
                  <a:pt x="50800" y="558927"/>
                </a:lnTo>
                <a:lnTo>
                  <a:pt x="38100" y="558673"/>
                </a:lnTo>
                <a:close/>
              </a:path>
              <a:path w="62356" h="936244">
                <a:moveTo>
                  <a:pt x="36956" y="609473"/>
                </a:moveTo>
                <a:lnTo>
                  <a:pt x="36194" y="647573"/>
                </a:lnTo>
                <a:lnTo>
                  <a:pt x="48894" y="647827"/>
                </a:lnTo>
                <a:lnTo>
                  <a:pt x="49656" y="609727"/>
                </a:lnTo>
                <a:lnTo>
                  <a:pt x="36956" y="609473"/>
                </a:lnTo>
                <a:close/>
              </a:path>
              <a:path w="62356" h="936244">
                <a:moveTo>
                  <a:pt x="35940" y="660273"/>
                </a:moveTo>
                <a:lnTo>
                  <a:pt x="35178" y="698373"/>
                </a:lnTo>
                <a:lnTo>
                  <a:pt x="47878" y="698627"/>
                </a:lnTo>
                <a:lnTo>
                  <a:pt x="48640" y="660527"/>
                </a:lnTo>
                <a:lnTo>
                  <a:pt x="35940" y="660273"/>
                </a:lnTo>
                <a:close/>
              </a:path>
              <a:path w="62356" h="936244">
                <a:moveTo>
                  <a:pt x="34925" y="711073"/>
                </a:moveTo>
                <a:lnTo>
                  <a:pt x="34162" y="749173"/>
                </a:lnTo>
                <a:lnTo>
                  <a:pt x="46735" y="749427"/>
                </a:lnTo>
                <a:lnTo>
                  <a:pt x="47625" y="711327"/>
                </a:lnTo>
                <a:lnTo>
                  <a:pt x="34925" y="711073"/>
                </a:lnTo>
                <a:close/>
              </a:path>
              <a:path w="62356" h="936244">
                <a:moveTo>
                  <a:pt x="33781" y="761873"/>
                </a:moveTo>
                <a:lnTo>
                  <a:pt x="33019" y="799973"/>
                </a:lnTo>
                <a:lnTo>
                  <a:pt x="45719" y="800227"/>
                </a:lnTo>
                <a:lnTo>
                  <a:pt x="46481" y="762127"/>
                </a:lnTo>
                <a:lnTo>
                  <a:pt x="33781" y="761873"/>
                </a:lnTo>
                <a:close/>
              </a:path>
              <a:path w="62356" h="936244">
                <a:moveTo>
                  <a:pt x="32765" y="812673"/>
                </a:moveTo>
                <a:lnTo>
                  <a:pt x="32003" y="850773"/>
                </a:lnTo>
                <a:lnTo>
                  <a:pt x="44703" y="851027"/>
                </a:lnTo>
                <a:lnTo>
                  <a:pt x="45465" y="812927"/>
                </a:lnTo>
                <a:lnTo>
                  <a:pt x="32765" y="812673"/>
                </a:lnTo>
                <a:close/>
              </a:path>
              <a:path w="62356" h="936244">
                <a:moveTo>
                  <a:pt x="31495" y="872617"/>
                </a:moveTo>
                <a:lnTo>
                  <a:pt x="44195" y="872871"/>
                </a:lnTo>
                <a:lnTo>
                  <a:pt x="44450" y="863727"/>
                </a:lnTo>
                <a:lnTo>
                  <a:pt x="44195" y="872871"/>
                </a:lnTo>
                <a:lnTo>
                  <a:pt x="31495" y="872617"/>
                </a:lnTo>
                <a:lnTo>
                  <a:pt x="31750" y="863346"/>
                </a:lnTo>
                <a:lnTo>
                  <a:pt x="76200" y="860806"/>
                </a:lnTo>
                <a:lnTo>
                  <a:pt x="0" y="859282"/>
                </a:lnTo>
                <a:lnTo>
                  <a:pt x="36575" y="936244"/>
                </a:lnTo>
                <a:lnTo>
                  <a:pt x="76200" y="860806"/>
                </a:lnTo>
                <a:lnTo>
                  <a:pt x="31750" y="863346"/>
                </a:lnTo>
                <a:lnTo>
                  <a:pt x="31495" y="8726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7016496" y="4669536"/>
            <a:ext cx="143763" cy="926261"/>
          </a:xfrm>
          <a:custGeom>
            <a:avLst/>
            <a:gdLst/>
            <a:ahLst/>
            <a:cxnLst/>
            <a:rect l="l" t="t" r="r" b="b"/>
            <a:pathLst>
              <a:path w="143763" h="926261">
                <a:moveTo>
                  <a:pt x="139319" y="886967"/>
                </a:moveTo>
                <a:lnTo>
                  <a:pt x="126746" y="888364"/>
                </a:lnTo>
                <a:lnTo>
                  <a:pt x="131190" y="926261"/>
                </a:lnTo>
                <a:lnTo>
                  <a:pt x="143763" y="924788"/>
                </a:lnTo>
                <a:lnTo>
                  <a:pt x="139319" y="886967"/>
                </a:lnTo>
                <a:close/>
              </a:path>
              <a:path w="143763" h="926261">
                <a:moveTo>
                  <a:pt x="133476" y="836548"/>
                </a:moveTo>
                <a:lnTo>
                  <a:pt x="120903" y="837945"/>
                </a:lnTo>
                <a:lnTo>
                  <a:pt x="125349" y="875791"/>
                </a:lnTo>
                <a:lnTo>
                  <a:pt x="137922" y="874267"/>
                </a:lnTo>
                <a:lnTo>
                  <a:pt x="133476" y="836548"/>
                </a:lnTo>
                <a:close/>
              </a:path>
              <a:path w="143763" h="926261">
                <a:moveTo>
                  <a:pt x="127507" y="786002"/>
                </a:moveTo>
                <a:lnTo>
                  <a:pt x="114934" y="787526"/>
                </a:lnTo>
                <a:lnTo>
                  <a:pt x="119379" y="825372"/>
                </a:lnTo>
                <a:lnTo>
                  <a:pt x="131952" y="823848"/>
                </a:lnTo>
                <a:lnTo>
                  <a:pt x="127507" y="786002"/>
                </a:lnTo>
                <a:close/>
              </a:path>
              <a:path w="143763" h="926261">
                <a:moveTo>
                  <a:pt x="121665" y="735583"/>
                </a:moveTo>
                <a:lnTo>
                  <a:pt x="108965" y="737107"/>
                </a:lnTo>
                <a:lnTo>
                  <a:pt x="113410" y="774954"/>
                </a:lnTo>
                <a:lnTo>
                  <a:pt x="126110" y="773429"/>
                </a:lnTo>
                <a:lnTo>
                  <a:pt x="121665" y="735583"/>
                </a:lnTo>
                <a:close/>
              </a:path>
              <a:path w="143763" h="926261">
                <a:moveTo>
                  <a:pt x="115697" y="685164"/>
                </a:moveTo>
                <a:lnTo>
                  <a:pt x="103124" y="686561"/>
                </a:lnTo>
                <a:lnTo>
                  <a:pt x="107569" y="724407"/>
                </a:lnTo>
                <a:lnTo>
                  <a:pt x="120142" y="723010"/>
                </a:lnTo>
                <a:lnTo>
                  <a:pt x="115697" y="685164"/>
                </a:lnTo>
                <a:close/>
              </a:path>
              <a:path w="143763" h="926261">
                <a:moveTo>
                  <a:pt x="109854" y="634619"/>
                </a:moveTo>
                <a:lnTo>
                  <a:pt x="97154" y="636142"/>
                </a:lnTo>
                <a:lnTo>
                  <a:pt x="101600" y="673988"/>
                </a:lnTo>
                <a:lnTo>
                  <a:pt x="114173" y="672464"/>
                </a:lnTo>
                <a:lnTo>
                  <a:pt x="109854" y="634619"/>
                </a:lnTo>
                <a:close/>
              </a:path>
              <a:path w="143763" h="926261">
                <a:moveTo>
                  <a:pt x="103885" y="584200"/>
                </a:moveTo>
                <a:lnTo>
                  <a:pt x="91312" y="585723"/>
                </a:lnTo>
                <a:lnTo>
                  <a:pt x="95757" y="623569"/>
                </a:lnTo>
                <a:lnTo>
                  <a:pt x="108330" y="622045"/>
                </a:lnTo>
                <a:lnTo>
                  <a:pt x="103885" y="584200"/>
                </a:lnTo>
                <a:close/>
              </a:path>
              <a:path w="143763" h="926261">
                <a:moveTo>
                  <a:pt x="97917" y="533781"/>
                </a:moveTo>
                <a:lnTo>
                  <a:pt x="85344" y="535305"/>
                </a:lnTo>
                <a:lnTo>
                  <a:pt x="89788" y="573023"/>
                </a:lnTo>
                <a:lnTo>
                  <a:pt x="102361" y="571626"/>
                </a:lnTo>
                <a:lnTo>
                  <a:pt x="97917" y="533781"/>
                </a:lnTo>
                <a:close/>
              </a:path>
              <a:path w="143763" h="926261">
                <a:moveTo>
                  <a:pt x="92075" y="483362"/>
                </a:moveTo>
                <a:lnTo>
                  <a:pt x="79375" y="484758"/>
                </a:lnTo>
                <a:lnTo>
                  <a:pt x="83820" y="522605"/>
                </a:lnTo>
                <a:lnTo>
                  <a:pt x="96520" y="521207"/>
                </a:lnTo>
                <a:lnTo>
                  <a:pt x="92075" y="483362"/>
                </a:lnTo>
                <a:close/>
              </a:path>
              <a:path w="143763" h="926261">
                <a:moveTo>
                  <a:pt x="86105" y="432815"/>
                </a:moveTo>
                <a:lnTo>
                  <a:pt x="73532" y="434339"/>
                </a:lnTo>
                <a:lnTo>
                  <a:pt x="77977" y="472186"/>
                </a:lnTo>
                <a:lnTo>
                  <a:pt x="90550" y="470662"/>
                </a:lnTo>
                <a:lnTo>
                  <a:pt x="86105" y="432815"/>
                </a:lnTo>
                <a:close/>
              </a:path>
              <a:path w="143763" h="926261">
                <a:moveTo>
                  <a:pt x="80263" y="382396"/>
                </a:moveTo>
                <a:lnTo>
                  <a:pt x="67563" y="383920"/>
                </a:lnTo>
                <a:lnTo>
                  <a:pt x="72008" y="421766"/>
                </a:lnTo>
                <a:lnTo>
                  <a:pt x="84581" y="420243"/>
                </a:lnTo>
                <a:lnTo>
                  <a:pt x="80263" y="382396"/>
                </a:lnTo>
                <a:close/>
              </a:path>
              <a:path w="143763" h="926261">
                <a:moveTo>
                  <a:pt x="74295" y="331977"/>
                </a:moveTo>
                <a:lnTo>
                  <a:pt x="61722" y="333375"/>
                </a:lnTo>
                <a:lnTo>
                  <a:pt x="66167" y="371220"/>
                </a:lnTo>
                <a:lnTo>
                  <a:pt x="78739" y="369824"/>
                </a:lnTo>
                <a:lnTo>
                  <a:pt x="74295" y="331977"/>
                </a:lnTo>
                <a:close/>
              </a:path>
              <a:path w="143763" h="926261">
                <a:moveTo>
                  <a:pt x="68325" y="281431"/>
                </a:moveTo>
                <a:lnTo>
                  <a:pt x="55752" y="282956"/>
                </a:lnTo>
                <a:lnTo>
                  <a:pt x="60198" y="320801"/>
                </a:lnTo>
                <a:lnTo>
                  <a:pt x="72771" y="319277"/>
                </a:lnTo>
                <a:lnTo>
                  <a:pt x="68325" y="281431"/>
                </a:lnTo>
                <a:close/>
              </a:path>
              <a:path w="143763" h="926261">
                <a:moveTo>
                  <a:pt x="62483" y="231012"/>
                </a:moveTo>
                <a:lnTo>
                  <a:pt x="49783" y="232537"/>
                </a:lnTo>
                <a:lnTo>
                  <a:pt x="54228" y="270382"/>
                </a:lnTo>
                <a:lnTo>
                  <a:pt x="66928" y="268858"/>
                </a:lnTo>
                <a:lnTo>
                  <a:pt x="62483" y="231012"/>
                </a:lnTo>
                <a:close/>
              </a:path>
              <a:path w="143763" h="926261">
                <a:moveTo>
                  <a:pt x="56514" y="180594"/>
                </a:moveTo>
                <a:lnTo>
                  <a:pt x="43942" y="182118"/>
                </a:lnTo>
                <a:lnTo>
                  <a:pt x="48386" y="219963"/>
                </a:lnTo>
                <a:lnTo>
                  <a:pt x="60959" y="218439"/>
                </a:lnTo>
                <a:lnTo>
                  <a:pt x="56514" y="180594"/>
                </a:lnTo>
                <a:close/>
              </a:path>
              <a:path w="143763" h="926261">
                <a:moveTo>
                  <a:pt x="50673" y="130175"/>
                </a:moveTo>
                <a:lnTo>
                  <a:pt x="37973" y="131571"/>
                </a:lnTo>
                <a:lnTo>
                  <a:pt x="42418" y="169418"/>
                </a:lnTo>
                <a:lnTo>
                  <a:pt x="54990" y="168020"/>
                </a:lnTo>
                <a:lnTo>
                  <a:pt x="50673" y="130175"/>
                </a:lnTo>
                <a:close/>
              </a:path>
              <a:path w="143763" h="926261">
                <a:moveTo>
                  <a:pt x="44703" y="79628"/>
                </a:moveTo>
                <a:lnTo>
                  <a:pt x="32130" y="81152"/>
                </a:lnTo>
                <a:lnTo>
                  <a:pt x="36575" y="118999"/>
                </a:lnTo>
                <a:lnTo>
                  <a:pt x="49149" y="117475"/>
                </a:lnTo>
                <a:lnTo>
                  <a:pt x="44703" y="79628"/>
                </a:lnTo>
                <a:close/>
              </a:path>
              <a:path w="143763" h="926261">
                <a:moveTo>
                  <a:pt x="30099" y="63753"/>
                </a:moveTo>
                <a:lnTo>
                  <a:pt x="30606" y="68580"/>
                </a:lnTo>
                <a:lnTo>
                  <a:pt x="43179" y="67056"/>
                </a:lnTo>
                <a:lnTo>
                  <a:pt x="30606" y="68580"/>
                </a:lnTo>
                <a:lnTo>
                  <a:pt x="30099" y="63753"/>
                </a:lnTo>
                <a:lnTo>
                  <a:pt x="42672" y="62356"/>
                </a:lnTo>
                <a:lnTo>
                  <a:pt x="75692" y="71246"/>
                </a:lnTo>
                <a:lnTo>
                  <a:pt x="28955" y="0"/>
                </a:lnTo>
                <a:lnTo>
                  <a:pt x="0" y="80137"/>
                </a:lnTo>
                <a:lnTo>
                  <a:pt x="75692" y="71246"/>
                </a:lnTo>
                <a:lnTo>
                  <a:pt x="42672" y="62356"/>
                </a:lnTo>
                <a:lnTo>
                  <a:pt x="30099" y="63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5413629" y="3538854"/>
            <a:ext cx="1423797" cy="822706"/>
          </a:xfrm>
          <a:custGeom>
            <a:avLst/>
            <a:gdLst/>
            <a:ahLst/>
            <a:cxnLst/>
            <a:rect l="l" t="t" r="r" b="b"/>
            <a:pathLst>
              <a:path w="1423797" h="822706">
                <a:moveTo>
                  <a:pt x="102870" y="51562"/>
                </a:moveTo>
                <a:lnTo>
                  <a:pt x="89916" y="74041"/>
                </a:lnTo>
                <a:lnTo>
                  <a:pt x="157480" y="112649"/>
                </a:lnTo>
                <a:lnTo>
                  <a:pt x="170307" y="90170"/>
                </a:lnTo>
                <a:lnTo>
                  <a:pt x="102870" y="51562"/>
                </a:lnTo>
                <a:close/>
              </a:path>
              <a:path w="1423797" h="822706">
                <a:moveTo>
                  <a:pt x="192786" y="102997"/>
                </a:moveTo>
                <a:lnTo>
                  <a:pt x="179959" y="125476"/>
                </a:lnTo>
                <a:lnTo>
                  <a:pt x="247396" y="164084"/>
                </a:lnTo>
                <a:lnTo>
                  <a:pt x="260223" y="141605"/>
                </a:lnTo>
                <a:lnTo>
                  <a:pt x="192786" y="102997"/>
                </a:lnTo>
                <a:close/>
              </a:path>
              <a:path w="1423797" h="822706">
                <a:moveTo>
                  <a:pt x="282701" y="154559"/>
                </a:moveTo>
                <a:lnTo>
                  <a:pt x="269875" y="177038"/>
                </a:lnTo>
                <a:lnTo>
                  <a:pt x="337312" y="215646"/>
                </a:lnTo>
                <a:lnTo>
                  <a:pt x="350138" y="193167"/>
                </a:lnTo>
                <a:lnTo>
                  <a:pt x="282701" y="154559"/>
                </a:lnTo>
                <a:close/>
              </a:path>
              <a:path w="1423797" h="822706">
                <a:moveTo>
                  <a:pt x="372618" y="205994"/>
                </a:moveTo>
                <a:lnTo>
                  <a:pt x="359791" y="228473"/>
                </a:lnTo>
                <a:lnTo>
                  <a:pt x="427228" y="267081"/>
                </a:lnTo>
                <a:lnTo>
                  <a:pt x="440055" y="244602"/>
                </a:lnTo>
                <a:lnTo>
                  <a:pt x="372618" y="205994"/>
                </a:lnTo>
                <a:close/>
              </a:path>
              <a:path w="1423797" h="822706">
                <a:moveTo>
                  <a:pt x="462534" y="257556"/>
                </a:moveTo>
                <a:lnTo>
                  <a:pt x="449707" y="280035"/>
                </a:lnTo>
                <a:lnTo>
                  <a:pt x="517144" y="318643"/>
                </a:lnTo>
                <a:lnTo>
                  <a:pt x="530098" y="296164"/>
                </a:lnTo>
                <a:lnTo>
                  <a:pt x="462534" y="257556"/>
                </a:lnTo>
                <a:close/>
              </a:path>
              <a:path w="1423797" h="822706">
                <a:moveTo>
                  <a:pt x="552576" y="308991"/>
                </a:moveTo>
                <a:lnTo>
                  <a:pt x="539623" y="331470"/>
                </a:lnTo>
                <a:lnTo>
                  <a:pt x="607060" y="370078"/>
                </a:lnTo>
                <a:lnTo>
                  <a:pt x="620013" y="347599"/>
                </a:lnTo>
                <a:lnTo>
                  <a:pt x="552576" y="308991"/>
                </a:lnTo>
                <a:close/>
              </a:path>
              <a:path w="1423797" h="822706">
                <a:moveTo>
                  <a:pt x="642493" y="360426"/>
                </a:moveTo>
                <a:lnTo>
                  <a:pt x="629538" y="382905"/>
                </a:lnTo>
                <a:lnTo>
                  <a:pt x="697103" y="421640"/>
                </a:lnTo>
                <a:lnTo>
                  <a:pt x="709930" y="399161"/>
                </a:lnTo>
                <a:lnTo>
                  <a:pt x="642493" y="360426"/>
                </a:lnTo>
                <a:close/>
              </a:path>
              <a:path w="1423797" h="822706">
                <a:moveTo>
                  <a:pt x="732409" y="411988"/>
                </a:moveTo>
                <a:lnTo>
                  <a:pt x="719582" y="434467"/>
                </a:lnTo>
                <a:lnTo>
                  <a:pt x="787019" y="473075"/>
                </a:lnTo>
                <a:lnTo>
                  <a:pt x="799846" y="450596"/>
                </a:lnTo>
                <a:lnTo>
                  <a:pt x="732409" y="411988"/>
                </a:lnTo>
                <a:close/>
              </a:path>
              <a:path w="1423797" h="822706">
                <a:moveTo>
                  <a:pt x="822325" y="463423"/>
                </a:moveTo>
                <a:lnTo>
                  <a:pt x="809498" y="485902"/>
                </a:lnTo>
                <a:lnTo>
                  <a:pt x="876935" y="524510"/>
                </a:lnTo>
                <a:lnTo>
                  <a:pt x="889762" y="502031"/>
                </a:lnTo>
                <a:lnTo>
                  <a:pt x="822325" y="463423"/>
                </a:lnTo>
                <a:close/>
              </a:path>
              <a:path w="1423797" h="822706">
                <a:moveTo>
                  <a:pt x="912241" y="514985"/>
                </a:moveTo>
                <a:lnTo>
                  <a:pt x="899413" y="537464"/>
                </a:lnTo>
                <a:lnTo>
                  <a:pt x="966851" y="576072"/>
                </a:lnTo>
                <a:lnTo>
                  <a:pt x="979678" y="553593"/>
                </a:lnTo>
                <a:lnTo>
                  <a:pt x="912241" y="514985"/>
                </a:lnTo>
                <a:close/>
              </a:path>
              <a:path w="1423797" h="822706">
                <a:moveTo>
                  <a:pt x="1002157" y="566420"/>
                </a:moveTo>
                <a:lnTo>
                  <a:pt x="989330" y="588899"/>
                </a:lnTo>
                <a:lnTo>
                  <a:pt x="1056767" y="627507"/>
                </a:lnTo>
                <a:lnTo>
                  <a:pt x="1069594" y="605028"/>
                </a:lnTo>
                <a:lnTo>
                  <a:pt x="1002157" y="566420"/>
                </a:lnTo>
                <a:close/>
              </a:path>
              <a:path w="1423797" h="822706">
                <a:moveTo>
                  <a:pt x="1092200" y="617982"/>
                </a:moveTo>
                <a:lnTo>
                  <a:pt x="1079246" y="640461"/>
                </a:lnTo>
                <a:lnTo>
                  <a:pt x="1146682" y="679069"/>
                </a:lnTo>
                <a:lnTo>
                  <a:pt x="1159637" y="656590"/>
                </a:lnTo>
                <a:lnTo>
                  <a:pt x="1092200" y="617982"/>
                </a:lnTo>
                <a:close/>
              </a:path>
              <a:path w="1423797" h="822706">
                <a:moveTo>
                  <a:pt x="1182116" y="669417"/>
                </a:moveTo>
                <a:lnTo>
                  <a:pt x="1169162" y="691896"/>
                </a:lnTo>
                <a:lnTo>
                  <a:pt x="1236599" y="730504"/>
                </a:lnTo>
                <a:lnTo>
                  <a:pt x="1249552" y="708025"/>
                </a:lnTo>
                <a:lnTo>
                  <a:pt x="1182116" y="669417"/>
                </a:lnTo>
                <a:close/>
              </a:path>
              <a:path w="1423797" h="822706">
                <a:moveTo>
                  <a:pt x="1272031" y="720852"/>
                </a:moveTo>
                <a:lnTo>
                  <a:pt x="1259077" y="743331"/>
                </a:lnTo>
                <a:lnTo>
                  <a:pt x="1326642" y="782066"/>
                </a:lnTo>
                <a:lnTo>
                  <a:pt x="1339469" y="759587"/>
                </a:lnTo>
                <a:lnTo>
                  <a:pt x="1272031" y="720852"/>
                </a:lnTo>
                <a:close/>
              </a:path>
              <a:path w="1423797" h="822706">
                <a:moveTo>
                  <a:pt x="1361948" y="772414"/>
                </a:moveTo>
                <a:lnTo>
                  <a:pt x="1349121" y="794893"/>
                </a:lnTo>
                <a:lnTo>
                  <a:pt x="1349926" y="795355"/>
                </a:lnTo>
                <a:lnTo>
                  <a:pt x="1361059" y="801751"/>
                </a:lnTo>
                <a:lnTo>
                  <a:pt x="1423797" y="822706"/>
                </a:lnTo>
                <a:lnTo>
                  <a:pt x="1375664" y="750316"/>
                </a:lnTo>
                <a:lnTo>
                  <a:pt x="1374013" y="779272"/>
                </a:lnTo>
                <a:lnTo>
                  <a:pt x="1362769" y="772881"/>
                </a:lnTo>
                <a:lnTo>
                  <a:pt x="1361948" y="772414"/>
                </a:lnTo>
                <a:close/>
              </a:path>
              <a:path w="1423797" h="822706">
                <a:moveTo>
                  <a:pt x="1361059" y="801751"/>
                </a:moveTo>
                <a:lnTo>
                  <a:pt x="1349926" y="795355"/>
                </a:lnTo>
                <a:lnTo>
                  <a:pt x="1337055" y="817880"/>
                </a:lnTo>
                <a:lnTo>
                  <a:pt x="1423797" y="822706"/>
                </a:lnTo>
                <a:lnTo>
                  <a:pt x="1361059" y="801751"/>
                </a:lnTo>
                <a:close/>
              </a:path>
              <a:path w="1423797" h="822706">
                <a:moveTo>
                  <a:pt x="1375664" y="750316"/>
                </a:moveTo>
                <a:lnTo>
                  <a:pt x="1362769" y="772881"/>
                </a:lnTo>
                <a:lnTo>
                  <a:pt x="1374013" y="779272"/>
                </a:lnTo>
                <a:lnTo>
                  <a:pt x="1375664" y="750316"/>
                </a:lnTo>
                <a:close/>
              </a:path>
              <a:path w="1423797" h="822706">
                <a:moveTo>
                  <a:pt x="12954" y="0"/>
                </a:moveTo>
                <a:lnTo>
                  <a:pt x="0" y="22606"/>
                </a:lnTo>
                <a:lnTo>
                  <a:pt x="67437" y="61214"/>
                </a:lnTo>
                <a:lnTo>
                  <a:pt x="80391" y="38735"/>
                </a:lnTo>
                <a:lnTo>
                  <a:pt x="1295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7276338" y="4439412"/>
            <a:ext cx="606932" cy="77724"/>
          </a:xfrm>
          <a:custGeom>
            <a:avLst/>
            <a:gdLst/>
            <a:ahLst/>
            <a:cxnLst/>
            <a:rect l="l" t="t" r="r" b="b"/>
            <a:pathLst>
              <a:path w="606932" h="77724">
                <a:moveTo>
                  <a:pt x="542162" y="51815"/>
                </a:moveTo>
                <a:lnTo>
                  <a:pt x="529209" y="51815"/>
                </a:lnTo>
                <a:lnTo>
                  <a:pt x="529208" y="77724"/>
                </a:lnTo>
                <a:lnTo>
                  <a:pt x="606932" y="38862"/>
                </a:lnTo>
                <a:lnTo>
                  <a:pt x="542162" y="51815"/>
                </a:lnTo>
                <a:close/>
              </a:path>
              <a:path w="606932" h="77724">
                <a:moveTo>
                  <a:pt x="542162" y="25907"/>
                </a:moveTo>
                <a:lnTo>
                  <a:pt x="529208" y="0"/>
                </a:lnTo>
                <a:lnTo>
                  <a:pt x="529209" y="25907"/>
                </a:lnTo>
                <a:lnTo>
                  <a:pt x="542162" y="25907"/>
                </a:lnTo>
                <a:close/>
              </a:path>
              <a:path w="606932" h="77724">
                <a:moveTo>
                  <a:pt x="0" y="25907"/>
                </a:moveTo>
                <a:lnTo>
                  <a:pt x="0" y="51815"/>
                </a:lnTo>
                <a:lnTo>
                  <a:pt x="542162" y="51815"/>
                </a:lnTo>
                <a:lnTo>
                  <a:pt x="606932" y="38862"/>
                </a:lnTo>
                <a:lnTo>
                  <a:pt x="529208" y="0"/>
                </a:lnTo>
                <a:lnTo>
                  <a:pt x="542162" y="25907"/>
                </a:lnTo>
                <a:lnTo>
                  <a:pt x="0" y="25907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7890509" y="4257294"/>
            <a:ext cx="504444" cy="390144"/>
          </a:xfrm>
          <a:custGeom>
            <a:avLst/>
            <a:gdLst/>
            <a:ahLst/>
            <a:cxnLst/>
            <a:rect l="l" t="t" r="r" b="b"/>
            <a:pathLst>
              <a:path w="504444" h="390144">
                <a:moveTo>
                  <a:pt x="0" y="390143"/>
                </a:moveTo>
                <a:lnTo>
                  <a:pt x="504444" y="390143"/>
                </a:lnTo>
                <a:lnTo>
                  <a:pt x="504444" y="0"/>
                </a:lnTo>
                <a:lnTo>
                  <a:pt x="0" y="0"/>
                </a:lnTo>
                <a:lnTo>
                  <a:pt x="0" y="390143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8393430" y="4257294"/>
            <a:ext cx="504444" cy="390144"/>
          </a:xfrm>
          <a:custGeom>
            <a:avLst/>
            <a:gdLst/>
            <a:ahLst/>
            <a:cxnLst/>
            <a:rect l="l" t="t" r="r" b="b"/>
            <a:pathLst>
              <a:path w="504444" h="390144">
                <a:moveTo>
                  <a:pt x="0" y="390143"/>
                </a:moveTo>
                <a:lnTo>
                  <a:pt x="504444" y="390143"/>
                </a:lnTo>
                <a:lnTo>
                  <a:pt x="504444" y="0"/>
                </a:lnTo>
                <a:lnTo>
                  <a:pt x="0" y="0"/>
                </a:lnTo>
                <a:lnTo>
                  <a:pt x="0" y="390143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383540" y="236845"/>
            <a:ext cx="4892505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dirty="0" smtClean="0" sz="3600" spc="-159" b="1">
                <a:latin typeface="Arial"/>
                <a:cs typeface="Arial"/>
              </a:rPr>
              <a:t>Obj</a:t>
            </a:r>
            <a:r>
              <a:rPr dirty="0" smtClean="0" sz="3600" spc="-154" b="1">
                <a:latin typeface="Arial"/>
                <a:cs typeface="Arial"/>
              </a:rPr>
              <a:t>ect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59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4" b="1">
                <a:latin typeface="Arial"/>
                <a:cs typeface="Arial"/>
              </a:rPr>
              <a:t>arameter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75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xa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64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2</a:t>
            </a:r>
            <a:r>
              <a:rPr dirty="0" smtClean="0" sz="3600" spc="-299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…</a:t>
            </a:r>
            <a:r>
              <a:rPr dirty="0" smtClean="0" sz="3600" spc="0" b="1">
                <a:latin typeface="Arial"/>
                <a:cs typeface="Arial"/>
              </a:rPr>
              <a:t>.</a:t>
            </a:r>
            <a:endParaRPr sz="36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83540" y="1577371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26440" y="1577371"/>
            <a:ext cx="741527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 u="heavy">
                <a:solidFill>
                  <a:srgbClr val="FF0000"/>
                </a:solidFill>
                <a:latin typeface="Arial"/>
                <a:cs typeface="Arial"/>
              </a:rPr>
              <a:t>Suppose</a:t>
            </a:r>
            <a:r>
              <a:rPr dirty="0" smtClean="0" sz="2400" spc="0" b="1" u="heavy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 u="heavy">
                <a:solidFill>
                  <a:srgbClr val="FF0000"/>
                </a:solidFill>
                <a:latin typeface="Arial"/>
                <a:cs typeface="Arial"/>
              </a:rPr>
              <a:t>th</a:t>
            </a:r>
            <a:r>
              <a:rPr dirty="0" smtClean="0" sz="2400" spc="0" b="1" u="heavy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400" spc="-4" b="1" u="heavy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 u="heavy">
                <a:solidFill>
                  <a:srgbClr val="FF0000"/>
                </a:solidFill>
                <a:latin typeface="Arial"/>
                <a:cs typeface="Arial"/>
              </a:rPr>
              <a:t>Update</a:t>
            </a:r>
            <a:r>
              <a:rPr dirty="0" smtClean="0" sz="2400" spc="14" b="1" u="heavy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4" b="1" u="heavy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2400" spc="0" b="1" u="heavy">
                <a:solidFill>
                  <a:srgbClr val="FF0000"/>
                </a:solidFill>
                <a:latin typeface="Arial"/>
                <a:cs typeface="Arial"/>
              </a:rPr>
              <a:t>etho</a:t>
            </a:r>
            <a:r>
              <a:rPr dirty="0" smtClean="0" sz="2400" spc="0" b="1" u="heavy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2400" spc="-19" b="1" u="heavy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 u="heavy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dirty="0" smtClean="0" sz="2400" spc="0" b="1" u="heavy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 u="heavy">
                <a:solidFill>
                  <a:srgbClr val="FF0000"/>
                </a:solidFill>
                <a:latin typeface="Arial"/>
                <a:cs typeface="Arial"/>
              </a:rPr>
              <a:t>changed</a:t>
            </a:r>
            <a:r>
              <a:rPr dirty="0" smtClean="0" sz="2400" spc="0" b="1" u="heavy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 u="heavy">
                <a:solidFill>
                  <a:srgbClr val="FF0000"/>
                </a:solidFill>
                <a:latin typeface="Arial"/>
                <a:cs typeface="Arial"/>
              </a:rPr>
              <a:t>as</a:t>
            </a:r>
            <a:r>
              <a:rPr dirty="0" smtClean="0" sz="2400" spc="4" b="1" u="heavy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 u="heavy">
                <a:solidFill>
                  <a:srgbClr val="FF0000"/>
                </a:solidFill>
                <a:latin typeface="Arial"/>
                <a:cs typeface="Arial"/>
              </a:rPr>
              <a:t>fo</a:t>
            </a:r>
            <a:r>
              <a:rPr dirty="0" smtClean="0" sz="2400" spc="0" b="1" u="heavy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400" spc="9" b="1" u="heavy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400" spc="-14" b="1" u="heavy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400" spc="14" b="1" u="heavy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 sz="2400" spc="0" b="1" u="heavy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943727" y="2064385"/>
            <a:ext cx="236411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latin typeface="Calibri"/>
                <a:cs typeface="Calibri"/>
              </a:rPr>
              <a:t>Acti</a:t>
            </a:r>
            <a:r>
              <a:rPr dirty="0" smtClean="0" baseline="3034" sz="2700" spc="-4" b="1">
                <a:latin typeface="Calibri"/>
                <a:cs typeface="Calibri"/>
              </a:rPr>
              <a:t>v</a:t>
            </a:r>
            <a:r>
              <a:rPr dirty="0" smtClean="0" baseline="3034" sz="2700" spc="0" b="1">
                <a:latin typeface="Calibri"/>
                <a:cs typeface="Calibri"/>
              </a:rPr>
              <a:t>e</a:t>
            </a:r>
            <a:r>
              <a:rPr dirty="0" smtClean="0" baseline="3034" sz="2700" spc="-29" b="1"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latin typeface="Calibri"/>
                <a:cs typeface="Calibri"/>
              </a:rPr>
              <a:t>in</a:t>
            </a:r>
            <a:r>
              <a:rPr dirty="0" smtClean="0" baseline="3034" sz="2700" spc="4" b="1"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latin typeface="Calibri"/>
                <a:cs typeface="Calibri"/>
              </a:rPr>
              <a:t>mai</a:t>
            </a:r>
            <a:r>
              <a:rPr dirty="0" smtClean="0" baseline="3034" sz="2700" spc="4" b="1"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latin typeface="Calibri"/>
                <a:cs typeface="Calibri"/>
              </a:rPr>
              <a:t>()</a:t>
            </a:r>
            <a:r>
              <a:rPr dirty="0" smtClean="0" baseline="3034" sz="2700" spc="-14" b="1"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latin typeface="Calibri"/>
                <a:cs typeface="Calibri"/>
              </a:rPr>
              <a:t>M</a:t>
            </a:r>
            <a:r>
              <a:rPr dirty="0" smtClean="0" baseline="3034" sz="2700" spc="-9" b="1"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latin typeface="Calibri"/>
                <a:cs typeface="Calibri"/>
              </a:rPr>
              <a:t>th</a:t>
            </a:r>
            <a:r>
              <a:rPr dirty="0" smtClean="0" baseline="3034" sz="2700" spc="9" b="1">
                <a:latin typeface="Calibri"/>
                <a:cs typeface="Calibri"/>
              </a:rPr>
              <a:t>o</a:t>
            </a:r>
            <a:r>
              <a:rPr dirty="0" smtClean="0" baseline="3034" sz="2700" spc="0" b="1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74370" y="2478738"/>
            <a:ext cx="1040384" cy="5436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latin typeface="Arial"/>
                <a:cs typeface="Arial"/>
              </a:rPr>
              <a:t>//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Dri</a:t>
            </a:r>
            <a:r>
              <a:rPr dirty="0" smtClean="0" sz="1200" spc="-19" b="1">
                <a:latin typeface="Arial"/>
                <a:cs typeface="Arial"/>
              </a:rPr>
              <a:t>v</a:t>
            </a:r>
            <a:r>
              <a:rPr dirty="0" smtClean="0" sz="1200" spc="4" b="1">
                <a:latin typeface="Arial"/>
                <a:cs typeface="Arial"/>
              </a:rPr>
              <a:t>e</a:t>
            </a:r>
            <a:r>
              <a:rPr dirty="0" smtClean="0" sz="1200" spc="0" b="1">
                <a:latin typeface="Arial"/>
                <a:cs typeface="Arial"/>
              </a:rPr>
              <a:t>r</a:t>
            </a:r>
            <a:r>
              <a:rPr dirty="0" smtClean="0" sz="1200" spc="0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c</a:t>
            </a:r>
            <a:r>
              <a:rPr dirty="0" smtClean="0" sz="1200" spc="0" b="1">
                <a:latin typeface="Arial"/>
                <a:cs typeface="Arial"/>
              </a:rPr>
              <a:t>l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  <a:p>
            <a:pPr marL="12700" marR="22859">
              <a:lnSpc>
                <a:spcPct val="95825"/>
              </a:lnSpc>
            </a:pPr>
            <a:r>
              <a:rPr dirty="0" smtClean="0" sz="1200" spc="0" b="1">
                <a:latin typeface="Arial"/>
                <a:cs typeface="Arial"/>
              </a:rPr>
              <a:t>c</a:t>
            </a:r>
            <a:r>
              <a:rPr dirty="0" smtClean="0" sz="1200" spc="4" b="1">
                <a:latin typeface="Arial"/>
                <a:cs typeface="Arial"/>
              </a:rPr>
              <a:t>l</a:t>
            </a:r>
            <a:r>
              <a:rPr dirty="0" smtClean="0" sz="1200" spc="0" b="1">
                <a:latin typeface="Arial"/>
                <a:cs typeface="Arial"/>
              </a:rPr>
              <a:t>a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s</a:t>
            </a:r>
            <a:r>
              <a:rPr dirty="0" smtClean="0" sz="1200" spc="-29" b="1">
                <a:latin typeface="Arial"/>
                <a:cs typeface="Arial"/>
              </a:rPr>
              <a:t> </a:t>
            </a:r>
            <a:r>
              <a:rPr dirty="0" smtClean="0" sz="1200" spc="-84" b="1">
                <a:latin typeface="Arial"/>
                <a:cs typeface="Arial"/>
              </a:rPr>
              <a:t>T</a:t>
            </a:r>
            <a:r>
              <a:rPr dirty="0" smtClean="0" sz="1200" spc="0" b="1">
                <a:latin typeface="Arial"/>
                <a:cs typeface="Arial"/>
              </a:rPr>
              <a:t>e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  <a:p>
            <a:pPr marL="12700" marR="22859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179434" y="2865405"/>
            <a:ext cx="61274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001F5F"/>
                </a:solidFill>
                <a:latin typeface="Arial"/>
                <a:cs typeface="Arial"/>
              </a:rPr>
              <a:t>:AB</a:t>
            </a:r>
            <a:endParaRPr sz="2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02386" y="3027632"/>
            <a:ext cx="497078" cy="3606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public</a:t>
            </a:r>
            <a:endParaRPr sz="1200">
              <a:latin typeface="Arial"/>
              <a:cs typeface="Arial"/>
            </a:endParaRPr>
          </a:p>
          <a:p>
            <a:pPr marL="12700" marR="22859">
              <a:lnSpc>
                <a:spcPct val="95825"/>
              </a:lnSpc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388745" y="3027632"/>
            <a:ext cx="44678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tatic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303526" y="3027632"/>
            <a:ext cx="35915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-19" b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oid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217926" y="3027632"/>
            <a:ext cx="108986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update(</a:t>
            </a:r>
            <a:r>
              <a:rPr dirty="0" smtClean="0" sz="1200" spc="-39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200" spc="3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b)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879717" y="3273837"/>
            <a:ext cx="42621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001F5F"/>
                </a:solidFill>
                <a:latin typeface="Arial"/>
                <a:cs typeface="Arial"/>
              </a:rPr>
              <a:t>ab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02386" y="3406322"/>
            <a:ext cx="1708251" cy="8049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69213" marR="613791" algn="ctr">
              <a:lnSpc>
                <a:spcPts val="1939"/>
              </a:lnSpc>
              <a:spcBef>
                <a:spcPts val="97"/>
              </a:spcBef>
            </a:pPr>
            <a:r>
              <a:rPr dirty="0" smtClean="0" sz="1800" spc="-4" b="1">
                <a:solidFill>
                  <a:srgbClr val="FF0000"/>
                </a:solidFill>
                <a:latin typeface="Arial"/>
                <a:cs typeface="Arial"/>
              </a:rPr>
              <a:t>ab</a:t>
            </a:r>
            <a:endParaRPr sz="1800">
              <a:latin typeface="Arial"/>
              <a:cs typeface="Arial"/>
            </a:endParaRPr>
          </a:p>
          <a:p>
            <a:pPr marL="799058" marR="1145">
              <a:lnSpc>
                <a:spcPct val="95825"/>
              </a:lnSpc>
            </a:pP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b.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200" spc="-3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(5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6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1200">
              <a:latin typeface="Arial"/>
              <a:cs typeface="Arial"/>
            </a:endParaRPr>
          </a:p>
          <a:p>
            <a:pPr marL="799058">
              <a:lnSpc>
                <a:spcPct val="95825"/>
              </a:lnSpc>
              <a:spcBef>
                <a:spcPts val="60"/>
              </a:spcBef>
            </a:pP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b.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tB(4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5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}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//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nd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od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303526" y="3406322"/>
            <a:ext cx="193192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217926" y="3406322"/>
            <a:ext cx="504316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new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132579" y="3406322"/>
            <a:ext cx="1183030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-5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B(</a:t>
            </a:r>
            <a:r>
              <a:rPr dirty="0" smtClean="0" sz="1800" spc="-4" b="1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0,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0);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126095" y="3541172"/>
            <a:ext cx="2405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638159" y="3568858"/>
            <a:ext cx="2405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111490" y="3932205"/>
            <a:ext cx="61274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001F5F"/>
                </a:solidFill>
                <a:latin typeface="Arial"/>
                <a:cs typeface="Arial"/>
              </a:rPr>
              <a:t>:AB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12026" y="4340637"/>
            <a:ext cx="42621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001F5F"/>
                </a:solidFill>
                <a:latin typeface="Arial"/>
                <a:cs typeface="Arial"/>
              </a:rPr>
              <a:t>ab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02386" y="4398985"/>
            <a:ext cx="940946" cy="3611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0"/>
              </a:lnSpc>
              <a:spcBef>
                <a:spcPts val="66"/>
              </a:spcBef>
            </a:pPr>
            <a:r>
              <a:rPr dirty="0" smtClean="0" sz="1200" spc="0" b="1">
                <a:latin typeface="Arial"/>
                <a:cs typeface="Arial"/>
              </a:rPr>
              <a:t>p</a:t>
            </a:r>
            <a:r>
              <a:rPr dirty="0" smtClean="0" sz="1200" spc="-4" b="1">
                <a:latin typeface="Arial"/>
                <a:cs typeface="Arial"/>
              </a:rPr>
              <a:t>u</a:t>
            </a:r>
            <a:r>
              <a:rPr dirty="0" smtClean="0" sz="1200" spc="0" b="1">
                <a:latin typeface="Arial"/>
                <a:cs typeface="Arial"/>
              </a:rPr>
              <a:t>blic</a:t>
            </a:r>
            <a:r>
              <a:rPr dirty="0" smtClean="0" sz="1200" spc="19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static</a:t>
            </a:r>
            <a:endParaRPr sz="1200">
              <a:latin typeface="Arial"/>
              <a:cs typeface="Arial"/>
            </a:endParaRPr>
          </a:p>
          <a:p>
            <a:pPr marL="12700" marR="22905">
              <a:lnSpc>
                <a:spcPct val="95825"/>
              </a:lnSpc>
            </a:pPr>
            <a:r>
              <a:rPr dirty="0" smtClean="0" sz="1200" spc="0" b="1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03526" y="4398985"/>
            <a:ext cx="1770679" cy="178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0"/>
              </a:lnSpc>
              <a:spcBef>
                <a:spcPts val="66"/>
              </a:spcBef>
            </a:pPr>
            <a:r>
              <a:rPr dirty="0" smtClean="0" sz="1200" spc="-19" b="1">
                <a:latin typeface="Arial"/>
                <a:cs typeface="Arial"/>
              </a:rPr>
              <a:t>v</a:t>
            </a:r>
            <a:r>
              <a:rPr dirty="0" smtClean="0" sz="1200" spc="0" b="1">
                <a:latin typeface="Arial"/>
                <a:cs typeface="Arial"/>
              </a:rPr>
              <a:t>oid</a:t>
            </a:r>
            <a:r>
              <a:rPr dirty="0" smtClean="0" sz="1200" spc="19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ma</a:t>
            </a:r>
            <a:r>
              <a:rPr dirty="0" smtClean="0" sz="1200" spc="4" b="1">
                <a:latin typeface="Arial"/>
                <a:cs typeface="Arial"/>
              </a:rPr>
              <a:t>i</a:t>
            </a:r>
            <a:r>
              <a:rPr dirty="0" smtClean="0" sz="1200" spc="0" b="1">
                <a:latin typeface="Arial"/>
                <a:cs typeface="Arial"/>
              </a:rPr>
              <a:t>n</a:t>
            </a:r>
            <a:r>
              <a:rPr dirty="0" smtClean="0" sz="1200" spc="-4" b="1">
                <a:latin typeface="Arial"/>
                <a:cs typeface="Arial"/>
              </a:rPr>
              <a:t>(</a:t>
            </a:r>
            <a:r>
              <a:rPr dirty="0" smtClean="0" sz="1200" spc="0" b="1">
                <a:latin typeface="Arial"/>
                <a:cs typeface="Arial"/>
              </a:rPr>
              <a:t>String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0" b="1">
                <a:latin typeface="Arial"/>
                <a:cs typeface="Arial"/>
              </a:rPr>
              <a:t>rgs</a:t>
            </a:r>
            <a:r>
              <a:rPr dirty="0" smtClean="0" sz="1200" spc="-4" b="1">
                <a:latin typeface="Arial"/>
                <a:cs typeface="Arial"/>
              </a:rPr>
              <a:t>[])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058150" y="4607725"/>
            <a:ext cx="240803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570214" y="4635658"/>
            <a:ext cx="2405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83158" y="4765246"/>
            <a:ext cx="26344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-39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88745" y="4765246"/>
            <a:ext cx="22732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ab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03526" y="4765246"/>
            <a:ext cx="13726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17926" y="4765246"/>
            <a:ext cx="34498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new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32579" y="4765246"/>
            <a:ext cx="62798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-39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5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6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9254" y="4948126"/>
            <a:ext cx="3860139" cy="5435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-29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tem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ou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.pr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200" spc="-9" b="1">
                <a:solidFill>
                  <a:srgbClr val="FF0000"/>
                </a:solidFill>
                <a:latin typeface="Arial"/>
                <a:cs typeface="Arial"/>
              </a:rPr>
              <a:t>"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Before</a:t>
            </a:r>
            <a:r>
              <a:rPr dirty="0" smtClean="0" sz="1200" spc="3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Ca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ng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date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od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"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</a:pP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b.di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pl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-29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();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update(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4370" y="5679696"/>
            <a:ext cx="1470445" cy="3607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6586" marR="57748" algn="ctr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latin typeface="Arial"/>
                <a:cs typeface="Arial"/>
              </a:rPr>
              <a:t>}//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End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of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-4" b="1">
                <a:latin typeface="Arial"/>
                <a:cs typeface="Arial"/>
              </a:rPr>
              <a:t>M</a:t>
            </a:r>
            <a:r>
              <a:rPr dirty="0" smtClean="0" sz="1200" spc="4" b="1">
                <a:latin typeface="Arial"/>
                <a:cs typeface="Arial"/>
              </a:rPr>
              <a:t>e</a:t>
            </a:r>
            <a:r>
              <a:rPr dirty="0" smtClean="0" sz="1200" spc="0" b="1">
                <a:latin typeface="Arial"/>
                <a:cs typeface="Arial"/>
              </a:rPr>
              <a:t>t</a:t>
            </a:r>
            <a:r>
              <a:rPr dirty="0" smtClean="0" sz="1200" spc="-4" b="1">
                <a:latin typeface="Arial"/>
                <a:cs typeface="Arial"/>
              </a:rPr>
              <a:t>h</a:t>
            </a:r>
            <a:r>
              <a:rPr dirty="0" smtClean="0" sz="1200" spc="0" b="1">
                <a:latin typeface="Arial"/>
                <a:cs typeface="Arial"/>
              </a:rPr>
              <a:t>od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95825"/>
              </a:lnSpc>
            </a:pPr>
            <a:r>
              <a:rPr dirty="0" smtClean="0" sz="1200" spc="0" b="1">
                <a:latin typeface="Arial"/>
                <a:cs typeface="Arial"/>
              </a:rPr>
              <a:t>}//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End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of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c</a:t>
            </a:r>
            <a:r>
              <a:rPr dirty="0" smtClean="0" sz="1200" spc="4" b="1">
                <a:latin typeface="Arial"/>
                <a:cs typeface="Arial"/>
              </a:rPr>
              <a:t>l</a:t>
            </a:r>
            <a:r>
              <a:rPr dirty="0" smtClean="0" sz="1200" spc="0" b="1">
                <a:latin typeface="Arial"/>
                <a:cs typeface="Arial"/>
              </a:rPr>
              <a:t>a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s</a:t>
            </a:r>
            <a:r>
              <a:rPr dirty="0" smtClean="0" sz="1200" spc="-4" b="1">
                <a:latin typeface="Arial"/>
                <a:cs typeface="Arial"/>
              </a:rPr>
              <a:t> </a:t>
            </a:r>
            <a:r>
              <a:rPr dirty="0" smtClean="0" sz="1200" spc="-84" b="1">
                <a:latin typeface="Arial"/>
                <a:cs typeface="Arial"/>
              </a:rPr>
              <a:t>T</a:t>
            </a:r>
            <a:r>
              <a:rPr dirty="0" smtClean="0" sz="1200" spc="0" b="1">
                <a:latin typeface="Arial"/>
                <a:cs typeface="Arial"/>
              </a:rPr>
              <a:t>e</a:t>
            </a:r>
            <a:r>
              <a:rPr dirty="0" smtClean="0" sz="1200" spc="-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80354" y="5691174"/>
            <a:ext cx="241258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latin typeface="Calibri"/>
                <a:cs typeface="Calibri"/>
              </a:rPr>
              <a:t>Acti</a:t>
            </a:r>
            <a:r>
              <a:rPr dirty="0" smtClean="0" baseline="3034" sz="2700" spc="-4" b="1">
                <a:latin typeface="Calibri"/>
                <a:cs typeface="Calibri"/>
              </a:rPr>
              <a:t>v</a:t>
            </a:r>
            <a:r>
              <a:rPr dirty="0" smtClean="0" baseline="3034" sz="2700" spc="0" b="1">
                <a:latin typeface="Calibri"/>
                <a:cs typeface="Calibri"/>
              </a:rPr>
              <a:t>e</a:t>
            </a:r>
            <a:r>
              <a:rPr dirty="0" smtClean="0" baseline="3034" sz="2700" spc="-29" b="1"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latin typeface="Calibri"/>
                <a:cs typeface="Calibri"/>
              </a:rPr>
              <a:t>in</a:t>
            </a:r>
            <a:r>
              <a:rPr dirty="0" smtClean="0" baseline="3034" sz="2700" spc="4" b="1">
                <a:latin typeface="Calibri"/>
                <a:cs typeface="Calibri"/>
              </a:rPr>
              <a:t> </a:t>
            </a:r>
            <a:r>
              <a:rPr dirty="0" smtClean="0" baseline="3034" sz="2700" spc="4" b="1">
                <a:latin typeface="Calibri"/>
                <a:cs typeface="Calibri"/>
              </a:rPr>
              <a:t>u</a:t>
            </a:r>
            <a:r>
              <a:rPr dirty="0" smtClean="0" baseline="3034" sz="2700" spc="4" b="1">
                <a:latin typeface="Calibri"/>
                <a:cs typeface="Calibri"/>
              </a:rPr>
              <a:t>p</a:t>
            </a:r>
            <a:r>
              <a:rPr dirty="0" smtClean="0" baseline="3034" sz="2700" spc="4" b="1">
                <a:latin typeface="Calibri"/>
                <a:cs typeface="Calibri"/>
              </a:rPr>
              <a:t>d</a:t>
            </a:r>
            <a:r>
              <a:rPr dirty="0" smtClean="0" baseline="3034" sz="2700" spc="-9" b="1">
                <a:latin typeface="Calibri"/>
                <a:cs typeface="Calibri"/>
              </a:rPr>
              <a:t>a</a:t>
            </a:r>
            <a:r>
              <a:rPr dirty="0" smtClean="0" baseline="3034" sz="2700" spc="-25" b="1">
                <a:latin typeface="Calibri"/>
                <a:cs typeface="Calibri"/>
              </a:rPr>
              <a:t>t</a:t>
            </a:r>
            <a:r>
              <a:rPr dirty="0" smtClean="0" baseline="3034" sz="2700" spc="0" b="1">
                <a:latin typeface="Calibri"/>
                <a:cs typeface="Calibri"/>
              </a:rPr>
              <a:t>e</a:t>
            </a:r>
            <a:r>
              <a:rPr dirty="0" smtClean="0" baseline="3034" sz="2700" spc="-39" b="1"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latin typeface="Calibri"/>
                <a:cs typeface="Calibri"/>
              </a:rPr>
              <a:t>M</a:t>
            </a:r>
            <a:r>
              <a:rPr dirty="0" smtClean="0" baseline="3034" sz="2700" spc="-9" b="1"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latin typeface="Calibri"/>
                <a:cs typeface="Calibri"/>
              </a:rPr>
              <a:t>th</a:t>
            </a:r>
            <a:r>
              <a:rPr dirty="0" smtClean="0" baseline="3034" sz="2700" spc="9" b="1">
                <a:latin typeface="Calibri"/>
                <a:cs typeface="Calibri"/>
              </a:rPr>
              <a:t>o</a:t>
            </a:r>
            <a:r>
              <a:rPr dirty="0" smtClean="0" baseline="3034" sz="2700" spc="0" b="1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3184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90509" y="4257294"/>
            <a:ext cx="503682" cy="3901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8298">
              <a:lnSpc>
                <a:spcPct val="101725"/>
              </a:lnSpc>
              <a:spcBef>
                <a:spcPts val="50"/>
              </a:spcBef>
            </a:pPr>
            <a:r>
              <a:rPr dirty="0" smtClean="0" sz="2400" spc="-4" b="1">
                <a:solidFill>
                  <a:srgbClr val="FF0000"/>
                </a:solidFill>
                <a:latin typeface="Calibri"/>
                <a:cs typeface="Calibri"/>
              </a:rPr>
              <a:t>10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94192" y="4257294"/>
            <a:ext cx="503681" cy="3901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7535">
              <a:lnSpc>
                <a:spcPct val="101725"/>
              </a:lnSpc>
              <a:spcBef>
                <a:spcPts val="50"/>
              </a:spcBef>
            </a:pPr>
            <a:r>
              <a:rPr dirty="0" smtClean="0" sz="2400" spc="-4" b="1">
                <a:solidFill>
                  <a:srgbClr val="FF0000"/>
                </a:solidFill>
                <a:latin typeface="Calibri"/>
                <a:cs typeface="Calibri"/>
              </a:rPr>
              <a:t>20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57566" y="3190494"/>
            <a:ext cx="503681" cy="3901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9573" marR="138505" algn="ctr">
              <a:lnSpc>
                <a:spcPct val="101725"/>
              </a:lnSpc>
              <a:spcBef>
                <a:spcPts val="50"/>
              </a:spcBef>
            </a:pPr>
            <a:r>
              <a:rPr dirty="0" smtClean="0" sz="2400" spc="0" b="1">
                <a:solidFill>
                  <a:srgbClr val="FF0000"/>
                </a:solidFill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61248" y="3190494"/>
            <a:ext cx="503681" cy="3901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8811" marR="139267" algn="ctr">
              <a:lnSpc>
                <a:spcPct val="101725"/>
              </a:lnSpc>
              <a:spcBef>
                <a:spcPts val="50"/>
              </a:spcBef>
            </a:pPr>
            <a:r>
              <a:rPr dirty="0" smtClean="0" sz="2400" spc="0" b="1">
                <a:solidFill>
                  <a:srgbClr val="FF0000"/>
                </a:solidFill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24176" y="1697354"/>
            <a:ext cx="8503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2566416" y="1697354"/>
            <a:ext cx="8412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3681679" y="1697354"/>
            <a:ext cx="8686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4852111" y="1697354"/>
            <a:ext cx="8199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5187696" y="1697354"/>
            <a:ext cx="8503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6523939" y="1697354"/>
            <a:ext cx="8442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6946696" y="1697354"/>
            <a:ext cx="8534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object 61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7344918" y="3372612"/>
            <a:ext cx="606932" cy="77724"/>
          </a:xfrm>
          <a:custGeom>
            <a:avLst/>
            <a:gdLst/>
            <a:ahLst/>
            <a:cxnLst/>
            <a:rect l="l" t="t" r="r" b="b"/>
            <a:pathLst>
              <a:path w="606932" h="77724">
                <a:moveTo>
                  <a:pt x="542162" y="51815"/>
                </a:moveTo>
                <a:lnTo>
                  <a:pt x="529209" y="51815"/>
                </a:lnTo>
                <a:lnTo>
                  <a:pt x="529208" y="77724"/>
                </a:lnTo>
                <a:lnTo>
                  <a:pt x="606932" y="38862"/>
                </a:lnTo>
                <a:lnTo>
                  <a:pt x="542162" y="51815"/>
                </a:lnTo>
                <a:close/>
              </a:path>
              <a:path w="606932" h="77724">
                <a:moveTo>
                  <a:pt x="542162" y="25908"/>
                </a:moveTo>
                <a:lnTo>
                  <a:pt x="529208" y="0"/>
                </a:lnTo>
                <a:lnTo>
                  <a:pt x="529209" y="25907"/>
                </a:lnTo>
                <a:lnTo>
                  <a:pt x="542162" y="25908"/>
                </a:lnTo>
                <a:close/>
              </a:path>
              <a:path w="606932" h="77724">
                <a:moveTo>
                  <a:pt x="0" y="25908"/>
                </a:moveTo>
                <a:lnTo>
                  <a:pt x="0" y="51815"/>
                </a:lnTo>
                <a:lnTo>
                  <a:pt x="542162" y="51815"/>
                </a:lnTo>
                <a:lnTo>
                  <a:pt x="606932" y="38862"/>
                </a:lnTo>
                <a:lnTo>
                  <a:pt x="529208" y="0"/>
                </a:lnTo>
                <a:lnTo>
                  <a:pt x="542162" y="25908"/>
                </a:lnTo>
                <a:lnTo>
                  <a:pt x="0" y="25908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7957566" y="3190494"/>
            <a:ext cx="504444" cy="390143"/>
          </a:xfrm>
          <a:custGeom>
            <a:avLst/>
            <a:gdLst/>
            <a:ahLst/>
            <a:cxnLst/>
            <a:rect l="l" t="t" r="r" b="b"/>
            <a:pathLst>
              <a:path w="504444" h="390143">
                <a:moveTo>
                  <a:pt x="0" y="390143"/>
                </a:moveTo>
                <a:lnTo>
                  <a:pt x="504444" y="390143"/>
                </a:lnTo>
                <a:lnTo>
                  <a:pt x="504444" y="0"/>
                </a:lnTo>
                <a:lnTo>
                  <a:pt x="0" y="0"/>
                </a:lnTo>
                <a:lnTo>
                  <a:pt x="0" y="390143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8460486" y="3190494"/>
            <a:ext cx="504444" cy="390143"/>
          </a:xfrm>
          <a:custGeom>
            <a:avLst/>
            <a:gdLst/>
            <a:ahLst/>
            <a:cxnLst/>
            <a:rect l="l" t="t" r="r" b="b"/>
            <a:pathLst>
              <a:path w="504444" h="390143">
                <a:moveTo>
                  <a:pt x="0" y="390143"/>
                </a:moveTo>
                <a:lnTo>
                  <a:pt x="504444" y="390143"/>
                </a:lnTo>
                <a:lnTo>
                  <a:pt x="504444" y="0"/>
                </a:lnTo>
                <a:lnTo>
                  <a:pt x="0" y="0"/>
                </a:lnTo>
                <a:lnTo>
                  <a:pt x="0" y="390143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1358265" y="3213354"/>
            <a:ext cx="2699766" cy="2134362"/>
          </a:xfrm>
          <a:custGeom>
            <a:avLst/>
            <a:gdLst/>
            <a:ahLst/>
            <a:cxnLst/>
            <a:rect l="l" t="t" r="r" b="b"/>
            <a:pathLst>
              <a:path w="2699766" h="2134362">
                <a:moveTo>
                  <a:pt x="2582926" y="75692"/>
                </a:moveTo>
                <a:lnTo>
                  <a:pt x="2521839" y="123951"/>
                </a:lnTo>
                <a:lnTo>
                  <a:pt x="2537968" y="144272"/>
                </a:lnTo>
                <a:lnTo>
                  <a:pt x="2598928" y="96138"/>
                </a:lnTo>
                <a:lnTo>
                  <a:pt x="2582926" y="75692"/>
                </a:lnTo>
                <a:close/>
              </a:path>
              <a:path w="2699766" h="2134362">
                <a:moveTo>
                  <a:pt x="2501519" y="139954"/>
                </a:moveTo>
                <a:lnTo>
                  <a:pt x="2440559" y="188087"/>
                </a:lnTo>
                <a:lnTo>
                  <a:pt x="2456561" y="208407"/>
                </a:lnTo>
                <a:lnTo>
                  <a:pt x="2517648" y="160274"/>
                </a:lnTo>
                <a:lnTo>
                  <a:pt x="2501519" y="139954"/>
                </a:lnTo>
                <a:close/>
              </a:path>
              <a:path w="2699766" h="2134362">
                <a:moveTo>
                  <a:pt x="2420239" y="204088"/>
                </a:moveTo>
                <a:lnTo>
                  <a:pt x="2359152" y="252349"/>
                </a:lnTo>
                <a:lnTo>
                  <a:pt x="2375281" y="272669"/>
                </a:lnTo>
                <a:lnTo>
                  <a:pt x="2436241" y="224536"/>
                </a:lnTo>
                <a:lnTo>
                  <a:pt x="2420239" y="204088"/>
                </a:lnTo>
                <a:close/>
              </a:path>
              <a:path w="2699766" h="2134362">
                <a:moveTo>
                  <a:pt x="2338832" y="268350"/>
                </a:moveTo>
                <a:lnTo>
                  <a:pt x="2277872" y="316484"/>
                </a:lnTo>
                <a:lnTo>
                  <a:pt x="2293874" y="336804"/>
                </a:lnTo>
                <a:lnTo>
                  <a:pt x="2354834" y="288671"/>
                </a:lnTo>
                <a:lnTo>
                  <a:pt x="2338832" y="268350"/>
                </a:lnTo>
                <a:close/>
              </a:path>
              <a:path w="2699766" h="2134362">
                <a:moveTo>
                  <a:pt x="2257425" y="332486"/>
                </a:moveTo>
                <a:lnTo>
                  <a:pt x="2196465" y="380746"/>
                </a:lnTo>
                <a:lnTo>
                  <a:pt x="2212467" y="401066"/>
                </a:lnTo>
                <a:lnTo>
                  <a:pt x="2273554" y="352933"/>
                </a:lnTo>
                <a:lnTo>
                  <a:pt x="2257425" y="332486"/>
                </a:lnTo>
                <a:close/>
              </a:path>
              <a:path w="2699766" h="2134362">
                <a:moveTo>
                  <a:pt x="2176145" y="396748"/>
                </a:moveTo>
                <a:lnTo>
                  <a:pt x="2115058" y="444881"/>
                </a:lnTo>
                <a:lnTo>
                  <a:pt x="2131187" y="465201"/>
                </a:lnTo>
                <a:lnTo>
                  <a:pt x="2192147" y="417068"/>
                </a:lnTo>
                <a:lnTo>
                  <a:pt x="2176145" y="396748"/>
                </a:lnTo>
                <a:close/>
              </a:path>
              <a:path w="2699766" h="2134362">
                <a:moveTo>
                  <a:pt x="2094738" y="460883"/>
                </a:moveTo>
                <a:lnTo>
                  <a:pt x="2033777" y="509143"/>
                </a:lnTo>
                <a:lnTo>
                  <a:pt x="2049780" y="529463"/>
                </a:lnTo>
                <a:lnTo>
                  <a:pt x="2110867" y="481330"/>
                </a:lnTo>
                <a:lnTo>
                  <a:pt x="2094738" y="460883"/>
                </a:lnTo>
                <a:close/>
              </a:path>
              <a:path w="2699766" h="2134362">
                <a:moveTo>
                  <a:pt x="2013458" y="525145"/>
                </a:moveTo>
                <a:lnTo>
                  <a:pt x="1952371" y="573278"/>
                </a:lnTo>
                <a:lnTo>
                  <a:pt x="1968500" y="593598"/>
                </a:lnTo>
                <a:lnTo>
                  <a:pt x="2029460" y="545465"/>
                </a:lnTo>
                <a:lnTo>
                  <a:pt x="2013458" y="525145"/>
                </a:lnTo>
                <a:close/>
              </a:path>
              <a:path w="2699766" h="2134362">
                <a:moveTo>
                  <a:pt x="1932051" y="589280"/>
                </a:moveTo>
                <a:lnTo>
                  <a:pt x="1871090" y="637540"/>
                </a:lnTo>
                <a:lnTo>
                  <a:pt x="1887092" y="657860"/>
                </a:lnTo>
                <a:lnTo>
                  <a:pt x="1948180" y="609727"/>
                </a:lnTo>
                <a:lnTo>
                  <a:pt x="1932051" y="589280"/>
                </a:lnTo>
                <a:close/>
              </a:path>
              <a:path w="2699766" h="2134362">
                <a:moveTo>
                  <a:pt x="1850771" y="653542"/>
                </a:moveTo>
                <a:lnTo>
                  <a:pt x="1789684" y="701675"/>
                </a:lnTo>
                <a:lnTo>
                  <a:pt x="1805813" y="721995"/>
                </a:lnTo>
                <a:lnTo>
                  <a:pt x="1866773" y="673862"/>
                </a:lnTo>
                <a:lnTo>
                  <a:pt x="1850771" y="653542"/>
                </a:lnTo>
                <a:close/>
              </a:path>
              <a:path w="2699766" h="2134362">
                <a:moveTo>
                  <a:pt x="1769364" y="717677"/>
                </a:moveTo>
                <a:lnTo>
                  <a:pt x="1708403" y="765937"/>
                </a:lnTo>
                <a:lnTo>
                  <a:pt x="1724405" y="786257"/>
                </a:lnTo>
                <a:lnTo>
                  <a:pt x="1785365" y="738124"/>
                </a:lnTo>
                <a:lnTo>
                  <a:pt x="1769364" y="717677"/>
                </a:lnTo>
                <a:close/>
              </a:path>
              <a:path w="2699766" h="2134362">
                <a:moveTo>
                  <a:pt x="1687957" y="781939"/>
                </a:moveTo>
                <a:lnTo>
                  <a:pt x="1626997" y="830072"/>
                </a:lnTo>
                <a:lnTo>
                  <a:pt x="1642999" y="850392"/>
                </a:lnTo>
                <a:lnTo>
                  <a:pt x="1704086" y="802259"/>
                </a:lnTo>
                <a:lnTo>
                  <a:pt x="1687957" y="781939"/>
                </a:lnTo>
                <a:close/>
              </a:path>
              <a:path w="2699766" h="2134362">
                <a:moveTo>
                  <a:pt x="1606677" y="846201"/>
                </a:moveTo>
                <a:lnTo>
                  <a:pt x="1545717" y="894334"/>
                </a:lnTo>
                <a:lnTo>
                  <a:pt x="1561718" y="914654"/>
                </a:lnTo>
                <a:lnTo>
                  <a:pt x="1622679" y="866521"/>
                </a:lnTo>
                <a:lnTo>
                  <a:pt x="1606677" y="846201"/>
                </a:lnTo>
                <a:close/>
              </a:path>
              <a:path w="2699766" h="2134362">
                <a:moveTo>
                  <a:pt x="1525270" y="910336"/>
                </a:moveTo>
                <a:lnTo>
                  <a:pt x="1464310" y="958469"/>
                </a:lnTo>
                <a:lnTo>
                  <a:pt x="1480311" y="978789"/>
                </a:lnTo>
                <a:lnTo>
                  <a:pt x="1541398" y="930656"/>
                </a:lnTo>
                <a:lnTo>
                  <a:pt x="1525270" y="910336"/>
                </a:lnTo>
                <a:close/>
              </a:path>
              <a:path w="2699766" h="2134362">
                <a:moveTo>
                  <a:pt x="1443990" y="974598"/>
                </a:moveTo>
                <a:lnTo>
                  <a:pt x="1382903" y="1022731"/>
                </a:lnTo>
                <a:lnTo>
                  <a:pt x="1399032" y="1043051"/>
                </a:lnTo>
                <a:lnTo>
                  <a:pt x="1459992" y="994918"/>
                </a:lnTo>
                <a:lnTo>
                  <a:pt x="1443990" y="974598"/>
                </a:lnTo>
                <a:close/>
              </a:path>
              <a:path w="2699766" h="2134362">
                <a:moveTo>
                  <a:pt x="1362583" y="1038733"/>
                </a:moveTo>
                <a:lnTo>
                  <a:pt x="1301623" y="1086866"/>
                </a:lnTo>
                <a:lnTo>
                  <a:pt x="1317624" y="1107186"/>
                </a:lnTo>
                <a:lnTo>
                  <a:pt x="1378711" y="1059053"/>
                </a:lnTo>
                <a:lnTo>
                  <a:pt x="1362583" y="1038733"/>
                </a:lnTo>
                <a:close/>
              </a:path>
              <a:path w="2699766" h="2134362">
                <a:moveTo>
                  <a:pt x="1281303" y="1102995"/>
                </a:moveTo>
                <a:lnTo>
                  <a:pt x="1220216" y="1151128"/>
                </a:lnTo>
                <a:lnTo>
                  <a:pt x="1236345" y="1171448"/>
                </a:lnTo>
                <a:lnTo>
                  <a:pt x="1297305" y="1123315"/>
                </a:lnTo>
                <a:lnTo>
                  <a:pt x="1281303" y="1102995"/>
                </a:lnTo>
                <a:close/>
              </a:path>
              <a:path w="2699766" h="2134362">
                <a:moveTo>
                  <a:pt x="1199896" y="1167130"/>
                </a:moveTo>
                <a:lnTo>
                  <a:pt x="1138936" y="1215263"/>
                </a:lnTo>
                <a:lnTo>
                  <a:pt x="1154937" y="1235583"/>
                </a:lnTo>
                <a:lnTo>
                  <a:pt x="1215898" y="1187450"/>
                </a:lnTo>
                <a:lnTo>
                  <a:pt x="1199896" y="1167130"/>
                </a:lnTo>
                <a:close/>
              </a:path>
              <a:path w="2699766" h="2134362">
                <a:moveTo>
                  <a:pt x="1118616" y="1231392"/>
                </a:moveTo>
                <a:lnTo>
                  <a:pt x="1057529" y="1279525"/>
                </a:lnTo>
                <a:lnTo>
                  <a:pt x="1073658" y="1299845"/>
                </a:lnTo>
                <a:lnTo>
                  <a:pt x="1134617" y="1251712"/>
                </a:lnTo>
                <a:lnTo>
                  <a:pt x="1118616" y="1231392"/>
                </a:lnTo>
                <a:close/>
              </a:path>
              <a:path w="2699766" h="2134362">
                <a:moveTo>
                  <a:pt x="1037209" y="1295527"/>
                </a:moveTo>
                <a:lnTo>
                  <a:pt x="976248" y="1343660"/>
                </a:lnTo>
                <a:lnTo>
                  <a:pt x="992251" y="1363980"/>
                </a:lnTo>
                <a:lnTo>
                  <a:pt x="1053211" y="1315847"/>
                </a:lnTo>
                <a:lnTo>
                  <a:pt x="1037209" y="1295527"/>
                </a:lnTo>
                <a:close/>
              </a:path>
              <a:path w="2699766" h="2134362">
                <a:moveTo>
                  <a:pt x="955802" y="1359789"/>
                </a:moveTo>
                <a:lnTo>
                  <a:pt x="894841" y="1407922"/>
                </a:lnTo>
                <a:lnTo>
                  <a:pt x="910843" y="1428242"/>
                </a:lnTo>
                <a:lnTo>
                  <a:pt x="971930" y="1380109"/>
                </a:lnTo>
                <a:lnTo>
                  <a:pt x="955802" y="1359789"/>
                </a:lnTo>
                <a:close/>
              </a:path>
              <a:path w="2699766" h="2134362">
                <a:moveTo>
                  <a:pt x="874522" y="1423924"/>
                </a:moveTo>
                <a:lnTo>
                  <a:pt x="813435" y="1472057"/>
                </a:lnTo>
                <a:lnTo>
                  <a:pt x="829564" y="1492377"/>
                </a:lnTo>
                <a:lnTo>
                  <a:pt x="890523" y="1444244"/>
                </a:lnTo>
                <a:lnTo>
                  <a:pt x="874522" y="1423924"/>
                </a:lnTo>
                <a:close/>
              </a:path>
              <a:path w="2699766" h="2134362">
                <a:moveTo>
                  <a:pt x="793115" y="1488186"/>
                </a:moveTo>
                <a:lnTo>
                  <a:pt x="732154" y="1536319"/>
                </a:lnTo>
                <a:lnTo>
                  <a:pt x="748157" y="1556639"/>
                </a:lnTo>
                <a:lnTo>
                  <a:pt x="809243" y="1508506"/>
                </a:lnTo>
                <a:lnTo>
                  <a:pt x="793115" y="1488186"/>
                </a:lnTo>
                <a:close/>
              </a:path>
              <a:path w="2699766" h="2134362">
                <a:moveTo>
                  <a:pt x="711835" y="1552321"/>
                </a:moveTo>
                <a:lnTo>
                  <a:pt x="650747" y="1600454"/>
                </a:lnTo>
                <a:lnTo>
                  <a:pt x="666877" y="1620774"/>
                </a:lnTo>
                <a:lnTo>
                  <a:pt x="727836" y="1572641"/>
                </a:lnTo>
                <a:lnTo>
                  <a:pt x="711835" y="1552321"/>
                </a:lnTo>
                <a:close/>
              </a:path>
              <a:path w="2699766" h="2134362">
                <a:moveTo>
                  <a:pt x="630428" y="1616583"/>
                </a:moveTo>
                <a:lnTo>
                  <a:pt x="569467" y="1664716"/>
                </a:lnTo>
                <a:lnTo>
                  <a:pt x="585470" y="1685036"/>
                </a:lnTo>
                <a:lnTo>
                  <a:pt x="646557" y="1636903"/>
                </a:lnTo>
                <a:lnTo>
                  <a:pt x="630428" y="1616583"/>
                </a:lnTo>
                <a:close/>
              </a:path>
              <a:path w="2699766" h="2134362">
                <a:moveTo>
                  <a:pt x="549147" y="1680718"/>
                </a:moveTo>
                <a:lnTo>
                  <a:pt x="488060" y="1728851"/>
                </a:lnTo>
                <a:lnTo>
                  <a:pt x="504190" y="1749171"/>
                </a:lnTo>
                <a:lnTo>
                  <a:pt x="565149" y="1701038"/>
                </a:lnTo>
                <a:lnTo>
                  <a:pt x="549147" y="1680718"/>
                </a:lnTo>
                <a:close/>
              </a:path>
              <a:path w="2699766" h="2134362">
                <a:moveTo>
                  <a:pt x="467741" y="1744980"/>
                </a:moveTo>
                <a:lnTo>
                  <a:pt x="406780" y="1793113"/>
                </a:lnTo>
                <a:lnTo>
                  <a:pt x="422783" y="1813433"/>
                </a:lnTo>
                <a:lnTo>
                  <a:pt x="483742" y="1765300"/>
                </a:lnTo>
                <a:lnTo>
                  <a:pt x="467741" y="1744980"/>
                </a:lnTo>
                <a:close/>
              </a:path>
              <a:path w="2699766" h="2134362">
                <a:moveTo>
                  <a:pt x="386334" y="1809115"/>
                </a:moveTo>
                <a:lnTo>
                  <a:pt x="325373" y="1857248"/>
                </a:lnTo>
                <a:lnTo>
                  <a:pt x="341376" y="1877568"/>
                </a:lnTo>
                <a:lnTo>
                  <a:pt x="402462" y="1829435"/>
                </a:lnTo>
                <a:lnTo>
                  <a:pt x="386334" y="1809115"/>
                </a:lnTo>
                <a:close/>
              </a:path>
              <a:path w="2699766" h="2134362">
                <a:moveTo>
                  <a:pt x="305053" y="1873377"/>
                </a:moveTo>
                <a:lnTo>
                  <a:pt x="243966" y="1921510"/>
                </a:lnTo>
                <a:lnTo>
                  <a:pt x="260096" y="1941830"/>
                </a:lnTo>
                <a:lnTo>
                  <a:pt x="321055" y="1893697"/>
                </a:lnTo>
                <a:lnTo>
                  <a:pt x="305053" y="1873377"/>
                </a:lnTo>
                <a:close/>
              </a:path>
              <a:path w="2699766" h="2134362">
                <a:moveTo>
                  <a:pt x="223647" y="1937512"/>
                </a:moveTo>
                <a:lnTo>
                  <a:pt x="162687" y="1985645"/>
                </a:lnTo>
                <a:lnTo>
                  <a:pt x="178688" y="2005965"/>
                </a:lnTo>
                <a:lnTo>
                  <a:pt x="239775" y="1957832"/>
                </a:lnTo>
                <a:lnTo>
                  <a:pt x="223647" y="1937512"/>
                </a:lnTo>
                <a:close/>
              </a:path>
              <a:path w="2699766" h="2134362">
                <a:moveTo>
                  <a:pt x="142366" y="2001774"/>
                </a:moveTo>
                <a:lnTo>
                  <a:pt x="81279" y="2049907"/>
                </a:lnTo>
                <a:lnTo>
                  <a:pt x="97409" y="2070227"/>
                </a:lnTo>
                <a:lnTo>
                  <a:pt x="158369" y="2022094"/>
                </a:lnTo>
                <a:lnTo>
                  <a:pt x="142366" y="2001774"/>
                </a:lnTo>
                <a:close/>
              </a:path>
              <a:path w="2699766" h="2134362">
                <a:moveTo>
                  <a:pt x="60959" y="2065909"/>
                </a:moveTo>
                <a:lnTo>
                  <a:pt x="0" y="2114042"/>
                </a:lnTo>
                <a:lnTo>
                  <a:pt x="16001" y="2134362"/>
                </a:lnTo>
                <a:lnTo>
                  <a:pt x="77088" y="2086229"/>
                </a:lnTo>
                <a:lnTo>
                  <a:pt x="60959" y="2065909"/>
                </a:lnTo>
                <a:close/>
              </a:path>
              <a:path w="2699766" h="2134362">
                <a:moveTo>
                  <a:pt x="2603246" y="59690"/>
                </a:moveTo>
                <a:lnTo>
                  <a:pt x="2619248" y="80010"/>
                </a:lnTo>
                <a:lnTo>
                  <a:pt x="2646782" y="58315"/>
                </a:lnTo>
                <a:lnTo>
                  <a:pt x="2656967" y="50292"/>
                </a:lnTo>
                <a:lnTo>
                  <a:pt x="2662809" y="78612"/>
                </a:lnTo>
                <a:lnTo>
                  <a:pt x="2699766" y="0"/>
                </a:lnTo>
                <a:lnTo>
                  <a:pt x="2640965" y="29972"/>
                </a:lnTo>
                <a:lnTo>
                  <a:pt x="2630754" y="38016"/>
                </a:lnTo>
                <a:lnTo>
                  <a:pt x="2603246" y="59690"/>
                </a:lnTo>
                <a:close/>
              </a:path>
              <a:path w="2699766" h="2134362">
                <a:moveTo>
                  <a:pt x="2640965" y="29972"/>
                </a:moveTo>
                <a:lnTo>
                  <a:pt x="2699766" y="0"/>
                </a:lnTo>
                <a:lnTo>
                  <a:pt x="2614676" y="17653"/>
                </a:lnTo>
                <a:lnTo>
                  <a:pt x="2630754" y="38016"/>
                </a:lnTo>
                <a:lnTo>
                  <a:pt x="2640965" y="29972"/>
                </a:lnTo>
                <a:close/>
              </a:path>
              <a:path w="2699766" h="2134362">
                <a:moveTo>
                  <a:pt x="2662809" y="78612"/>
                </a:moveTo>
                <a:lnTo>
                  <a:pt x="2656967" y="50292"/>
                </a:lnTo>
                <a:lnTo>
                  <a:pt x="2646782" y="58315"/>
                </a:lnTo>
                <a:lnTo>
                  <a:pt x="2662809" y="786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5413629" y="3538854"/>
            <a:ext cx="1423797" cy="822706"/>
          </a:xfrm>
          <a:custGeom>
            <a:avLst/>
            <a:gdLst/>
            <a:ahLst/>
            <a:cxnLst/>
            <a:rect l="l" t="t" r="r" b="b"/>
            <a:pathLst>
              <a:path w="1423797" h="822706">
                <a:moveTo>
                  <a:pt x="102870" y="51562"/>
                </a:moveTo>
                <a:lnTo>
                  <a:pt x="89916" y="74041"/>
                </a:lnTo>
                <a:lnTo>
                  <a:pt x="157480" y="112649"/>
                </a:lnTo>
                <a:lnTo>
                  <a:pt x="170307" y="90170"/>
                </a:lnTo>
                <a:lnTo>
                  <a:pt x="102870" y="51562"/>
                </a:lnTo>
                <a:close/>
              </a:path>
              <a:path w="1423797" h="822706">
                <a:moveTo>
                  <a:pt x="192786" y="102997"/>
                </a:moveTo>
                <a:lnTo>
                  <a:pt x="179959" y="125476"/>
                </a:lnTo>
                <a:lnTo>
                  <a:pt x="247396" y="164084"/>
                </a:lnTo>
                <a:lnTo>
                  <a:pt x="260223" y="141605"/>
                </a:lnTo>
                <a:lnTo>
                  <a:pt x="192786" y="102997"/>
                </a:lnTo>
                <a:close/>
              </a:path>
              <a:path w="1423797" h="822706">
                <a:moveTo>
                  <a:pt x="282701" y="154559"/>
                </a:moveTo>
                <a:lnTo>
                  <a:pt x="269875" y="177038"/>
                </a:lnTo>
                <a:lnTo>
                  <a:pt x="337312" y="215646"/>
                </a:lnTo>
                <a:lnTo>
                  <a:pt x="350138" y="193167"/>
                </a:lnTo>
                <a:lnTo>
                  <a:pt x="282701" y="154559"/>
                </a:lnTo>
                <a:close/>
              </a:path>
              <a:path w="1423797" h="822706">
                <a:moveTo>
                  <a:pt x="372618" y="205994"/>
                </a:moveTo>
                <a:lnTo>
                  <a:pt x="359791" y="228473"/>
                </a:lnTo>
                <a:lnTo>
                  <a:pt x="427228" y="267081"/>
                </a:lnTo>
                <a:lnTo>
                  <a:pt x="440055" y="244602"/>
                </a:lnTo>
                <a:lnTo>
                  <a:pt x="372618" y="205994"/>
                </a:lnTo>
                <a:close/>
              </a:path>
              <a:path w="1423797" h="822706">
                <a:moveTo>
                  <a:pt x="462534" y="257556"/>
                </a:moveTo>
                <a:lnTo>
                  <a:pt x="449707" y="280035"/>
                </a:lnTo>
                <a:lnTo>
                  <a:pt x="517144" y="318643"/>
                </a:lnTo>
                <a:lnTo>
                  <a:pt x="530098" y="296164"/>
                </a:lnTo>
                <a:lnTo>
                  <a:pt x="462534" y="257556"/>
                </a:lnTo>
                <a:close/>
              </a:path>
              <a:path w="1423797" h="822706">
                <a:moveTo>
                  <a:pt x="552576" y="308991"/>
                </a:moveTo>
                <a:lnTo>
                  <a:pt x="539623" y="331470"/>
                </a:lnTo>
                <a:lnTo>
                  <a:pt x="607060" y="370078"/>
                </a:lnTo>
                <a:lnTo>
                  <a:pt x="620013" y="347599"/>
                </a:lnTo>
                <a:lnTo>
                  <a:pt x="552576" y="308991"/>
                </a:lnTo>
                <a:close/>
              </a:path>
              <a:path w="1423797" h="822706">
                <a:moveTo>
                  <a:pt x="642493" y="360426"/>
                </a:moveTo>
                <a:lnTo>
                  <a:pt x="629538" y="382905"/>
                </a:lnTo>
                <a:lnTo>
                  <a:pt x="697103" y="421640"/>
                </a:lnTo>
                <a:lnTo>
                  <a:pt x="709930" y="399161"/>
                </a:lnTo>
                <a:lnTo>
                  <a:pt x="642493" y="360426"/>
                </a:lnTo>
                <a:close/>
              </a:path>
              <a:path w="1423797" h="822706">
                <a:moveTo>
                  <a:pt x="732409" y="411988"/>
                </a:moveTo>
                <a:lnTo>
                  <a:pt x="719582" y="434467"/>
                </a:lnTo>
                <a:lnTo>
                  <a:pt x="787019" y="473075"/>
                </a:lnTo>
                <a:lnTo>
                  <a:pt x="799846" y="450596"/>
                </a:lnTo>
                <a:lnTo>
                  <a:pt x="732409" y="411988"/>
                </a:lnTo>
                <a:close/>
              </a:path>
              <a:path w="1423797" h="822706">
                <a:moveTo>
                  <a:pt x="822325" y="463423"/>
                </a:moveTo>
                <a:lnTo>
                  <a:pt x="809498" y="485902"/>
                </a:lnTo>
                <a:lnTo>
                  <a:pt x="876935" y="524510"/>
                </a:lnTo>
                <a:lnTo>
                  <a:pt x="889762" y="502031"/>
                </a:lnTo>
                <a:lnTo>
                  <a:pt x="822325" y="463423"/>
                </a:lnTo>
                <a:close/>
              </a:path>
              <a:path w="1423797" h="822706">
                <a:moveTo>
                  <a:pt x="912241" y="514985"/>
                </a:moveTo>
                <a:lnTo>
                  <a:pt x="899413" y="537464"/>
                </a:lnTo>
                <a:lnTo>
                  <a:pt x="966851" y="576072"/>
                </a:lnTo>
                <a:lnTo>
                  <a:pt x="979678" y="553593"/>
                </a:lnTo>
                <a:lnTo>
                  <a:pt x="912241" y="514985"/>
                </a:lnTo>
                <a:close/>
              </a:path>
              <a:path w="1423797" h="822706">
                <a:moveTo>
                  <a:pt x="1002157" y="566420"/>
                </a:moveTo>
                <a:lnTo>
                  <a:pt x="989330" y="588899"/>
                </a:lnTo>
                <a:lnTo>
                  <a:pt x="1056767" y="627507"/>
                </a:lnTo>
                <a:lnTo>
                  <a:pt x="1069594" y="605028"/>
                </a:lnTo>
                <a:lnTo>
                  <a:pt x="1002157" y="566420"/>
                </a:lnTo>
                <a:close/>
              </a:path>
              <a:path w="1423797" h="822706">
                <a:moveTo>
                  <a:pt x="1092200" y="617982"/>
                </a:moveTo>
                <a:lnTo>
                  <a:pt x="1079246" y="640461"/>
                </a:lnTo>
                <a:lnTo>
                  <a:pt x="1146682" y="679069"/>
                </a:lnTo>
                <a:lnTo>
                  <a:pt x="1159637" y="656590"/>
                </a:lnTo>
                <a:lnTo>
                  <a:pt x="1092200" y="617982"/>
                </a:lnTo>
                <a:close/>
              </a:path>
              <a:path w="1423797" h="822706">
                <a:moveTo>
                  <a:pt x="1182116" y="669417"/>
                </a:moveTo>
                <a:lnTo>
                  <a:pt x="1169162" y="691896"/>
                </a:lnTo>
                <a:lnTo>
                  <a:pt x="1236599" y="730504"/>
                </a:lnTo>
                <a:lnTo>
                  <a:pt x="1249552" y="708025"/>
                </a:lnTo>
                <a:lnTo>
                  <a:pt x="1182116" y="669417"/>
                </a:lnTo>
                <a:close/>
              </a:path>
              <a:path w="1423797" h="822706">
                <a:moveTo>
                  <a:pt x="1272031" y="720852"/>
                </a:moveTo>
                <a:lnTo>
                  <a:pt x="1259077" y="743331"/>
                </a:lnTo>
                <a:lnTo>
                  <a:pt x="1326642" y="782066"/>
                </a:lnTo>
                <a:lnTo>
                  <a:pt x="1339469" y="759587"/>
                </a:lnTo>
                <a:lnTo>
                  <a:pt x="1272031" y="720852"/>
                </a:lnTo>
                <a:close/>
              </a:path>
              <a:path w="1423797" h="822706">
                <a:moveTo>
                  <a:pt x="1361948" y="772414"/>
                </a:moveTo>
                <a:lnTo>
                  <a:pt x="1349121" y="794893"/>
                </a:lnTo>
                <a:lnTo>
                  <a:pt x="1349926" y="795355"/>
                </a:lnTo>
                <a:lnTo>
                  <a:pt x="1361059" y="801751"/>
                </a:lnTo>
                <a:lnTo>
                  <a:pt x="1423797" y="822706"/>
                </a:lnTo>
                <a:lnTo>
                  <a:pt x="1375664" y="750316"/>
                </a:lnTo>
                <a:lnTo>
                  <a:pt x="1374013" y="779272"/>
                </a:lnTo>
                <a:lnTo>
                  <a:pt x="1362769" y="772881"/>
                </a:lnTo>
                <a:lnTo>
                  <a:pt x="1361948" y="772414"/>
                </a:lnTo>
                <a:close/>
              </a:path>
              <a:path w="1423797" h="822706">
                <a:moveTo>
                  <a:pt x="1361059" y="801751"/>
                </a:moveTo>
                <a:lnTo>
                  <a:pt x="1349926" y="795355"/>
                </a:lnTo>
                <a:lnTo>
                  <a:pt x="1337055" y="817880"/>
                </a:lnTo>
                <a:lnTo>
                  <a:pt x="1423797" y="822706"/>
                </a:lnTo>
                <a:lnTo>
                  <a:pt x="1361059" y="801751"/>
                </a:lnTo>
                <a:close/>
              </a:path>
              <a:path w="1423797" h="822706">
                <a:moveTo>
                  <a:pt x="1375664" y="750316"/>
                </a:moveTo>
                <a:lnTo>
                  <a:pt x="1362769" y="772881"/>
                </a:lnTo>
                <a:lnTo>
                  <a:pt x="1374013" y="779272"/>
                </a:lnTo>
                <a:lnTo>
                  <a:pt x="1375664" y="750316"/>
                </a:lnTo>
                <a:close/>
              </a:path>
              <a:path w="1423797" h="822706">
                <a:moveTo>
                  <a:pt x="12954" y="0"/>
                </a:moveTo>
                <a:lnTo>
                  <a:pt x="0" y="22606"/>
                </a:lnTo>
                <a:lnTo>
                  <a:pt x="67437" y="61214"/>
                </a:lnTo>
                <a:lnTo>
                  <a:pt x="80391" y="38735"/>
                </a:lnTo>
                <a:lnTo>
                  <a:pt x="1295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2315083" y="3727830"/>
            <a:ext cx="4418203" cy="785368"/>
          </a:xfrm>
          <a:custGeom>
            <a:avLst/>
            <a:gdLst/>
            <a:ahLst/>
            <a:cxnLst/>
            <a:rect l="l" t="t" r="r" b="b"/>
            <a:pathLst>
              <a:path w="4418203" h="785368">
                <a:moveTo>
                  <a:pt x="106553" y="17399"/>
                </a:moveTo>
                <a:lnTo>
                  <a:pt x="102235" y="42926"/>
                </a:lnTo>
                <a:lnTo>
                  <a:pt x="178816" y="55880"/>
                </a:lnTo>
                <a:lnTo>
                  <a:pt x="183134" y="30353"/>
                </a:lnTo>
                <a:lnTo>
                  <a:pt x="106553" y="17399"/>
                </a:lnTo>
                <a:close/>
              </a:path>
              <a:path w="4418203" h="785368">
                <a:moveTo>
                  <a:pt x="208661" y="34671"/>
                </a:moveTo>
                <a:lnTo>
                  <a:pt x="204343" y="60198"/>
                </a:lnTo>
                <a:lnTo>
                  <a:pt x="281050" y="73152"/>
                </a:lnTo>
                <a:lnTo>
                  <a:pt x="285369" y="47625"/>
                </a:lnTo>
                <a:lnTo>
                  <a:pt x="208661" y="34671"/>
                </a:lnTo>
                <a:close/>
              </a:path>
              <a:path w="4418203" h="785368">
                <a:moveTo>
                  <a:pt x="310896" y="51943"/>
                </a:moveTo>
                <a:lnTo>
                  <a:pt x="306578" y="77470"/>
                </a:lnTo>
                <a:lnTo>
                  <a:pt x="383159" y="90424"/>
                </a:lnTo>
                <a:lnTo>
                  <a:pt x="387477" y="64897"/>
                </a:lnTo>
                <a:lnTo>
                  <a:pt x="310896" y="51943"/>
                </a:lnTo>
                <a:close/>
              </a:path>
              <a:path w="4418203" h="785368">
                <a:moveTo>
                  <a:pt x="413004" y="69215"/>
                </a:moveTo>
                <a:lnTo>
                  <a:pt x="408686" y="94742"/>
                </a:lnTo>
                <a:lnTo>
                  <a:pt x="485394" y="107696"/>
                </a:lnTo>
                <a:lnTo>
                  <a:pt x="489712" y="82169"/>
                </a:lnTo>
                <a:lnTo>
                  <a:pt x="413004" y="69215"/>
                </a:lnTo>
                <a:close/>
              </a:path>
              <a:path w="4418203" h="785368">
                <a:moveTo>
                  <a:pt x="515239" y="86487"/>
                </a:moveTo>
                <a:lnTo>
                  <a:pt x="510921" y="112014"/>
                </a:lnTo>
                <a:lnTo>
                  <a:pt x="587502" y="124968"/>
                </a:lnTo>
                <a:lnTo>
                  <a:pt x="591819" y="99441"/>
                </a:lnTo>
                <a:lnTo>
                  <a:pt x="515239" y="86487"/>
                </a:lnTo>
                <a:close/>
              </a:path>
              <a:path w="4418203" h="785368">
                <a:moveTo>
                  <a:pt x="617347" y="103759"/>
                </a:moveTo>
                <a:lnTo>
                  <a:pt x="613029" y="129286"/>
                </a:lnTo>
                <a:lnTo>
                  <a:pt x="689737" y="142367"/>
                </a:lnTo>
                <a:lnTo>
                  <a:pt x="694055" y="116713"/>
                </a:lnTo>
                <a:lnTo>
                  <a:pt x="617347" y="103759"/>
                </a:lnTo>
                <a:close/>
              </a:path>
              <a:path w="4418203" h="785368">
                <a:moveTo>
                  <a:pt x="719582" y="121031"/>
                </a:moveTo>
                <a:lnTo>
                  <a:pt x="715264" y="146685"/>
                </a:lnTo>
                <a:lnTo>
                  <a:pt x="791844" y="159639"/>
                </a:lnTo>
                <a:lnTo>
                  <a:pt x="796163" y="134112"/>
                </a:lnTo>
                <a:lnTo>
                  <a:pt x="719582" y="121031"/>
                </a:lnTo>
                <a:close/>
              </a:path>
              <a:path w="4418203" h="785368">
                <a:moveTo>
                  <a:pt x="821817" y="138430"/>
                </a:moveTo>
                <a:lnTo>
                  <a:pt x="817372" y="163957"/>
                </a:lnTo>
                <a:lnTo>
                  <a:pt x="894080" y="176911"/>
                </a:lnTo>
                <a:lnTo>
                  <a:pt x="898398" y="151384"/>
                </a:lnTo>
                <a:lnTo>
                  <a:pt x="821817" y="138430"/>
                </a:lnTo>
                <a:close/>
              </a:path>
              <a:path w="4418203" h="785368">
                <a:moveTo>
                  <a:pt x="923925" y="155702"/>
                </a:moveTo>
                <a:lnTo>
                  <a:pt x="919607" y="181229"/>
                </a:lnTo>
                <a:lnTo>
                  <a:pt x="996188" y="194183"/>
                </a:lnTo>
                <a:lnTo>
                  <a:pt x="1000506" y="168656"/>
                </a:lnTo>
                <a:lnTo>
                  <a:pt x="923925" y="155702"/>
                </a:lnTo>
                <a:close/>
              </a:path>
              <a:path w="4418203" h="785368">
                <a:moveTo>
                  <a:pt x="1026159" y="172974"/>
                </a:moveTo>
                <a:lnTo>
                  <a:pt x="1021842" y="198501"/>
                </a:lnTo>
                <a:lnTo>
                  <a:pt x="1098422" y="211455"/>
                </a:lnTo>
                <a:lnTo>
                  <a:pt x="1102741" y="185928"/>
                </a:lnTo>
                <a:lnTo>
                  <a:pt x="1026159" y="172974"/>
                </a:lnTo>
                <a:close/>
              </a:path>
              <a:path w="4418203" h="785368">
                <a:moveTo>
                  <a:pt x="1128268" y="190246"/>
                </a:moveTo>
                <a:lnTo>
                  <a:pt x="1123950" y="215773"/>
                </a:lnTo>
                <a:lnTo>
                  <a:pt x="1200658" y="228727"/>
                </a:lnTo>
                <a:lnTo>
                  <a:pt x="1204976" y="203200"/>
                </a:lnTo>
                <a:lnTo>
                  <a:pt x="1128268" y="190246"/>
                </a:lnTo>
                <a:close/>
              </a:path>
              <a:path w="4418203" h="785368">
                <a:moveTo>
                  <a:pt x="1230503" y="207518"/>
                </a:moveTo>
                <a:lnTo>
                  <a:pt x="1226184" y="233045"/>
                </a:lnTo>
                <a:lnTo>
                  <a:pt x="1302766" y="245999"/>
                </a:lnTo>
                <a:lnTo>
                  <a:pt x="1307083" y="220472"/>
                </a:lnTo>
                <a:lnTo>
                  <a:pt x="1230503" y="207518"/>
                </a:lnTo>
                <a:close/>
              </a:path>
              <a:path w="4418203" h="785368">
                <a:moveTo>
                  <a:pt x="1332611" y="224790"/>
                </a:moveTo>
                <a:lnTo>
                  <a:pt x="1328293" y="250317"/>
                </a:lnTo>
                <a:lnTo>
                  <a:pt x="1405001" y="263398"/>
                </a:lnTo>
                <a:lnTo>
                  <a:pt x="1409319" y="237744"/>
                </a:lnTo>
                <a:lnTo>
                  <a:pt x="1332611" y="224790"/>
                </a:lnTo>
                <a:close/>
              </a:path>
              <a:path w="4418203" h="785368">
                <a:moveTo>
                  <a:pt x="1434845" y="242062"/>
                </a:moveTo>
                <a:lnTo>
                  <a:pt x="1430528" y="267716"/>
                </a:lnTo>
                <a:lnTo>
                  <a:pt x="1507108" y="280670"/>
                </a:lnTo>
                <a:lnTo>
                  <a:pt x="1511427" y="255143"/>
                </a:lnTo>
                <a:lnTo>
                  <a:pt x="1434845" y="242062"/>
                </a:lnTo>
                <a:close/>
              </a:path>
              <a:path w="4418203" h="785368">
                <a:moveTo>
                  <a:pt x="1536954" y="259461"/>
                </a:moveTo>
                <a:lnTo>
                  <a:pt x="1532636" y="284988"/>
                </a:lnTo>
                <a:lnTo>
                  <a:pt x="1609344" y="297942"/>
                </a:lnTo>
                <a:lnTo>
                  <a:pt x="1613662" y="272415"/>
                </a:lnTo>
                <a:lnTo>
                  <a:pt x="1536954" y="259461"/>
                </a:lnTo>
                <a:close/>
              </a:path>
              <a:path w="4418203" h="785368">
                <a:moveTo>
                  <a:pt x="1639189" y="276733"/>
                </a:moveTo>
                <a:lnTo>
                  <a:pt x="1634870" y="302260"/>
                </a:lnTo>
                <a:lnTo>
                  <a:pt x="1711452" y="315214"/>
                </a:lnTo>
                <a:lnTo>
                  <a:pt x="1715770" y="289687"/>
                </a:lnTo>
                <a:lnTo>
                  <a:pt x="1639189" y="276733"/>
                </a:lnTo>
                <a:close/>
              </a:path>
              <a:path w="4418203" h="785368">
                <a:moveTo>
                  <a:pt x="1741424" y="294005"/>
                </a:moveTo>
                <a:lnTo>
                  <a:pt x="1737106" y="319532"/>
                </a:lnTo>
                <a:lnTo>
                  <a:pt x="1813687" y="332486"/>
                </a:lnTo>
                <a:lnTo>
                  <a:pt x="1818005" y="306959"/>
                </a:lnTo>
                <a:lnTo>
                  <a:pt x="1741424" y="294005"/>
                </a:lnTo>
                <a:close/>
              </a:path>
              <a:path w="4418203" h="785368">
                <a:moveTo>
                  <a:pt x="1843532" y="311277"/>
                </a:moveTo>
                <a:lnTo>
                  <a:pt x="1839214" y="336804"/>
                </a:lnTo>
                <a:lnTo>
                  <a:pt x="1915921" y="349758"/>
                </a:lnTo>
                <a:lnTo>
                  <a:pt x="1920240" y="324231"/>
                </a:lnTo>
                <a:lnTo>
                  <a:pt x="1843532" y="311277"/>
                </a:lnTo>
                <a:close/>
              </a:path>
              <a:path w="4418203" h="785368">
                <a:moveTo>
                  <a:pt x="1945767" y="328549"/>
                </a:moveTo>
                <a:lnTo>
                  <a:pt x="1941449" y="354076"/>
                </a:lnTo>
                <a:lnTo>
                  <a:pt x="2018030" y="367030"/>
                </a:lnTo>
                <a:lnTo>
                  <a:pt x="2022347" y="341503"/>
                </a:lnTo>
                <a:lnTo>
                  <a:pt x="1945767" y="328549"/>
                </a:lnTo>
                <a:close/>
              </a:path>
              <a:path w="4418203" h="785368">
                <a:moveTo>
                  <a:pt x="2047875" y="345821"/>
                </a:moveTo>
                <a:lnTo>
                  <a:pt x="2043557" y="371348"/>
                </a:lnTo>
                <a:lnTo>
                  <a:pt x="2120265" y="384429"/>
                </a:lnTo>
                <a:lnTo>
                  <a:pt x="2124583" y="358775"/>
                </a:lnTo>
                <a:lnTo>
                  <a:pt x="2047875" y="345821"/>
                </a:lnTo>
                <a:close/>
              </a:path>
              <a:path w="4418203" h="785368">
                <a:moveTo>
                  <a:pt x="2150110" y="363093"/>
                </a:moveTo>
                <a:lnTo>
                  <a:pt x="2145792" y="388747"/>
                </a:lnTo>
                <a:lnTo>
                  <a:pt x="2222372" y="401701"/>
                </a:lnTo>
                <a:lnTo>
                  <a:pt x="2226691" y="376174"/>
                </a:lnTo>
                <a:lnTo>
                  <a:pt x="2150110" y="363093"/>
                </a:lnTo>
                <a:close/>
              </a:path>
              <a:path w="4418203" h="785368">
                <a:moveTo>
                  <a:pt x="2252218" y="380492"/>
                </a:moveTo>
                <a:lnTo>
                  <a:pt x="2247900" y="406019"/>
                </a:lnTo>
                <a:lnTo>
                  <a:pt x="2324608" y="418973"/>
                </a:lnTo>
                <a:lnTo>
                  <a:pt x="2328926" y="393446"/>
                </a:lnTo>
                <a:lnTo>
                  <a:pt x="2252218" y="380492"/>
                </a:lnTo>
                <a:close/>
              </a:path>
              <a:path w="4418203" h="785368">
                <a:moveTo>
                  <a:pt x="2354453" y="397764"/>
                </a:moveTo>
                <a:lnTo>
                  <a:pt x="2350135" y="423291"/>
                </a:lnTo>
                <a:lnTo>
                  <a:pt x="2426716" y="436245"/>
                </a:lnTo>
                <a:lnTo>
                  <a:pt x="2431034" y="410718"/>
                </a:lnTo>
                <a:lnTo>
                  <a:pt x="2354453" y="397764"/>
                </a:lnTo>
                <a:close/>
              </a:path>
              <a:path w="4418203" h="785368">
                <a:moveTo>
                  <a:pt x="2456561" y="415036"/>
                </a:moveTo>
                <a:lnTo>
                  <a:pt x="2452243" y="440563"/>
                </a:lnTo>
                <a:lnTo>
                  <a:pt x="2528951" y="453517"/>
                </a:lnTo>
                <a:lnTo>
                  <a:pt x="2533269" y="427990"/>
                </a:lnTo>
                <a:lnTo>
                  <a:pt x="2456561" y="415036"/>
                </a:lnTo>
                <a:close/>
              </a:path>
              <a:path w="4418203" h="785368">
                <a:moveTo>
                  <a:pt x="2558796" y="432308"/>
                </a:moveTo>
                <a:lnTo>
                  <a:pt x="2554478" y="457835"/>
                </a:lnTo>
                <a:lnTo>
                  <a:pt x="2631059" y="470789"/>
                </a:lnTo>
                <a:lnTo>
                  <a:pt x="2635377" y="445262"/>
                </a:lnTo>
                <a:lnTo>
                  <a:pt x="2558796" y="432308"/>
                </a:lnTo>
                <a:close/>
              </a:path>
              <a:path w="4418203" h="785368">
                <a:moveTo>
                  <a:pt x="2661031" y="449580"/>
                </a:moveTo>
                <a:lnTo>
                  <a:pt x="2656713" y="475107"/>
                </a:lnTo>
                <a:lnTo>
                  <a:pt x="2733294" y="488061"/>
                </a:lnTo>
                <a:lnTo>
                  <a:pt x="2737612" y="462534"/>
                </a:lnTo>
                <a:lnTo>
                  <a:pt x="2661031" y="449580"/>
                </a:lnTo>
                <a:close/>
              </a:path>
              <a:path w="4418203" h="785368">
                <a:moveTo>
                  <a:pt x="2763139" y="466852"/>
                </a:moveTo>
                <a:lnTo>
                  <a:pt x="2758821" y="492379"/>
                </a:lnTo>
                <a:lnTo>
                  <a:pt x="2835529" y="505460"/>
                </a:lnTo>
                <a:lnTo>
                  <a:pt x="2839847" y="479806"/>
                </a:lnTo>
                <a:lnTo>
                  <a:pt x="2763139" y="466852"/>
                </a:lnTo>
                <a:close/>
              </a:path>
              <a:path w="4418203" h="785368">
                <a:moveTo>
                  <a:pt x="2865374" y="484124"/>
                </a:moveTo>
                <a:lnTo>
                  <a:pt x="2861056" y="509778"/>
                </a:lnTo>
                <a:lnTo>
                  <a:pt x="2937637" y="522732"/>
                </a:lnTo>
                <a:lnTo>
                  <a:pt x="2941955" y="497205"/>
                </a:lnTo>
                <a:lnTo>
                  <a:pt x="2865374" y="484124"/>
                </a:lnTo>
                <a:close/>
              </a:path>
              <a:path w="4418203" h="785368">
                <a:moveTo>
                  <a:pt x="2967482" y="501523"/>
                </a:moveTo>
                <a:lnTo>
                  <a:pt x="2963164" y="527050"/>
                </a:lnTo>
                <a:lnTo>
                  <a:pt x="3039872" y="540004"/>
                </a:lnTo>
                <a:lnTo>
                  <a:pt x="3044190" y="514477"/>
                </a:lnTo>
                <a:lnTo>
                  <a:pt x="2967482" y="501523"/>
                </a:lnTo>
                <a:close/>
              </a:path>
              <a:path w="4418203" h="785368">
                <a:moveTo>
                  <a:pt x="3069717" y="518795"/>
                </a:moveTo>
                <a:lnTo>
                  <a:pt x="3065399" y="544322"/>
                </a:lnTo>
                <a:lnTo>
                  <a:pt x="3141980" y="557276"/>
                </a:lnTo>
                <a:lnTo>
                  <a:pt x="3146297" y="531749"/>
                </a:lnTo>
                <a:lnTo>
                  <a:pt x="3069717" y="518795"/>
                </a:lnTo>
                <a:close/>
              </a:path>
              <a:path w="4418203" h="785368">
                <a:moveTo>
                  <a:pt x="3171825" y="536067"/>
                </a:moveTo>
                <a:lnTo>
                  <a:pt x="3167507" y="561594"/>
                </a:lnTo>
                <a:lnTo>
                  <a:pt x="3244215" y="574548"/>
                </a:lnTo>
                <a:lnTo>
                  <a:pt x="3248533" y="549021"/>
                </a:lnTo>
                <a:lnTo>
                  <a:pt x="3171825" y="536067"/>
                </a:lnTo>
                <a:close/>
              </a:path>
              <a:path w="4418203" h="785368">
                <a:moveTo>
                  <a:pt x="3274059" y="553339"/>
                </a:moveTo>
                <a:lnTo>
                  <a:pt x="3269742" y="578866"/>
                </a:lnTo>
                <a:lnTo>
                  <a:pt x="3346323" y="591820"/>
                </a:lnTo>
                <a:lnTo>
                  <a:pt x="3350641" y="566293"/>
                </a:lnTo>
                <a:lnTo>
                  <a:pt x="3274059" y="553339"/>
                </a:lnTo>
                <a:close/>
              </a:path>
              <a:path w="4418203" h="785368">
                <a:moveTo>
                  <a:pt x="3376295" y="570611"/>
                </a:moveTo>
                <a:lnTo>
                  <a:pt x="3371977" y="596138"/>
                </a:lnTo>
                <a:lnTo>
                  <a:pt x="3448557" y="609092"/>
                </a:lnTo>
                <a:lnTo>
                  <a:pt x="3452876" y="583565"/>
                </a:lnTo>
                <a:lnTo>
                  <a:pt x="3376295" y="570611"/>
                </a:lnTo>
                <a:close/>
              </a:path>
              <a:path w="4418203" h="785368">
                <a:moveTo>
                  <a:pt x="3478403" y="587883"/>
                </a:moveTo>
                <a:lnTo>
                  <a:pt x="3474084" y="613410"/>
                </a:lnTo>
                <a:lnTo>
                  <a:pt x="3550666" y="626491"/>
                </a:lnTo>
                <a:lnTo>
                  <a:pt x="3555111" y="600837"/>
                </a:lnTo>
                <a:lnTo>
                  <a:pt x="3478403" y="587883"/>
                </a:lnTo>
                <a:close/>
              </a:path>
              <a:path w="4418203" h="785368">
                <a:moveTo>
                  <a:pt x="3580638" y="605155"/>
                </a:moveTo>
                <a:lnTo>
                  <a:pt x="3576320" y="630809"/>
                </a:lnTo>
                <a:lnTo>
                  <a:pt x="3652901" y="643763"/>
                </a:lnTo>
                <a:lnTo>
                  <a:pt x="3657219" y="618236"/>
                </a:lnTo>
                <a:lnTo>
                  <a:pt x="3580638" y="605155"/>
                </a:lnTo>
                <a:close/>
              </a:path>
              <a:path w="4418203" h="785368">
                <a:moveTo>
                  <a:pt x="3682746" y="622554"/>
                </a:moveTo>
                <a:lnTo>
                  <a:pt x="3678428" y="648081"/>
                </a:lnTo>
                <a:lnTo>
                  <a:pt x="3755136" y="661035"/>
                </a:lnTo>
                <a:lnTo>
                  <a:pt x="3759454" y="635508"/>
                </a:lnTo>
                <a:lnTo>
                  <a:pt x="3682746" y="622554"/>
                </a:lnTo>
                <a:close/>
              </a:path>
              <a:path w="4418203" h="785368">
                <a:moveTo>
                  <a:pt x="3784980" y="639826"/>
                </a:moveTo>
                <a:lnTo>
                  <a:pt x="3780663" y="665353"/>
                </a:lnTo>
                <a:lnTo>
                  <a:pt x="3857244" y="678307"/>
                </a:lnTo>
                <a:lnTo>
                  <a:pt x="3861562" y="652780"/>
                </a:lnTo>
                <a:lnTo>
                  <a:pt x="3784980" y="639826"/>
                </a:lnTo>
                <a:close/>
              </a:path>
              <a:path w="4418203" h="785368">
                <a:moveTo>
                  <a:pt x="3887089" y="657098"/>
                </a:moveTo>
                <a:lnTo>
                  <a:pt x="3882771" y="682625"/>
                </a:lnTo>
                <a:lnTo>
                  <a:pt x="3959479" y="695579"/>
                </a:lnTo>
                <a:lnTo>
                  <a:pt x="3963797" y="670052"/>
                </a:lnTo>
                <a:lnTo>
                  <a:pt x="3887089" y="657098"/>
                </a:lnTo>
                <a:close/>
              </a:path>
              <a:path w="4418203" h="785368">
                <a:moveTo>
                  <a:pt x="3989324" y="674370"/>
                </a:moveTo>
                <a:lnTo>
                  <a:pt x="3985005" y="699897"/>
                </a:lnTo>
                <a:lnTo>
                  <a:pt x="4061587" y="712851"/>
                </a:lnTo>
                <a:lnTo>
                  <a:pt x="4065904" y="687324"/>
                </a:lnTo>
                <a:lnTo>
                  <a:pt x="3989324" y="674370"/>
                </a:lnTo>
                <a:close/>
              </a:path>
              <a:path w="4418203" h="785368">
                <a:moveTo>
                  <a:pt x="4091431" y="691642"/>
                </a:moveTo>
                <a:lnTo>
                  <a:pt x="4087114" y="717169"/>
                </a:lnTo>
                <a:lnTo>
                  <a:pt x="4163822" y="730123"/>
                </a:lnTo>
                <a:lnTo>
                  <a:pt x="4168140" y="704596"/>
                </a:lnTo>
                <a:lnTo>
                  <a:pt x="4091431" y="691642"/>
                </a:lnTo>
                <a:close/>
              </a:path>
              <a:path w="4418203" h="785368">
                <a:moveTo>
                  <a:pt x="4193667" y="708914"/>
                </a:moveTo>
                <a:lnTo>
                  <a:pt x="4189349" y="734441"/>
                </a:lnTo>
                <a:lnTo>
                  <a:pt x="4265930" y="747522"/>
                </a:lnTo>
                <a:lnTo>
                  <a:pt x="4270248" y="721868"/>
                </a:lnTo>
                <a:lnTo>
                  <a:pt x="4193667" y="708914"/>
                </a:lnTo>
                <a:close/>
              </a:path>
              <a:path w="4418203" h="785368">
                <a:moveTo>
                  <a:pt x="4295902" y="726186"/>
                </a:moveTo>
                <a:lnTo>
                  <a:pt x="4291584" y="751840"/>
                </a:lnTo>
                <a:lnTo>
                  <a:pt x="4339334" y="759848"/>
                </a:lnTo>
                <a:lnTo>
                  <a:pt x="4352163" y="762000"/>
                </a:lnTo>
                <a:lnTo>
                  <a:pt x="4418203" y="760095"/>
                </a:lnTo>
                <a:lnTo>
                  <a:pt x="4347972" y="708787"/>
                </a:lnTo>
                <a:lnTo>
                  <a:pt x="4356481" y="736473"/>
                </a:lnTo>
                <a:lnTo>
                  <a:pt x="4343657" y="734295"/>
                </a:lnTo>
                <a:lnTo>
                  <a:pt x="4295902" y="726186"/>
                </a:lnTo>
                <a:close/>
              </a:path>
              <a:path w="4418203" h="785368">
                <a:moveTo>
                  <a:pt x="4352163" y="762000"/>
                </a:moveTo>
                <a:lnTo>
                  <a:pt x="4339334" y="759848"/>
                </a:lnTo>
                <a:lnTo>
                  <a:pt x="4335018" y="785368"/>
                </a:lnTo>
                <a:lnTo>
                  <a:pt x="4418203" y="760095"/>
                </a:lnTo>
                <a:lnTo>
                  <a:pt x="4352163" y="762000"/>
                </a:lnTo>
                <a:close/>
              </a:path>
              <a:path w="4418203" h="785368">
                <a:moveTo>
                  <a:pt x="4356481" y="736473"/>
                </a:moveTo>
                <a:lnTo>
                  <a:pt x="4347972" y="708787"/>
                </a:lnTo>
                <a:lnTo>
                  <a:pt x="4343657" y="734295"/>
                </a:lnTo>
                <a:lnTo>
                  <a:pt x="4356481" y="736473"/>
                </a:lnTo>
                <a:close/>
              </a:path>
              <a:path w="4418203" h="785368">
                <a:moveTo>
                  <a:pt x="4318" y="0"/>
                </a:moveTo>
                <a:lnTo>
                  <a:pt x="0" y="25654"/>
                </a:lnTo>
                <a:lnTo>
                  <a:pt x="76581" y="38608"/>
                </a:lnTo>
                <a:lnTo>
                  <a:pt x="80899" y="13081"/>
                </a:lnTo>
                <a:lnTo>
                  <a:pt x="431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7063740" y="2349880"/>
            <a:ext cx="62356" cy="936244"/>
          </a:xfrm>
          <a:custGeom>
            <a:avLst/>
            <a:gdLst/>
            <a:ahLst/>
            <a:cxnLst/>
            <a:rect l="l" t="t" r="r" b="b"/>
            <a:pathLst>
              <a:path w="62356" h="936244">
                <a:moveTo>
                  <a:pt x="49656" y="0"/>
                </a:moveTo>
                <a:lnTo>
                  <a:pt x="48894" y="38100"/>
                </a:lnTo>
                <a:lnTo>
                  <a:pt x="61467" y="38354"/>
                </a:lnTo>
                <a:lnTo>
                  <a:pt x="62356" y="254"/>
                </a:lnTo>
                <a:lnTo>
                  <a:pt x="49656" y="0"/>
                </a:lnTo>
                <a:close/>
              </a:path>
              <a:path w="62356" h="936244">
                <a:moveTo>
                  <a:pt x="48513" y="50800"/>
                </a:moveTo>
                <a:lnTo>
                  <a:pt x="47751" y="88900"/>
                </a:lnTo>
                <a:lnTo>
                  <a:pt x="60451" y="89154"/>
                </a:lnTo>
                <a:lnTo>
                  <a:pt x="61213" y="51054"/>
                </a:lnTo>
                <a:lnTo>
                  <a:pt x="48513" y="50800"/>
                </a:lnTo>
                <a:close/>
              </a:path>
              <a:path w="62356" h="936244">
                <a:moveTo>
                  <a:pt x="47498" y="101600"/>
                </a:moveTo>
                <a:lnTo>
                  <a:pt x="46735" y="139700"/>
                </a:lnTo>
                <a:lnTo>
                  <a:pt x="59435" y="139954"/>
                </a:lnTo>
                <a:lnTo>
                  <a:pt x="60198" y="101854"/>
                </a:lnTo>
                <a:lnTo>
                  <a:pt x="47498" y="101600"/>
                </a:lnTo>
                <a:close/>
              </a:path>
              <a:path w="62356" h="936244">
                <a:moveTo>
                  <a:pt x="46481" y="152400"/>
                </a:moveTo>
                <a:lnTo>
                  <a:pt x="45719" y="190500"/>
                </a:lnTo>
                <a:lnTo>
                  <a:pt x="58419" y="190754"/>
                </a:lnTo>
                <a:lnTo>
                  <a:pt x="59181" y="152654"/>
                </a:lnTo>
                <a:lnTo>
                  <a:pt x="46481" y="152400"/>
                </a:lnTo>
                <a:close/>
              </a:path>
              <a:path w="62356" h="936244">
                <a:moveTo>
                  <a:pt x="45465" y="203200"/>
                </a:moveTo>
                <a:lnTo>
                  <a:pt x="44576" y="241300"/>
                </a:lnTo>
                <a:lnTo>
                  <a:pt x="57276" y="241554"/>
                </a:lnTo>
                <a:lnTo>
                  <a:pt x="58165" y="203454"/>
                </a:lnTo>
                <a:lnTo>
                  <a:pt x="45465" y="203200"/>
                </a:lnTo>
                <a:close/>
              </a:path>
              <a:path w="62356" h="936244">
                <a:moveTo>
                  <a:pt x="44323" y="254000"/>
                </a:moveTo>
                <a:lnTo>
                  <a:pt x="43560" y="291973"/>
                </a:lnTo>
                <a:lnTo>
                  <a:pt x="56260" y="292354"/>
                </a:lnTo>
                <a:lnTo>
                  <a:pt x="57023" y="254254"/>
                </a:lnTo>
                <a:lnTo>
                  <a:pt x="44323" y="254000"/>
                </a:lnTo>
                <a:close/>
              </a:path>
              <a:path w="62356" h="936244">
                <a:moveTo>
                  <a:pt x="43306" y="304673"/>
                </a:moveTo>
                <a:lnTo>
                  <a:pt x="42544" y="342773"/>
                </a:lnTo>
                <a:lnTo>
                  <a:pt x="55244" y="343027"/>
                </a:lnTo>
                <a:lnTo>
                  <a:pt x="56006" y="305054"/>
                </a:lnTo>
                <a:lnTo>
                  <a:pt x="43306" y="304673"/>
                </a:lnTo>
                <a:close/>
              </a:path>
              <a:path w="62356" h="936244">
                <a:moveTo>
                  <a:pt x="42290" y="355473"/>
                </a:moveTo>
                <a:lnTo>
                  <a:pt x="41528" y="393573"/>
                </a:lnTo>
                <a:lnTo>
                  <a:pt x="54101" y="393827"/>
                </a:lnTo>
                <a:lnTo>
                  <a:pt x="54990" y="355727"/>
                </a:lnTo>
                <a:lnTo>
                  <a:pt x="42290" y="355473"/>
                </a:lnTo>
                <a:close/>
              </a:path>
              <a:path w="62356" h="936244">
                <a:moveTo>
                  <a:pt x="41148" y="406273"/>
                </a:moveTo>
                <a:lnTo>
                  <a:pt x="40385" y="444373"/>
                </a:lnTo>
                <a:lnTo>
                  <a:pt x="53085" y="444627"/>
                </a:lnTo>
                <a:lnTo>
                  <a:pt x="53848" y="406527"/>
                </a:lnTo>
                <a:lnTo>
                  <a:pt x="41148" y="406273"/>
                </a:lnTo>
                <a:close/>
              </a:path>
              <a:path w="62356" h="936244">
                <a:moveTo>
                  <a:pt x="40131" y="457073"/>
                </a:moveTo>
                <a:lnTo>
                  <a:pt x="39369" y="495173"/>
                </a:lnTo>
                <a:lnTo>
                  <a:pt x="52069" y="495427"/>
                </a:lnTo>
                <a:lnTo>
                  <a:pt x="52831" y="457327"/>
                </a:lnTo>
                <a:lnTo>
                  <a:pt x="40131" y="457073"/>
                </a:lnTo>
                <a:close/>
              </a:path>
              <a:path w="62356" h="936244">
                <a:moveTo>
                  <a:pt x="39115" y="507873"/>
                </a:moveTo>
                <a:lnTo>
                  <a:pt x="38353" y="545973"/>
                </a:lnTo>
                <a:lnTo>
                  <a:pt x="51053" y="546227"/>
                </a:lnTo>
                <a:lnTo>
                  <a:pt x="51815" y="508127"/>
                </a:lnTo>
                <a:lnTo>
                  <a:pt x="39115" y="507873"/>
                </a:lnTo>
                <a:close/>
              </a:path>
              <a:path w="62356" h="936244">
                <a:moveTo>
                  <a:pt x="38100" y="558673"/>
                </a:moveTo>
                <a:lnTo>
                  <a:pt x="37210" y="596773"/>
                </a:lnTo>
                <a:lnTo>
                  <a:pt x="49910" y="597027"/>
                </a:lnTo>
                <a:lnTo>
                  <a:pt x="50800" y="558927"/>
                </a:lnTo>
                <a:lnTo>
                  <a:pt x="38100" y="558673"/>
                </a:lnTo>
                <a:close/>
              </a:path>
              <a:path w="62356" h="936244">
                <a:moveTo>
                  <a:pt x="36956" y="609473"/>
                </a:moveTo>
                <a:lnTo>
                  <a:pt x="36194" y="647573"/>
                </a:lnTo>
                <a:lnTo>
                  <a:pt x="48894" y="647827"/>
                </a:lnTo>
                <a:lnTo>
                  <a:pt x="49656" y="609727"/>
                </a:lnTo>
                <a:lnTo>
                  <a:pt x="36956" y="609473"/>
                </a:lnTo>
                <a:close/>
              </a:path>
              <a:path w="62356" h="936244">
                <a:moveTo>
                  <a:pt x="35940" y="660273"/>
                </a:moveTo>
                <a:lnTo>
                  <a:pt x="35178" y="698373"/>
                </a:lnTo>
                <a:lnTo>
                  <a:pt x="47878" y="698627"/>
                </a:lnTo>
                <a:lnTo>
                  <a:pt x="48640" y="660527"/>
                </a:lnTo>
                <a:lnTo>
                  <a:pt x="35940" y="660273"/>
                </a:lnTo>
                <a:close/>
              </a:path>
              <a:path w="62356" h="936244">
                <a:moveTo>
                  <a:pt x="34925" y="711073"/>
                </a:moveTo>
                <a:lnTo>
                  <a:pt x="34162" y="749173"/>
                </a:lnTo>
                <a:lnTo>
                  <a:pt x="46735" y="749427"/>
                </a:lnTo>
                <a:lnTo>
                  <a:pt x="47625" y="711327"/>
                </a:lnTo>
                <a:lnTo>
                  <a:pt x="34925" y="711073"/>
                </a:lnTo>
                <a:close/>
              </a:path>
              <a:path w="62356" h="936244">
                <a:moveTo>
                  <a:pt x="33781" y="761873"/>
                </a:moveTo>
                <a:lnTo>
                  <a:pt x="33019" y="799973"/>
                </a:lnTo>
                <a:lnTo>
                  <a:pt x="45719" y="800227"/>
                </a:lnTo>
                <a:lnTo>
                  <a:pt x="46481" y="762127"/>
                </a:lnTo>
                <a:lnTo>
                  <a:pt x="33781" y="761873"/>
                </a:lnTo>
                <a:close/>
              </a:path>
              <a:path w="62356" h="936244">
                <a:moveTo>
                  <a:pt x="32765" y="812673"/>
                </a:moveTo>
                <a:lnTo>
                  <a:pt x="32003" y="850773"/>
                </a:lnTo>
                <a:lnTo>
                  <a:pt x="44703" y="851027"/>
                </a:lnTo>
                <a:lnTo>
                  <a:pt x="45465" y="812927"/>
                </a:lnTo>
                <a:lnTo>
                  <a:pt x="32765" y="812673"/>
                </a:lnTo>
                <a:close/>
              </a:path>
              <a:path w="62356" h="936244">
                <a:moveTo>
                  <a:pt x="31495" y="872617"/>
                </a:moveTo>
                <a:lnTo>
                  <a:pt x="44195" y="872871"/>
                </a:lnTo>
                <a:lnTo>
                  <a:pt x="44450" y="863727"/>
                </a:lnTo>
                <a:lnTo>
                  <a:pt x="44195" y="872871"/>
                </a:lnTo>
                <a:lnTo>
                  <a:pt x="31495" y="872617"/>
                </a:lnTo>
                <a:lnTo>
                  <a:pt x="31750" y="863346"/>
                </a:lnTo>
                <a:lnTo>
                  <a:pt x="76200" y="860806"/>
                </a:lnTo>
                <a:lnTo>
                  <a:pt x="0" y="859282"/>
                </a:lnTo>
                <a:lnTo>
                  <a:pt x="36575" y="936244"/>
                </a:lnTo>
                <a:lnTo>
                  <a:pt x="76200" y="860806"/>
                </a:lnTo>
                <a:lnTo>
                  <a:pt x="31750" y="863346"/>
                </a:lnTo>
                <a:lnTo>
                  <a:pt x="31495" y="8726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7016496" y="4669536"/>
            <a:ext cx="143763" cy="926261"/>
          </a:xfrm>
          <a:custGeom>
            <a:avLst/>
            <a:gdLst/>
            <a:ahLst/>
            <a:cxnLst/>
            <a:rect l="l" t="t" r="r" b="b"/>
            <a:pathLst>
              <a:path w="143763" h="926261">
                <a:moveTo>
                  <a:pt x="139319" y="886967"/>
                </a:moveTo>
                <a:lnTo>
                  <a:pt x="126746" y="888364"/>
                </a:lnTo>
                <a:lnTo>
                  <a:pt x="131190" y="926261"/>
                </a:lnTo>
                <a:lnTo>
                  <a:pt x="143763" y="924788"/>
                </a:lnTo>
                <a:lnTo>
                  <a:pt x="139319" y="886967"/>
                </a:lnTo>
                <a:close/>
              </a:path>
              <a:path w="143763" h="926261">
                <a:moveTo>
                  <a:pt x="133476" y="836548"/>
                </a:moveTo>
                <a:lnTo>
                  <a:pt x="120903" y="837945"/>
                </a:lnTo>
                <a:lnTo>
                  <a:pt x="125349" y="875791"/>
                </a:lnTo>
                <a:lnTo>
                  <a:pt x="137922" y="874267"/>
                </a:lnTo>
                <a:lnTo>
                  <a:pt x="133476" y="836548"/>
                </a:lnTo>
                <a:close/>
              </a:path>
              <a:path w="143763" h="926261">
                <a:moveTo>
                  <a:pt x="127507" y="786002"/>
                </a:moveTo>
                <a:lnTo>
                  <a:pt x="114934" y="787526"/>
                </a:lnTo>
                <a:lnTo>
                  <a:pt x="119379" y="825372"/>
                </a:lnTo>
                <a:lnTo>
                  <a:pt x="131952" y="823848"/>
                </a:lnTo>
                <a:lnTo>
                  <a:pt x="127507" y="786002"/>
                </a:lnTo>
                <a:close/>
              </a:path>
              <a:path w="143763" h="926261">
                <a:moveTo>
                  <a:pt x="121665" y="735583"/>
                </a:moveTo>
                <a:lnTo>
                  <a:pt x="108965" y="737107"/>
                </a:lnTo>
                <a:lnTo>
                  <a:pt x="113410" y="774954"/>
                </a:lnTo>
                <a:lnTo>
                  <a:pt x="126110" y="773429"/>
                </a:lnTo>
                <a:lnTo>
                  <a:pt x="121665" y="735583"/>
                </a:lnTo>
                <a:close/>
              </a:path>
              <a:path w="143763" h="926261">
                <a:moveTo>
                  <a:pt x="115697" y="685164"/>
                </a:moveTo>
                <a:lnTo>
                  <a:pt x="103124" y="686561"/>
                </a:lnTo>
                <a:lnTo>
                  <a:pt x="107569" y="724407"/>
                </a:lnTo>
                <a:lnTo>
                  <a:pt x="120142" y="723010"/>
                </a:lnTo>
                <a:lnTo>
                  <a:pt x="115697" y="685164"/>
                </a:lnTo>
                <a:close/>
              </a:path>
              <a:path w="143763" h="926261">
                <a:moveTo>
                  <a:pt x="109854" y="634619"/>
                </a:moveTo>
                <a:lnTo>
                  <a:pt x="97154" y="636142"/>
                </a:lnTo>
                <a:lnTo>
                  <a:pt x="101600" y="673988"/>
                </a:lnTo>
                <a:lnTo>
                  <a:pt x="114173" y="672464"/>
                </a:lnTo>
                <a:lnTo>
                  <a:pt x="109854" y="634619"/>
                </a:lnTo>
                <a:close/>
              </a:path>
              <a:path w="143763" h="926261">
                <a:moveTo>
                  <a:pt x="103885" y="584200"/>
                </a:moveTo>
                <a:lnTo>
                  <a:pt x="91312" y="585723"/>
                </a:lnTo>
                <a:lnTo>
                  <a:pt x="95757" y="623569"/>
                </a:lnTo>
                <a:lnTo>
                  <a:pt x="108330" y="622045"/>
                </a:lnTo>
                <a:lnTo>
                  <a:pt x="103885" y="584200"/>
                </a:lnTo>
                <a:close/>
              </a:path>
              <a:path w="143763" h="926261">
                <a:moveTo>
                  <a:pt x="97917" y="533781"/>
                </a:moveTo>
                <a:lnTo>
                  <a:pt x="85344" y="535305"/>
                </a:lnTo>
                <a:lnTo>
                  <a:pt x="89788" y="573023"/>
                </a:lnTo>
                <a:lnTo>
                  <a:pt x="102361" y="571626"/>
                </a:lnTo>
                <a:lnTo>
                  <a:pt x="97917" y="533781"/>
                </a:lnTo>
                <a:close/>
              </a:path>
              <a:path w="143763" h="926261">
                <a:moveTo>
                  <a:pt x="92075" y="483362"/>
                </a:moveTo>
                <a:lnTo>
                  <a:pt x="79375" y="484758"/>
                </a:lnTo>
                <a:lnTo>
                  <a:pt x="83820" y="522605"/>
                </a:lnTo>
                <a:lnTo>
                  <a:pt x="96520" y="521207"/>
                </a:lnTo>
                <a:lnTo>
                  <a:pt x="92075" y="483362"/>
                </a:lnTo>
                <a:close/>
              </a:path>
              <a:path w="143763" h="926261">
                <a:moveTo>
                  <a:pt x="86105" y="432815"/>
                </a:moveTo>
                <a:lnTo>
                  <a:pt x="73532" y="434339"/>
                </a:lnTo>
                <a:lnTo>
                  <a:pt x="77977" y="472186"/>
                </a:lnTo>
                <a:lnTo>
                  <a:pt x="90550" y="470662"/>
                </a:lnTo>
                <a:lnTo>
                  <a:pt x="86105" y="432815"/>
                </a:lnTo>
                <a:close/>
              </a:path>
              <a:path w="143763" h="926261">
                <a:moveTo>
                  <a:pt x="80263" y="382396"/>
                </a:moveTo>
                <a:lnTo>
                  <a:pt x="67563" y="383920"/>
                </a:lnTo>
                <a:lnTo>
                  <a:pt x="72008" y="421766"/>
                </a:lnTo>
                <a:lnTo>
                  <a:pt x="84581" y="420243"/>
                </a:lnTo>
                <a:lnTo>
                  <a:pt x="80263" y="382396"/>
                </a:lnTo>
                <a:close/>
              </a:path>
              <a:path w="143763" h="926261">
                <a:moveTo>
                  <a:pt x="74295" y="331977"/>
                </a:moveTo>
                <a:lnTo>
                  <a:pt x="61722" y="333375"/>
                </a:lnTo>
                <a:lnTo>
                  <a:pt x="66167" y="371220"/>
                </a:lnTo>
                <a:lnTo>
                  <a:pt x="78739" y="369824"/>
                </a:lnTo>
                <a:lnTo>
                  <a:pt x="74295" y="331977"/>
                </a:lnTo>
                <a:close/>
              </a:path>
              <a:path w="143763" h="926261">
                <a:moveTo>
                  <a:pt x="68325" y="281431"/>
                </a:moveTo>
                <a:lnTo>
                  <a:pt x="55752" y="282956"/>
                </a:lnTo>
                <a:lnTo>
                  <a:pt x="60198" y="320801"/>
                </a:lnTo>
                <a:lnTo>
                  <a:pt x="72771" y="319277"/>
                </a:lnTo>
                <a:lnTo>
                  <a:pt x="68325" y="281431"/>
                </a:lnTo>
                <a:close/>
              </a:path>
              <a:path w="143763" h="926261">
                <a:moveTo>
                  <a:pt x="62483" y="231012"/>
                </a:moveTo>
                <a:lnTo>
                  <a:pt x="49783" y="232537"/>
                </a:lnTo>
                <a:lnTo>
                  <a:pt x="54228" y="270382"/>
                </a:lnTo>
                <a:lnTo>
                  <a:pt x="66928" y="268858"/>
                </a:lnTo>
                <a:lnTo>
                  <a:pt x="62483" y="231012"/>
                </a:lnTo>
                <a:close/>
              </a:path>
              <a:path w="143763" h="926261">
                <a:moveTo>
                  <a:pt x="56514" y="180594"/>
                </a:moveTo>
                <a:lnTo>
                  <a:pt x="43942" y="182118"/>
                </a:lnTo>
                <a:lnTo>
                  <a:pt x="48386" y="219963"/>
                </a:lnTo>
                <a:lnTo>
                  <a:pt x="60959" y="218439"/>
                </a:lnTo>
                <a:lnTo>
                  <a:pt x="56514" y="180594"/>
                </a:lnTo>
                <a:close/>
              </a:path>
              <a:path w="143763" h="926261">
                <a:moveTo>
                  <a:pt x="50673" y="130175"/>
                </a:moveTo>
                <a:lnTo>
                  <a:pt x="37973" y="131571"/>
                </a:lnTo>
                <a:lnTo>
                  <a:pt x="42418" y="169418"/>
                </a:lnTo>
                <a:lnTo>
                  <a:pt x="54990" y="168020"/>
                </a:lnTo>
                <a:lnTo>
                  <a:pt x="50673" y="130175"/>
                </a:lnTo>
                <a:close/>
              </a:path>
              <a:path w="143763" h="926261">
                <a:moveTo>
                  <a:pt x="44703" y="79628"/>
                </a:moveTo>
                <a:lnTo>
                  <a:pt x="32130" y="81152"/>
                </a:lnTo>
                <a:lnTo>
                  <a:pt x="36575" y="118999"/>
                </a:lnTo>
                <a:lnTo>
                  <a:pt x="49149" y="117475"/>
                </a:lnTo>
                <a:lnTo>
                  <a:pt x="44703" y="79628"/>
                </a:lnTo>
                <a:close/>
              </a:path>
              <a:path w="143763" h="926261">
                <a:moveTo>
                  <a:pt x="30099" y="63753"/>
                </a:moveTo>
                <a:lnTo>
                  <a:pt x="30606" y="68580"/>
                </a:lnTo>
                <a:lnTo>
                  <a:pt x="43179" y="67056"/>
                </a:lnTo>
                <a:lnTo>
                  <a:pt x="30606" y="68580"/>
                </a:lnTo>
                <a:lnTo>
                  <a:pt x="30099" y="63753"/>
                </a:lnTo>
                <a:lnTo>
                  <a:pt x="42672" y="62356"/>
                </a:lnTo>
                <a:lnTo>
                  <a:pt x="75692" y="71246"/>
                </a:lnTo>
                <a:lnTo>
                  <a:pt x="28955" y="0"/>
                </a:lnTo>
                <a:lnTo>
                  <a:pt x="0" y="80137"/>
                </a:lnTo>
                <a:lnTo>
                  <a:pt x="75692" y="71246"/>
                </a:lnTo>
                <a:lnTo>
                  <a:pt x="42672" y="62356"/>
                </a:lnTo>
                <a:lnTo>
                  <a:pt x="30099" y="63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7276338" y="4439412"/>
            <a:ext cx="606932" cy="77724"/>
          </a:xfrm>
          <a:custGeom>
            <a:avLst/>
            <a:gdLst/>
            <a:ahLst/>
            <a:cxnLst/>
            <a:rect l="l" t="t" r="r" b="b"/>
            <a:pathLst>
              <a:path w="606932" h="77724">
                <a:moveTo>
                  <a:pt x="542162" y="51815"/>
                </a:moveTo>
                <a:lnTo>
                  <a:pt x="529209" y="51815"/>
                </a:lnTo>
                <a:lnTo>
                  <a:pt x="529208" y="77724"/>
                </a:lnTo>
                <a:lnTo>
                  <a:pt x="606932" y="38862"/>
                </a:lnTo>
                <a:lnTo>
                  <a:pt x="542162" y="51815"/>
                </a:lnTo>
                <a:close/>
              </a:path>
              <a:path w="606932" h="77724">
                <a:moveTo>
                  <a:pt x="542162" y="25907"/>
                </a:moveTo>
                <a:lnTo>
                  <a:pt x="529208" y="0"/>
                </a:lnTo>
                <a:lnTo>
                  <a:pt x="529209" y="25907"/>
                </a:lnTo>
                <a:lnTo>
                  <a:pt x="542162" y="25907"/>
                </a:lnTo>
                <a:close/>
              </a:path>
              <a:path w="606932" h="77724">
                <a:moveTo>
                  <a:pt x="0" y="25907"/>
                </a:moveTo>
                <a:lnTo>
                  <a:pt x="0" y="51815"/>
                </a:lnTo>
                <a:lnTo>
                  <a:pt x="542162" y="51815"/>
                </a:lnTo>
                <a:lnTo>
                  <a:pt x="606932" y="38862"/>
                </a:lnTo>
                <a:lnTo>
                  <a:pt x="529208" y="0"/>
                </a:lnTo>
                <a:lnTo>
                  <a:pt x="542162" y="25907"/>
                </a:lnTo>
                <a:lnTo>
                  <a:pt x="0" y="25907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7890509" y="4257294"/>
            <a:ext cx="504444" cy="390144"/>
          </a:xfrm>
          <a:custGeom>
            <a:avLst/>
            <a:gdLst/>
            <a:ahLst/>
            <a:cxnLst/>
            <a:rect l="l" t="t" r="r" b="b"/>
            <a:pathLst>
              <a:path w="504444" h="390144">
                <a:moveTo>
                  <a:pt x="0" y="390143"/>
                </a:moveTo>
                <a:lnTo>
                  <a:pt x="504444" y="390143"/>
                </a:lnTo>
                <a:lnTo>
                  <a:pt x="504444" y="0"/>
                </a:lnTo>
                <a:lnTo>
                  <a:pt x="0" y="0"/>
                </a:lnTo>
                <a:lnTo>
                  <a:pt x="0" y="390143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8393430" y="4257294"/>
            <a:ext cx="504444" cy="390144"/>
          </a:xfrm>
          <a:custGeom>
            <a:avLst/>
            <a:gdLst/>
            <a:ahLst/>
            <a:cxnLst/>
            <a:rect l="l" t="t" r="r" b="b"/>
            <a:pathLst>
              <a:path w="504444" h="390144">
                <a:moveTo>
                  <a:pt x="0" y="390143"/>
                </a:moveTo>
                <a:lnTo>
                  <a:pt x="504444" y="390143"/>
                </a:lnTo>
                <a:lnTo>
                  <a:pt x="504444" y="0"/>
                </a:lnTo>
                <a:lnTo>
                  <a:pt x="0" y="0"/>
                </a:lnTo>
                <a:lnTo>
                  <a:pt x="0" y="390143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383540" y="236845"/>
            <a:ext cx="4892505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dirty="0" smtClean="0" sz="3600" spc="-159" b="1">
                <a:latin typeface="Arial"/>
                <a:cs typeface="Arial"/>
              </a:rPr>
              <a:t>Obj</a:t>
            </a:r>
            <a:r>
              <a:rPr dirty="0" smtClean="0" sz="3600" spc="-154" b="1">
                <a:latin typeface="Arial"/>
                <a:cs typeface="Arial"/>
              </a:rPr>
              <a:t>ect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59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4" b="1">
                <a:latin typeface="Arial"/>
                <a:cs typeface="Arial"/>
              </a:rPr>
              <a:t>arameter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75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xa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64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2</a:t>
            </a:r>
            <a:r>
              <a:rPr dirty="0" smtClean="0" sz="3600" spc="-299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…</a:t>
            </a:r>
            <a:r>
              <a:rPr dirty="0" smtClean="0" sz="3600" spc="0" b="1">
                <a:latin typeface="Arial"/>
                <a:cs typeface="Arial"/>
              </a:rPr>
              <a:t>.</a:t>
            </a:r>
            <a:endParaRPr sz="36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83540" y="1577371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26440" y="1577371"/>
            <a:ext cx="741527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 u="heavy">
                <a:solidFill>
                  <a:srgbClr val="FF0000"/>
                </a:solidFill>
                <a:latin typeface="Arial"/>
                <a:cs typeface="Arial"/>
              </a:rPr>
              <a:t>Suppose</a:t>
            </a:r>
            <a:r>
              <a:rPr dirty="0" smtClean="0" sz="2400" spc="0" b="1" u="heavy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 u="heavy">
                <a:solidFill>
                  <a:srgbClr val="FF0000"/>
                </a:solidFill>
                <a:latin typeface="Arial"/>
                <a:cs typeface="Arial"/>
              </a:rPr>
              <a:t>th</a:t>
            </a:r>
            <a:r>
              <a:rPr dirty="0" smtClean="0" sz="2400" spc="0" b="1" u="heavy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400" spc="-4" b="1" u="heavy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 u="heavy">
                <a:solidFill>
                  <a:srgbClr val="FF0000"/>
                </a:solidFill>
                <a:latin typeface="Arial"/>
                <a:cs typeface="Arial"/>
              </a:rPr>
              <a:t>Update</a:t>
            </a:r>
            <a:r>
              <a:rPr dirty="0" smtClean="0" sz="2400" spc="14" b="1" u="heavy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4" b="1" u="heavy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2400" spc="0" b="1" u="heavy">
                <a:solidFill>
                  <a:srgbClr val="FF0000"/>
                </a:solidFill>
                <a:latin typeface="Arial"/>
                <a:cs typeface="Arial"/>
              </a:rPr>
              <a:t>etho</a:t>
            </a:r>
            <a:r>
              <a:rPr dirty="0" smtClean="0" sz="2400" spc="0" b="1" u="heavy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2400" spc="-19" b="1" u="heavy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 u="heavy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dirty="0" smtClean="0" sz="2400" spc="0" b="1" u="heavy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 u="heavy">
                <a:solidFill>
                  <a:srgbClr val="FF0000"/>
                </a:solidFill>
                <a:latin typeface="Arial"/>
                <a:cs typeface="Arial"/>
              </a:rPr>
              <a:t>changed</a:t>
            </a:r>
            <a:r>
              <a:rPr dirty="0" smtClean="0" sz="2400" spc="0" b="1" u="heavy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 u="heavy">
                <a:solidFill>
                  <a:srgbClr val="FF0000"/>
                </a:solidFill>
                <a:latin typeface="Arial"/>
                <a:cs typeface="Arial"/>
              </a:rPr>
              <a:t>as</a:t>
            </a:r>
            <a:r>
              <a:rPr dirty="0" smtClean="0" sz="2400" spc="4" b="1" u="heavy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 u="heavy">
                <a:solidFill>
                  <a:srgbClr val="FF0000"/>
                </a:solidFill>
                <a:latin typeface="Arial"/>
                <a:cs typeface="Arial"/>
              </a:rPr>
              <a:t>fo</a:t>
            </a:r>
            <a:r>
              <a:rPr dirty="0" smtClean="0" sz="2400" spc="0" b="1" u="heavy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400" spc="9" b="1" u="heavy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400" spc="-14" b="1" u="heavy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400" spc="14" b="1" u="heavy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 sz="2400" spc="0" b="1" u="heavy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943727" y="2064385"/>
            <a:ext cx="236411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latin typeface="Calibri"/>
                <a:cs typeface="Calibri"/>
              </a:rPr>
              <a:t>Acti</a:t>
            </a:r>
            <a:r>
              <a:rPr dirty="0" smtClean="0" baseline="3034" sz="2700" spc="-4" b="1">
                <a:latin typeface="Calibri"/>
                <a:cs typeface="Calibri"/>
              </a:rPr>
              <a:t>v</a:t>
            </a:r>
            <a:r>
              <a:rPr dirty="0" smtClean="0" baseline="3034" sz="2700" spc="0" b="1">
                <a:latin typeface="Calibri"/>
                <a:cs typeface="Calibri"/>
              </a:rPr>
              <a:t>e</a:t>
            </a:r>
            <a:r>
              <a:rPr dirty="0" smtClean="0" baseline="3034" sz="2700" spc="-29" b="1"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latin typeface="Calibri"/>
                <a:cs typeface="Calibri"/>
              </a:rPr>
              <a:t>in</a:t>
            </a:r>
            <a:r>
              <a:rPr dirty="0" smtClean="0" baseline="3034" sz="2700" spc="4" b="1"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latin typeface="Calibri"/>
                <a:cs typeface="Calibri"/>
              </a:rPr>
              <a:t>mai</a:t>
            </a:r>
            <a:r>
              <a:rPr dirty="0" smtClean="0" baseline="3034" sz="2700" spc="4" b="1"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latin typeface="Calibri"/>
                <a:cs typeface="Calibri"/>
              </a:rPr>
              <a:t>()</a:t>
            </a:r>
            <a:r>
              <a:rPr dirty="0" smtClean="0" baseline="3034" sz="2700" spc="-14" b="1"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latin typeface="Calibri"/>
                <a:cs typeface="Calibri"/>
              </a:rPr>
              <a:t>M</a:t>
            </a:r>
            <a:r>
              <a:rPr dirty="0" smtClean="0" baseline="3034" sz="2700" spc="-9" b="1"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latin typeface="Calibri"/>
                <a:cs typeface="Calibri"/>
              </a:rPr>
              <a:t>th</a:t>
            </a:r>
            <a:r>
              <a:rPr dirty="0" smtClean="0" baseline="3034" sz="2700" spc="9" b="1">
                <a:latin typeface="Calibri"/>
                <a:cs typeface="Calibri"/>
              </a:rPr>
              <a:t>o</a:t>
            </a:r>
            <a:r>
              <a:rPr dirty="0" smtClean="0" baseline="3034" sz="2700" spc="0" b="1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74370" y="2478738"/>
            <a:ext cx="1040384" cy="5436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latin typeface="Arial"/>
                <a:cs typeface="Arial"/>
              </a:rPr>
              <a:t>//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Dri</a:t>
            </a:r>
            <a:r>
              <a:rPr dirty="0" smtClean="0" sz="1200" spc="-19" b="1">
                <a:latin typeface="Arial"/>
                <a:cs typeface="Arial"/>
              </a:rPr>
              <a:t>v</a:t>
            </a:r>
            <a:r>
              <a:rPr dirty="0" smtClean="0" sz="1200" spc="4" b="1">
                <a:latin typeface="Arial"/>
                <a:cs typeface="Arial"/>
              </a:rPr>
              <a:t>e</a:t>
            </a:r>
            <a:r>
              <a:rPr dirty="0" smtClean="0" sz="1200" spc="0" b="1">
                <a:latin typeface="Arial"/>
                <a:cs typeface="Arial"/>
              </a:rPr>
              <a:t>r</a:t>
            </a:r>
            <a:r>
              <a:rPr dirty="0" smtClean="0" sz="1200" spc="0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c</a:t>
            </a:r>
            <a:r>
              <a:rPr dirty="0" smtClean="0" sz="1200" spc="0" b="1">
                <a:latin typeface="Arial"/>
                <a:cs typeface="Arial"/>
              </a:rPr>
              <a:t>l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  <a:p>
            <a:pPr marL="12700" marR="22859">
              <a:lnSpc>
                <a:spcPct val="95825"/>
              </a:lnSpc>
            </a:pPr>
            <a:r>
              <a:rPr dirty="0" smtClean="0" sz="1200" spc="0" b="1">
                <a:latin typeface="Arial"/>
                <a:cs typeface="Arial"/>
              </a:rPr>
              <a:t>c</a:t>
            </a:r>
            <a:r>
              <a:rPr dirty="0" smtClean="0" sz="1200" spc="4" b="1">
                <a:latin typeface="Arial"/>
                <a:cs typeface="Arial"/>
              </a:rPr>
              <a:t>l</a:t>
            </a:r>
            <a:r>
              <a:rPr dirty="0" smtClean="0" sz="1200" spc="0" b="1">
                <a:latin typeface="Arial"/>
                <a:cs typeface="Arial"/>
              </a:rPr>
              <a:t>a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s</a:t>
            </a:r>
            <a:r>
              <a:rPr dirty="0" smtClean="0" sz="1200" spc="-29" b="1">
                <a:latin typeface="Arial"/>
                <a:cs typeface="Arial"/>
              </a:rPr>
              <a:t> </a:t>
            </a:r>
            <a:r>
              <a:rPr dirty="0" smtClean="0" sz="1200" spc="-84" b="1">
                <a:latin typeface="Arial"/>
                <a:cs typeface="Arial"/>
              </a:rPr>
              <a:t>T</a:t>
            </a:r>
            <a:r>
              <a:rPr dirty="0" smtClean="0" sz="1200" spc="0" b="1">
                <a:latin typeface="Arial"/>
                <a:cs typeface="Arial"/>
              </a:rPr>
              <a:t>e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  <a:p>
            <a:pPr marL="12700" marR="22859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179434" y="2865405"/>
            <a:ext cx="61274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001F5F"/>
                </a:solidFill>
                <a:latin typeface="Arial"/>
                <a:cs typeface="Arial"/>
              </a:rPr>
              <a:t>:AB</a:t>
            </a:r>
            <a:endParaRPr sz="2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02386" y="3027632"/>
            <a:ext cx="497078" cy="3606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public</a:t>
            </a:r>
            <a:endParaRPr sz="1200">
              <a:latin typeface="Arial"/>
              <a:cs typeface="Arial"/>
            </a:endParaRPr>
          </a:p>
          <a:p>
            <a:pPr marL="12700" marR="22859">
              <a:lnSpc>
                <a:spcPct val="95825"/>
              </a:lnSpc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388745" y="3027632"/>
            <a:ext cx="44678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tatic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303526" y="3027632"/>
            <a:ext cx="35915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-19" b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oid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217926" y="3027632"/>
            <a:ext cx="108986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update(</a:t>
            </a:r>
            <a:r>
              <a:rPr dirty="0" smtClean="0" sz="1200" spc="-39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200" spc="3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b)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879717" y="3273837"/>
            <a:ext cx="42621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001F5F"/>
                </a:solidFill>
                <a:latin typeface="Arial"/>
                <a:cs typeface="Arial"/>
              </a:rPr>
              <a:t>ab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02386" y="3406322"/>
            <a:ext cx="1708251" cy="8049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69213" marR="613791" algn="ctr">
              <a:lnSpc>
                <a:spcPts val="1939"/>
              </a:lnSpc>
              <a:spcBef>
                <a:spcPts val="97"/>
              </a:spcBef>
            </a:pPr>
            <a:r>
              <a:rPr dirty="0" smtClean="0" sz="1800" spc="-4" b="1">
                <a:solidFill>
                  <a:srgbClr val="FF0000"/>
                </a:solidFill>
                <a:latin typeface="Arial"/>
                <a:cs typeface="Arial"/>
              </a:rPr>
              <a:t>ab</a:t>
            </a:r>
            <a:endParaRPr sz="1800">
              <a:latin typeface="Arial"/>
              <a:cs typeface="Arial"/>
            </a:endParaRPr>
          </a:p>
          <a:p>
            <a:pPr marL="799058" marR="1145">
              <a:lnSpc>
                <a:spcPct val="95825"/>
              </a:lnSpc>
            </a:pP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b.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200" spc="-3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(5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6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1200">
              <a:latin typeface="Arial"/>
              <a:cs typeface="Arial"/>
            </a:endParaRPr>
          </a:p>
          <a:p>
            <a:pPr marL="799058">
              <a:lnSpc>
                <a:spcPct val="95825"/>
              </a:lnSpc>
              <a:spcBef>
                <a:spcPts val="60"/>
              </a:spcBef>
            </a:pP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b.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tB(4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5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}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//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nd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od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303526" y="3406322"/>
            <a:ext cx="193192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217926" y="3406322"/>
            <a:ext cx="504316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new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132579" y="3406322"/>
            <a:ext cx="1183030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-5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B(</a:t>
            </a:r>
            <a:r>
              <a:rPr dirty="0" smtClean="0" sz="1800" spc="-4" b="1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0,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0);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126095" y="3541172"/>
            <a:ext cx="2405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638159" y="3568858"/>
            <a:ext cx="2405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111490" y="3932205"/>
            <a:ext cx="61274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001F5F"/>
                </a:solidFill>
                <a:latin typeface="Arial"/>
                <a:cs typeface="Arial"/>
              </a:rPr>
              <a:t>:AB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12026" y="4340637"/>
            <a:ext cx="42621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001F5F"/>
                </a:solidFill>
                <a:latin typeface="Arial"/>
                <a:cs typeface="Arial"/>
              </a:rPr>
              <a:t>ab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02386" y="4398985"/>
            <a:ext cx="940946" cy="3611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0"/>
              </a:lnSpc>
              <a:spcBef>
                <a:spcPts val="66"/>
              </a:spcBef>
            </a:pPr>
            <a:r>
              <a:rPr dirty="0" smtClean="0" sz="1200" spc="0" b="1">
                <a:latin typeface="Arial"/>
                <a:cs typeface="Arial"/>
              </a:rPr>
              <a:t>p</a:t>
            </a:r>
            <a:r>
              <a:rPr dirty="0" smtClean="0" sz="1200" spc="-4" b="1">
                <a:latin typeface="Arial"/>
                <a:cs typeface="Arial"/>
              </a:rPr>
              <a:t>u</a:t>
            </a:r>
            <a:r>
              <a:rPr dirty="0" smtClean="0" sz="1200" spc="0" b="1">
                <a:latin typeface="Arial"/>
                <a:cs typeface="Arial"/>
              </a:rPr>
              <a:t>blic</a:t>
            </a:r>
            <a:r>
              <a:rPr dirty="0" smtClean="0" sz="1200" spc="19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static</a:t>
            </a:r>
            <a:endParaRPr sz="1200">
              <a:latin typeface="Arial"/>
              <a:cs typeface="Arial"/>
            </a:endParaRPr>
          </a:p>
          <a:p>
            <a:pPr marL="12700" marR="22905">
              <a:lnSpc>
                <a:spcPct val="95825"/>
              </a:lnSpc>
            </a:pPr>
            <a:r>
              <a:rPr dirty="0" smtClean="0" sz="1200" spc="0" b="1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03526" y="4398985"/>
            <a:ext cx="1770679" cy="178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0"/>
              </a:lnSpc>
              <a:spcBef>
                <a:spcPts val="66"/>
              </a:spcBef>
            </a:pPr>
            <a:r>
              <a:rPr dirty="0" smtClean="0" sz="1200" spc="-19" b="1">
                <a:latin typeface="Arial"/>
                <a:cs typeface="Arial"/>
              </a:rPr>
              <a:t>v</a:t>
            </a:r>
            <a:r>
              <a:rPr dirty="0" smtClean="0" sz="1200" spc="0" b="1">
                <a:latin typeface="Arial"/>
                <a:cs typeface="Arial"/>
              </a:rPr>
              <a:t>oid</a:t>
            </a:r>
            <a:r>
              <a:rPr dirty="0" smtClean="0" sz="1200" spc="19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ma</a:t>
            </a:r>
            <a:r>
              <a:rPr dirty="0" smtClean="0" sz="1200" spc="4" b="1">
                <a:latin typeface="Arial"/>
                <a:cs typeface="Arial"/>
              </a:rPr>
              <a:t>i</a:t>
            </a:r>
            <a:r>
              <a:rPr dirty="0" smtClean="0" sz="1200" spc="0" b="1">
                <a:latin typeface="Arial"/>
                <a:cs typeface="Arial"/>
              </a:rPr>
              <a:t>n</a:t>
            </a:r>
            <a:r>
              <a:rPr dirty="0" smtClean="0" sz="1200" spc="-4" b="1">
                <a:latin typeface="Arial"/>
                <a:cs typeface="Arial"/>
              </a:rPr>
              <a:t>(</a:t>
            </a:r>
            <a:r>
              <a:rPr dirty="0" smtClean="0" sz="1200" spc="0" b="1">
                <a:latin typeface="Arial"/>
                <a:cs typeface="Arial"/>
              </a:rPr>
              <a:t>String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0" b="1">
                <a:latin typeface="Arial"/>
                <a:cs typeface="Arial"/>
              </a:rPr>
              <a:t>rgs</a:t>
            </a:r>
            <a:r>
              <a:rPr dirty="0" smtClean="0" sz="1200" spc="-4" b="1">
                <a:latin typeface="Arial"/>
                <a:cs typeface="Arial"/>
              </a:rPr>
              <a:t>[])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058150" y="4607725"/>
            <a:ext cx="240803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570214" y="4635658"/>
            <a:ext cx="2405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83158" y="4765246"/>
            <a:ext cx="26344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-39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88745" y="4765246"/>
            <a:ext cx="22732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ab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03526" y="4765246"/>
            <a:ext cx="13726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17926" y="4765246"/>
            <a:ext cx="34498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new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32579" y="4765246"/>
            <a:ext cx="62798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-39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5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6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9254" y="4948126"/>
            <a:ext cx="3860139" cy="5435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-29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tem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ou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.pr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200" spc="-9" b="1">
                <a:solidFill>
                  <a:srgbClr val="FF0000"/>
                </a:solidFill>
                <a:latin typeface="Arial"/>
                <a:cs typeface="Arial"/>
              </a:rPr>
              <a:t>"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Before</a:t>
            </a:r>
            <a:r>
              <a:rPr dirty="0" smtClean="0" sz="1200" spc="3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Ca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ng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date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od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"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</a:pP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b.di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pl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-29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();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update(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4370" y="5679696"/>
            <a:ext cx="1470445" cy="3607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6586" marR="57748" algn="ctr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latin typeface="Arial"/>
                <a:cs typeface="Arial"/>
              </a:rPr>
              <a:t>}//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End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of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-4" b="1">
                <a:latin typeface="Arial"/>
                <a:cs typeface="Arial"/>
              </a:rPr>
              <a:t>M</a:t>
            </a:r>
            <a:r>
              <a:rPr dirty="0" smtClean="0" sz="1200" spc="4" b="1">
                <a:latin typeface="Arial"/>
                <a:cs typeface="Arial"/>
              </a:rPr>
              <a:t>e</a:t>
            </a:r>
            <a:r>
              <a:rPr dirty="0" smtClean="0" sz="1200" spc="0" b="1">
                <a:latin typeface="Arial"/>
                <a:cs typeface="Arial"/>
              </a:rPr>
              <a:t>t</a:t>
            </a:r>
            <a:r>
              <a:rPr dirty="0" smtClean="0" sz="1200" spc="-4" b="1">
                <a:latin typeface="Arial"/>
                <a:cs typeface="Arial"/>
              </a:rPr>
              <a:t>h</a:t>
            </a:r>
            <a:r>
              <a:rPr dirty="0" smtClean="0" sz="1200" spc="0" b="1">
                <a:latin typeface="Arial"/>
                <a:cs typeface="Arial"/>
              </a:rPr>
              <a:t>od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95825"/>
              </a:lnSpc>
            </a:pPr>
            <a:r>
              <a:rPr dirty="0" smtClean="0" sz="1200" spc="0" b="1">
                <a:latin typeface="Arial"/>
                <a:cs typeface="Arial"/>
              </a:rPr>
              <a:t>}//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End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of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c</a:t>
            </a:r>
            <a:r>
              <a:rPr dirty="0" smtClean="0" sz="1200" spc="4" b="1">
                <a:latin typeface="Arial"/>
                <a:cs typeface="Arial"/>
              </a:rPr>
              <a:t>l</a:t>
            </a:r>
            <a:r>
              <a:rPr dirty="0" smtClean="0" sz="1200" spc="0" b="1">
                <a:latin typeface="Arial"/>
                <a:cs typeface="Arial"/>
              </a:rPr>
              <a:t>a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s</a:t>
            </a:r>
            <a:r>
              <a:rPr dirty="0" smtClean="0" sz="1200" spc="-4" b="1">
                <a:latin typeface="Arial"/>
                <a:cs typeface="Arial"/>
              </a:rPr>
              <a:t> </a:t>
            </a:r>
            <a:r>
              <a:rPr dirty="0" smtClean="0" sz="1200" spc="-84" b="1">
                <a:latin typeface="Arial"/>
                <a:cs typeface="Arial"/>
              </a:rPr>
              <a:t>T</a:t>
            </a:r>
            <a:r>
              <a:rPr dirty="0" smtClean="0" sz="1200" spc="0" b="1">
                <a:latin typeface="Arial"/>
                <a:cs typeface="Arial"/>
              </a:rPr>
              <a:t>e</a:t>
            </a:r>
            <a:r>
              <a:rPr dirty="0" smtClean="0" sz="1200" spc="-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80354" y="5691174"/>
            <a:ext cx="241258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latin typeface="Calibri"/>
                <a:cs typeface="Calibri"/>
              </a:rPr>
              <a:t>Acti</a:t>
            </a:r>
            <a:r>
              <a:rPr dirty="0" smtClean="0" baseline="3034" sz="2700" spc="-4" b="1">
                <a:latin typeface="Calibri"/>
                <a:cs typeface="Calibri"/>
              </a:rPr>
              <a:t>v</a:t>
            </a:r>
            <a:r>
              <a:rPr dirty="0" smtClean="0" baseline="3034" sz="2700" spc="0" b="1">
                <a:latin typeface="Calibri"/>
                <a:cs typeface="Calibri"/>
              </a:rPr>
              <a:t>e</a:t>
            </a:r>
            <a:r>
              <a:rPr dirty="0" smtClean="0" baseline="3034" sz="2700" spc="-29" b="1"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latin typeface="Calibri"/>
                <a:cs typeface="Calibri"/>
              </a:rPr>
              <a:t>in</a:t>
            </a:r>
            <a:r>
              <a:rPr dirty="0" smtClean="0" baseline="3034" sz="2700" spc="4" b="1">
                <a:latin typeface="Calibri"/>
                <a:cs typeface="Calibri"/>
              </a:rPr>
              <a:t> </a:t>
            </a:r>
            <a:r>
              <a:rPr dirty="0" smtClean="0" baseline="3034" sz="2700" spc="4" b="1">
                <a:latin typeface="Calibri"/>
                <a:cs typeface="Calibri"/>
              </a:rPr>
              <a:t>u</a:t>
            </a:r>
            <a:r>
              <a:rPr dirty="0" smtClean="0" baseline="3034" sz="2700" spc="4" b="1">
                <a:latin typeface="Calibri"/>
                <a:cs typeface="Calibri"/>
              </a:rPr>
              <a:t>p</a:t>
            </a:r>
            <a:r>
              <a:rPr dirty="0" smtClean="0" baseline="3034" sz="2700" spc="4" b="1">
                <a:latin typeface="Calibri"/>
                <a:cs typeface="Calibri"/>
              </a:rPr>
              <a:t>d</a:t>
            </a:r>
            <a:r>
              <a:rPr dirty="0" smtClean="0" baseline="3034" sz="2700" spc="-9" b="1">
                <a:latin typeface="Calibri"/>
                <a:cs typeface="Calibri"/>
              </a:rPr>
              <a:t>a</a:t>
            </a:r>
            <a:r>
              <a:rPr dirty="0" smtClean="0" baseline="3034" sz="2700" spc="-25" b="1">
                <a:latin typeface="Calibri"/>
                <a:cs typeface="Calibri"/>
              </a:rPr>
              <a:t>t</a:t>
            </a:r>
            <a:r>
              <a:rPr dirty="0" smtClean="0" baseline="3034" sz="2700" spc="0" b="1">
                <a:latin typeface="Calibri"/>
                <a:cs typeface="Calibri"/>
              </a:rPr>
              <a:t>e</a:t>
            </a:r>
            <a:r>
              <a:rPr dirty="0" smtClean="0" baseline="3034" sz="2700" spc="-39" b="1"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latin typeface="Calibri"/>
                <a:cs typeface="Calibri"/>
              </a:rPr>
              <a:t>M</a:t>
            </a:r>
            <a:r>
              <a:rPr dirty="0" smtClean="0" baseline="3034" sz="2700" spc="-9" b="1"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latin typeface="Calibri"/>
                <a:cs typeface="Calibri"/>
              </a:rPr>
              <a:t>th</a:t>
            </a:r>
            <a:r>
              <a:rPr dirty="0" smtClean="0" baseline="3034" sz="2700" spc="9" b="1">
                <a:latin typeface="Calibri"/>
                <a:cs typeface="Calibri"/>
              </a:rPr>
              <a:t>o</a:t>
            </a:r>
            <a:r>
              <a:rPr dirty="0" smtClean="0" baseline="3034" sz="2700" spc="0" b="1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15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3184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90509" y="4257294"/>
            <a:ext cx="503682" cy="3901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8298">
              <a:lnSpc>
                <a:spcPct val="101725"/>
              </a:lnSpc>
              <a:spcBef>
                <a:spcPts val="50"/>
              </a:spcBef>
            </a:pPr>
            <a:r>
              <a:rPr dirty="0" smtClean="0" sz="2400" spc="-4" b="1">
                <a:solidFill>
                  <a:srgbClr val="FF0000"/>
                </a:solidFill>
                <a:latin typeface="Calibri"/>
                <a:cs typeface="Calibri"/>
              </a:rPr>
              <a:t>56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94192" y="4257294"/>
            <a:ext cx="503681" cy="3901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7535">
              <a:lnSpc>
                <a:spcPct val="101725"/>
              </a:lnSpc>
              <a:spcBef>
                <a:spcPts val="50"/>
              </a:spcBef>
            </a:pPr>
            <a:r>
              <a:rPr dirty="0" smtClean="0" sz="2400" spc="-4" b="1">
                <a:solidFill>
                  <a:srgbClr val="FF0000"/>
                </a:solidFill>
                <a:latin typeface="Calibri"/>
                <a:cs typeface="Calibri"/>
              </a:rPr>
              <a:t>20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57566" y="3190494"/>
            <a:ext cx="503681" cy="3901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9573" marR="138505" algn="ctr">
              <a:lnSpc>
                <a:spcPct val="101725"/>
              </a:lnSpc>
              <a:spcBef>
                <a:spcPts val="50"/>
              </a:spcBef>
            </a:pPr>
            <a:r>
              <a:rPr dirty="0" smtClean="0" sz="2400" spc="0" b="1">
                <a:solidFill>
                  <a:srgbClr val="FF0000"/>
                </a:solidFill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61248" y="3190494"/>
            <a:ext cx="503681" cy="3901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8811" marR="139267" algn="ctr">
              <a:lnSpc>
                <a:spcPct val="101725"/>
              </a:lnSpc>
              <a:spcBef>
                <a:spcPts val="50"/>
              </a:spcBef>
            </a:pPr>
            <a:r>
              <a:rPr dirty="0" smtClean="0" sz="2400" spc="0" b="1">
                <a:solidFill>
                  <a:srgbClr val="FF0000"/>
                </a:solidFill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24176" y="1697354"/>
            <a:ext cx="8503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2566416" y="1697354"/>
            <a:ext cx="8412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3681679" y="1697354"/>
            <a:ext cx="8686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4852111" y="1697354"/>
            <a:ext cx="8199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5187696" y="1697354"/>
            <a:ext cx="8503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6523939" y="1697354"/>
            <a:ext cx="8442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6946696" y="1697354"/>
            <a:ext cx="8534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62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7344918" y="3372612"/>
            <a:ext cx="606932" cy="77724"/>
          </a:xfrm>
          <a:custGeom>
            <a:avLst/>
            <a:gdLst/>
            <a:ahLst/>
            <a:cxnLst/>
            <a:rect l="l" t="t" r="r" b="b"/>
            <a:pathLst>
              <a:path w="606932" h="77724">
                <a:moveTo>
                  <a:pt x="542162" y="51815"/>
                </a:moveTo>
                <a:lnTo>
                  <a:pt x="529209" y="51815"/>
                </a:lnTo>
                <a:lnTo>
                  <a:pt x="529208" y="77724"/>
                </a:lnTo>
                <a:lnTo>
                  <a:pt x="606932" y="38862"/>
                </a:lnTo>
                <a:lnTo>
                  <a:pt x="542162" y="51815"/>
                </a:lnTo>
                <a:close/>
              </a:path>
              <a:path w="606932" h="77724">
                <a:moveTo>
                  <a:pt x="542162" y="25908"/>
                </a:moveTo>
                <a:lnTo>
                  <a:pt x="529208" y="0"/>
                </a:lnTo>
                <a:lnTo>
                  <a:pt x="529209" y="25907"/>
                </a:lnTo>
                <a:lnTo>
                  <a:pt x="542162" y="25908"/>
                </a:lnTo>
                <a:close/>
              </a:path>
              <a:path w="606932" h="77724">
                <a:moveTo>
                  <a:pt x="0" y="25908"/>
                </a:moveTo>
                <a:lnTo>
                  <a:pt x="0" y="51815"/>
                </a:lnTo>
                <a:lnTo>
                  <a:pt x="542162" y="51815"/>
                </a:lnTo>
                <a:lnTo>
                  <a:pt x="606932" y="38862"/>
                </a:lnTo>
                <a:lnTo>
                  <a:pt x="529208" y="0"/>
                </a:lnTo>
                <a:lnTo>
                  <a:pt x="542162" y="25908"/>
                </a:lnTo>
                <a:lnTo>
                  <a:pt x="0" y="25908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7957566" y="3190494"/>
            <a:ext cx="504444" cy="390143"/>
          </a:xfrm>
          <a:custGeom>
            <a:avLst/>
            <a:gdLst/>
            <a:ahLst/>
            <a:cxnLst/>
            <a:rect l="l" t="t" r="r" b="b"/>
            <a:pathLst>
              <a:path w="504444" h="390143">
                <a:moveTo>
                  <a:pt x="0" y="390143"/>
                </a:moveTo>
                <a:lnTo>
                  <a:pt x="504444" y="390143"/>
                </a:lnTo>
                <a:lnTo>
                  <a:pt x="504444" y="0"/>
                </a:lnTo>
                <a:lnTo>
                  <a:pt x="0" y="0"/>
                </a:lnTo>
                <a:lnTo>
                  <a:pt x="0" y="390143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8460486" y="3190494"/>
            <a:ext cx="504444" cy="390143"/>
          </a:xfrm>
          <a:custGeom>
            <a:avLst/>
            <a:gdLst/>
            <a:ahLst/>
            <a:cxnLst/>
            <a:rect l="l" t="t" r="r" b="b"/>
            <a:pathLst>
              <a:path w="504444" h="390143">
                <a:moveTo>
                  <a:pt x="0" y="390143"/>
                </a:moveTo>
                <a:lnTo>
                  <a:pt x="504444" y="390143"/>
                </a:lnTo>
                <a:lnTo>
                  <a:pt x="504444" y="0"/>
                </a:lnTo>
                <a:lnTo>
                  <a:pt x="0" y="0"/>
                </a:lnTo>
                <a:lnTo>
                  <a:pt x="0" y="390143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1358265" y="3213354"/>
            <a:ext cx="2699766" cy="2134362"/>
          </a:xfrm>
          <a:custGeom>
            <a:avLst/>
            <a:gdLst/>
            <a:ahLst/>
            <a:cxnLst/>
            <a:rect l="l" t="t" r="r" b="b"/>
            <a:pathLst>
              <a:path w="2699766" h="2134362">
                <a:moveTo>
                  <a:pt x="2582926" y="75692"/>
                </a:moveTo>
                <a:lnTo>
                  <a:pt x="2521839" y="123951"/>
                </a:lnTo>
                <a:lnTo>
                  <a:pt x="2537968" y="144272"/>
                </a:lnTo>
                <a:lnTo>
                  <a:pt x="2598928" y="96138"/>
                </a:lnTo>
                <a:lnTo>
                  <a:pt x="2582926" y="75692"/>
                </a:lnTo>
                <a:close/>
              </a:path>
              <a:path w="2699766" h="2134362">
                <a:moveTo>
                  <a:pt x="2501519" y="139954"/>
                </a:moveTo>
                <a:lnTo>
                  <a:pt x="2440559" y="188087"/>
                </a:lnTo>
                <a:lnTo>
                  <a:pt x="2456561" y="208407"/>
                </a:lnTo>
                <a:lnTo>
                  <a:pt x="2517648" y="160274"/>
                </a:lnTo>
                <a:lnTo>
                  <a:pt x="2501519" y="139954"/>
                </a:lnTo>
                <a:close/>
              </a:path>
              <a:path w="2699766" h="2134362">
                <a:moveTo>
                  <a:pt x="2420239" y="204088"/>
                </a:moveTo>
                <a:lnTo>
                  <a:pt x="2359152" y="252349"/>
                </a:lnTo>
                <a:lnTo>
                  <a:pt x="2375281" y="272669"/>
                </a:lnTo>
                <a:lnTo>
                  <a:pt x="2436241" y="224536"/>
                </a:lnTo>
                <a:lnTo>
                  <a:pt x="2420239" y="204088"/>
                </a:lnTo>
                <a:close/>
              </a:path>
              <a:path w="2699766" h="2134362">
                <a:moveTo>
                  <a:pt x="2338832" y="268350"/>
                </a:moveTo>
                <a:lnTo>
                  <a:pt x="2277872" y="316484"/>
                </a:lnTo>
                <a:lnTo>
                  <a:pt x="2293874" y="336804"/>
                </a:lnTo>
                <a:lnTo>
                  <a:pt x="2354834" y="288671"/>
                </a:lnTo>
                <a:lnTo>
                  <a:pt x="2338832" y="268350"/>
                </a:lnTo>
                <a:close/>
              </a:path>
              <a:path w="2699766" h="2134362">
                <a:moveTo>
                  <a:pt x="2257425" y="332486"/>
                </a:moveTo>
                <a:lnTo>
                  <a:pt x="2196465" y="380746"/>
                </a:lnTo>
                <a:lnTo>
                  <a:pt x="2212467" y="401066"/>
                </a:lnTo>
                <a:lnTo>
                  <a:pt x="2273554" y="352933"/>
                </a:lnTo>
                <a:lnTo>
                  <a:pt x="2257425" y="332486"/>
                </a:lnTo>
                <a:close/>
              </a:path>
              <a:path w="2699766" h="2134362">
                <a:moveTo>
                  <a:pt x="2176145" y="396748"/>
                </a:moveTo>
                <a:lnTo>
                  <a:pt x="2115058" y="444881"/>
                </a:lnTo>
                <a:lnTo>
                  <a:pt x="2131187" y="465201"/>
                </a:lnTo>
                <a:lnTo>
                  <a:pt x="2192147" y="417068"/>
                </a:lnTo>
                <a:lnTo>
                  <a:pt x="2176145" y="396748"/>
                </a:lnTo>
                <a:close/>
              </a:path>
              <a:path w="2699766" h="2134362">
                <a:moveTo>
                  <a:pt x="2094738" y="460883"/>
                </a:moveTo>
                <a:lnTo>
                  <a:pt x="2033777" y="509143"/>
                </a:lnTo>
                <a:lnTo>
                  <a:pt x="2049780" y="529463"/>
                </a:lnTo>
                <a:lnTo>
                  <a:pt x="2110867" y="481330"/>
                </a:lnTo>
                <a:lnTo>
                  <a:pt x="2094738" y="460883"/>
                </a:lnTo>
                <a:close/>
              </a:path>
              <a:path w="2699766" h="2134362">
                <a:moveTo>
                  <a:pt x="2013458" y="525145"/>
                </a:moveTo>
                <a:lnTo>
                  <a:pt x="1952371" y="573278"/>
                </a:lnTo>
                <a:lnTo>
                  <a:pt x="1968500" y="593598"/>
                </a:lnTo>
                <a:lnTo>
                  <a:pt x="2029460" y="545465"/>
                </a:lnTo>
                <a:lnTo>
                  <a:pt x="2013458" y="525145"/>
                </a:lnTo>
                <a:close/>
              </a:path>
              <a:path w="2699766" h="2134362">
                <a:moveTo>
                  <a:pt x="1932051" y="589280"/>
                </a:moveTo>
                <a:lnTo>
                  <a:pt x="1871090" y="637540"/>
                </a:lnTo>
                <a:lnTo>
                  <a:pt x="1887092" y="657860"/>
                </a:lnTo>
                <a:lnTo>
                  <a:pt x="1948180" y="609727"/>
                </a:lnTo>
                <a:lnTo>
                  <a:pt x="1932051" y="589280"/>
                </a:lnTo>
                <a:close/>
              </a:path>
              <a:path w="2699766" h="2134362">
                <a:moveTo>
                  <a:pt x="1850771" y="653542"/>
                </a:moveTo>
                <a:lnTo>
                  <a:pt x="1789684" y="701675"/>
                </a:lnTo>
                <a:lnTo>
                  <a:pt x="1805813" y="721995"/>
                </a:lnTo>
                <a:lnTo>
                  <a:pt x="1866773" y="673862"/>
                </a:lnTo>
                <a:lnTo>
                  <a:pt x="1850771" y="653542"/>
                </a:lnTo>
                <a:close/>
              </a:path>
              <a:path w="2699766" h="2134362">
                <a:moveTo>
                  <a:pt x="1769364" y="717677"/>
                </a:moveTo>
                <a:lnTo>
                  <a:pt x="1708403" y="765937"/>
                </a:lnTo>
                <a:lnTo>
                  <a:pt x="1724405" y="786257"/>
                </a:lnTo>
                <a:lnTo>
                  <a:pt x="1785365" y="738124"/>
                </a:lnTo>
                <a:lnTo>
                  <a:pt x="1769364" y="717677"/>
                </a:lnTo>
                <a:close/>
              </a:path>
              <a:path w="2699766" h="2134362">
                <a:moveTo>
                  <a:pt x="1687957" y="781939"/>
                </a:moveTo>
                <a:lnTo>
                  <a:pt x="1626997" y="830072"/>
                </a:lnTo>
                <a:lnTo>
                  <a:pt x="1642999" y="850392"/>
                </a:lnTo>
                <a:lnTo>
                  <a:pt x="1704086" y="802259"/>
                </a:lnTo>
                <a:lnTo>
                  <a:pt x="1687957" y="781939"/>
                </a:lnTo>
                <a:close/>
              </a:path>
              <a:path w="2699766" h="2134362">
                <a:moveTo>
                  <a:pt x="1606677" y="846201"/>
                </a:moveTo>
                <a:lnTo>
                  <a:pt x="1545717" y="894334"/>
                </a:lnTo>
                <a:lnTo>
                  <a:pt x="1561718" y="914654"/>
                </a:lnTo>
                <a:lnTo>
                  <a:pt x="1622679" y="866521"/>
                </a:lnTo>
                <a:lnTo>
                  <a:pt x="1606677" y="846201"/>
                </a:lnTo>
                <a:close/>
              </a:path>
              <a:path w="2699766" h="2134362">
                <a:moveTo>
                  <a:pt x="1525270" y="910336"/>
                </a:moveTo>
                <a:lnTo>
                  <a:pt x="1464310" y="958469"/>
                </a:lnTo>
                <a:lnTo>
                  <a:pt x="1480311" y="978789"/>
                </a:lnTo>
                <a:lnTo>
                  <a:pt x="1541398" y="930656"/>
                </a:lnTo>
                <a:lnTo>
                  <a:pt x="1525270" y="910336"/>
                </a:lnTo>
                <a:close/>
              </a:path>
              <a:path w="2699766" h="2134362">
                <a:moveTo>
                  <a:pt x="1443990" y="974598"/>
                </a:moveTo>
                <a:lnTo>
                  <a:pt x="1382903" y="1022731"/>
                </a:lnTo>
                <a:lnTo>
                  <a:pt x="1399032" y="1043051"/>
                </a:lnTo>
                <a:lnTo>
                  <a:pt x="1459992" y="994918"/>
                </a:lnTo>
                <a:lnTo>
                  <a:pt x="1443990" y="974598"/>
                </a:lnTo>
                <a:close/>
              </a:path>
              <a:path w="2699766" h="2134362">
                <a:moveTo>
                  <a:pt x="1362583" y="1038733"/>
                </a:moveTo>
                <a:lnTo>
                  <a:pt x="1301623" y="1086866"/>
                </a:lnTo>
                <a:lnTo>
                  <a:pt x="1317624" y="1107186"/>
                </a:lnTo>
                <a:lnTo>
                  <a:pt x="1378711" y="1059053"/>
                </a:lnTo>
                <a:lnTo>
                  <a:pt x="1362583" y="1038733"/>
                </a:lnTo>
                <a:close/>
              </a:path>
              <a:path w="2699766" h="2134362">
                <a:moveTo>
                  <a:pt x="1281303" y="1102995"/>
                </a:moveTo>
                <a:lnTo>
                  <a:pt x="1220216" y="1151128"/>
                </a:lnTo>
                <a:lnTo>
                  <a:pt x="1236345" y="1171448"/>
                </a:lnTo>
                <a:lnTo>
                  <a:pt x="1297305" y="1123315"/>
                </a:lnTo>
                <a:lnTo>
                  <a:pt x="1281303" y="1102995"/>
                </a:lnTo>
                <a:close/>
              </a:path>
              <a:path w="2699766" h="2134362">
                <a:moveTo>
                  <a:pt x="1199896" y="1167130"/>
                </a:moveTo>
                <a:lnTo>
                  <a:pt x="1138936" y="1215263"/>
                </a:lnTo>
                <a:lnTo>
                  <a:pt x="1154937" y="1235583"/>
                </a:lnTo>
                <a:lnTo>
                  <a:pt x="1215898" y="1187450"/>
                </a:lnTo>
                <a:lnTo>
                  <a:pt x="1199896" y="1167130"/>
                </a:lnTo>
                <a:close/>
              </a:path>
              <a:path w="2699766" h="2134362">
                <a:moveTo>
                  <a:pt x="1118616" y="1231392"/>
                </a:moveTo>
                <a:lnTo>
                  <a:pt x="1057529" y="1279525"/>
                </a:lnTo>
                <a:lnTo>
                  <a:pt x="1073658" y="1299845"/>
                </a:lnTo>
                <a:lnTo>
                  <a:pt x="1134617" y="1251712"/>
                </a:lnTo>
                <a:lnTo>
                  <a:pt x="1118616" y="1231392"/>
                </a:lnTo>
                <a:close/>
              </a:path>
              <a:path w="2699766" h="2134362">
                <a:moveTo>
                  <a:pt x="1037209" y="1295527"/>
                </a:moveTo>
                <a:lnTo>
                  <a:pt x="976248" y="1343660"/>
                </a:lnTo>
                <a:lnTo>
                  <a:pt x="992251" y="1363980"/>
                </a:lnTo>
                <a:lnTo>
                  <a:pt x="1053211" y="1315847"/>
                </a:lnTo>
                <a:lnTo>
                  <a:pt x="1037209" y="1295527"/>
                </a:lnTo>
                <a:close/>
              </a:path>
              <a:path w="2699766" h="2134362">
                <a:moveTo>
                  <a:pt x="955802" y="1359789"/>
                </a:moveTo>
                <a:lnTo>
                  <a:pt x="894841" y="1407922"/>
                </a:lnTo>
                <a:lnTo>
                  <a:pt x="910843" y="1428242"/>
                </a:lnTo>
                <a:lnTo>
                  <a:pt x="971930" y="1380109"/>
                </a:lnTo>
                <a:lnTo>
                  <a:pt x="955802" y="1359789"/>
                </a:lnTo>
                <a:close/>
              </a:path>
              <a:path w="2699766" h="2134362">
                <a:moveTo>
                  <a:pt x="874522" y="1423924"/>
                </a:moveTo>
                <a:lnTo>
                  <a:pt x="813435" y="1472057"/>
                </a:lnTo>
                <a:lnTo>
                  <a:pt x="829564" y="1492377"/>
                </a:lnTo>
                <a:lnTo>
                  <a:pt x="890523" y="1444244"/>
                </a:lnTo>
                <a:lnTo>
                  <a:pt x="874522" y="1423924"/>
                </a:lnTo>
                <a:close/>
              </a:path>
              <a:path w="2699766" h="2134362">
                <a:moveTo>
                  <a:pt x="793115" y="1488186"/>
                </a:moveTo>
                <a:lnTo>
                  <a:pt x="732154" y="1536319"/>
                </a:lnTo>
                <a:lnTo>
                  <a:pt x="748157" y="1556639"/>
                </a:lnTo>
                <a:lnTo>
                  <a:pt x="809243" y="1508506"/>
                </a:lnTo>
                <a:lnTo>
                  <a:pt x="793115" y="1488186"/>
                </a:lnTo>
                <a:close/>
              </a:path>
              <a:path w="2699766" h="2134362">
                <a:moveTo>
                  <a:pt x="711835" y="1552321"/>
                </a:moveTo>
                <a:lnTo>
                  <a:pt x="650747" y="1600454"/>
                </a:lnTo>
                <a:lnTo>
                  <a:pt x="666877" y="1620774"/>
                </a:lnTo>
                <a:lnTo>
                  <a:pt x="727836" y="1572641"/>
                </a:lnTo>
                <a:lnTo>
                  <a:pt x="711835" y="1552321"/>
                </a:lnTo>
                <a:close/>
              </a:path>
              <a:path w="2699766" h="2134362">
                <a:moveTo>
                  <a:pt x="630428" y="1616583"/>
                </a:moveTo>
                <a:lnTo>
                  <a:pt x="569467" y="1664716"/>
                </a:lnTo>
                <a:lnTo>
                  <a:pt x="585470" y="1685036"/>
                </a:lnTo>
                <a:lnTo>
                  <a:pt x="646557" y="1636903"/>
                </a:lnTo>
                <a:lnTo>
                  <a:pt x="630428" y="1616583"/>
                </a:lnTo>
                <a:close/>
              </a:path>
              <a:path w="2699766" h="2134362">
                <a:moveTo>
                  <a:pt x="549147" y="1680718"/>
                </a:moveTo>
                <a:lnTo>
                  <a:pt x="488060" y="1728851"/>
                </a:lnTo>
                <a:lnTo>
                  <a:pt x="504190" y="1749171"/>
                </a:lnTo>
                <a:lnTo>
                  <a:pt x="565149" y="1701038"/>
                </a:lnTo>
                <a:lnTo>
                  <a:pt x="549147" y="1680718"/>
                </a:lnTo>
                <a:close/>
              </a:path>
              <a:path w="2699766" h="2134362">
                <a:moveTo>
                  <a:pt x="467741" y="1744980"/>
                </a:moveTo>
                <a:lnTo>
                  <a:pt x="406780" y="1793113"/>
                </a:lnTo>
                <a:lnTo>
                  <a:pt x="422783" y="1813433"/>
                </a:lnTo>
                <a:lnTo>
                  <a:pt x="483742" y="1765300"/>
                </a:lnTo>
                <a:lnTo>
                  <a:pt x="467741" y="1744980"/>
                </a:lnTo>
                <a:close/>
              </a:path>
              <a:path w="2699766" h="2134362">
                <a:moveTo>
                  <a:pt x="386334" y="1809115"/>
                </a:moveTo>
                <a:lnTo>
                  <a:pt x="325373" y="1857248"/>
                </a:lnTo>
                <a:lnTo>
                  <a:pt x="341376" y="1877568"/>
                </a:lnTo>
                <a:lnTo>
                  <a:pt x="402462" y="1829435"/>
                </a:lnTo>
                <a:lnTo>
                  <a:pt x="386334" y="1809115"/>
                </a:lnTo>
                <a:close/>
              </a:path>
              <a:path w="2699766" h="2134362">
                <a:moveTo>
                  <a:pt x="305053" y="1873377"/>
                </a:moveTo>
                <a:lnTo>
                  <a:pt x="243966" y="1921510"/>
                </a:lnTo>
                <a:lnTo>
                  <a:pt x="260096" y="1941830"/>
                </a:lnTo>
                <a:lnTo>
                  <a:pt x="321055" y="1893697"/>
                </a:lnTo>
                <a:lnTo>
                  <a:pt x="305053" y="1873377"/>
                </a:lnTo>
                <a:close/>
              </a:path>
              <a:path w="2699766" h="2134362">
                <a:moveTo>
                  <a:pt x="223647" y="1937512"/>
                </a:moveTo>
                <a:lnTo>
                  <a:pt x="162687" y="1985645"/>
                </a:lnTo>
                <a:lnTo>
                  <a:pt x="178688" y="2005965"/>
                </a:lnTo>
                <a:lnTo>
                  <a:pt x="239775" y="1957832"/>
                </a:lnTo>
                <a:lnTo>
                  <a:pt x="223647" y="1937512"/>
                </a:lnTo>
                <a:close/>
              </a:path>
              <a:path w="2699766" h="2134362">
                <a:moveTo>
                  <a:pt x="142366" y="2001774"/>
                </a:moveTo>
                <a:lnTo>
                  <a:pt x="81279" y="2049907"/>
                </a:lnTo>
                <a:lnTo>
                  <a:pt x="97409" y="2070227"/>
                </a:lnTo>
                <a:lnTo>
                  <a:pt x="158369" y="2022094"/>
                </a:lnTo>
                <a:lnTo>
                  <a:pt x="142366" y="2001774"/>
                </a:lnTo>
                <a:close/>
              </a:path>
              <a:path w="2699766" h="2134362">
                <a:moveTo>
                  <a:pt x="60959" y="2065909"/>
                </a:moveTo>
                <a:lnTo>
                  <a:pt x="0" y="2114042"/>
                </a:lnTo>
                <a:lnTo>
                  <a:pt x="16001" y="2134362"/>
                </a:lnTo>
                <a:lnTo>
                  <a:pt x="77088" y="2086229"/>
                </a:lnTo>
                <a:lnTo>
                  <a:pt x="60959" y="2065909"/>
                </a:lnTo>
                <a:close/>
              </a:path>
              <a:path w="2699766" h="2134362">
                <a:moveTo>
                  <a:pt x="2603246" y="59690"/>
                </a:moveTo>
                <a:lnTo>
                  <a:pt x="2619248" y="80010"/>
                </a:lnTo>
                <a:lnTo>
                  <a:pt x="2646782" y="58315"/>
                </a:lnTo>
                <a:lnTo>
                  <a:pt x="2656967" y="50292"/>
                </a:lnTo>
                <a:lnTo>
                  <a:pt x="2662809" y="78612"/>
                </a:lnTo>
                <a:lnTo>
                  <a:pt x="2699766" y="0"/>
                </a:lnTo>
                <a:lnTo>
                  <a:pt x="2640965" y="29972"/>
                </a:lnTo>
                <a:lnTo>
                  <a:pt x="2630754" y="38016"/>
                </a:lnTo>
                <a:lnTo>
                  <a:pt x="2603246" y="59690"/>
                </a:lnTo>
                <a:close/>
              </a:path>
              <a:path w="2699766" h="2134362">
                <a:moveTo>
                  <a:pt x="2640965" y="29972"/>
                </a:moveTo>
                <a:lnTo>
                  <a:pt x="2699766" y="0"/>
                </a:lnTo>
                <a:lnTo>
                  <a:pt x="2614676" y="17653"/>
                </a:lnTo>
                <a:lnTo>
                  <a:pt x="2630754" y="38016"/>
                </a:lnTo>
                <a:lnTo>
                  <a:pt x="2640965" y="29972"/>
                </a:lnTo>
                <a:close/>
              </a:path>
              <a:path w="2699766" h="2134362">
                <a:moveTo>
                  <a:pt x="2662809" y="78612"/>
                </a:moveTo>
                <a:lnTo>
                  <a:pt x="2656967" y="50292"/>
                </a:lnTo>
                <a:lnTo>
                  <a:pt x="2646782" y="58315"/>
                </a:lnTo>
                <a:lnTo>
                  <a:pt x="2662809" y="786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5413629" y="3538854"/>
            <a:ext cx="1423797" cy="822706"/>
          </a:xfrm>
          <a:custGeom>
            <a:avLst/>
            <a:gdLst/>
            <a:ahLst/>
            <a:cxnLst/>
            <a:rect l="l" t="t" r="r" b="b"/>
            <a:pathLst>
              <a:path w="1423797" h="822706">
                <a:moveTo>
                  <a:pt x="102870" y="51562"/>
                </a:moveTo>
                <a:lnTo>
                  <a:pt x="89916" y="74041"/>
                </a:lnTo>
                <a:lnTo>
                  <a:pt x="157480" y="112649"/>
                </a:lnTo>
                <a:lnTo>
                  <a:pt x="170307" y="90170"/>
                </a:lnTo>
                <a:lnTo>
                  <a:pt x="102870" y="51562"/>
                </a:lnTo>
                <a:close/>
              </a:path>
              <a:path w="1423797" h="822706">
                <a:moveTo>
                  <a:pt x="192786" y="102997"/>
                </a:moveTo>
                <a:lnTo>
                  <a:pt x="179959" y="125476"/>
                </a:lnTo>
                <a:lnTo>
                  <a:pt x="247396" y="164084"/>
                </a:lnTo>
                <a:lnTo>
                  <a:pt x="260223" y="141605"/>
                </a:lnTo>
                <a:lnTo>
                  <a:pt x="192786" y="102997"/>
                </a:lnTo>
                <a:close/>
              </a:path>
              <a:path w="1423797" h="822706">
                <a:moveTo>
                  <a:pt x="282701" y="154559"/>
                </a:moveTo>
                <a:lnTo>
                  <a:pt x="269875" y="177038"/>
                </a:lnTo>
                <a:lnTo>
                  <a:pt x="337312" y="215646"/>
                </a:lnTo>
                <a:lnTo>
                  <a:pt x="350138" y="193167"/>
                </a:lnTo>
                <a:lnTo>
                  <a:pt x="282701" y="154559"/>
                </a:lnTo>
                <a:close/>
              </a:path>
              <a:path w="1423797" h="822706">
                <a:moveTo>
                  <a:pt x="372618" y="205994"/>
                </a:moveTo>
                <a:lnTo>
                  <a:pt x="359791" y="228473"/>
                </a:lnTo>
                <a:lnTo>
                  <a:pt x="427228" y="267081"/>
                </a:lnTo>
                <a:lnTo>
                  <a:pt x="440055" y="244602"/>
                </a:lnTo>
                <a:lnTo>
                  <a:pt x="372618" y="205994"/>
                </a:lnTo>
                <a:close/>
              </a:path>
              <a:path w="1423797" h="822706">
                <a:moveTo>
                  <a:pt x="462534" y="257556"/>
                </a:moveTo>
                <a:lnTo>
                  <a:pt x="449707" y="280035"/>
                </a:lnTo>
                <a:lnTo>
                  <a:pt x="517144" y="318643"/>
                </a:lnTo>
                <a:lnTo>
                  <a:pt x="530098" y="296164"/>
                </a:lnTo>
                <a:lnTo>
                  <a:pt x="462534" y="257556"/>
                </a:lnTo>
                <a:close/>
              </a:path>
              <a:path w="1423797" h="822706">
                <a:moveTo>
                  <a:pt x="552576" y="308991"/>
                </a:moveTo>
                <a:lnTo>
                  <a:pt x="539623" y="331470"/>
                </a:lnTo>
                <a:lnTo>
                  <a:pt x="607060" y="370078"/>
                </a:lnTo>
                <a:lnTo>
                  <a:pt x="620013" y="347599"/>
                </a:lnTo>
                <a:lnTo>
                  <a:pt x="552576" y="308991"/>
                </a:lnTo>
                <a:close/>
              </a:path>
              <a:path w="1423797" h="822706">
                <a:moveTo>
                  <a:pt x="642493" y="360426"/>
                </a:moveTo>
                <a:lnTo>
                  <a:pt x="629538" y="382905"/>
                </a:lnTo>
                <a:lnTo>
                  <a:pt x="697103" y="421640"/>
                </a:lnTo>
                <a:lnTo>
                  <a:pt x="709930" y="399161"/>
                </a:lnTo>
                <a:lnTo>
                  <a:pt x="642493" y="360426"/>
                </a:lnTo>
                <a:close/>
              </a:path>
              <a:path w="1423797" h="822706">
                <a:moveTo>
                  <a:pt x="732409" y="411988"/>
                </a:moveTo>
                <a:lnTo>
                  <a:pt x="719582" y="434467"/>
                </a:lnTo>
                <a:lnTo>
                  <a:pt x="787019" y="473075"/>
                </a:lnTo>
                <a:lnTo>
                  <a:pt x="799846" y="450596"/>
                </a:lnTo>
                <a:lnTo>
                  <a:pt x="732409" y="411988"/>
                </a:lnTo>
                <a:close/>
              </a:path>
              <a:path w="1423797" h="822706">
                <a:moveTo>
                  <a:pt x="822325" y="463423"/>
                </a:moveTo>
                <a:lnTo>
                  <a:pt x="809498" y="485902"/>
                </a:lnTo>
                <a:lnTo>
                  <a:pt x="876935" y="524510"/>
                </a:lnTo>
                <a:lnTo>
                  <a:pt x="889762" y="502031"/>
                </a:lnTo>
                <a:lnTo>
                  <a:pt x="822325" y="463423"/>
                </a:lnTo>
                <a:close/>
              </a:path>
              <a:path w="1423797" h="822706">
                <a:moveTo>
                  <a:pt x="912241" y="514985"/>
                </a:moveTo>
                <a:lnTo>
                  <a:pt x="899413" y="537464"/>
                </a:lnTo>
                <a:lnTo>
                  <a:pt x="966851" y="576072"/>
                </a:lnTo>
                <a:lnTo>
                  <a:pt x="979678" y="553593"/>
                </a:lnTo>
                <a:lnTo>
                  <a:pt x="912241" y="514985"/>
                </a:lnTo>
                <a:close/>
              </a:path>
              <a:path w="1423797" h="822706">
                <a:moveTo>
                  <a:pt x="1002157" y="566420"/>
                </a:moveTo>
                <a:lnTo>
                  <a:pt x="989330" y="588899"/>
                </a:lnTo>
                <a:lnTo>
                  <a:pt x="1056767" y="627507"/>
                </a:lnTo>
                <a:lnTo>
                  <a:pt x="1069594" y="605028"/>
                </a:lnTo>
                <a:lnTo>
                  <a:pt x="1002157" y="566420"/>
                </a:lnTo>
                <a:close/>
              </a:path>
              <a:path w="1423797" h="822706">
                <a:moveTo>
                  <a:pt x="1092200" y="617982"/>
                </a:moveTo>
                <a:lnTo>
                  <a:pt x="1079246" y="640461"/>
                </a:lnTo>
                <a:lnTo>
                  <a:pt x="1146682" y="679069"/>
                </a:lnTo>
                <a:lnTo>
                  <a:pt x="1159637" y="656590"/>
                </a:lnTo>
                <a:lnTo>
                  <a:pt x="1092200" y="617982"/>
                </a:lnTo>
                <a:close/>
              </a:path>
              <a:path w="1423797" h="822706">
                <a:moveTo>
                  <a:pt x="1182116" y="669417"/>
                </a:moveTo>
                <a:lnTo>
                  <a:pt x="1169162" y="691896"/>
                </a:lnTo>
                <a:lnTo>
                  <a:pt x="1236599" y="730504"/>
                </a:lnTo>
                <a:lnTo>
                  <a:pt x="1249552" y="708025"/>
                </a:lnTo>
                <a:lnTo>
                  <a:pt x="1182116" y="669417"/>
                </a:lnTo>
                <a:close/>
              </a:path>
              <a:path w="1423797" h="822706">
                <a:moveTo>
                  <a:pt x="1272031" y="720852"/>
                </a:moveTo>
                <a:lnTo>
                  <a:pt x="1259077" y="743331"/>
                </a:lnTo>
                <a:lnTo>
                  <a:pt x="1326642" y="782066"/>
                </a:lnTo>
                <a:lnTo>
                  <a:pt x="1339469" y="759587"/>
                </a:lnTo>
                <a:lnTo>
                  <a:pt x="1272031" y="720852"/>
                </a:lnTo>
                <a:close/>
              </a:path>
              <a:path w="1423797" h="822706">
                <a:moveTo>
                  <a:pt x="1361948" y="772414"/>
                </a:moveTo>
                <a:lnTo>
                  <a:pt x="1349121" y="794893"/>
                </a:lnTo>
                <a:lnTo>
                  <a:pt x="1349926" y="795355"/>
                </a:lnTo>
                <a:lnTo>
                  <a:pt x="1361059" y="801751"/>
                </a:lnTo>
                <a:lnTo>
                  <a:pt x="1423797" y="822706"/>
                </a:lnTo>
                <a:lnTo>
                  <a:pt x="1375664" y="750316"/>
                </a:lnTo>
                <a:lnTo>
                  <a:pt x="1374013" y="779272"/>
                </a:lnTo>
                <a:lnTo>
                  <a:pt x="1362769" y="772881"/>
                </a:lnTo>
                <a:lnTo>
                  <a:pt x="1361948" y="772414"/>
                </a:lnTo>
                <a:close/>
              </a:path>
              <a:path w="1423797" h="822706">
                <a:moveTo>
                  <a:pt x="1361059" y="801751"/>
                </a:moveTo>
                <a:lnTo>
                  <a:pt x="1349926" y="795355"/>
                </a:lnTo>
                <a:lnTo>
                  <a:pt x="1337055" y="817880"/>
                </a:lnTo>
                <a:lnTo>
                  <a:pt x="1423797" y="822706"/>
                </a:lnTo>
                <a:lnTo>
                  <a:pt x="1361059" y="801751"/>
                </a:lnTo>
                <a:close/>
              </a:path>
              <a:path w="1423797" h="822706">
                <a:moveTo>
                  <a:pt x="1375664" y="750316"/>
                </a:moveTo>
                <a:lnTo>
                  <a:pt x="1362769" y="772881"/>
                </a:lnTo>
                <a:lnTo>
                  <a:pt x="1374013" y="779272"/>
                </a:lnTo>
                <a:lnTo>
                  <a:pt x="1375664" y="750316"/>
                </a:lnTo>
                <a:close/>
              </a:path>
              <a:path w="1423797" h="822706">
                <a:moveTo>
                  <a:pt x="12954" y="0"/>
                </a:moveTo>
                <a:lnTo>
                  <a:pt x="0" y="22606"/>
                </a:lnTo>
                <a:lnTo>
                  <a:pt x="67437" y="61214"/>
                </a:lnTo>
                <a:lnTo>
                  <a:pt x="80391" y="38735"/>
                </a:lnTo>
                <a:lnTo>
                  <a:pt x="1295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2315083" y="3727830"/>
            <a:ext cx="4418203" cy="785368"/>
          </a:xfrm>
          <a:custGeom>
            <a:avLst/>
            <a:gdLst/>
            <a:ahLst/>
            <a:cxnLst/>
            <a:rect l="l" t="t" r="r" b="b"/>
            <a:pathLst>
              <a:path w="4418203" h="785368">
                <a:moveTo>
                  <a:pt x="106553" y="17399"/>
                </a:moveTo>
                <a:lnTo>
                  <a:pt x="102235" y="42926"/>
                </a:lnTo>
                <a:lnTo>
                  <a:pt x="178816" y="55880"/>
                </a:lnTo>
                <a:lnTo>
                  <a:pt x="183134" y="30353"/>
                </a:lnTo>
                <a:lnTo>
                  <a:pt x="106553" y="17399"/>
                </a:lnTo>
                <a:close/>
              </a:path>
              <a:path w="4418203" h="785368">
                <a:moveTo>
                  <a:pt x="208661" y="34671"/>
                </a:moveTo>
                <a:lnTo>
                  <a:pt x="204343" y="60198"/>
                </a:lnTo>
                <a:lnTo>
                  <a:pt x="281050" y="73152"/>
                </a:lnTo>
                <a:lnTo>
                  <a:pt x="285369" y="47625"/>
                </a:lnTo>
                <a:lnTo>
                  <a:pt x="208661" y="34671"/>
                </a:lnTo>
                <a:close/>
              </a:path>
              <a:path w="4418203" h="785368">
                <a:moveTo>
                  <a:pt x="310896" y="51943"/>
                </a:moveTo>
                <a:lnTo>
                  <a:pt x="306578" y="77470"/>
                </a:lnTo>
                <a:lnTo>
                  <a:pt x="383159" y="90424"/>
                </a:lnTo>
                <a:lnTo>
                  <a:pt x="387477" y="64897"/>
                </a:lnTo>
                <a:lnTo>
                  <a:pt x="310896" y="51943"/>
                </a:lnTo>
                <a:close/>
              </a:path>
              <a:path w="4418203" h="785368">
                <a:moveTo>
                  <a:pt x="413004" y="69215"/>
                </a:moveTo>
                <a:lnTo>
                  <a:pt x="408686" y="94742"/>
                </a:lnTo>
                <a:lnTo>
                  <a:pt x="485394" y="107696"/>
                </a:lnTo>
                <a:lnTo>
                  <a:pt x="489712" y="82169"/>
                </a:lnTo>
                <a:lnTo>
                  <a:pt x="413004" y="69215"/>
                </a:lnTo>
                <a:close/>
              </a:path>
              <a:path w="4418203" h="785368">
                <a:moveTo>
                  <a:pt x="515239" y="86487"/>
                </a:moveTo>
                <a:lnTo>
                  <a:pt x="510921" y="112014"/>
                </a:lnTo>
                <a:lnTo>
                  <a:pt x="587502" y="124968"/>
                </a:lnTo>
                <a:lnTo>
                  <a:pt x="591819" y="99441"/>
                </a:lnTo>
                <a:lnTo>
                  <a:pt x="515239" y="86487"/>
                </a:lnTo>
                <a:close/>
              </a:path>
              <a:path w="4418203" h="785368">
                <a:moveTo>
                  <a:pt x="617347" y="103759"/>
                </a:moveTo>
                <a:lnTo>
                  <a:pt x="613029" y="129286"/>
                </a:lnTo>
                <a:lnTo>
                  <a:pt x="689737" y="142367"/>
                </a:lnTo>
                <a:lnTo>
                  <a:pt x="694055" y="116713"/>
                </a:lnTo>
                <a:lnTo>
                  <a:pt x="617347" y="103759"/>
                </a:lnTo>
                <a:close/>
              </a:path>
              <a:path w="4418203" h="785368">
                <a:moveTo>
                  <a:pt x="719582" y="121031"/>
                </a:moveTo>
                <a:lnTo>
                  <a:pt x="715264" y="146685"/>
                </a:lnTo>
                <a:lnTo>
                  <a:pt x="791844" y="159639"/>
                </a:lnTo>
                <a:lnTo>
                  <a:pt x="796163" y="134112"/>
                </a:lnTo>
                <a:lnTo>
                  <a:pt x="719582" y="121031"/>
                </a:lnTo>
                <a:close/>
              </a:path>
              <a:path w="4418203" h="785368">
                <a:moveTo>
                  <a:pt x="821817" y="138430"/>
                </a:moveTo>
                <a:lnTo>
                  <a:pt x="817372" y="163957"/>
                </a:lnTo>
                <a:lnTo>
                  <a:pt x="894080" y="176911"/>
                </a:lnTo>
                <a:lnTo>
                  <a:pt x="898398" y="151384"/>
                </a:lnTo>
                <a:lnTo>
                  <a:pt x="821817" y="138430"/>
                </a:lnTo>
                <a:close/>
              </a:path>
              <a:path w="4418203" h="785368">
                <a:moveTo>
                  <a:pt x="923925" y="155702"/>
                </a:moveTo>
                <a:lnTo>
                  <a:pt x="919607" y="181229"/>
                </a:lnTo>
                <a:lnTo>
                  <a:pt x="996188" y="194183"/>
                </a:lnTo>
                <a:lnTo>
                  <a:pt x="1000506" y="168656"/>
                </a:lnTo>
                <a:lnTo>
                  <a:pt x="923925" y="155702"/>
                </a:lnTo>
                <a:close/>
              </a:path>
              <a:path w="4418203" h="785368">
                <a:moveTo>
                  <a:pt x="1026159" y="172974"/>
                </a:moveTo>
                <a:lnTo>
                  <a:pt x="1021842" y="198501"/>
                </a:lnTo>
                <a:lnTo>
                  <a:pt x="1098422" y="211455"/>
                </a:lnTo>
                <a:lnTo>
                  <a:pt x="1102741" y="185928"/>
                </a:lnTo>
                <a:lnTo>
                  <a:pt x="1026159" y="172974"/>
                </a:lnTo>
                <a:close/>
              </a:path>
              <a:path w="4418203" h="785368">
                <a:moveTo>
                  <a:pt x="1128268" y="190246"/>
                </a:moveTo>
                <a:lnTo>
                  <a:pt x="1123950" y="215773"/>
                </a:lnTo>
                <a:lnTo>
                  <a:pt x="1200658" y="228727"/>
                </a:lnTo>
                <a:lnTo>
                  <a:pt x="1204976" y="203200"/>
                </a:lnTo>
                <a:lnTo>
                  <a:pt x="1128268" y="190246"/>
                </a:lnTo>
                <a:close/>
              </a:path>
              <a:path w="4418203" h="785368">
                <a:moveTo>
                  <a:pt x="1230503" y="207518"/>
                </a:moveTo>
                <a:lnTo>
                  <a:pt x="1226184" y="233045"/>
                </a:lnTo>
                <a:lnTo>
                  <a:pt x="1302766" y="245999"/>
                </a:lnTo>
                <a:lnTo>
                  <a:pt x="1307083" y="220472"/>
                </a:lnTo>
                <a:lnTo>
                  <a:pt x="1230503" y="207518"/>
                </a:lnTo>
                <a:close/>
              </a:path>
              <a:path w="4418203" h="785368">
                <a:moveTo>
                  <a:pt x="1332611" y="224790"/>
                </a:moveTo>
                <a:lnTo>
                  <a:pt x="1328293" y="250317"/>
                </a:lnTo>
                <a:lnTo>
                  <a:pt x="1405001" y="263398"/>
                </a:lnTo>
                <a:lnTo>
                  <a:pt x="1409319" y="237744"/>
                </a:lnTo>
                <a:lnTo>
                  <a:pt x="1332611" y="224790"/>
                </a:lnTo>
                <a:close/>
              </a:path>
              <a:path w="4418203" h="785368">
                <a:moveTo>
                  <a:pt x="1434845" y="242062"/>
                </a:moveTo>
                <a:lnTo>
                  <a:pt x="1430528" y="267716"/>
                </a:lnTo>
                <a:lnTo>
                  <a:pt x="1507108" y="280670"/>
                </a:lnTo>
                <a:lnTo>
                  <a:pt x="1511427" y="255143"/>
                </a:lnTo>
                <a:lnTo>
                  <a:pt x="1434845" y="242062"/>
                </a:lnTo>
                <a:close/>
              </a:path>
              <a:path w="4418203" h="785368">
                <a:moveTo>
                  <a:pt x="1536954" y="259461"/>
                </a:moveTo>
                <a:lnTo>
                  <a:pt x="1532636" y="284988"/>
                </a:lnTo>
                <a:lnTo>
                  <a:pt x="1609344" y="297942"/>
                </a:lnTo>
                <a:lnTo>
                  <a:pt x="1613662" y="272415"/>
                </a:lnTo>
                <a:lnTo>
                  <a:pt x="1536954" y="259461"/>
                </a:lnTo>
                <a:close/>
              </a:path>
              <a:path w="4418203" h="785368">
                <a:moveTo>
                  <a:pt x="1639189" y="276733"/>
                </a:moveTo>
                <a:lnTo>
                  <a:pt x="1634870" y="302260"/>
                </a:lnTo>
                <a:lnTo>
                  <a:pt x="1711452" y="315214"/>
                </a:lnTo>
                <a:lnTo>
                  <a:pt x="1715770" y="289687"/>
                </a:lnTo>
                <a:lnTo>
                  <a:pt x="1639189" y="276733"/>
                </a:lnTo>
                <a:close/>
              </a:path>
              <a:path w="4418203" h="785368">
                <a:moveTo>
                  <a:pt x="1741424" y="294005"/>
                </a:moveTo>
                <a:lnTo>
                  <a:pt x="1737106" y="319532"/>
                </a:lnTo>
                <a:lnTo>
                  <a:pt x="1813687" y="332486"/>
                </a:lnTo>
                <a:lnTo>
                  <a:pt x="1818005" y="306959"/>
                </a:lnTo>
                <a:lnTo>
                  <a:pt x="1741424" y="294005"/>
                </a:lnTo>
                <a:close/>
              </a:path>
              <a:path w="4418203" h="785368">
                <a:moveTo>
                  <a:pt x="1843532" y="311277"/>
                </a:moveTo>
                <a:lnTo>
                  <a:pt x="1839214" y="336804"/>
                </a:lnTo>
                <a:lnTo>
                  <a:pt x="1915921" y="349758"/>
                </a:lnTo>
                <a:lnTo>
                  <a:pt x="1920240" y="324231"/>
                </a:lnTo>
                <a:lnTo>
                  <a:pt x="1843532" y="311277"/>
                </a:lnTo>
                <a:close/>
              </a:path>
              <a:path w="4418203" h="785368">
                <a:moveTo>
                  <a:pt x="1945767" y="328549"/>
                </a:moveTo>
                <a:lnTo>
                  <a:pt x="1941449" y="354076"/>
                </a:lnTo>
                <a:lnTo>
                  <a:pt x="2018030" y="367030"/>
                </a:lnTo>
                <a:lnTo>
                  <a:pt x="2022347" y="341503"/>
                </a:lnTo>
                <a:lnTo>
                  <a:pt x="1945767" y="328549"/>
                </a:lnTo>
                <a:close/>
              </a:path>
              <a:path w="4418203" h="785368">
                <a:moveTo>
                  <a:pt x="2047875" y="345821"/>
                </a:moveTo>
                <a:lnTo>
                  <a:pt x="2043557" y="371348"/>
                </a:lnTo>
                <a:lnTo>
                  <a:pt x="2120265" y="384429"/>
                </a:lnTo>
                <a:lnTo>
                  <a:pt x="2124583" y="358775"/>
                </a:lnTo>
                <a:lnTo>
                  <a:pt x="2047875" y="345821"/>
                </a:lnTo>
                <a:close/>
              </a:path>
              <a:path w="4418203" h="785368">
                <a:moveTo>
                  <a:pt x="2150110" y="363093"/>
                </a:moveTo>
                <a:lnTo>
                  <a:pt x="2145792" y="388747"/>
                </a:lnTo>
                <a:lnTo>
                  <a:pt x="2222372" y="401701"/>
                </a:lnTo>
                <a:lnTo>
                  <a:pt x="2226691" y="376174"/>
                </a:lnTo>
                <a:lnTo>
                  <a:pt x="2150110" y="363093"/>
                </a:lnTo>
                <a:close/>
              </a:path>
              <a:path w="4418203" h="785368">
                <a:moveTo>
                  <a:pt x="2252218" y="380492"/>
                </a:moveTo>
                <a:lnTo>
                  <a:pt x="2247900" y="406019"/>
                </a:lnTo>
                <a:lnTo>
                  <a:pt x="2324608" y="418973"/>
                </a:lnTo>
                <a:lnTo>
                  <a:pt x="2328926" y="393446"/>
                </a:lnTo>
                <a:lnTo>
                  <a:pt x="2252218" y="380492"/>
                </a:lnTo>
                <a:close/>
              </a:path>
              <a:path w="4418203" h="785368">
                <a:moveTo>
                  <a:pt x="2354453" y="397764"/>
                </a:moveTo>
                <a:lnTo>
                  <a:pt x="2350135" y="423291"/>
                </a:lnTo>
                <a:lnTo>
                  <a:pt x="2426716" y="436245"/>
                </a:lnTo>
                <a:lnTo>
                  <a:pt x="2431034" y="410718"/>
                </a:lnTo>
                <a:lnTo>
                  <a:pt x="2354453" y="397764"/>
                </a:lnTo>
                <a:close/>
              </a:path>
              <a:path w="4418203" h="785368">
                <a:moveTo>
                  <a:pt x="2456561" y="415036"/>
                </a:moveTo>
                <a:lnTo>
                  <a:pt x="2452243" y="440563"/>
                </a:lnTo>
                <a:lnTo>
                  <a:pt x="2528951" y="453517"/>
                </a:lnTo>
                <a:lnTo>
                  <a:pt x="2533269" y="427990"/>
                </a:lnTo>
                <a:lnTo>
                  <a:pt x="2456561" y="415036"/>
                </a:lnTo>
                <a:close/>
              </a:path>
              <a:path w="4418203" h="785368">
                <a:moveTo>
                  <a:pt x="2558796" y="432308"/>
                </a:moveTo>
                <a:lnTo>
                  <a:pt x="2554478" y="457835"/>
                </a:lnTo>
                <a:lnTo>
                  <a:pt x="2631059" y="470789"/>
                </a:lnTo>
                <a:lnTo>
                  <a:pt x="2635377" y="445262"/>
                </a:lnTo>
                <a:lnTo>
                  <a:pt x="2558796" y="432308"/>
                </a:lnTo>
                <a:close/>
              </a:path>
              <a:path w="4418203" h="785368">
                <a:moveTo>
                  <a:pt x="2661031" y="449580"/>
                </a:moveTo>
                <a:lnTo>
                  <a:pt x="2656713" y="475107"/>
                </a:lnTo>
                <a:lnTo>
                  <a:pt x="2733294" y="488061"/>
                </a:lnTo>
                <a:lnTo>
                  <a:pt x="2737612" y="462534"/>
                </a:lnTo>
                <a:lnTo>
                  <a:pt x="2661031" y="449580"/>
                </a:lnTo>
                <a:close/>
              </a:path>
              <a:path w="4418203" h="785368">
                <a:moveTo>
                  <a:pt x="2763139" y="466852"/>
                </a:moveTo>
                <a:lnTo>
                  <a:pt x="2758821" y="492379"/>
                </a:lnTo>
                <a:lnTo>
                  <a:pt x="2835529" y="505460"/>
                </a:lnTo>
                <a:lnTo>
                  <a:pt x="2839847" y="479806"/>
                </a:lnTo>
                <a:lnTo>
                  <a:pt x="2763139" y="466852"/>
                </a:lnTo>
                <a:close/>
              </a:path>
              <a:path w="4418203" h="785368">
                <a:moveTo>
                  <a:pt x="2865374" y="484124"/>
                </a:moveTo>
                <a:lnTo>
                  <a:pt x="2861056" y="509778"/>
                </a:lnTo>
                <a:lnTo>
                  <a:pt x="2937637" y="522732"/>
                </a:lnTo>
                <a:lnTo>
                  <a:pt x="2941955" y="497205"/>
                </a:lnTo>
                <a:lnTo>
                  <a:pt x="2865374" y="484124"/>
                </a:lnTo>
                <a:close/>
              </a:path>
              <a:path w="4418203" h="785368">
                <a:moveTo>
                  <a:pt x="2967482" y="501523"/>
                </a:moveTo>
                <a:lnTo>
                  <a:pt x="2963164" y="527050"/>
                </a:lnTo>
                <a:lnTo>
                  <a:pt x="3039872" y="540004"/>
                </a:lnTo>
                <a:lnTo>
                  <a:pt x="3044190" y="514477"/>
                </a:lnTo>
                <a:lnTo>
                  <a:pt x="2967482" y="501523"/>
                </a:lnTo>
                <a:close/>
              </a:path>
              <a:path w="4418203" h="785368">
                <a:moveTo>
                  <a:pt x="3069717" y="518795"/>
                </a:moveTo>
                <a:lnTo>
                  <a:pt x="3065399" y="544322"/>
                </a:lnTo>
                <a:lnTo>
                  <a:pt x="3141980" y="557276"/>
                </a:lnTo>
                <a:lnTo>
                  <a:pt x="3146297" y="531749"/>
                </a:lnTo>
                <a:lnTo>
                  <a:pt x="3069717" y="518795"/>
                </a:lnTo>
                <a:close/>
              </a:path>
              <a:path w="4418203" h="785368">
                <a:moveTo>
                  <a:pt x="3171825" y="536067"/>
                </a:moveTo>
                <a:lnTo>
                  <a:pt x="3167507" y="561594"/>
                </a:lnTo>
                <a:lnTo>
                  <a:pt x="3244215" y="574548"/>
                </a:lnTo>
                <a:lnTo>
                  <a:pt x="3248533" y="549021"/>
                </a:lnTo>
                <a:lnTo>
                  <a:pt x="3171825" y="536067"/>
                </a:lnTo>
                <a:close/>
              </a:path>
              <a:path w="4418203" h="785368">
                <a:moveTo>
                  <a:pt x="3274059" y="553339"/>
                </a:moveTo>
                <a:lnTo>
                  <a:pt x="3269742" y="578866"/>
                </a:lnTo>
                <a:lnTo>
                  <a:pt x="3346323" y="591820"/>
                </a:lnTo>
                <a:lnTo>
                  <a:pt x="3350641" y="566293"/>
                </a:lnTo>
                <a:lnTo>
                  <a:pt x="3274059" y="553339"/>
                </a:lnTo>
                <a:close/>
              </a:path>
              <a:path w="4418203" h="785368">
                <a:moveTo>
                  <a:pt x="3376295" y="570611"/>
                </a:moveTo>
                <a:lnTo>
                  <a:pt x="3371977" y="596138"/>
                </a:lnTo>
                <a:lnTo>
                  <a:pt x="3448557" y="609092"/>
                </a:lnTo>
                <a:lnTo>
                  <a:pt x="3452876" y="583565"/>
                </a:lnTo>
                <a:lnTo>
                  <a:pt x="3376295" y="570611"/>
                </a:lnTo>
                <a:close/>
              </a:path>
              <a:path w="4418203" h="785368">
                <a:moveTo>
                  <a:pt x="3478403" y="587883"/>
                </a:moveTo>
                <a:lnTo>
                  <a:pt x="3474084" y="613410"/>
                </a:lnTo>
                <a:lnTo>
                  <a:pt x="3550666" y="626491"/>
                </a:lnTo>
                <a:lnTo>
                  <a:pt x="3555111" y="600837"/>
                </a:lnTo>
                <a:lnTo>
                  <a:pt x="3478403" y="587883"/>
                </a:lnTo>
                <a:close/>
              </a:path>
              <a:path w="4418203" h="785368">
                <a:moveTo>
                  <a:pt x="3580638" y="605155"/>
                </a:moveTo>
                <a:lnTo>
                  <a:pt x="3576320" y="630809"/>
                </a:lnTo>
                <a:lnTo>
                  <a:pt x="3652901" y="643763"/>
                </a:lnTo>
                <a:lnTo>
                  <a:pt x="3657219" y="618236"/>
                </a:lnTo>
                <a:lnTo>
                  <a:pt x="3580638" y="605155"/>
                </a:lnTo>
                <a:close/>
              </a:path>
              <a:path w="4418203" h="785368">
                <a:moveTo>
                  <a:pt x="3682746" y="622554"/>
                </a:moveTo>
                <a:lnTo>
                  <a:pt x="3678428" y="648081"/>
                </a:lnTo>
                <a:lnTo>
                  <a:pt x="3755136" y="661035"/>
                </a:lnTo>
                <a:lnTo>
                  <a:pt x="3759454" y="635508"/>
                </a:lnTo>
                <a:lnTo>
                  <a:pt x="3682746" y="622554"/>
                </a:lnTo>
                <a:close/>
              </a:path>
              <a:path w="4418203" h="785368">
                <a:moveTo>
                  <a:pt x="3784980" y="639826"/>
                </a:moveTo>
                <a:lnTo>
                  <a:pt x="3780663" y="665353"/>
                </a:lnTo>
                <a:lnTo>
                  <a:pt x="3857244" y="678307"/>
                </a:lnTo>
                <a:lnTo>
                  <a:pt x="3861562" y="652780"/>
                </a:lnTo>
                <a:lnTo>
                  <a:pt x="3784980" y="639826"/>
                </a:lnTo>
                <a:close/>
              </a:path>
              <a:path w="4418203" h="785368">
                <a:moveTo>
                  <a:pt x="3887089" y="657098"/>
                </a:moveTo>
                <a:lnTo>
                  <a:pt x="3882771" y="682625"/>
                </a:lnTo>
                <a:lnTo>
                  <a:pt x="3959479" y="695579"/>
                </a:lnTo>
                <a:lnTo>
                  <a:pt x="3963797" y="670052"/>
                </a:lnTo>
                <a:lnTo>
                  <a:pt x="3887089" y="657098"/>
                </a:lnTo>
                <a:close/>
              </a:path>
              <a:path w="4418203" h="785368">
                <a:moveTo>
                  <a:pt x="3989324" y="674370"/>
                </a:moveTo>
                <a:lnTo>
                  <a:pt x="3985005" y="699897"/>
                </a:lnTo>
                <a:lnTo>
                  <a:pt x="4061587" y="712851"/>
                </a:lnTo>
                <a:lnTo>
                  <a:pt x="4065904" y="687324"/>
                </a:lnTo>
                <a:lnTo>
                  <a:pt x="3989324" y="674370"/>
                </a:lnTo>
                <a:close/>
              </a:path>
              <a:path w="4418203" h="785368">
                <a:moveTo>
                  <a:pt x="4091431" y="691642"/>
                </a:moveTo>
                <a:lnTo>
                  <a:pt x="4087114" y="717169"/>
                </a:lnTo>
                <a:lnTo>
                  <a:pt x="4163822" y="730123"/>
                </a:lnTo>
                <a:lnTo>
                  <a:pt x="4168140" y="704596"/>
                </a:lnTo>
                <a:lnTo>
                  <a:pt x="4091431" y="691642"/>
                </a:lnTo>
                <a:close/>
              </a:path>
              <a:path w="4418203" h="785368">
                <a:moveTo>
                  <a:pt x="4193667" y="708914"/>
                </a:moveTo>
                <a:lnTo>
                  <a:pt x="4189349" y="734441"/>
                </a:lnTo>
                <a:lnTo>
                  <a:pt x="4265930" y="747522"/>
                </a:lnTo>
                <a:lnTo>
                  <a:pt x="4270248" y="721868"/>
                </a:lnTo>
                <a:lnTo>
                  <a:pt x="4193667" y="708914"/>
                </a:lnTo>
                <a:close/>
              </a:path>
              <a:path w="4418203" h="785368">
                <a:moveTo>
                  <a:pt x="4295902" y="726186"/>
                </a:moveTo>
                <a:lnTo>
                  <a:pt x="4291584" y="751840"/>
                </a:lnTo>
                <a:lnTo>
                  <a:pt x="4339334" y="759848"/>
                </a:lnTo>
                <a:lnTo>
                  <a:pt x="4352163" y="762000"/>
                </a:lnTo>
                <a:lnTo>
                  <a:pt x="4418203" y="760095"/>
                </a:lnTo>
                <a:lnTo>
                  <a:pt x="4347972" y="708787"/>
                </a:lnTo>
                <a:lnTo>
                  <a:pt x="4356481" y="736473"/>
                </a:lnTo>
                <a:lnTo>
                  <a:pt x="4343657" y="734295"/>
                </a:lnTo>
                <a:lnTo>
                  <a:pt x="4295902" y="726186"/>
                </a:lnTo>
                <a:close/>
              </a:path>
              <a:path w="4418203" h="785368">
                <a:moveTo>
                  <a:pt x="4352163" y="762000"/>
                </a:moveTo>
                <a:lnTo>
                  <a:pt x="4339334" y="759848"/>
                </a:lnTo>
                <a:lnTo>
                  <a:pt x="4335018" y="785368"/>
                </a:lnTo>
                <a:lnTo>
                  <a:pt x="4418203" y="760095"/>
                </a:lnTo>
                <a:lnTo>
                  <a:pt x="4352163" y="762000"/>
                </a:lnTo>
                <a:close/>
              </a:path>
              <a:path w="4418203" h="785368">
                <a:moveTo>
                  <a:pt x="4356481" y="736473"/>
                </a:moveTo>
                <a:lnTo>
                  <a:pt x="4347972" y="708787"/>
                </a:lnTo>
                <a:lnTo>
                  <a:pt x="4343657" y="734295"/>
                </a:lnTo>
                <a:lnTo>
                  <a:pt x="4356481" y="736473"/>
                </a:lnTo>
                <a:close/>
              </a:path>
              <a:path w="4418203" h="785368">
                <a:moveTo>
                  <a:pt x="4318" y="0"/>
                </a:moveTo>
                <a:lnTo>
                  <a:pt x="0" y="25654"/>
                </a:lnTo>
                <a:lnTo>
                  <a:pt x="76581" y="38608"/>
                </a:lnTo>
                <a:lnTo>
                  <a:pt x="80899" y="13081"/>
                </a:lnTo>
                <a:lnTo>
                  <a:pt x="431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2331974" y="3935095"/>
            <a:ext cx="4401058" cy="738632"/>
          </a:xfrm>
          <a:custGeom>
            <a:avLst/>
            <a:gdLst/>
            <a:ahLst/>
            <a:cxnLst/>
            <a:rect l="l" t="t" r="r" b="b"/>
            <a:pathLst>
              <a:path w="4401058" h="738631">
                <a:moveTo>
                  <a:pt x="106425" y="16255"/>
                </a:moveTo>
                <a:lnTo>
                  <a:pt x="102362" y="41909"/>
                </a:lnTo>
                <a:lnTo>
                  <a:pt x="179069" y="54101"/>
                </a:lnTo>
                <a:lnTo>
                  <a:pt x="183133" y="28574"/>
                </a:lnTo>
                <a:lnTo>
                  <a:pt x="106425" y="16255"/>
                </a:lnTo>
                <a:close/>
              </a:path>
              <a:path w="4401058" h="738631">
                <a:moveTo>
                  <a:pt x="208787" y="32638"/>
                </a:moveTo>
                <a:lnTo>
                  <a:pt x="204724" y="58165"/>
                </a:lnTo>
                <a:lnTo>
                  <a:pt x="281431" y="70357"/>
                </a:lnTo>
                <a:lnTo>
                  <a:pt x="285495" y="44830"/>
                </a:lnTo>
                <a:lnTo>
                  <a:pt x="208787" y="32638"/>
                </a:lnTo>
                <a:close/>
              </a:path>
              <a:path w="4401058" h="738631">
                <a:moveTo>
                  <a:pt x="311150" y="48894"/>
                </a:moveTo>
                <a:lnTo>
                  <a:pt x="307086" y="74421"/>
                </a:lnTo>
                <a:lnTo>
                  <a:pt x="383794" y="86613"/>
                </a:lnTo>
                <a:lnTo>
                  <a:pt x="387857" y="61086"/>
                </a:lnTo>
                <a:lnTo>
                  <a:pt x="311150" y="48894"/>
                </a:lnTo>
                <a:close/>
              </a:path>
              <a:path w="4401058" h="738631">
                <a:moveTo>
                  <a:pt x="413384" y="65150"/>
                </a:moveTo>
                <a:lnTo>
                  <a:pt x="409320" y="90677"/>
                </a:lnTo>
                <a:lnTo>
                  <a:pt x="486156" y="102996"/>
                </a:lnTo>
                <a:lnTo>
                  <a:pt x="490219" y="77342"/>
                </a:lnTo>
                <a:lnTo>
                  <a:pt x="413384" y="65150"/>
                </a:lnTo>
                <a:close/>
              </a:path>
              <a:path w="4401058" h="738631">
                <a:moveTo>
                  <a:pt x="515746" y="81406"/>
                </a:moveTo>
                <a:lnTo>
                  <a:pt x="511682" y="107060"/>
                </a:lnTo>
                <a:lnTo>
                  <a:pt x="588518" y="119252"/>
                </a:lnTo>
                <a:lnTo>
                  <a:pt x="592582" y="93598"/>
                </a:lnTo>
                <a:lnTo>
                  <a:pt x="515746" y="81406"/>
                </a:lnTo>
                <a:close/>
              </a:path>
              <a:path w="4401058" h="738631">
                <a:moveTo>
                  <a:pt x="618108" y="97662"/>
                </a:moveTo>
                <a:lnTo>
                  <a:pt x="614044" y="123316"/>
                </a:lnTo>
                <a:lnTo>
                  <a:pt x="690880" y="135508"/>
                </a:lnTo>
                <a:lnTo>
                  <a:pt x="694944" y="109854"/>
                </a:lnTo>
                <a:lnTo>
                  <a:pt x="618108" y="97662"/>
                </a:lnTo>
                <a:close/>
              </a:path>
              <a:path w="4401058" h="738631">
                <a:moveTo>
                  <a:pt x="720470" y="113918"/>
                </a:moveTo>
                <a:lnTo>
                  <a:pt x="716407" y="139572"/>
                </a:lnTo>
                <a:lnTo>
                  <a:pt x="793114" y="151764"/>
                </a:lnTo>
                <a:lnTo>
                  <a:pt x="797306" y="126237"/>
                </a:lnTo>
                <a:lnTo>
                  <a:pt x="720470" y="113918"/>
                </a:lnTo>
                <a:close/>
              </a:path>
              <a:path w="4401058" h="738631">
                <a:moveTo>
                  <a:pt x="822832" y="130301"/>
                </a:moveTo>
                <a:lnTo>
                  <a:pt x="818769" y="155828"/>
                </a:lnTo>
                <a:lnTo>
                  <a:pt x="895476" y="168020"/>
                </a:lnTo>
                <a:lnTo>
                  <a:pt x="899540" y="142493"/>
                </a:lnTo>
                <a:lnTo>
                  <a:pt x="822832" y="130301"/>
                </a:lnTo>
                <a:close/>
              </a:path>
              <a:path w="4401058" h="738631">
                <a:moveTo>
                  <a:pt x="925195" y="146557"/>
                </a:moveTo>
                <a:lnTo>
                  <a:pt x="921130" y="172084"/>
                </a:lnTo>
                <a:lnTo>
                  <a:pt x="997838" y="184276"/>
                </a:lnTo>
                <a:lnTo>
                  <a:pt x="1001902" y="158749"/>
                </a:lnTo>
                <a:lnTo>
                  <a:pt x="925195" y="146557"/>
                </a:lnTo>
                <a:close/>
              </a:path>
              <a:path w="4401058" h="738631">
                <a:moveTo>
                  <a:pt x="1027556" y="162813"/>
                </a:moveTo>
                <a:lnTo>
                  <a:pt x="1023492" y="188340"/>
                </a:lnTo>
                <a:lnTo>
                  <a:pt x="1100201" y="200659"/>
                </a:lnTo>
                <a:lnTo>
                  <a:pt x="1104264" y="175005"/>
                </a:lnTo>
                <a:lnTo>
                  <a:pt x="1027556" y="162813"/>
                </a:lnTo>
                <a:close/>
              </a:path>
              <a:path w="4401058" h="738631">
                <a:moveTo>
                  <a:pt x="1129918" y="179069"/>
                </a:moveTo>
                <a:lnTo>
                  <a:pt x="1125854" y="204723"/>
                </a:lnTo>
                <a:lnTo>
                  <a:pt x="1202563" y="216915"/>
                </a:lnTo>
                <a:lnTo>
                  <a:pt x="1206627" y="191261"/>
                </a:lnTo>
                <a:lnTo>
                  <a:pt x="1129918" y="179069"/>
                </a:lnTo>
                <a:close/>
              </a:path>
              <a:path w="4401058" h="738631">
                <a:moveTo>
                  <a:pt x="1232153" y="195325"/>
                </a:moveTo>
                <a:lnTo>
                  <a:pt x="1228089" y="220979"/>
                </a:lnTo>
                <a:lnTo>
                  <a:pt x="1304925" y="233171"/>
                </a:lnTo>
                <a:lnTo>
                  <a:pt x="1308989" y="207517"/>
                </a:lnTo>
                <a:lnTo>
                  <a:pt x="1232153" y="195325"/>
                </a:lnTo>
                <a:close/>
              </a:path>
              <a:path w="4401058" h="738631">
                <a:moveTo>
                  <a:pt x="1334515" y="211581"/>
                </a:moveTo>
                <a:lnTo>
                  <a:pt x="1330452" y="237235"/>
                </a:lnTo>
                <a:lnTo>
                  <a:pt x="1407287" y="249427"/>
                </a:lnTo>
                <a:lnTo>
                  <a:pt x="1411351" y="223900"/>
                </a:lnTo>
                <a:lnTo>
                  <a:pt x="1334515" y="211581"/>
                </a:lnTo>
                <a:close/>
              </a:path>
              <a:path w="4401058" h="738631">
                <a:moveTo>
                  <a:pt x="1436877" y="227964"/>
                </a:moveTo>
                <a:lnTo>
                  <a:pt x="1432814" y="253491"/>
                </a:lnTo>
                <a:lnTo>
                  <a:pt x="1509649" y="265683"/>
                </a:lnTo>
                <a:lnTo>
                  <a:pt x="1513713" y="240156"/>
                </a:lnTo>
                <a:lnTo>
                  <a:pt x="1436877" y="227964"/>
                </a:lnTo>
                <a:close/>
              </a:path>
              <a:path w="4401058" h="738631">
                <a:moveTo>
                  <a:pt x="1539239" y="244220"/>
                </a:moveTo>
                <a:lnTo>
                  <a:pt x="1535176" y="269747"/>
                </a:lnTo>
                <a:lnTo>
                  <a:pt x="1611884" y="281939"/>
                </a:lnTo>
                <a:lnTo>
                  <a:pt x="1615948" y="256412"/>
                </a:lnTo>
                <a:lnTo>
                  <a:pt x="1539239" y="244220"/>
                </a:lnTo>
                <a:close/>
              </a:path>
              <a:path w="4401058" h="738631">
                <a:moveTo>
                  <a:pt x="1641602" y="260476"/>
                </a:moveTo>
                <a:lnTo>
                  <a:pt x="1637538" y="286003"/>
                </a:lnTo>
                <a:lnTo>
                  <a:pt x="1714246" y="298322"/>
                </a:lnTo>
                <a:lnTo>
                  <a:pt x="1718310" y="272668"/>
                </a:lnTo>
                <a:lnTo>
                  <a:pt x="1641602" y="260476"/>
                </a:lnTo>
                <a:close/>
              </a:path>
              <a:path w="4401058" h="738631">
                <a:moveTo>
                  <a:pt x="1743964" y="276732"/>
                </a:moveTo>
                <a:lnTo>
                  <a:pt x="1739900" y="302386"/>
                </a:lnTo>
                <a:lnTo>
                  <a:pt x="1816608" y="314578"/>
                </a:lnTo>
                <a:lnTo>
                  <a:pt x="1820672" y="288924"/>
                </a:lnTo>
                <a:lnTo>
                  <a:pt x="1743964" y="276732"/>
                </a:lnTo>
                <a:close/>
              </a:path>
              <a:path w="4401058" h="738631">
                <a:moveTo>
                  <a:pt x="1846326" y="292988"/>
                </a:moveTo>
                <a:lnTo>
                  <a:pt x="1842262" y="318642"/>
                </a:lnTo>
                <a:lnTo>
                  <a:pt x="1918970" y="330834"/>
                </a:lnTo>
                <a:lnTo>
                  <a:pt x="1923034" y="305180"/>
                </a:lnTo>
                <a:lnTo>
                  <a:pt x="1846326" y="292988"/>
                </a:lnTo>
                <a:close/>
              </a:path>
              <a:path w="4401058" h="738631">
                <a:moveTo>
                  <a:pt x="1948688" y="309244"/>
                </a:moveTo>
                <a:lnTo>
                  <a:pt x="1944624" y="334898"/>
                </a:lnTo>
                <a:lnTo>
                  <a:pt x="2021331" y="347090"/>
                </a:lnTo>
                <a:lnTo>
                  <a:pt x="2025396" y="321563"/>
                </a:lnTo>
                <a:lnTo>
                  <a:pt x="1948688" y="309244"/>
                </a:lnTo>
                <a:close/>
              </a:path>
              <a:path w="4401058" h="738631">
                <a:moveTo>
                  <a:pt x="2050923" y="325627"/>
                </a:moveTo>
                <a:lnTo>
                  <a:pt x="2046859" y="351154"/>
                </a:lnTo>
                <a:lnTo>
                  <a:pt x="2123693" y="363346"/>
                </a:lnTo>
                <a:lnTo>
                  <a:pt x="2127758" y="337819"/>
                </a:lnTo>
                <a:lnTo>
                  <a:pt x="2050923" y="325627"/>
                </a:lnTo>
                <a:close/>
              </a:path>
              <a:path w="4401058" h="738631">
                <a:moveTo>
                  <a:pt x="2153285" y="341883"/>
                </a:moveTo>
                <a:lnTo>
                  <a:pt x="2149221" y="367410"/>
                </a:lnTo>
                <a:lnTo>
                  <a:pt x="2226055" y="379602"/>
                </a:lnTo>
                <a:lnTo>
                  <a:pt x="2230120" y="354075"/>
                </a:lnTo>
                <a:lnTo>
                  <a:pt x="2153285" y="341883"/>
                </a:lnTo>
                <a:close/>
              </a:path>
              <a:path w="4401058" h="738631">
                <a:moveTo>
                  <a:pt x="2255647" y="358139"/>
                </a:moveTo>
                <a:lnTo>
                  <a:pt x="2251583" y="383666"/>
                </a:lnTo>
                <a:lnTo>
                  <a:pt x="2328417" y="395985"/>
                </a:lnTo>
                <a:lnTo>
                  <a:pt x="2332481" y="370331"/>
                </a:lnTo>
                <a:lnTo>
                  <a:pt x="2255647" y="358139"/>
                </a:lnTo>
                <a:close/>
              </a:path>
              <a:path w="4401058" h="738631">
                <a:moveTo>
                  <a:pt x="2358009" y="374395"/>
                </a:moveTo>
                <a:lnTo>
                  <a:pt x="2353945" y="400049"/>
                </a:lnTo>
                <a:lnTo>
                  <a:pt x="2430653" y="412241"/>
                </a:lnTo>
                <a:lnTo>
                  <a:pt x="2434716" y="386587"/>
                </a:lnTo>
                <a:lnTo>
                  <a:pt x="2358009" y="374395"/>
                </a:lnTo>
                <a:close/>
              </a:path>
              <a:path w="4401058" h="738631">
                <a:moveTo>
                  <a:pt x="2460371" y="390651"/>
                </a:moveTo>
                <a:lnTo>
                  <a:pt x="2456306" y="416305"/>
                </a:lnTo>
                <a:lnTo>
                  <a:pt x="2533015" y="428497"/>
                </a:lnTo>
                <a:lnTo>
                  <a:pt x="2537079" y="402843"/>
                </a:lnTo>
                <a:lnTo>
                  <a:pt x="2460371" y="390651"/>
                </a:lnTo>
                <a:close/>
              </a:path>
              <a:path w="4401058" h="738631">
                <a:moveTo>
                  <a:pt x="2562733" y="406907"/>
                </a:moveTo>
                <a:lnTo>
                  <a:pt x="2558668" y="432561"/>
                </a:lnTo>
                <a:lnTo>
                  <a:pt x="2635377" y="444753"/>
                </a:lnTo>
                <a:lnTo>
                  <a:pt x="2639441" y="419226"/>
                </a:lnTo>
                <a:lnTo>
                  <a:pt x="2562733" y="406907"/>
                </a:lnTo>
                <a:close/>
              </a:path>
              <a:path w="4401058" h="738631">
                <a:moveTo>
                  <a:pt x="2665095" y="423290"/>
                </a:moveTo>
                <a:lnTo>
                  <a:pt x="2661030" y="448817"/>
                </a:lnTo>
                <a:lnTo>
                  <a:pt x="2737739" y="461009"/>
                </a:lnTo>
                <a:lnTo>
                  <a:pt x="2741803" y="435482"/>
                </a:lnTo>
                <a:lnTo>
                  <a:pt x="2665095" y="423290"/>
                </a:lnTo>
                <a:close/>
              </a:path>
              <a:path w="4401058" h="738631">
                <a:moveTo>
                  <a:pt x="2767456" y="439546"/>
                </a:moveTo>
                <a:lnTo>
                  <a:pt x="2763266" y="465073"/>
                </a:lnTo>
                <a:lnTo>
                  <a:pt x="2840101" y="477265"/>
                </a:lnTo>
                <a:lnTo>
                  <a:pt x="2844165" y="451738"/>
                </a:lnTo>
                <a:lnTo>
                  <a:pt x="2767456" y="439546"/>
                </a:lnTo>
                <a:close/>
              </a:path>
              <a:path w="4401058" h="738631">
                <a:moveTo>
                  <a:pt x="2869691" y="455802"/>
                </a:moveTo>
                <a:lnTo>
                  <a:pt x="2865628" y="481329"/>
                </a:lnTo>
                <a:lnTo>
                  <a:pt x="2942463" y="493648"/>
                </a:lnTo>
                <a:lnTo>
                  <a:pt x="2946527" y="467994"/>
                </a:lnTo>
                <a:lnTo>
                  <a:pt x="2869691" y="455802"/>
                </a:lnTo>
                <a:close/>
              </a:path>
              <a:path w="4401058" h="738631">
                <a:moveTo>
                  <a:pt x="2972054" y="472058"/>
                </a:moveTo>
                <a:lnTo>
                  <a:pt x="2967990" y="497712"/>
                </a:lnTo>
                <a:lnTo>
                  <a:pt x="3044825" y="509904"/>
                </a:lnTo>
                <a:lnTo>
                  <a:pt x="3048889" y="484250"/>
                </a:lnTo>
                <a:lnTo>
                  <a:pt x="2972054" y="472058"/>
                </a:lnTo>
                <a:close/>
              </a:path>
              <a:path w="4401058" h="738631">
                <a:moveTo>
                  <a:pt x="3074416" y="488314"/>
                </a:moveTo>
                <a:lnTo>
                  <a:pt x="3070352" y="513968"/>
                </a:lnTo>
                <a:lnTo>
                  <a:pt x="3147060" y="526160"/>
                </a:lnTo>
                <a:lnTo>
                  <a:pt x="3151251" y="500506"/>
                </a:lnTo>
                <a:lnTo>
                  <a:pt x="3074416" y="488314"/>
                </a:lnTo>
                <a:close/>
              </a:path>
              <a:path w="4401058" h="738631">
                <a:moveTo>
                  <a:pt x="3176778" y="504570"/>
                </a:moveTo>
                <a:lnTo>
                  <a:pt x="3172714" y="530224"/>
                </a:lnTo>
                <a:lnTo>
                  <a:pt x="3249422" y="542416"/>
                </a:lnTo>
                <a:lnTo>
                  <a:pt x="3253486" y="516889"/>
                </a:lnTo>
                <a:lnTo>
                  <a:pt x="3176778" y="504570"/>
                </a:lnTo>
                <a:close/>
              </a:path>
              <a:path w="4401058" h="738631">
                <a:moveTo>
                  <a:pt x="3279140" y="520953"/>
                </a:moveTo>
                <a:lnTo>
                  <a:pt x="3275076" y="546480"/>
                </a:lnTo>
                <a:lnTo>
                  <a:pt x="3351784" y="558672"/>
                </a:lnTo>
                <a:lnTo>
                  <a:pt x="3355848" y="533145"/>
                </a:lnTo>
                <a:lnTo>
                  <a:pt x="3279140" y="520953"/>
                </a:lnTo>
                <a:close/>
              </a:path>
              <a:path w="4401058" h="738631">
                <a:moveTo>
                  <a:pt x="3381502" y="537209"/>
                </a:moveTo>
                <a:lnTo>
                  <a:pt x="3377438" y="562736"/>
                </a:lnTo>
                <a:lnTo>
                  <a:pt x="3454146" y="574928"/>
                </a:lnTo>
                <a:lnTo>
                  <a:pt x="3458210" y="549401"/>
                </a:lnTo>
                <a:lnTo>
                  <a:pt x="3381502" y="537209"/>
                </a:lnTo>
                <a:close/>
              </a:path>
              <a:path w="4401058" h="738631">
                <a:moveTo>
                  <a:pt x="3483864" y="553465"/>
                </a:moveTo>
                <a:lnTo>
                  <a:pt x="3479800" y="578992"/>
                </a:lnTo>
                <a:lnTo>
                  <a:pt x="3556508" y="591311"/>
                </a:lnTo>
                <a:lnTo>
                  <a:pt x="3560572" y="565657"/>
                </a:lnTo>
                <a:lnTo>
                  <a:pt x="3483864" y="553465"/>
                </a:lnTo>
                <a:close/>
              </a:path>
              <a:path w="4401058" h="738631">
                <a:moveTo>
                  <a:pt x="3586099" y="569721"/>
                </a:moveTo>
                <a:lnTo>
                  <a:pt x="3582035" y="595375"/>
                </a:lnTo>
                <a:lnTo>
                  <a:pt x="3658870" y="607567"/>
                </a:lnTo>
                <a:lnTo>
                  <a:pt x="3662934" y="581913"/>
                </a:lnTo>
                <a:lnTo>
                  <a:pt x="3586099" y="569721"/>
                </a:lnTo>
                <a:close/>
              </a:path>
              <a:path w="4401058" h="738631">
                <a:moveTo>
                  <a:pt x="3688461" y="585977"/>
                </a:moveTo>
                <a:lnTo>
                  <a:pt x="3684397" y="611631"/>
                </a:lnTo>
                <a:lnTo>
                  <a:pt x="3761231" y="623823"/>
                </a:lnTo>
                <a:lnTo>
                  <a:pt x="3765296" y="598169"/>
                </a:lnTo>
                <a:lnTo>
                  <a:pt x="3688461" y="585977"/>
                </a:lnTo>
                <a:close/>
              </a:path>
              <a:path w="4401058" h="738631">
                <a:moveTo>
                  <a:pt x="3790823" y="602233"/>
                </a:moveTo>
                <a:lnTo>
                  <a:pt x="3786759" y="627887"/>
                </a:lnTo>
                <a:lnTo>
                  <a:pt x="3863593" y="640079"/>
                </a:lnTo>
                <a:lnTo>
                  <a:pt x="3867658" y="614552"/>
                </a:lnTo>
                <a:lnTo>
                  <a:pt x="3790823" y="602233"/>
                </a:lnTo>
                <a:close/>
              </a:path>
              <a:path w="4401058" h="738631">
                <a:moveTo>
                  <a:pt x="3893185" y="618616"/>
                </a:moveTo>
                <a:lnTo>
                  <a:pt x="3889121" y="644143"/>
                </a:lnTo>
                <a:lnTo>
                  <a:pt x="3965829" y="656335"/>
                </a:lnTo>
                <a:lnTo>
                  <a:pt x="3970020" y="630808"/>
                </a:lnTo>
                <a:lnTo>
                  <a:pt x="3893185" y="618616"/>
                </a:lnTo>
                <a:close/>
              </a:path>
              <a:path w="4401058" h="738631">
                <a:moveTo>
                  <a:pt x="3995547" y="634872"/>
                </a:moveTo>
                <a:lnTo>
                  <a:pt x="3991483" y="660399"/>
                </a:lnTo>
                <a:lnTo>
                  <a:pt x="4068191" y="672591"/>
                </a:lnTo>
                <a:lnTo>
                  <a:pt x="4072254" y="647064"/>
                </a:lnTo>
                <a:lnTo>
                  <a:pt x="3995547" y="634872"/>
                </a:lnTo>
                <a:close/>
              </a:path>
              <a:path w="4401058" h="738631">
                <a:moveTo>
                  <a:pt x="4097909" y="651128"/>
                </a:moveTo>
                <a:lnTo>
                  <a:pt x="4093845" y="676655"/>
                </a:lnTo>
                <a:lnTo>
                  <a:pt x="4170553" y="688974"/>
                </a:lnTo>
                <a:lnTo>
                  <a:pt x="4174617" y="663320"/>
                </a:lnTo>
                <a:lnTo>
                  <a:pt x="4097909" y="651128"/>
                </a:lnTo>
                <a:close/>
              </a:path>
              <a:path w="4401058" h="738631">
                <a:moveTo>
                  <a:pt x="4200271" y="667384"/>
                </a:moveTo>
                <a:lnTo>
                  <a:pt x="4196207" y="693038"/>
                </a:lnTo>
                <a:lnTo>
                  <a:pt x="4272915" y="705230"/>
                </a:lnTo>
                <a:lnTo>
                  <a:pt x="4276979" y="679576"/>
                </a:lnTo>
                <a:lnTo>
                  <a:pt x="4200271" y="667384"/>
                </a:lnTo>
                <a:close/>
              </a:path>
              <a:path w="4401058" h="738631">
                <a:moveTo>
                  <a:pt x="4302633" y="683640"/>
                </a:moveTo>
                <a:lnTo>
                  <a:pt x="4298569" y="709294"/>
                </a:lnTo>
                <a:lnTo>
                  <a:pt x="4322314" y="713087"/>
                </a:lnTo>
                <a:lnTo>
                  <a:pt x="4335145" y="715136"/>
                </a:lnTo>
                <a:lnTo>
                  <a:pt x="4401058" y="712469"/>
                </a:lnTo>
                <a:lnTo>
                  <a:pt x="4330446" y="661923"/>
                </a:lnTo>
                <a:lnTo>
                  <a:pt x="4339208" y="689482"/>
                </a:lnTo>
                <a:lnTo>
                  <a:pt x="4326391" y="687435"/>
                </a:lnTo>
                <a:lnTo>
                  <a:pt x="4302633" y="683640"/>
                </a:lnTo>
                <a:close/>
              </a:path>
              <a:path w="4401058" h="738631">
                <a:moveTo>
                  <a:pt x="4335145" y="715136"/>
                </a:moveTo>
                <a:lnTo>
                  <a:pt x="4322314" y="713087"/>
                </a:lnTo>
                <a:lnTo>
                  <a:pt x="4318254" y="738631"/>
                </a:lnTo>
                <a:lnTo>
                  <a:pt x="4401058" y="712469"/>
                </a:lnTo>
                <a:lnTo>
                  <a:pt x="4335145" y="715136"/>
                </a:lnTo>
                <a:close/>
              </a:path>
              <a:path w="4401058" h="738631">
                <a:moveTo>
                  <a:pt x="4339208" y="689482"/>
                </a:moveTo>
                <a:lnTo>
                  <a:pt x="4330446" y="661923"/>
                </a:lnTo>
                <a:lnTo>
                  <a:pt x="4326391" y="687435"/>
                </a:lnTo>
                <a:lnTo>
                  <a:pt x="4339208" y="689482"/>
                </a:lnTo>
                <a:close/>
              </a:path>
              <a:path w="4401058" h="738631">
                <a:moveTo>
                  <a:pt x="4063" y="0"/>
                </a:moveTo>
                <a:lnTo>
                  <a:pt x="0" y="25653"/>
                </a:lnTo>
                <a:lnTo>
                  <a:pt x="76707" y="37845"/>
                </a:lnTo>
                <a:lnTo>
                  <a:pt x="80771" y="12191"/>
                </a:lnTo>
                <a:lnTo>
                  <a:pt x="406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7063740" y="2349880"/>
            <a:ext cx="62356" cy="936244"/>
          </a:xfrm>
          <a:custGeom>
            <a:avLst/>
            <a:gdLst/>
            <a:ahLst/>
            <a:cxnLst/>
            <a:rect l="l" t="t" r="r" b="b"/>
            <a:pathLst>
              <a:path w="62356" h="936244">
                <a:moveTo>
                  <a:pt x="49656" y="0"/>
                </a:moveTo>
                <a:lnTo>
                  <a:pt x="48894" y="38100"/>
                </a:lnTo>
                <a:lnTo>
                  <a:pt x="61467" y="38354"/>
                </a:lnTo>
                <a:lnTo>
                  <a:pt x="62356" y="254"/>
                </a:lnTo>
                <a:lnTo>
                  <a:pt x="49656" y="0"/>
                </a:lnTo>
                <a:close/>
              </a:path>
              <a:path w="62356" h="936244">
                <a:moveTo>
                  <a:pt x="48513" y="50800"/>
                </a:moveTo>
                <a:lnTo>
                  <a:pt x="47751" y="88900"/>
                </a:lnTo>
                <a:lnTo>
                  <a:pt x="60451" y="89154"/>
                </a:lnTo>
                <a:lnTo>
                  <a:pt x="61213" y="51054"/>
                </a:lnTo>
                <a:lnTo>
                  <a:pt x="48513" y="50800"/>
                </a:lnTo>
                <a:close/>
              </a:path>
              <a:path w="62356" h="936244">
                <a:moveTo>
                  <a:pt x="47498" y="101600"/>
                </a:moveTo>
                <a:lnTo>
                  <a:pt x="46735" y="139700"/>
                </a:lnTo>
                <a:lnTo>
                  <a:pt x="59435" y="139954"/>
                </a:lnTo>
                <a:lnTo>
                  <a:pt x="60198" y="101854"/>
                </a:lnTo>
                <a:lnTo>
                  <a:pt x="47498" y="101600"/>
                </a:lnTo>
                <a:close/>
              </a:path>
              <a:path w="62356" h="936244">
                <a:moveTo>
                  <a:pt x="46481" y="152400"/>
                </a:moveTo>
                <a:lnTo>
                  <a:pt x="45719" y="190500"/>
                </a:lnTo>
                <a:lnTo>
                  <a:pt x="58419" y="190754"/>
                </a:lnTo>
                <a:lnTo>
                  <a:pt x="59181" y="152654"/>
                </a:lnTo>
                <a:lnTo>
                  <a:pt x="46481" y="152400"/>
                </a:lnTo>
                <a:close/>
              </a:path>
              <a:path w="62356" h="936244">
                <a:moveTo>
                  <a:pt x="45465" y="203200"/>
                </a:moveTo>
                <a:lnTo>
                  <a:pt x="44576" y="241300"/>
                </a:lnTo>
                <a:lnTo>
                  <a:pt x="57276" y="241554"/>
                </a:lnTo>
                <a:lnTo>
                  <a:pt x="58165" y="203454"/>
                </a:lnTo>
                <a:lnTo>
                  <a:pt x="45465" y="203200"/>
                </a:lnTo>
                <a:close/>
              </a:path>
              <a:path w="62356" h="936244">
                <a:moveTo>
                  <a:pt x="44323" y="254000"/>
                </a:moveTo>
                <a:lnTo>
                  <a:pt x="43560" y="291973"/>
                </a:lnTo>
                <a:lnTo>
                  <a:pt x="56260" y="292354"/>
                </a:lnTo>
                <a:lnTo>
                  <a:pt x="57023" y="254254"/>
                </a:lnTo>
                <a:lnTo>
                  <a:pt x="44323" y="254000"/>
                </a:lnTo>
                <a:close/>
              </a:path>
              <a:path w="62356" h="936244">
                <a:moveTo>
                  <a:pt x="43306" y="304673"/>
                </a:moveTo>
                <a:lnTo>
                  <a:pt x="42544" y="342773"/>
                </a:lnTo>
                <a:lnTo>
                  <a:pt x="55244" y="343027"/>
                </a:lnTo>
                <a:lnTo>
                  <a:pt x="56006" y="305054"/>
                </a:lnTo>
                <a:lnTo>
                  <a:pt x="43306" y="304673"/>
                </a:lnTo>
                <a:close/>
              </a:path>
              <a:path w="62356" h="936244">
                <a:moveTo>
                  <a:pt x="42290" y="355473"/>
                </a:moveTo>
                <a:lnTo>
                  <a:pt x="41528" y="393573"/>
                </a:lnTo>
                <a:lnTo>
                  <a:pt x="54101" y="393827"/>
                </a:lnTo>
                <a:lnTo>
                  <a:pt x="54990" y="355727"/>
                </a:lnTo>
                <a:lnTo>
                  <a:pt x="42290" y="355473"/>
                </a:lnTo>
                <a:close/>
              </a:path>
              <a:path w="62356" h="936244">
                <a:moveTo>
                  <a:pt x="41148" y="406273"/>
                </a:moveTo>
                <a:lnTo>
                  <a:pt x="40385" y="444373"/>
                </a:lnTo>
                <a:lnTo>
                  <a:pt x="53085" y="444627"/>
                </a:lnTo>
                <a:lnTo>
                  <a:pt x="53848" y="406527"/>
                </a:lnTo>
                <a:lnTo>
                  <a:pt x="41148" y="406273"/>
                </a:lnTo>
                <a:close/>
              </a:path>
              <a:path w="62356" h="936244">
                <a:moveTo>
                  <a:pt x="40131" y="457073"/>
                </a:moveTo>
                <a:lnTo>
                  <a:pt x="39369" y="495173"/>
                </a:lnTo>
                <a:lnTo>
                  <a:pt x="52069" y="495427"/>
                </a:lnTo>
                <a:lnTo>
                  <a:pt x="52831" y="457327"/>
                </a:lnTo>
                <a:lnTo>
                  <a:pt x="40131" y="457073"/>
                </a:lnTo>
                <a:close/>
              </a:path>
              <a:path w="62356" h="936244">
                <a:moveTo>
                  <a:pt x="39115" y="507873"/>
                </a:moveTo>
                <a:lnTo>
                  <a:pt x="38353" y="545973"/>
                </a:lnTo>
                <a:lnTo>
                  <a:pt x="51053" y="546227"/>
                </a:lnTo>
                <a:lnTo>
                  <a:pt x="51815" y="508127"/>
                </a:lnTo>
                <a:lnTo>
                  <a:pt x="39115" y="507873"/>
                </a:lnTo>
                <a:close/>
              </a:path>
              <a:path w="62356" h="936244">
                <a:moveTo>
                  <a:pt x="38100" y="558673"/>
                </a:moveTo>
                <a:lnTo>
                  <a:pt x="37210" y="596773"/>
                </a:lnTo>
                <a:lnTo>
                  <a:pt x="49910" y="597027"/>
                </a:lnTo>
                <a:lnTo>
                  <a:pt x="50800" y="558927"/>
                </a:lnTo>
                <a:lnTo>
                  <a:pt x="38100" y="558673"/>
                </a:lnTo>
                <a:close/>
              </a:path>
              <a:path w="62356" h="936244">
                <a:moveTo>
                  <a:pt x="36956" y="609473"/>
                </a:moveTo>
                <a:lnTo>
                  <a:pt x="36194" y="647573"/>
                </a:lnTo>
                <a:lnTo>
                  <a:pt x="48894" y="647827"/>
                </a:lnTo>
                <a:lnTo>
                  <a:pt x="49656" y="609727"/>
                </a:lnTo>
                <a:lnTo>
                  <a:pt x="36956" y="609473"/>
                </a:lnTo>
                <a:close/>
              </a:path>
              <a:path w="62356" h="936244">
                <a:moveTo>
                  <a:pt x="35940" y="660273"/>
                </a:moveTo>
                <a:lnTo>
                  <a:pt x="35178" y="698373"/>
                </a:lnTo>
                <a:lnTo>
                  <a:pt x="47878" y="698627"/>
                </a:lnTo>
                <a:lnTo>
                  <a:pt x="48640" y="660527"/>
                </a:lnTo>
                <a:lnTo>
                  <a:pt x="35940" y="660273"/>
                </a:lnTo>
                <a:close/>
              </a:path>
              <a:path w="62356" h="936244">
                <a:moveTo>
                  <a:pt x="34925" y="711073"/>
                </a:moveTo>
                <a:lnTo>
                  <a:pt x="34162" y="749173"/>
                </a:lnTo>
                <a:lnTo>
                  <a:pt x="46735" y="749427"/>
                </a:lnTo>
                <a:lnTo>
                  <a:pt x="47625" y="711327"/>
                </a:lnTo>
                <a:lnTo>
                  <a:pt x="34925" y="711073"/>
                </a:lnTo>
                <a:close/>
              </a:path>
              <a:path w="62356" h="936244">
                <a:moveTo>
                  <a:pt x="33781" y="761873"/>
                </a:moveTo>
                <a:lnTo>
                  <a:pt x="33019" y="799973"/>
                </a:lnTo>
                <a:lnTo>
                  <a:pt x="45719" y="800227"/>
                </a:lnTo>
                <a:lnTo>
                  <a:pt x="46481" y="762127"/>
                </a:lnTo>
                <a:lnTo>
                  <a:pt x="33781" y="761873"/>
                </a:lnTo>
                <a:close/>
              </a:path>
              <a:path w="62356" h="936244">
                <a:moveTo>
                  <a:pt x="32765" y="812673"/>
                </a:moveTo>
                <a:lnTo>
                  <a:pt x="32003" y="850773"/>
                </a:lnTo>
                <a:lnTo>
                  <a:pt x="44703" y="851027"/>
                </a:lnTo>
                <a:lnTo>
                  <a:pt x="45465" y="812927"/>
                </a:lnTo>
                <a:lnTo>
                  <a:pt x="32765" y="812673"/>
                </a:lnTo>
                <a:close/>
              </a:path>
              <a:path w="62356" h="936244">
                <a:moveTo>
                  <a:pt x="31495" y="872617"/>
                </a:moveTo>
                <a:lnTo>
                  <a:pt x="44195" y="872871"/>
                </a:lnTo>
                <a:lnTo>
                  <a:pt x="44450" y="863727"/>
                </a:lnTo>
                <a:lnTo>
                  <a:pt x="44195" y="872871"/>
                </a:lnTo>
                <a:lnTo>
                  <a:pt x="31495" y="872617"/>
                </a:lnTo>
                <a:lnTo>
                  <a:pt x="31750" y="863346"/>
                </a:lnTo>
                <a:lnTo>
                  <a:pt x="76200" y="860806"/>
                </a:lnTo>
                <a:lnTo>
                  <a:pt x="0" y="859282"/>
                </a:lnTo>
                <a:lnTo>
                  <a:pt x="36575" y="936244"/>
                </a:lnTo>
                <a:lnTo>
                  <a:pt x="76200" y="860806"/>
                </a:lnTo>
                <a:lnTo>
                  <a:pt x="31750" y="863346"/>
                </a:lnTo>
                <a:lnTo>
                  <a:pt x="31495" y="8726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7016496" y="4669536"/>
            <a:ext cx="143763" cy="926261"/>
          </a:xfrm>
          <a:custGeom>
            <a:avLst/>
            <a:gdLst/>
            <a:ahLst/>
            <a:cxnLst/>
            <a:rect l="l" t="t" r="r" b="b"/>
            <a:pathLst>
              <a:path w="143763" h="926261">
                <a:moveTo>
                  <a:pt x="139319" y="886967"/>
                </a:moveTo>
                <a:lnTo>
                  <a:pt x="126746" y="888364"/>
                </a:lnTo>
                <a:lnTo>
                  <a:pt x="131190" y="926261"/>
                </a:lnTo>
                <a:lnTo>
                  <a:pt x="143763" y="924788"/>
                </a:lnTo>
                <a:lnTo>
                  <a:pt x="139319" y="886967"/>
                </a:lnTo>
                <a:close/>
              </a:path>
              <a:path w="143763" h="926261">
                <a:moveTo>
                  <a:pt x="133476" y="836548"/>
                </a:moveTo>
                <a:lnTo>
                  <a:pt x="120903" y="837945"/>
                </a:lnTo>
                <a:lnTo>
                  <a:pt x="125349" y="875791"/>
                </a:lnTo>
                <a:lnTo>
                  <a:pt x="137922" y="874267"/>
                </a:lnTo>
                <a:lnTo>
                  <a:pt x="133476" y="836548"/>
                </a:lnTo>
                <a:close/>
              </a:path>
              <a:path w="143763" h="926261">
                <a:moveTo>
                  <a:pt x="127507" y="786002"/>
                </a:moveTo>
                <a:lnTo>
                  <a:pt x="114934" y="787526"/>
                </a:lnTo>
                <a:lnTo>
                  <a:pt x="119379" y="825372"/>
                </a:lnTo>
                <a:lnTo>
                  <a:pt x="131952" y="823848"/>
                </a:lnTo>
                <a:lnTo>
                  <a:pt x="127507" y="786002"/>
                </a:lnTo>
                <a:close/>
              </a:path>
              <a:path w="143763" h="926261">
                <a:moveTo>
                  <a:pt x="121665" y="735583"/>
                </a:moveTo>
                <a:lnTo>
                  <a:pt x="108965" y="737107"/>
                </a:lnTo>
                <a:lnTo>
                  <a:pt x="113410" y="774954"/>
                </a:lnTo>
                <a:lnTo>
                  <a:pt x="126110" y="773429"/>
                </a:lnTo>
                <a:lnTo>
                  <a:pt x="121665" y="735583"/>
                </a:lnTo>
                <a:close/>
              </a:path>
              <a:path w="143763" h="926261">
                <a:moveTo>
                  <a:pt x="115697" y="685164"/>
                </a:moveTo>
                <a:lnTo>
                  <a:pt x="103124" y="686561"/>
                </a:lnTo>
                <a:lnTo>
                  <a:pt x="107569" y="724407"/>
                </a:lnTo>
                <a:lnTo>
                  <a:pt x="120142" y="723010"/>
                </a:lnTo>
                <a:lnTo>
                  <a:pt x="115697" y="685164"/>
                </a:lnTo>
                <a:close/>
              </a:path>
              <a:path w="143763" h="926261">
                <a:moveTo>
                  <a:pt x="109854" y="634619"/>
                </a:moveTo>
                <a:lnTo>
                  <a:pt x="97154" y="636142"/>
                </a:lnTo>
                <a:lnTo>
                  <a:pt x="101600" y="673988"/>
                </a:lnTo>
                <a:lnTo>
                  <a:pt x="114173" y="672464"/>
                </a:lnTo>
                <a:lnTo>
                  <a:pt x="109854" y="634619"/>
                </a:lnTo>
                <a:close/>
              </a:path>
              <a:path w="143763" h="926261">
                <a:moveTo>
                  <a:pt x="103885" y="584200"/>
                </a:moveTo>
                <a:lnTo>
                  <a:pt x="91312" y="585723"/>
                </a:lnTo>
                <a:lnTo>
                  <a:pt x="95757" y="623569"/>
                </a:lnTo>
                <a:lnTo>
                  <a:pt x="108330" y="622045"/>
                </a:lnTo>
                <a:lnTo>
                  <a:pt x="103885" y="584200"/>
                </a:lnTo>
                <a:close/>
              </a:path>
              <a:path w="143763" h="926261">
                <a:moveTo>
                  <a:pt x="97917" y="533781"/>
                </a:moveTo>
                <a:lnTo>
                  <a:pt x="85344" y="535305"/>
                </a:lnTo>
                <a:lnTo>
                  <a:pt x="89788" y="573023"/>
                </a:lnTo>
                <a:lnTo>
                  <a:pt x="102361" y="571626"/>
                </a:lnTo>
                <a:lnTo>
                  <a:pt x="97917" y="533781"/>
                </a:lnTo>
                <a:close/>
              </a:path>
              <a:path w="143763" h="926261">
                <a:moveTo>
                  <a:pt x="92075" y="483362"/>
                </a:moveTo>
                <a:lnTo>
                  <a:pt x="79375" y="484758"/>
                </a:lnTo>
                <a:lnTo>
                  <a:pt x="83820" y="522605"/>
                </a:lnTo>
                <a:lnTo>
                  <a:pt x="96520" y="521207"/>
                </a:lnTo>
                <a:lnTo>
                  <a:pt x="92075" y="483362"/>
                </a:lnTo>
                <a:close/>
              </a:path>
              <a:path w="143763" h="926261">
                <a:moveTo>
                  <a:pt x="86105" y="432815"/>
                </a:moveTo>
                <a:lnTo>
                  <a:pt x="73532" y="434339"/>
                </a:lnTo>
                <a:lnTo>
                  <a:pt x="77977" y="472186"/>
                </a:lnTo>
                <a:lnTo>
                  <a:pt x="90550" y="470662"/>
                </a:lnTo>
                <a:lnTo>
                  <a:pt x="86105" y="432815"/>
                </a:lnTo>
                <a:close/>
              </a:path>
              <a:path w="143763" h="926261">
                <a:moveTo>
                  <a:pt x="80263" y="382396"/>
                </a:moveTo>
                <a:lnTo>
                  <a:pt x="67563" y="383920"/>
                </a:lnTo>
                <a:lnTo>
                  <a:pt x="72008" y="421766"/>
                </a:lnTo>
                <a:lnTo>
                  <a:pt x="84581" y="420243"/>
                </a:lnTo>
                <a:lnTo>
                  <a:pt x="80263" y="382396"/>
                </a:lnTo>
                <a:close/>
              </a:path>
              <a:path w="143763" h="926261">
                <a:moveTo>
                  <a:pt x="74295" y="331977"/>
                </a:moveTo>
                <a:lnTo>
                  <a:pt x="61722" y="333375"/>
                </a:lnTo>
                <a:lnTo>
                  <a:pt x="66167" y="371220"/>
                </a:lnTo>
                <a:lnTo>
                  <a:pt x="78739" y="369824"/>
                </a:lnTo>
                <a:lnTo>
                  <a:pt x="74295" y="331977"/>
                </a:lnTo>
                <a:close/>
              </a:path>
              <a:path w="143763" h="926261">
                <a:moveTo>
                  <a:pt x="68325" y="281431"/>
                </a:moveTo>
                <a:lnTo>
                  <a:pt x="55752" y="282956"/>
                </a:lnTo>
                <a:lnTo>
                  <a:pt x="60198" y="320801"/>
                </a:lnTo>
                <a:lnTo>
                  <a:pt x="72771" y="319277"/>
                </a:lnTo>
                <a:lnTo>
                  <a:pt x="68325" y="281431"/>
                </a:lnTo>
                <a:close/>
              </a:path>
              <a:path w="143763" h="926261">
                <a:moveTo>
                  <a:pt x="62483" y="231012"/>
                </a:moveTo>
                <a:lnTo>
                  <a:pt x="49783" y="232537"/>
                </a:lnTo>
                <a:lnTo>
                  <a:pt x="54228" y="270382"/>
                </a:lnTo>
                <a:lnTo>
                  <a:pt x="66928" y="268858"/>
                </a:lnTo>
                <a:lnTo>
                  <a:pt x="62483" y="231012"/>
                </a:lnTo>
                <a:close/>
              </a:path>
              <a:path w="143763" h="926261">
                <a:moveTo>
                  <a:pt x="56514" y="180594"/>
                </a:moveTo>
                <a:lnTo>
                  <a:pt x="43942" y="182118"/>
                </a:lnTo>
                <a:lnTo>
                  <a:pt x="48386" y="219963"/>
                </a:lnTo>
                <a:lnTo>
                  <a:pt x="60959" y="218439"/>
                </a:lnTo>
                <a:lnTo>
                  <a:pt x="56514" y="180594"/>
                </a:lnTo>
                <a:close/>
              </a:path>
              <a:path w="143763" h="926261">
                <a:moveTo>
                  <a:pt x="50673" y="130175"/>
                </a:moveTo>
                <a:lnTo>
                  <a:pt x="37973" y="131571"/>
                </a:lnTo>
                <a:lnTo>
                  <a:pt x="42418" y="169418"/>
                </a:lnTo>
                <a:lnTo>
                  <a:pt x="54990" y="168020"/>
                </a:lnTo>
                <a:lnTo>
                  <a:pt x="50673" y="130175"/>
                </a:lnTo>
                <a:close/>
              </a:path>
              <a:path w="143763" h="926261">
                <a:moveTo>
                  <a:pt x="44703" y="79628"/>
                </a:moveTo>
                <a:lnTo>
                  <a:pt x="32130" y="81152"/>
                </a:lnTo>
                <a:lnTo>
                  <a:pt x="36575" y="118999"/>
                </a:lnTo>
                <a:lnTo>
                  <a:pt x="49149" y="117475"/>
                </a:lnTo>
                <a:lnTo>
                  <a:pt x="44703" y="79628"/>
                </a:lnTo>
                <a:close/>
              </a:path>
              <a:path w="143763" h="926261">
                <a:moveTo>
                  <a:pt x="30099" y="63753"/>
                </a:moveTo>
                <a:lnTo>
                  <a:pt x="30606" y="68580"/>
                </a:lnTo>
                <a:lnTo>
                  <a:pt x="43179" y="67056"/>
                </a:lnTo>
                <a:lnTo>
                  <a:pt x="30606" y="68580"/>
                </a:lnTo>
                <a:lnTo>
                  <a:pt x="30099" y="63753"/>
                </a:lnTo>
                <a:lnTo>
                  <a:pt x="42672" y="62356"/>
                </a:lnTo>
                <a:lnTo>
                  <a:pt x="75692" y="71246"/>
                </a:lnTo>
                <a:lnTo>
                  <a:pt x="28955" y="0"/>
                </a:lnTo>
                <a:lnTo>
                  <a:pt x="0" y="80137"/>
                </a:lnTo>
                <a:lnTo>
                  <a:pt x="75692" y="71246"/>
                </a:lnTo>
                <a:lnTo>
                  <a:pt x="42672" y="62356"/>
                </a:lnTo>
                <a:lnTo>
                  <a:pt x="30099" y="63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7276338" y="4439412"/>
            <a:ext cx="606932" cy="77724"/>
          </a:xfrm>
          <a:custGeom>
            <a:avLst/>
            <a:gdLst/>
            <a:ahLst/>
            <a:cxnLst/>
            <a:rect l="l" t="t" r="r" b="b"/>
            <a:pathLst>
              <a:path w="606932" h="77724">
                <a:moveTo>
                  <a:pt x="542162" y="51815"/>
                </a:moveTo>
                <a:lnTo>
                  <a:pt x="529209" y="51815"/>
                </a:lnTo>
                <a:lnTo>
                  <a:pt x="529208" y="77724"/>
                </a:lnTo>
                <a:lnTo>
                  <a:pt x="606932" y="38862"/>
                </a:lnTo>
                <a:lnTo>
                  <a:pt x="542162" y="51815"/>
                </a:lnTo>
                <a:close/>
              </a:path>
              <a:path w="606932" h="77724">
                <a:moveTo>
                  <a:pt x="542162" y="25907"/>
                </a:moveTo>
                <a:lnTo>
                  <a:pt x="529208" y="0"/>
                </a:lnTo>
                <a:lnTo>
                  <a:pt x="529209" y="25907"/>
                </a:lnTo>
                <a:lnTo>
                  <a:pt x="542162" y="25907"/>
                </a:lnTo>
                <a:close/>
              </a:path>
              <a:path w="606932" h="77724">
                <a:moveTo>
                  <a:pt x="0" y="25907"/>
                </a:moveTo>
                <a:lnTo>
                  <a:pt x="0" y="51815"/>
                </a:lnTo>
                <a:lnTo>
                  <a:pt x="542162" y="51815"/>
                </a:lnTo>
                <a:lnTo>
                  <a:pt x="606932" y="38862"/>
                </a:lnTo>
                <a:lnTo>
                  <a:pt x="529208" y="0"/>
                </a:lnTo>
                <a:lnTo>
                  <a:pt x="542162" y="25907"/>
                </a:lnTo>
                <a:lnTo>
                  <a:pt x="0" y="25907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7890509" y="4257294"/>
            <a:ext cx="504444" cy="390144"/>
          </a:xfrm>
          <a:custGeom>
            <a:avLst/>
            <a:gdLst/>
            <a:ahLst/>
            <a:cxnLst/>
            <a:rect l="l" t="t" r="r" b="b"/>
            <a:pathLst>
              <a:path w="504444" h="390144">
                <a:moveTo>
                  <a:pt x="0" y="390143"/>
                </a:moveTo>
                <a:lnTo>
                  <a:pt x="504444" y="390143"/>
                </a:lnTo>
                <a:lnTo>
                  <a:pt x="504444" y="0"/>
                </a:lnTo>
                <a:lnTo>
                  <a:pt x="0" y="0"/>
                </a:lnTo>
                <a:lnTo>
                  <a:pt x="0" y="390143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8393430" y="4257294"/>
            <a:ext cx="504444" cy="390144"/>
          </a:xfrm>
          <a:custGeom>
            <a:avLst/>
            <a:gdLst/>
            <a:ahLst/>
            <a:cxnLst/>
            <a:rect l="l" t="t" r="r" b="b"/>
            <a:pathLst>
              <a:path w="504444" h="390144">
                <a:moveTo>
                  <a:pt x="0" y="390143"/>
                </a:moveTo>
                <a:lnTo>
                  <a:pt x="504444" y="390143"/>
                </a:lnTo>
                <a:lnTo>
                  <a:pt x="504444" y="0"/>
                </a:lnTo>
                <a:lnTo>
                  <a:pt x="0" y="0"/>
                </a:lnTo>
                <a:lnTo>
                  <a:pt x="0" y="390143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383540" y="236845"/>
            <a:ext cx="4892505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dirty="0" smtClean="0" sz="3600" spc="-159" b="1">
                <a:latin typeface="Arial"/>
                <a:cs typeface="Arial"/>
              </a:rPr>
              <a:t>Obj</a:t>
            </a:r>
            <a:r>
              <a:rPr dirty="0" smtClean="0" sz="3600" spc="-154" b="1">
                <a:latin typeface="Arial"/>
                <a:cs typeface="Arial"/>
              </a:rPr>
              <a:t>ect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59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4" b="1">
                <a:latin typeface="Arial"/>
                <a:cs typeface="Arial"/>
              </a:rPr>
              <a:t>arameter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75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xa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64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2</a:t>
            </a:r>
            <a:r>
              <a:rPr dirty="0" smtClean="0" sz="3600" spc="-299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…</a:t>
            </a:r>
            <a:r>
              <a:rPr dirty="0" smtClean="0" sz="3600" spc="0" b="1">
                <a:latin typeface="Arial"/>
                <a:cs typeface="Arial"/>
              </a:rPr>
              <a:t>.</a:t>
            </a:r>
            <a:endParaRPr sz="36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83540" y="1577371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26440" y="1577371"/>
            <a:ext cx="741527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 u="heavy">
                <a:solidFill>
                  <a:srgbClr val="FF0000"/>
                </a:solidFill>
                <a:latin typeface="Arial"/>
                <a:cs typeface="Arial"/>
              </a:rPr>
              <a:t>Suppose</a:t>
            </a:r>
            <a:r>
              <a:rPr dirty="0" smtClean="0" sz="2400" spc="0" b="1" u="heavy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 u="heavy">
                <a:solidFill>
                  <a:srgbClr val="FF0000"/>
                </a:solidFill>
                <a:latin typeface="Arial"/>
                <a:cs typeface="Arial"/>
              </a:rPr>
              <a:t>th</a:t>
            </a:r>
            <a:r>
              <a:rPr dirty="0" smtClean="0" sz="2400" spc="0" b="1" u="heavy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400" spc="-4" b="1" u="heavy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 u="heavy">
                <a:solidFill>
                  <a:srgbClr val="FF0000"/>
                </a:solidFill>
                <a:latin typeface="Arial"/>
                <a:cs typeface="Arial"/>
              </a:rPr>
              <a:t>Update</a:t>
            </a:r>
            <a:r>
              <a:rPr dirty="0" smtClean="0" sz="2400" spc="14" b="1" u="heavy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4" b="1" u="heavy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2400" spc="0" b="1" u="heavy">
                <a:solidFill>
                  <a:srgbClr val="FF0000"/>
                </a:solidFill>
                <a:latin typeface="Arial"/>
                <a:cs typeface="Arial"/>
              </a:rPr>
              <a:t>etho</a:t>
            </a:r>
            <a:r>
              <a:rPr dirty="0" smtClean="0" sz="2400" spc="0" b="1" u="heavy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2400" spc="-19" b="1" u="heavy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 u="heavy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dirty="0" smtClean="0" sz="2400" spc="0" b="1" u="heavy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 u="heavy">
                <a:solidFill>
                  <a:srgbClr val="FF0000"/>
                </a:solidFill>
                <a:latin typeface="Arial"/>
                <a:cs typeface="Arial"/>
              </a:rPr>
              <a:t>changed</a:t>
            </a:r>
            <a:r>
              <a:rPr dirty="0" smtClean="0" sz="2400" spc="0" b="1" u="heavy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 u="heavy">
                <a:solidFill>
                  <a:srgbClr val="FF0000"/>
                </a:solidFill>
                <a:latin typeface="Arial"/>
                <a:cs typeface="Arial"/>
              </a:rPr>
              <a:t>as</a:t>
            </a:r>
            <a:r>
              <a:rPr dirty="0" smtClean="0" sz="2400" spc="4" b="1" u="heavy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 u="heavy">
                <a:solidFill>
                  <a:srgbClr val="FF0000"/>
                </a:solidFill>
                <a:latin typeface="Arial"/>
                <a:cs typeface="Arial"/>
              </a:rPr>
              <a:t>fo</a:t>
            </a:r>
            <a:r>
              <a:rPr dirty="0" smtClean="0" sz="2400" spc="0" b="1" u="heavy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400" spc="9" b="1" u="heavy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400" spc="-14" b="1" u="heavy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400" spc="14" b="1" u="heavy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 sz="2400" spc="0" b="1" u="heavy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943727" y="2064385"/>
            <a:ext cx="236411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latin typeface="Calibri"/>
                <a:cs typeface="Calibri"/>
              </a:rPr>
              <a:t>Acti</a:t>
            </a:r>
            <a:r>
              <a:rPr dirty="0" smtClean="0" baseline="3034" sz="2700" spc="-4" b="1">
                <a:latin typeface="Calibri"/>
                <a:cs typeface="Calibri"/>
              </a:rPr>
              <a:t>v</a:t>
            </a:r>
            <a:r>
              <a:rPr dirty="0" smtClean="0" baseline="3034" sz="2700" spc="0" b="1">
                <a:latin typeface="Calibri"/>
                <a:cs typeface="Calibri"/>
              </a:rPr>
              <a:t>e</a:t>
            </a:r>
            <a:r>
              <a:rPr dirty="0" smtClean="0" baseline="3034" sz="2700" spc="-29" b="1"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latin typeface="Calibri"/>
                <a:cs typeface="Calibri"/>
              </a:rPr>
              <a:t>in</a:t>
            </a:r>
            <a:r>
              <a:rPr dirty="0" smtClean="0" baseline="3034" sz="2700" spc="4" b="1"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latin typeface="Calibri"/>
                <a:cs typeface="Calibri"/>
              </a:rPr>
              <a:t>mai</a:t>
            </a:r>
            <a:r>
              <a:rPr dirty="0" smtClean="0" baseline="3034" sz="2700" spc="4" b="1"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latin typeface="Calibri"/>
                <a:cs typeface="Calibri"/>
              </a:rPr>
              <a:t>()</a:t>
            </a:r>
            <a:r>
              <a:rPr dirty="0" smtClean="0" baseline="3034" sz="2700" spc="-14" b="1"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latin typeface="Calibri"/>
                <a:cs typeface="Calibri"/>
              </a:rPr>
              <a:t>M</a:t>
            </a:r>
            <a:r>
              <a:rPr dirty="0" smtClean="0" baseline="3034" sz="2700" spc="-9" b="1"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latin typeface="Calibri"/>
                <a:cs typeface="Calibri"/>
              </a:rPr>
              <a:t>th</a:t>
            </a:r>
            <a:r>
              <a:rPr dirty="0" smtClean="0" baseline="3034" sz="2700" spc="9" b="1">
                <a:latin typeface="Calibri"/>
                <a:cs typeface="Calibri"/>
              </a:rPr>
              <a:t>o</a:t>
            </a:r>
            <a:r>
              <a:rPr dirty="0" smtClean="0" baseline="3034" sz="2700" spc="0" b="1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74370" y="2478738"/>
            <a:ext cx="1040384" cy="5436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latin typeface="Arial"/>
                <a:cs typeface="Arial"/>
              </a:rPr>
              <a:t>//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Dri</a:t>
            </a:r>
            <a:r>
              <a:rPr dirty="0" smtClean="0" sz="1200" spc="-19" b="1">
                <a:latin typeface="Arial"/>
                <a:cs typeface="Arial"/>
              </a:rPr>
              <a:t>v</a:t>
            </a:r>
            <a:r>
              <a:rPr dirty="0" smtClean="0" sz="1200" spc="4" b="1">
                <a:latin typeface="Arial"/>
                <a:cs typeface="Arial"/>
              </a:rPr>
              <a:t>e</a:t>
            </a:r>
            <a:r>
              <a:rPr dirty="0" smtClean="0" sz="1200" spc="0" b="1">
                <a:latin typeface="Arial"/>
                <a:cs typeface="Arial"/>
              </a:rPr>
              <a:t>r</a:t>
            </a:r>
            <a:r>
              <a:rPr dirty="0" smtClean="0" sz="1200" spc="0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c</a:t>
            </a:r>
            <a:r>
              <a:rPr dirty="0" smtClean="0" sz="1200" spc="0" b="1">
                <a:latin typeface="Arial"/>
                <a:cs typeface="Arial"/>
              </a:rPr>
              <a:t>l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  <a:p>
            <a:pPr marL="12700" marR="22859">
              <a:lnSpc>
                <a:spcPct val="95825"/>
              </a:lnSpc>
            </a:pPr>
            <a:r>
              <a:rPr dirty="0" smtClean="0" sz="1200" spc="0" b="1">
                <a:latin typeface="Arial"/>
                <a:cs typeface="Arial"/>
              </a:rPr>
              <a:t>c</a:t>
            </a:r>
            <a:r>
              <a:rPr dirty="0" smtClean="0" sz="1200" spc="4" b="1">
                <a:latin typeface="Arial"/>
                <a:cs typeface="Arial"/>
              </a:rPr>
              <a:t>l</a:t>
            </a:r>
            <a:r>
              <a:rPr dirty="0" smtClean="0" sz="1200" spc="0" b="1">
                <a:latin typeface="Arial"/>
                <a:cs typeface="Arial"/>
              </a:rPr>
              <a:t>a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s</a:t>
            </a:r>
            <a:r>
              <a:rPr dirty="0" smtClean="0" sz="1200" spc="-29" b="1">
                <a:latin typeface="Arial"/>
                <a:cs typeface="Arial"/>
              </a:rPr>
              <a:t> </a:t>
            </a:r>
            <a:r>
              <a:rPr dirty="0" smtClean="0" sz="1200" spc="-84" b="1">
                <a:latin typeface="Arial"/>
                <a:cs typeface="Arial"/>
              </a:rPr>
              <a:t>T</a:t>
            </a:r>
            <a:r>
              <a:rPr dirty="0" smtClean="0" sz="1200" spc="0" b="1">
                <a:latin typeface="Arial"/>
                <a:cs typeface="Arial"/>
              </a:rPr>
              <a:t>e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  <a:p>
            <a:pPr marL="12700" marR="22859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179434" y="2865405"/>
            <a:ext cx="61274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001F5F"/>
                </a:solidFill>
                <a:latin typeface="Arial"/>
                <a:cs typeface="Arial"/>
              </a:rPr>
              <a:t>:AB</a:t>
            </a:r>
            <a:endParaRPr sz="2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02386" y="3027632"/>
            <a:ext cx="497078" cy="3606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public</a:t>
            </a:r>
            <a:endParaRPr sz="1200">
              <a:latin typeface="Arial"/>
              <a:cs typeface="Arial"/>
            </a:endParaRPr>
          </a:p>
          <a:p>
            <a:pPr marL="12700" marR="22859">
              <a:lnSpc>
                <a:spcPct val="95825"/>
              </a:lnSpc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388745" y="3027632"/>
            <a:ext cx="44678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tatic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303526" y="3027632"/>
            <a:ext cx="35915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-19" b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oid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217926" y="3027632"/>
            <a:ext cx="108986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update(</a:t>
            </a:r>
            <a:r>
              <a:rPr dirty="0" smtClean="0" sz="1200" spc="-39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200" spc="3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b)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879717" y="3273837"/>
            <a:ext cx="42621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001F5F"/>
                </a:solidFill>
                <a:latin typeface="Arial"/>
                <a:cs typeface="Arial"/>
              </a:rPr>
              <a:t>ab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02386" y="3406322"/>
            <a:ext cx="1708251" cy="8049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69213" marR="613791" algn="ctr">
              <a:lnSpc>
                <a:spcPts val="1939"/>
              </a:lnSpc>
              <a:spcBef>
                <a:spcPts val="97"/>
              </a:spcBef>
            </a:pPr>
            <a:r>
              <a:rPr dirty="0" smtClean="0" sz="1800" spc="-4" b="1">
                <a:solidFill>
                  <a:srgbClr val="FF0000"/>
                </a:solidFill>
                <a:latin typeface="Arial"/>
                <a:cs typeface="Arial"/>
              </a:rPr>
              <a:t>ab</a:t>
            </a:r>
            <a:endParaRPr sz="1800">
              <a:latin typeface="Arial"/>
              <a:cs typeface="Arial"/>
            </a:endParaRPr>
          </a:p>
          <a:p>
            <a:pPr marL="799058" marR="1145">
              <a:lnSpc>
                <a:spcPct val="95825"/>
              </a:lnSpc>
            </a:pP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b.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200" spc="-3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(5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6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1200">
              <a:latin typeface="Arial"/>
              <a:cs typeface="Arial"/>
            </a:endParaRPr>
          </a:p>
          <a:p>
            <a:pPr marL="799058">
              <a:lnSpc>
                <a:spcPct val="95825"/>
              </a:lnSpc>
              <a:spcBef>
                <a:spcPts val="60"/>
              </a:spcBef>
            </a:pP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b.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tB(4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5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}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//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nd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od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303526" y="3406322"/>
            <a:ext cx="193192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217926" y="3406322"/>
            <a:ext cx="504316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new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132579" y="3406322"/>
            <a:ext cx="1183030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-5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B(</a:t>
            </a:r>
            <a:r>
              <a:rPr dirty="0" smtClean="0" sz="1800" spc="-4" b="1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0,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0);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126095" y="3541172"/>
            <a:ext cx="2405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638159" y="3568858"/>
            <a:ext cx="2405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111490" y="3932205"/>
            <a:ext cx="61274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001F5F"/>
                </a:solidFill>
                <a:latin typeface="Arial"/>
                <a:cs typeface="Arial"/>
              </a:rPr>
              <a:t>:AB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12026" y="4340637"/>
            <a:ext cx="42621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001F5F"/>
                </a:solidFill>
                <a:latin typeface="Arial"/>
                <a:cs typeface="Arial"/>
              </a:rPr>
              <a:t>ab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02386" y="4398985"/>
            <a:ext cx="940946" cy="3611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0"/>
              </a:lnSpc>
              <a:spcBef>
                <a:spcPts val="66"/>
              </a:spcBef>
            </a:pPr>
            <a:r>
              <a:rPr dirty="0" smtClean="0" sz="1200" spc="0" b="1">
                <a:latin typeface="Arial"/>
                <a:cs typeface="Arial"/>
              </a:rPr>
              <a:t>p</a:t>
            </a:r>
            <a:r>
              <a:rPr dirty="0" smtClean="0" sz="1200" spc="-4" b="1">
                <a:latin typeface="Arial"/>
                <a:cs typeface="Arial"/>
              </a:rPr>
              <a:t>u</a:t>
            </a:r>
            <a:r>
              <a:rPr dirty="0" smtClean="0" sz="1200" spc="0" b="1">
                <a:latin typeface="Arial"/>
                <a:cs typeface="Arial"/>
              </a:rPr>
              <a:t>blic</a:t>
            </a:r>
            <a:r>
              <a:rPr dirty="0" smtClean="0" sz="1200" spc="19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static</a:t>
            </a:r>
            <a:endParaRPr sz="1200">
              <a:latin typeface="Arial"/>
              <a:cs typeface="Arial"/>
            </a:endParaRPr>
          </a:p>
          <a:p>
            <a:pPr marL="12700" marR="22905">
              <a:lnSpc>
                <a:spcPct val="95825"/>
              </a:lnSpc>
            </a:pPr>
            <a:r>
              <a:rPr dirty="0" smtClean="0" sz="1200" spc="0" b="1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03526" y="4398985"/>
            <a:ext cx="1770679" cy="178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0"/>
              </a:lnSpc>
              <a:spcBef>
                <a:spcPts val="66"/>
              </a:spcBef>
            </a:pPr>
            <a:r>
              <a:rPr dirty="0" smtClean="0" sz="1200" spc="-19" b="1">
                <a:latin typeface="Arial"/>
                <a:cs typeface="Arial"/>
              </a:rPr>
              <a:t>v</a:t>
            </a:r>
            <a:r>
              <a:rPr dirty="0" smtClean="0" sz="1200" spc="0" b="1">
                <a:latin typeface="Arial"/>
                <a:cs typeface="Arial"/>
              </a:rPr>
              <a:t>oid</a:t>
            </a:r>
            <a:r>
              <a:rPr dirty="0" smtClean="0" sz="1200" spc="19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ma</a:t>
            </a:r>
            <a:r>
              <a:rPr dirty="0" smtClean="0" sz="1200" spc="4" b="1">
                <a:latin typeface="Arial"/>
                <a:cs typeface="Arial"/>
              </a:rPr>
              <a:t>i</a:t>
            </a:r>
            <a:r>
              <a:rPr dirty="0" smtClean="0" sz="1200" spc="0" b="1">
                <a:latin typeface="Arial"/>
                <a:cs typeface="Arial"/>
              </a:rPr>
              <a:t>n</a:t>
            </a:r>
            <a:r>
              <a:rPr dirty="0" smtClean="0" sz="1200" spc="-4" b="1">
                <a:latin typeface="Arial"/>
                <a:cs typeface="Arial"/>
              </a:rPr>
              <a:t>(</a:t>
            </a:r>
            <a:r>
              <a:rPr dirty="0" smtClean="0" sz="1200" spc="0" b="1">
                <a:latin typeface="Arial"/>
                <a:cs typeface="Arial"/>
              </a:rPr>
              <a:t>String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0" b="1">
                <a:latin typeface="Arial"/>
                <a:cs typeface="Arial"/>
              </a:rPr>
              <a:t>rgs</a:t>
            </a:r>
            <a:r>
              <a:rPr dirty="0" smtClean="0" sz="1200" spc="-4" b="1">
                <a:latin typeface="Arial"/>
                <a:cs typeface="Arial"/>
              </a:rPr>
              <a:t>[])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058150" y="4607725"/>
            <a:ext cx="240803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570214" y="4635658"/>
            <a:ext cx="2405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83158" y="4765246"/>
            <a:ext cx="26344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-39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88745" y="4765246"/>
            <a:ext cx="22732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ab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03526" y="4765246"/>
            <a:ext cx="13726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17926" y="4765246"/>
            <a:ext cx="34498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new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32579" y="4765246"/>
            <a:ext cx="62798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-39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5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6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9254" y="4948126"/>
            <a:ext cx="3860139" cy="5435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-29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tem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ou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.pr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200" spc="-9" b="1">
                <a:solidFill>
                  <a:srgbClr val="FF0000"/>
                </a:solidFill>
                <a:latin typeface="Arial"/>
                <a:cs typeface="Arial"/>
              </a:rPr>
              <a:t>"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Before</a:t>
            </a:r>
            <a:r>
              <a:rPr dirty="0" smtClean="0" sz="1200" spc="3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Ca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ng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date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od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"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</a:pP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b.di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pl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-29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();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update(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4370" y="5679696"/>
            <a:ext cx="1470445" cy="3607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6586" marR="57748" algn="ctr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latin typeface="Arial"/>
                <a:cs typeface="Arial"/>
              </a:rPr>
              <a:t>}//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End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of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-4" b="1">
                <a:latin typeface="Arial"/>
                <a:cs typeface="Arial"/>
              </a:rPr>
              <a:t>M</a:t>
            </a:r>
            <a:r>
              <a:rPr dirty="0" smtClean="0" sz="1200" spc="4" b="1">
                <a:latin typeface="Arial"/>
                <a:cs typeface="Arial"/>
              </a:rPr>
              <a:t>e</a:t>
            </a:r>
            <a:r>
              <a:rPr dirty="0" smtClean="0" sz="1200" spc="0" b="1">
                <a:latin typeface="Arial"/>
                <a:cs typeface="Arial"/>
              </a:rPr>
              <a:t>t</a:t>
            </a:r>
            <a:r>
              <a:rPr dirty="0" smtClean="0" sz="1200" spc="-4" b="1">
                <a:latin typeface="Arial"/>
                <a:cs typeface="Arial"/>
              </a:rPr>
              <a:t>h</a:t>
            </a:r>
            <a:r>
              <a:rPr dirty="0" smtClean="0" sz="1200" spc="0" b="1">
                <a:latin typeface="Arial"/>
                <a:cs typeface="Arial"/>
              </a:rPr>
              <a:t>od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95825"/>
              </a:lnSpc>
            </a:pPr>
            <a:r>
              <a:rPr dirty="0" smtClean="0" sz="1200" spc="0" b="1">
                <a:latin typeface="Arial"/>
                <a:cs typeface="Arial"/>
              </a:rPr>
              <a:t>}//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End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of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c</a:t>
            </a:r>
            <a:r>
              <a:rPr dirty="0" smtClean="0" sz="1200" spc="4" b="1">
                <a:latin typeface="Arial"/>
                <a:cs typeface="Arial"/>
              </a:rPr>
              <a:t>l</a:t>
            </a:r>
            <a:r>
              <a:rPr dirty="0" smtClean="0" sz="1200" spc="0" b="1">
                <a:latin typeface="Arial"/>
                <a:cs typeface="Arial"/>
              </a:rPr>
              <a:t>a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s</a:t>
            </a:r>
            <a:r>
              <a:rPr dirty="0" smtClean="0" sz="1200" spc="-4" b="1">
                <a:latin typeface="Arial"/>
                <a:cs typeface="Arial"/>
              </a:rPr>
              <a:t> </a:t>
            </a:r>
            <a:r>
              <a:rPr dirty="0" smtClean="0" sz="1200" spc="-84" b="1">
                <a:latin typeface="Arial"/>
                <a:cs typeface="Arial"/>
              </a:rPr>
              <a:t>T</a:t>
            </a:r>
            <a:r>
              <a:rPr dirty="0" smtClean="0" sz="1200" spc="0" b="1">
                <a:latin typeface="Arial"/>
                <a:cs typeface="Arial"/>
              </a:rPr>
              <a:t>e</a:t>
            </a:r>
            <a:r>
              <a:rPr dirty="0" smtClean="0" sz="1200" spc="-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80354" y="5691174"/>
            <a:ext cx="241258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latin typeface="Calibri"/>
                <a:cs typeface="Calibri"/>
              </a:rPr>
              <a:t>Acti</a:t>
            </a:r>
            <a:r>
              <a:rPr dirty="0" smtClean="0" baseline="3034" sz="2700" spc="-4" b="1">
                <a:latin typeface="Calibri"/>
                <a:cs typeface="Calibri"/>
              </a:rPr>
              <a:t>v</a:t>
            </a:r>
            <a:r>
              <a:rPr dirty="0" smtClean="0" baseline="3034" sz="2700" spc="0" b="1">
                <a:latin typeface="Calibri"/>
                <a:cs typeface="Calibri"/>
              </a:rPr>
              <a:t>e</a:t>
            </a:r>
            <a:r>
              <a:rPr dirty="0" smtClean="0" baseline="3034" sz="2700" spc="-29" b="1"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latin typeface="Calibri"/>
                <a:cs typeface="Calibri"/>
              </a:rPr>
              <a:t>in</a:t>
            </a:r>
            <a:r>
              <a:rPr dirty="0" smtClean="0" baseline="3034" sz="2700" spc="4" b="1">
                <a:latin typeface="Calibri"/>
                <a:cs typeface="Calibri"/>
              </a:rPr>
              <a:t> </a:t>
            </a:r>
            <a:r>
              <a:rPr dirty="0" smtClean="0" baseline="3034" sz="2700" spc="4" b="1">
                <a:latin typeface="Calibri"/>
                <a:cs typeface="Calibri"/>
              </a:rPr>
              <a:t>u</a:t>
            </a:r>
            <a:r>
              <a:rPr dirty="0" smtClean="0" baseline="3034" sz="2700" spc="4" b="1">
                <a:latin typeface="Calibri"/>
                <a:cs typeface="Calibri"/>
              </a:rPr>
              <a:t>p</a:t>
            </a:r>
            <a:r>
              <a:rPr dirty="0" smtClean="0" baseline="3034" sz="2700" spc="4" b="1">
                <a:latin typeface="Calibri"/>
                <a:cs typeface="Calibri"/>
              </a:rPr>
              <a:t>d</a:t>
            </a:r>
            <a:r>
              <a:rPr dirty="0" smtClean="0" baseline="3034" sz="2700" spc="-9" b="1">
                <a:latin typeface="Calibri"/>
                <a:cs typeface="Calibri"/>
              </a:rPr>
              <a:t>a</a:t>
            </a:r>
            <a:r>
              <a:rPr dirty="0" smtClean="0" baseline="3034" sz="2700" spc="-25" b="1">
                <a:latin typeface="Calibri"/>
                <a:cs typeface="Calibri"/>
              </a:rPr>
              <a:t>t</a:t>
            </a:r>
            <a:r>
              <a:rPr dirty="0" smtClean="0" baseline="3034" sz="2700" spc="0" b="1">
                <a:latin typeface="Calibri"/>
                <a:cs typeface="Calibri"/>
              </a:rPr>
              <a:t>e</a:t>
            </a:r>
            <a:r>
              <a:rPr dirty="0" smtClean="0" baseline="3034" sz="2700" spc="-39" b="1"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latin typeface="Calibri"/>
                <a:cs typeface="Calibri"/>
              </a:rPr>
              <a:t>M</a:t>
            </a:r>
            <a:r>
              <a:rPr dirty="0" smtClean="0" baseline="3034" sz="2700" spc="-9" b="1"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latin typeface="Calibri"/>
                <a:cs typeface="Calibri"/>
              </a:rPr>
              <a:t>th</a:t>
            </a:r>
            <a:r>
              <a:rPr dirty="0" smtClean="0" baseline="3034" sz="2700" spc="9" b="1">
                <a:latin typeface="Calibri"/>
                <a:cs typeface="Calibri"/>
              </a:rPr>
              <a:t>o</a:t>
            </a:r>
            <a:r>
              <a:rPr dirty="0" smtClean="0" baseline="3034" sz="2700" spc="0" b="1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16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3184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90509" y="4257294"/>
            <a:ext cx="503682" cy="3901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8298">
              <a:lnSpc>
                <a:spcPct val="101725"/>
              </a:lnSpc>
              <a:spcBef>
                <a:spcPts val="50"/>
              </a:spcBef>
            </a:pPr>
            <a:r>
              <a:rPr dirty="0" smtClean="0" sz="2400" spc="-4" b="1">
                <a:solidFill>
                  <a:srgbClr val="FF0000"/>
                </a:solidFill>
                <a:latin typeface="Calibri"/>
                <a:cs typeface="Calibri"/>
              </a:rPr>
              <a:t>56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94192" y="4257294"/>
            <a:ext cx="503681" cy="3901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7535">
              <a:lnSpc>
                <a:spcPct val="101725"/>
              </a:lnSpc>
              <a:spcBef>
                <a:spcPts val="50"/>
              </a:spcBef>
            </a:pPr>
            <a:r>
              <a:rPr dirty="0" smtClean="0" sz="2400" spc="-4" b="1">
                <a:solidFill>
                  <a:srgbClr val="FF0000"/>
                </a:solidFill>
                <a:latin typeface="Calibri"/>
                <a:cs typeface="Calibri"/>
              </a:rPr>
              <a:t>45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57566" y="3190494"/>
            <a:ext cx="503681" cy="3901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9573" marR="138505" algn="ctr">
              <a:lnSpc>
                <a:spcPct val="101725"/>
              </a:lnSpc>
              <a:spcBef>
                <a:spcPts val="50"/>
              </a:spcBef>
            </a:pPr>
            <a:r>
              <a:rPr dirty="0" smtClean="0" sz="2400" spc="0" b="1">
                <a:solidFill>
                  <a:srgbClr val="FF0000"/>
                </a:solidFill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61248" y="3190494"/>
            <a:ext cx="503681" cy="3901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8811" marR="139267" algn="ctr">
              <a:lnSpc>
                <a:spcPct val="101725"/>
              </a:lnSpc>
              <a:spcBef>
                <a:spcPts val="50"/>
              </a:spcBef>
            </a:pPr>
            <a:r>
              <a:rPr dirty="0" smtClean="0" sz="2400" spc="0" b="1">
                <a:solidFill>
                  <a:srgbClr val="FF0000"/>
                </a:solidFill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24176" y="1697354"/>
            <a:ext cx="8503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2566416" y="1697354"/>
            <a:ext cx="8412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3681679" y="1697354"/>
            <a:ext cx="8686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4852111" y="1697354"/>
            <a:ext cx="8199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5187696" y="1697354"/>
            <a:ext cx="8503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6523939" y="1697354"/>
            <a:ext cx="8442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6946696" y="1697354"/>
            <a:ext cx="8534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object 73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" name="object 74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5" name="object 75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6" name="object 76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7" name="object 77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8" name="object 78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" name="object 72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7344918" y="3372612"/>
            <a:ext cx="606932" cy="77724"/>
          </a:xfrm>
          <a:custGeom>
            <a:avLst/>
            <a:gdLst/>
            <a:ahLst/>
            <a:cxnLst/>
            <a:rect l="l" t="t" r="r" b="b"/>
            <a:pathLst>
              <a:path w="606932" h="77724">
                <a:moveTo>
                  <a:pt x="542162" y="51815"/>
                </a:moveTo>
                <a:lnTo>
                  <a:pt x="529209" y="51815"/>
                </a:lnTo>
                <a:lnTo>
                  <a:pt x="529208" y="77724"/>
                </a:lnTo>
                <a:lnTo>
                  <a:pt x="606932" y="38862"/>
                </a:lnTo>
                <a:lnTo>
                  <a:pt x="542162" y="51815"/>
                </a:lnTo>
                <a:close/>
              </a:path>
              <a:path w="606932" h="77724">
                <a:moveTo>
                  <a:pt x="542162" y="25908"/>
                </a:moveTo>
                <a:lnTo>
                  <a:pt x="529208" y="0"/>
                </a:lnTo>
                <a:lnTo>
                  <a:pt x="529209" y="25907"/>
                </a:lnTo>
                <a:lnTo>
                  <a:pt x="542162" y="25908"/>
                </a:lnTo>
                <a:close/>
              </a:path>
              <a:path w="606932" h="77724">
                <a:moveTo>
                  <a:pt x="0" y="25908"/>
                </a:moveTo>
                <a:lnTo>
                  <a:pt x="0" y="51815"/>
                </a:lnTo>
                <a:lnTo>
                  <a:pt x="542162" y="51815"/>
                </a:lnTo>
                <a:lnTo>
                  <a:pt x="606932" y="38862"/>
                </a:lnTo>
                <a:lnTo>
                  <a:pt x="529208" y="0"/>
                </a:lnTo>
                <a:lnTo>
                  <a:pt x="542162" y="25908"/>
                </a:lnTo>
                <a:lnTo>
                  <a:pt x="0" y="25908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7957566" y="3190494"/>
            <a:ext cx="504444" cy="390143"/>
          </a:xfrm>
          <a:custGeom>
            <a:avLst/>
            <a:gdLst/>
            <a:ahLst/>
            <a:cxnLst/>
            <a:rect l="l" t="t" r="r" b="b"/>
            <a:pathLst>
              <a:path w="504444" h="390143">
                <a:moveTo>
                  <a:pt x="0" y="390143"/>
                </a:moveTo>
                <a:lnTo>
                  <a:pt x="504444" y="390143"/>
                </a:lnTo>
                <a:lnTo>
                  <a:pt x="504444" y="0"/>
                </a:lnTo>
                <a:lnTo>
                  <a:pt x="0" y="0"/>
                </a:lnTo>
                <a:lnTo>
                  <a:pt x="0" y="390143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8460486" y="3190494"/>
            <a:ext cx="504444" cy="390143"/>
          </a:xfrm>
          <a:custGeom>
            <a:avLst/>
            <a:gdLst/>
            <a:ahLst/>
            <a:cxnLst/>
            <a:rect l="l" t="t" r="r" b="b"/>
            <a:pathLst>
              <a:path w="504444" h="390143">
                <a:moveTo>
                  <a:pt x="0" y="390143"/>
                </a:moveTo>
                <a:lnTo>
                  <a:pt x="504444" y="390143"/>
                </a:lnTo>
                <a:lnTo>
                  <a:pt x="504444" y="0"/>
                </a:lnTo>
                <a:lnTo>
                  <a:pt x="0" y="0"/>
                </a:lnTo>
                <a:lnTo>
                  <a:pt x="0" y="390143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1358265" y="3213354"/>
            <a:ext cx="2699766" cy="2134362"/>
          </a:xfrm>
          <a:custGeom>
            <a:avLst/>
            <a:gdLst/>
            <a:ahLst/>
            <a:cxnLst/>
            <a:rect l="l" t="t" r="r" b="b"/>
            <a:pathLst>
              <a:path w="2699766" h="2134362">
                <a:moveTo>
                  <a:pt x="2582926" y="75692"/>
                </a:moveTo>
                <a:lnTo>
                  <a:pt x="2521839" y="123951"/>
                </a:lnTo>
                <a:lnTo>
                  <a:pt x="2537968" y="144272"/>
                </a:lnTo>
                <a:lnTo>
                  <a:pt x="2598928" y="96138"/>
                </a:lnTo>
                <a:lnTo>
                  <a:pt x="2582926" y="75692"/>
                </a:lnTo>
                <a:close/>
              </a:path>
              <a:path w="2699766" h="2134362">
                <a:moveTo>
                  <a:pt x="2501519" y="139954"/>
                </a:moveTo>
                <a:lnTo>
                  <a:pt x="2440559" y="188087"/>
                </a:lnTo>
                <a:lnTo>
                  <a:pt x="2456561" y="208407"/>
                </a:lnTo>
                <a:lnTo>
                  <a:pt x="2517648" y="160274"/>
                </a:lnTo>
                <a:lnTo>
                  <a:pt x="2501519" y="139954"/>
                </a:lnTo>
                <a:close/>
              </a:path>
              <a:path w="2699766" h="2134362">
                <a:moveTo>
                  <a:pt x="2420239" y="204088"/>
                </a:moveTo>
                <a:lnTo>
                  <a:pt x="2359152" y="252349"/>
                </a:lnTo>
                <a:lnTo>
                  <a:pt x="2375281" y="272669"/>
                </a:lnTo>
                <a:lnTo>
                  <a:pt x="2436241" y="224536"/>
                </a:lnTo>
                <a:lnTo>
                  <a:pt x="2420239" y="204088"/>
                </a:lnTo>
                <a:close/>
              </a:path>
              <a:path w="2699766" h="2134362">
                <a:moveTo>
                  <a:pt x="2338832" y="268350"/>
                </a:moveTo>
                <a:lnTo>
                  <a:pt x="2277872" y="316484"/>
                </a:lnTo>
                <a:lnTo>
                  <a:pt x="2293874" y="336804"/>
                </a:lnTo>
                <a:lnTo>
                  <a:pt x="2354834" y="288671"/>
                </a:lnTo>
                <a:lnTo>
                  <a:pt x="2338832" y="268350"/>
                </a:lnTo>
                <a:close/>
              </a:path>
              <a:path w="2699766" h="2134362">
                <a:moveTo>
                  <a:pt x="2257425" y="332486"/>
                </a:moveTo>
                <a:lnTo>
                  <a:pt x="2196465" y="380746"/>
                </a:lnTo>
                <a:lnTo>
                  <a:pt x="2212467" y="401066"/>
                </a:lnTo>
                <a:lnTo>
                  <a:pt x="2273554" y="352933"/>
                </a:lnTo>
                <a:lnTo>
                  <a:pt x="2257425" y="332486"/>
                </a:lnTo>
                <a:close/>
              </a:path>
              <a:path w="2699766" h="2134362">
                <a:moveTo>
                  <a:pt x="2176145" y="396748"/>
                </a:moveTo>
                <a:lnTo>
                  <a:pt x="2115058" y="444881"/>
                </a:lnTo>
                <a:lnTo>
                  <a:pt x="2131187" y="465201"/>
                </a:lnTo>
                <a:lnTo>
                  <a:pt x="2192147" y="417068"/>
                </a:lnTo>
                <a:lnTo>
                  <a:pt x="2176145" y="396748"/>
                </a:lnTo>
                <a:close/>
              </a:path>
              <a:path w="2699766" h="2134362">
                <a:moveTo>
                  <a:pt x="2094738" y="460883"/>
                </a:moveTo>
                <a:lnTo>
                  <a:pt x="2033777" y="509143"/>
                </a:lnTo>
                <a:lnTo>
                  <a:pt x="2049780" y="529463"/>
                </a:lnTo>
                <a:lnTo>
                  <a:pt x="2110867" y="481330"/>
                </a:lnTo>
                <a:lnTo>
                  <a:pt x="2094738" y="460883"/>
                </a:lnTo>
                <a:close/>
              </a:path>
              <a:path w="2699766" h="2134362">
                <a:moveTo>
                  <a:pt x="2013458" y="525145"/>
                </a:moveTo>
                <a:lnTo>
                  <a:pt x="1952371" y="573278"/>
                </a:lnTo>
                <a:lnTo>
                  <a:pt x="1968500" y="593598"/>
                </a:lnTo>
                <a:lnTo>
                  <a:pt x="2029460" y="545465"/>
                </a:lnTo>
                <a:lnTo>
                  <a:pt x="2013458" y="525145"/>
                </a:lnTo>
                <a:close/>
              </a:path>
              <a:path w="2699766" h="2134362">
                <a:moveTo>
                  <a:pt x="1932051" y="589280"/>
                </a:moveTo>
                <a:lnTo>
                  <a:pt x="1871090" y="637540"/>
                </a:lnTo>
                <a:lnTo>
                  <a:pt x="1887092" y="657860"/>
                </a:lnTo>
                <a:lnTo>
                  <a:pt x="1948180" y="609727"/>
                </a:lnTo>
                <a:lnTo>
                  <a:pt x="1932051" y="589280"/>
                </a:lnTo>
                <a:close/>
              </a:path>
              <a:path w="2699766" h="2134362">
                <a:moveTo>
                  <a:pt x="1850771" y="653542"/>
                </a:moveTo>
                <a:lnTo>
                  <a:pt x="1789684" y="701675"/>
                </a:lnTo>
                <a:lnTo>
                  <a:pt x="1805813" y="721995"/>
                </a:lnTo>
                <a:lnTo>
                  <a:pt x="1866773" y="673862"/>
                </a:lnTo>
                <a:lnTo>
                  <a:pt x="1850771" y="653542"/>
                </a:lnTo>
                <a:close/>
              </a:path>
              <a:path w="2699766" h="2134362">
                <a:moveTo>
                  <a:pt x="1769364" y="717677"/>
                </a:moveTo>
                <a:lnTo>
                  <a:pt x="1708403" y="765937"/>
                </a:lnTo>
                <a:lnTo>
                  <a:pt x="1724405" y="786257"/>
                </a:lnTo>
                <a:lnTo>
                  <a:pt x="1785365" y="738124"/>
                </a:lnTo>
                <a:lnTo>
                  <a:pt x="1769364" y="717677"/>
                </a:lnTo>
                <a:close/>
              </a:path>
              <a:path w="2699766" h="2134362">
                <a:moveTo>
                  <a:pt x="1687957" y="781939"/>
                </a:moveTo>
                <a:lnTo>
                  <a:pt x="1626997" y="830072"/>
                </a:lnTo>
                <a:lnTo>
                  <a:pt x="1642999" y="850392"/>
                </a:lnTo>
                <a:lnTo>
                  <a:pt x="1704086" y="802259"/>
                </a:lnTo>
                <a:lnTo>
                  <a:pt x="1687957" y="781939"/>
                </a:lnTo>
                <a:close/>
              </a:path>
              <a:path w="2699766" h="2134362">
                <a:moveTo>
                  <a:pt x="1606677" y="846201"/>
                </a:moveTo>
                <a:lnTo>
                  <a:pt x="1545717" y="894334"/>
                </a:lnTo>
                <a:lnTo>
                  <a:pt x="1561718" y="914654"/>
                </a:lnTo>
                <a:lnTo>
                  <a:pt x="1622679" y="866521"/>
                </a:lnTo>
                <a:lnTo>
                  <a:pt x="1606677" y="846201"/>
                </a:lnTo>
                <a:close/>
              </a:path>
              <a:path w="2699766" h="2134362">
                <a:moveTo>
                  <a:pt x="1525270" y="910336"/>
                </a:moveTo>
                <a:lnTo>
                  <a:pt x="1464310" y="958469"/>
                </a:lnTo>
                <a:lnTo>
                  <a:pt x="1480311" y="978789"/>
                </a:lnTo>
                <a:lnTo>
                  <a:pt x="1541398" y="930656"/>
                </a:lnTo>
                <a:lnTo>
                  <a:pt x="1525270" y="910336"/>
                </a:lnTo>
                <a:close/>
              </a:path>
              <a:path w="2699766" h="2134362">
                <a:moveTo>
                  <a:pt x="1443990" y="974598"/>
                </a:moveTo>
                <a:lnTo>
                  <a:pt x="1382903" y="1022731"/>
                </a:lnTo>
                <a:lnTo>
                  <a:pt x="1399032" y="1043051"/>
                </a:lnTo>
                <a:lnTo>
                  <a:pt x="1459992" y="994918"/>
                </a:lnTo>
                <a:lnTo>
                  <a:pt x="1443990" y="974598"/>
                </a:lnTo>
                <a:close/>
              </a:path>
              <a:path w="2699766" h="2134362">
                <a:moveTo>
                  <a:pt x="1362583" y="1038733"/>
                </a:moveTo>
                <a:lnTo>
                  <a:pt x="1301623" y="1086866"/>
                </a:lnTo>
                <a:lnTo>
                  <a:pt x="1317624" y="1107186"/>
                </a:lnTo>
                <a:lnTo>
                  <a:pt x="1378711" y="1059053"/>
                </a:lnTo>
                <a:lnTo>
                  <a:pt x="1362583" y="1038733"/>
                </a:lnTo>
                <a:close/>
              </a:path>
              <a:path w="2699766" h="2134362">
                <a:moveTo>
                  <a:pt x="1281303" y="1102995"/>
                </a:moveTo>
                <a:lnTo>
                  <a:pt x="1220216" y="1151128"/>
                </a:lnTo>
                <a:lnTo>
                  <a:pt x="1236345" y="1171448"/>
                </a:lnTo>
                <a:lnTo>
                  <a:pt x="1297305" y="1123315"/>
                </a:lnTo>
                <a:lnTo>
                  <a:pt x="1281303" y="1102995"/>
                </a:lnTo>
                <a:close/>
              </a:path>
              <a:path w="2699766" h="2134362">
                <a:moveTo>
                  <a:pt x="1199896" y="1167130"/>
                </a:moveTo>
                <a:lnTo>
                  <a:pt x="1138936" y="1215263"/>
                </a:lnTo>
                <a:lnTo>
                  <a:pt x="1154937" y="1235583"/>
                </a:lnTo>
                <a:lnTo>
                  <a:pt x="1215898" y="1187450"/>
                </a:lnTo>
                <a:lnTo>
                  <a:pt x="1199896" y="1167130"/>
                </a:lnTo>
                <a:close/>
              </a:path>
              <a:path w="2699766" h="2134362">
                <a:moveTo>
                  <a:pt x="1118616" y="1231392"/>
                </a:moveTo>
                <a:lnTo>
                  <a:pt x="1057529" y="1279525"/>
                </a:lnTo>
                <a:lnTo>
                  <a:pt x="1073658" y="1299845"/>
                </a:lnTo>
                <a:lnTo>
                  <a:pt x="1134617" y="1251712"/>
                </a:lnTo>
                <a:lnTo>
                  <a:pt x="1118616" y="1231392"/>
                </a:lnTo>
                <a:close/>
              </a:path>
              <a:path w="2699766" h="2134362">
                <a:moveTo>
                  <a:pt x="1037209" y="1295527"/>
                </a:moveTo>
                <a:lnTo>
                  <a:pt x="976248" y="1343660"/>
                </a:lnTo>
                <a:lnTo>
                  <a:pt x="992251" y="1363980"/>
                </a:lnTo>
                <a:lnTo>
                  <a:pt x="1053211" y="1315847"/>
                </a:lnTo>
                <a:lnTo>
                  <a:pt x="1037209" y="1295527"/>
                </a:lnTo>
                <a:close/>
              </a:path>
              <a:path w="2699766" h="2134362">
                <a:moveTo>
                  <a:pt x="955802" y="1359789"/>
                </a:moveTo>
                <a:lnTo>
                  <a:pt x="894841" y="1407922"/>
                </a:lnTo>
                <a:lnTo>
                  <a:pt x="910843" y="1428242"/>
                </a:lnTo>
                <a:lnTo>
                  <a:pt x="971930" y="1380109"/>
                </a:lnTo>
                <a:lnTo>
                  <a:pt x="955802" y="1359789"/>
                </a:lnTo>
                <a:close/>
              </a:path>
              <a:path w="2699766" h="2134362">
                <a:moveTo>
                  <a:pt x="874522" y="1423924"/>
                </a:moveTo>
                <a:lnTo>
                  <a:pt x="813435" y="1472057"/>
                </a:lnTo>
                <a:lnTo>
                  <a:pt x="829564" y="1492377"/>
                </a:lnTo>
                <a:lnTo>
                  <a:pt x="890523" y="1444244"/>
                </a:lnTo>
                <a:lnTo>
                  <a:pt x="874522" y="1423924"/>
                </a:lnTo>
                <a:close/>
              </a:path>
              <a:path w="2699766" h="2134362">
                <a:moveTo>
                  <a:pt x="793115" y="1488186"/>
                </a:moveTo>
                <a:lnTo>
                  <a:pt x="732154" y="1536319"/>
                </a:lnTo>
                <a:lnTo>
                  <a:pt x="748157" y="1556639"/>
                </a:lnTo>
                <a:lnTo>
                  <a:pt x="809243" y="1508506"/>
                </a:lnTo>
                <a:lnTo>
                  <a:pt x="793115" y="1488186"/>
                </a:lnTo>
                <a:close/>
              </a:path>
              <a:path w="2699766" h="2134362">
                <a:moveTo>
                  <a:pt x="711835" y="1552321"/>
                </a:moveTo>
                <a:lnTo>
                  <a:pt x="650747" y="1600454"/>
                </a:lnTo>
                <a:lnTo>
                  <a:pt x="666877" y="1620774"/>
                </a:lnTo>
                <a:lnTo>
                  <a:pt x="727836" y="1572641"/>
                </a:lnTo>
                <a:lnTo>
                  <a:pt x="711835" y="1552321"/>
                </a:lnTo>
                <a:close/>
              </a:path>
              <a:path w="2699766" h="2134362">
                <a:moveTo>
                  <a:pt x="630428" y="1616583"/>
                </a:moveTo>
                <a:lnTo>
                  <a:pt x="569467" y="1664716"/>
                </a:lnTo>
                <a:lnTo>
                  <a:pt x="585470" y="1685036"/>
                </a:lnTo>
                <a:lnTo>
                  <a:pt x="646557" y="1636903"/>
                </a:lnTo>
                <a:lnTo>
                  <a:pt x="630428" y="1616583"/>
                </a:lnTo>
                <a:close/>
              </a:path>
              <a:path w="2699766" h="2134362">
                <a:moveTo>
                  <a:pt x="549147" y="1680718"/>
                </a:moveTo>
                <a:lnTo>
                  <a:pt x="488060" y="1728851"/>
                </a:lnTo>
                <a:lnTo>
                  <a:pt x="504190" y="1749171"/>
                </a:lnTo>
                <a:lnTo>
                  <a:pt x="565149" y="1701038"/>
                </a:lnTo>
                <a:lnTo>
                  <a:pt x="549147" y="1680718"/>
                </a:lnTo>
                <a:close/>
              </a:path>
              <a:path w="2699766" h="2134362">
                <a:moveTo>
                  <a:pt x="467741" y="1744980"/>
                </a:moveTo>
                <a:lnTo>
                  <a:pt x="406780" y="1793113"/>
                </a:lnTo>
                <a:lnTo>
                  <a:pt x="422783" y="1813433"/>
                </a:lnTo>
                <a:lnTo>
                  <a:pt x="483742" y="1765300"/>
                </a:lnTo>
                <a:lnTo>
                  <a:pt x="467741" y="1744980"/>
                </a:lnTo>
                <a:close/>
              </a:path>
              <a:path w="2699766" h="2134362">
                <a:moveTo>
                  <a:pt x="386334" y="1809115"/>
                </a:moveTo>
                <a:lnTo>
                  <a:pt x="325373" y="1857248"/>
                </a:lnTo>
                <a:lnTo>
                  <a:pt x="341376" y="1877568"/>
                </a:lnTo>
                <a:lnTo>
                  <a:pt x="402462" y="1829435"/>
                </a:lnTo>
                <a:lnTo>
                  <a:pt x="386334" y="1809115"/>
                </a:lnTo>
                <a:close/>
              </a:path>
              <a:path w="2699766" h="2134362">
                <a:moveTo>
                  <a:pt x="305053" y="1873377"/>
                </a:moveTo>
                <a:lnTo>
                  <a:pt x="243966" y="1921510"/>
                </a:lnTo>
                <a:lnTo>
                  <a:pt x="260096" y="1941830"/>
                </a:lnTo>
                <a:lnTo>
                  <a:pt x="321055" y="1893697"/>
                </a:lnTo>
                <a:lnTo>
                  <a:pt x="305053" y="1873377"/>
                </a:lnTo>
                <a:close/>
              </a:path>
              <a:path w="2699766" h="2134362">
                <a:moveTo>
                  <a:pt x="223647" y="1937512"/>
                </a:moveTo>
                <a:lnTo>
                  <a:pt x="162687" y="1985645"/>
                </a:lnTo>
                <a:lnTo>
                  <a:pt x="178688" y="2005965"/>
                </a:lnTo>
                <a:lnTo>
                  <a:pt x="239775" y="1957832"/>
                </a:lnTo>
                <a:lnTo>
                  <a:pt x="223647" y="1937512"/>
                </a:lnTo>
                <a:close/>
              </a:path>
              <a:path w="2699766" h="2134362">
                <a:moveTo>
                  <a:pt x="142366" y="2001774"/>
                </a:moveTo>
                <a:lnTo>
                  <a:pt x="81279" y="2049907"/>
                </a:lnTo>
                <a:lnTo>
                  <a:pt x="97409" y="2070227"/>
                </a:lnTo>
                <a:lnTo>
                  <a:pt x="158369" y="2022094"/>
                </a:lnTo>
                <a:lnTo>
                  <a:pt x="142366" y="2001774"/>
                </a:lnTo>
                <a:close/>
              </a:path>
              <a:path w="2699766" h="2134362">
                <a:moveTo>
                  <a:pt x="60959" y="2065909"/>
                </a:moveTo>
                <a:lnTo>
                  <a:pt x="0" y="2114042"/>
                </a:lnTo>
                <a:lnTo>
                  <a:pt x="16001" y="2134362"/>
                </a:lnTo>
                <a:lnTo>
                  <a:pt x="77088" y="2086229"/>
                </a:lnTo>
                <a:lnTo>
                  <a:pt x="60959" y="2065909"/>
                </a:lnTo>
                <a:close/>
              </a:path>
              <a:path w="2699766" h="2134362">
                <a:moveTo>
                  <a:pt x="2603246" y="59690"/>
                </a:moveTo>
                <a:lnTo>
                  <a:pt x="2619248" y="80010"/>
                </a:lnTo>
                <a:lnTo>
                  <a:pt x="2646782" y="58315"/>
                </a:lnTo>
                <a:lnTo>
                  <a:pt x="2656967" y="50292"/>
                </a:lnTo>
                <a:lnTo>
                  <a:pt x="2662809" y="78612"/>
                </a:lnTo>
                <a:lnTo>
                  <a:pt x="2699766" y="0"/>
                </a:lnTo>
                <a:lnTo>
                  <a:pt x="2640965" y="29972"/>
                </a:lnTo>
                <a:lnTo>
                  <a:pt x="2630754" y="38016"/>
                </a:lnTo>
                <a:lnTo>
                  <a:pt x="2603246" y="59690"/>
                </a:lnTo>
                <a:close/>
              </a:path>
              <a:path w="2699766" h="2134362">
                <a:moveTo>
                  <a:pt x="2640965" y="29972"/>
                </a:moveTo>
                <a:lnTo>
                  <a:pt x="2699766" y="0"/>
                </a:lnTo>
                <a:lnTo>
                  <a:pt x="2614676" y="17653"/>
                </a:lnTo>
                <a:lnTo>
                  <a:pt x="2630754" y="38016"/>
                </a:lnTo>
                <a:lnTo>
                  <a:pt x="2640965" y="29972"/>
                </a:lnTo>
                <a:close/>
              </a:path>
              <a:path w="2699766" h="2134362">
                <a:moveTo>
                  <a:pt x="2662809" y="78612"/>
                </a:moveTo>
                <a:lnTo>
                  <a:pt x="2656967" y="50292"/>
                </a:lnTo>
                <a:lnTo>
                  <a:pt x="2646782" y="58315"/>
                </a:lnTo>
                <a:lnTo>
                  <a:pt x="2662809" y="786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7063740" y="2349880"/>
            <a:ext cx="62356" cy="936244"/>
          </a:xfrm>
          <a:custGeom>
            <a:avLst/>
            <a:gdLst/>
            <a:ahLst/>
            <a:cxnLst/>
            <a:rect l="l" t="t" r="r" b="b"/>
            <a:pathLst>
              <a:path w="62356" h="936244">
                <a:moveTo>
                  <a:pt x="49656" y="0"/>
                </a:moveTo>
                <a:lnTo>
                  <a:pt x="48894" y="38100"/>
                </a:lnTo>
                <a:lnTo>
                  <a:pt x="61467" y="38354"/>
                </a:lnTo>
                <a:lnTo>
                  <a:pt x="62356" y="254"/>
                </a:lnTo>
                <a:lnTo>
                  <a:pt x="49656" y="0"/>
                </a:lnTo>
                <a:close/>
              </a:path>
              <a:path w="62356" h="936244">
                <a:moveTo>
                  <a:pt x="48513" y="50800"/>
                </a:moveTo>
                <a:lnTo>
                  <a:pt x="47751" y="88900"/>
                </a:lnTo>
                <a:lnTo>
                  <a:pt x="60451" y="89154"/>
                </a:lnTo>
                <a:lnTo>
                  <a:pt x="61213" y="51054"/>
                </a:lnTo>
                <a:lnTo>
                  <a:pt x="48513" y="50800"/>
                </a:lnTo>
                <a:close/>
              </a:path>
              <a:path w="62356" h="936244">
                <a:moveTo>
                  <a:pt x="47498" y="101600"/>
                </a:moveTo>
                <a:lnTo>
                  <a:pt x="46735" y="139700"/>
                </a:lnTo>
                <a:lnTo>
                  <a:pt x="59435" y="139954"/>
                </a:lnTo>
                <a:lnTo>
                  <a:pt x="60198" y="101854"/>
                </a:lnTo>
                <a:lnTo>
                  <a:pt x="47498" y="101600"/>
                </a:lnTo>
                <a:close/>
              </a:path>
              <a:path w="62356" h="936244">
                <a:moveTo>
                  <a:pt x="46481" y="152400"/>
                </a:moveTo>
                <a:lnTo>
                  <a:pt x="45719" y="190500"/>
                </a:lnTo>
                <a:lnTo>
                  <a:pt x="58419" y="190754"/>
                </a:lnTo>
                <a:lnTo>
                  <a:pt x="59181" y="152654"/>
                </a:lnTo>
                <a:lnTo>
                  <a:pt x="46481" y="152400"/>
                </a:lnTo>
                <a:close/>
              </a:path>
              <a:path w="62356" h="936244">
                <a:moveTo>
                  <a:pt x="45465" y="203200"/>
                </a:moveTo>
                <a:lnTo>
                  <a:pt x="44576" y="241300"/>
                </a:lnTo>
                <a:lnTo>
                  <a:pt x="57276" y="241554"/>
                </a:lnTo>
                <a:lnTo>
                  <a:pt x="58165" y="203454"/>
                </a:lnTo>
                <a:lnTo>
                  <a:pt x="45465" y="203200"/>
                </a:lnTo>
                <a:close/>
              </a:path>
              <a:path w="62356" h="936244">
                <a:moveTo>
                  <a:pt x="44323" y="254000"/>
                </a:moveTo>
                <a:lnTo>
                  <a:pt x="43560" y="291973"/>
                </a:lnTo>
                <a:lnTo>
                  <a:pt x="56260" y="292354"/>
                </a:lnTo>
                <a:lnTo>
                  <a:pt x="57023" y="254254"/>
                </a:lnTo>
                <a:lnTo>
                  <a:pt x="44323" y="254000"/>
                </a:lnTo>
                <a:close/>
              </a:path>
              <a:path w="62356" h="936244">
                <a:moveTo>
                  <a:pt x="43306" y="304673"/>
                </a:moveTo>
                <a:lnTo>
                  <a:pt x="42544" y="342773"/>
                </a:lnTo>
                <a:lnTo>
                  <a:pt x="55244" y="343027"/>
                </a:lnTo>
                <a:lnTo>
                  <a:pt x="56006" y="305054"/>
                </a:lnTo>
                <a:lnTo>
                  <a:pt x="43306" y="304673"/>
                </a:lnTo>
                <a:close/>
              </a:path>
              <a:path w="62356" h="936244">
                <a:moveTo>
                  <a:pt x="42290" y="355473"/>
                </a:moveTo>
                <a:lnTo>
                  <a:pt x="41528" y="393573"/>
                </a:lnTo>
                <a:lnTo>
                  <a:pt x="54101" y="393827"/>
                </a:lnTo>
                <a:lnTo>
                  <a:pt x="54990" y="355727"/>
                </a:lnTo>
                <a:lnTo>
                  <a:pt x="42290" y="355473"/>
                </a:lnTo>
                <a:close/>
              </a:path>
              <a:path w="62356" h="936244">
                <a:moveTo>
                  <a:pt x="41148" y="406273"/>
                </a:moveTo>
                <a:lnTo>
                  <a:pt x="40385" y="444373"/>
                </a:lnTo>
                <a:lnTo>
                  <a:pt x="53085" y="444627"/>
                </a:lnTo>
                <a:lnTo>
                  <a:pt x="53848" y="406527"/>
                </a:lnTo>
                <a:lnTo>
                  <a:pt x="41148" y="406273"/>
                </a:lnTo>
                <a:close/>
              </a:path>
              <a:path w="62356" h="936244">
                <a:moveTo>
                  <a:pt x="40131" y="457073"/>
                </a:moveTo>
                <a:lnTo>
                  <a:pt x="39369" y="495173"/>
                </a:lnTo>
                <a:lnTo>
                  <a:pt x="52069" y="495427"/>
                </a:lnTo>
                <a:lnTo>
                  <a:pt x="52831" y="457327"/>
                </a:lnTo>
                <a:lnTo>
                  <a:pt x="40131" y="457073"/>
                </a:lnTo>
                <a:close/>
              </a:path>
              <a:path w="62356" h="936244">
                <a:moveTo>
                  <a:pt x="39115" y="507873"/>
                </a:moveTo>
                <a:lnTo>
                  <a:pt x="38353" y="545973"/>
                </a:lnTo>
                <a:lnTo>
                  <a:pt x="51053" y="546227"/>
                </a:lnTo>
                <a:lnTo>
                  <a:pt x="51815" y="508127"/>
                </a:lnTo>
                <a:lnTo>
                  <a:pt x="39115" y="507873"/>
                </a:lnTo>
                <a:close/>
              </a:path>
              <a:path w="62356" h="936244">
                <a:moveTo>
                  <a:pt x="38100" y="558673"/>
                </a:moveTo>
                <a:lnTo>
                  <a:pt x="37210" y="596773"/>
                </a:lnTo>
                <a:lnTo>
                  <a:pt x="49910" y="597027"/>
                </a:lnTo>
                <a:lnTo>
                  <a:pt x="50800" y="558927"/>
                </a:lnTo>
                <a:lnTo>
                  <a:pt x="38100" y="558673"/>
                </a:lnTo>
                <a:close/>
              </a:path>
              <a:path w="62356" h="936244">
                <a:moveTo>
                  <a:pt x="36956" y="609473"/>
                </a:moveTo>
                <a:lnTo>
                  <a:pt x="36194" y="647573"/>
                </a:lnTo>
                <a:lnTo>
                  <a:pt x="48894" y="647827"/>
                </a:lnTo>
                <a:lnTo>
                  <a:pt x="49656" y="609727"/>
                </a:lnTo>
                <a:lnTo>
                  <a:pt x="36956" y="609473"/>
                </a:lnTo>
                <a:close/>
              </a:path>
              <a:path w="62356" h="936244">
                <a:moveTo>
                  <a:pt x="35940" y="660273"/>
                </a:moveTo>
                <a:lnTo>
                  <a:pt x="35178" y="698373"/>
                </a:lnTo>
                <a:lnTo>
                  <a:pt x="47878" y="698627"/>
                </a:lnTo>
                <a:lnTo>
                  <a:pt x="48640" y="660527"/>
                </a:lnTo>
                <a:lnTo>
                  <a:pt x="35940" y="660273"/>
                </a:lnTo>
                <a:close/>
              </a:path>
              <a:path w="62356" h="936244">
                <a:moveTo>
                  <a:pt x="34925" y="711073"/>
                </a:moveTo>
                <a:lnTo>
                  <a:pt x="34162" y="749173"/>
                </a:lnTo>
                <a:lnTo>
                  <a:pt x="46735" y="749427"/>
                </a:lnTo>
                <a:lnTo>
                  <a:pt x="47625" y="711327"/>
                </a:lnTo>
                <a:lnTo>
                  <a:pt x="34925" y="711073"/>
                </a:lnTo>
                <a:close/>
              </a:path>
              <a:path w="62356" h="936244">
                <a:moveTo>
                  <a:pt x="33781" y="761873"/>
                </a:moveTo>
                <a:lnTo>
                  <a:pt x="33019" y="799973"/>
                </a:lnTo>
                <a:lnTo>
                  <a:pt x="45719" y="800227"/>
                </a:lnTo>
                <a:lnTo>
                  <a:pt x="46481" y="762127"/>
                </a:lnTo>
                <a:lnTo>
                  <a:pt x="33781" y="761873"/>
                </a:lnTo>
                <a:close/>
              </a:path>
              <a:path w="62356" h="936244">
                <a:moveTo>
                  <a:pt x="32765" y="812673"/>
                </a:moveTo>
                <a:lnTo>
                  <a:pt x="32003" y="850773"/>
                </a:lnTo>
                <a:lnTo>
                  <a:pt x="44703" y="851027"/>
                </a:lnTo>
                <a:lnTo>
                  <a:pt x="45465" y="812927"/>
                </a:lnTo>
                <a:lnTo>
                  <a:pt x="32765" y="812673"/>
                </a:lnTo>
                <a:close/>
              </a:path>
              <a:path w="62356" h="936244">
                <a:moveTo>
                  <a:pt x="31495" y="872617"/>
                </a:moveTo>
                <a:lnTo>
                  <a:pt x="44195" y="872871"/>
                </a:lnTo>
                <a:lnTo>
                  <a:pt x="44450" y="863727"/>
                </a:lnTo>
                <a:lnTo>
                  <a:pt x="44195" y="872871"/>
                </a:lnTo>
                <a:lnTo>
                  <a:pt x="31495" y="872617"/>
                </a:lnTo>
                <a:lnTo>
                  <a:pt x="31750" y="863346"/>
                </a:lnTo>
                <a:lnTo>
                  <a:pt x="76200" y="860806"/>
                </a:lnTo>
                <a:lnTo>
                  <a:pt x="0" y="859282"/>
                </a:lnTo>
                <a:lnTo>
                  <a:pt x="36575" y="936244"/>
                </a:lnTo>
                <a:lnTo>
                  <a:pt x="76200" y="860806"/>
                </a:lnTo>
                <a:lnTo>
                  <a:pt x="31750" y="863346"/>
                </a:lnTo>
                <a:lnTo>
                  <a:pt x="31495" y="8726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7016496" y="4669536"/>
            <a:ext cx="143763" cy="926261"/>
          </a:xfrm>
          <a:custGeom>
            <a:avLst/>
            <a:gdLst/>
            <a:ahLst/>
            <a:cxnLst/>
            <a:rect l="l" t="t" r="r" b="b"/>
            <a:pathLst>
              <a:path w="143763" h="926261">
                <a:moveTo>
                  <a:pt x="139319" y="886967"/>
                </a:moveTo>
                <a:lnTo>
                  <a:pt x="126746" y="888364"/>
                </a:lnTo>
                <a:lnTo>
                  <a:pt x="131190" y="926261"/>
                </a:lnTo>
                <a:lnTo>
                  <a:pt x="143763" y="924788"/>
                </a:lnTo>
                <a:lnTo>
                  <a:pt x="139319" y="886967"/>
                </a:lnTo>
                <a:close/>
              </a:path>
              <a:path w="143763" h="926261">
                <a:moveTo>
                  <a:pt x="133476" y="836548"/>
                </a:moveTo>
                <a:lnTo>
                  <a:pt x="120903" y="837945"/>
                </a:lnTo>
                <a:lnTo>
                  <a:pt x="125349" y="875791"/>
                </a:lnTo>
                <a:lnTo>
                  <a:pt x="137922" y="874267"/>
                </a:lnTo>
                <a:lnTo>
                  <a:pt x="133476" y="836548"/>
                </a:lnTo>
                <a:close/>
              </a:path>
              <a:path w="143763" h="926261">
                <a:moveTo>
                  <a:pt x="127507" y="786002"/>
                </a:moveTo>
                <a:lnTo>
                  <a:pt x="114934" y="787526"/>
                </a:lnTo>
                <a:lnTo>
                  <a:pt x="119379" y="825372"/>
                </a:lnTo>
                <a:lnTo>
                  <a:pt x="131952" y="823848"/>
                </a:lnTo>
                <a:lnTo>
                  <a:pt x="127507" y="786002"/>
                </a:lnTo>
                <a:close/>
              </a:path>
              <a:path w="143763" h="926261">
                <a:moveTo>
                  <a:pt x="121665" y="735583"/>
                </a:moveTo>
                <a:lnTo>
                  <a:pt x="108965" y="737107"/>
                </a:lnTo>
                <a:lnTo>
                  <a:pt x="113410" y="774954"/>
                </a:lnTo>
                <a:lnTo>
                  <a:pt x="126110" y="773429"/>
                </a:lnTo>
                <a:lnTo>
                  <a:pt x="121665" y="735583"/>
                </a:lnTo>
                <a:close/>
              </a:path>
              <a:path w="143763" h="926261">
                <a:moveTo>
                  <a:pt x="115697" y="685164"/>
                </a:moveTo>
                <a:lnTo>
                  <a:pt x="103124" y="686561"/>
                </a:lnTo>
                <a:lnTo>
                  <a:pt x="107569" y="724407"/>
                </a:lnTo>
                <a:lnTo>
                  <a:pt x="120142" y="723010"/>
                </a:lnTo>
                <a:lnTo>
                  <a:pt x="115697" y="685164"/>
                </a:lnTo>
                <a:close/>
              </a:path>
              <a:path w="143763" h="926261">
                <a:moveTo>
                  <a:pt x="109854" y="634619"/>
                </a:moveTo>
                <a:lnTo>
                  <a:pt x="97154" y="636142"/>
                </a:lnTo>
                <a:lnTo>
                  <a:pt x="101600" y="673988"/>
                </a:lnTo>
                <a:lnTo>
                  <a:pt x="114173" y="672464"/>
                </a:lnTo>
                <a:lnTo>
                  <a:pt x="109854" y="634619"/>
                </a:lnTo>
                <a:close/>
              </a:path>
              <a:path w="143763" h="926261">
                <a:moveTo>
                  <a:pt x="103885" y="584200"/>
                </a:moveTo>
                <a:lnTo>
                  <a:pt x="91312" y="585723"/>
                </a:lnTo>
                <a:lnTo>
                  <a:pt x="95757" y="623569"/>
                </a:lnTo>
                <a:lnTo>
                  <a:pt x="108330" y="622045"/>
                </a:lnTo>
                <a:lnTo>
                  <a:pt x="103885" y="584200"/>
                </a:lnTo>
                <a:close/>
              </a:path>
              <a:path w="143763" h="926261">
                <a:moveTo>
                  <a:pt x="97917" y="533781"/>
                </a:moveTo>
                <a:lnTo>
                  <a:pt x="85344" y="535305"/>
                </a:lnTo>
                <a:lnTo>
                  <a:pt x="89788" y="573023"/>
                </a:lnTo>
                <a:lnTo>
                  <a:pt x="102361" y="571626"/>
                </a:lnTo>
                <a:lnTo>
                  <a:pt x="97917" y="533781"/>
                </a:lnTo>
                <a:close/>
              </a:path>
              <a:path w="143763" h="926261">
                <a:moveTo>
                  <a:pt x="92075" y="483362"/>
                </a:moveTo>
                <a:lnTo>
                  <a:pt x="79375" y="484758"/>
                </a:lnTo>
                <a:lnTo>
                  <a:pt x="83820" y="522605"/>
                </a:lnTo>
                <a:lnTo>
                  <a:pt x="96520" y="521207"/>
                </a:lnTo>
                <a:lnTo>
                  <a:pt x="92075" y="483362"/>
                </a:lnTo>
                <a:close/>
              </a:path>
              <a:path w="143763" h="926261">
                <a:moveTo>
                  <a:pt x="86105" y="432815"/>
                </a:moveTo>
                <a:lnTo>
                  <a:pt x="73532" y="434339"/>
                </a:lnTo>
                <a:lnTo>
                  <a:pt x="77977" y="472186"/>
                </a:lnTo>
                <a:lnTo>
                  <a:pt x="90550" y="470662"/>
                </a:lnTo>
                <a:lnTo>
                  <a:pt x="86105" y="432815"/>
                </a:lnTo>
                <a:close/>
              </a:path>
              <a:path w="143763" h="926261">
                <a:moveTo>
                  <a:pt x="80263" y="382396"/>
                </a:moveTo>
                <a:lnTo>
                  <a:pt x="67563" y="383920"/>
                </a:lnTo>
                <a:lnTo>
                  <a:pt x="72008" y="421766"/>
                </a:lnTo>
                <a:lnTo>
                  <a:pt x="84581" y="420243"/>
                </a:lnTo>
                <a:lnTo>
                  <a:pt x="80263" y="382396"/>
                </a:lnTo>
                <a:close/>
              </a:path>
              <a:path w="143763" h="926261">
                <a:moveTo>
                  <a:pt x="74295" y="331977"/>
                </a:moveTo>
                <a:lnTo>
                  <a:pt x="61722" y="333375"/>
                </a:lnTo>
                <a:lnTo>
                  <a:pt x="66167" y="371220"/>
                </a:lnTo>
                <a:lnTo>
                  <a:pt x="78739" y="369824"/>
                </a:lnTo>
                <a:lnTo>
                  <a:pt x="74295" y="331977"/>
                </a:lnTo>
                <a:close/>
              </a:path>
              <a:path w="143763" h="926261">
                <a:moveTo>
                  <a:pt x="68325" y="281431"/>
                </a:moveTo>
                <a:lnTo>
                  <a:pt x="55752" y="282956"/>
                </a:lnTo>
                <a:lnTo>
                  <a:pt x="60198" y="320801"/>
                </a:lnTo>
                <a:lnTo>
                  <a:pt x="72771" y="319277"/>
                </a:lnTo>
                <a:lnTo>
                  <a:pt x="68325" y="281431"/>
                </a:lnTo>
                <a:close/>
              </a:path>
              <a:path w="143763" h="926261">
                <a:moveTo>
                  <a:pt x="62483" y="231012"/>
                </a:moveTo>
                <a:lnTo>
                  <a:pt x="49783" y="232537"/>
                </a:lnTo>
                <a:lnTo>
                  <a:pt x="54228" y="270382"/>
                </a:lnTo>
                <a:lnTo>
                  <a:pt x="66928" y="268858"/>
                </a:lnTo>
                <a:lnTo>
                  <a:pt x="62483" y="231012"/>
                </a:lnTo>
                <a:close/>
              </a:path>
              <a:path w="143763" h="926261">
                <a:moveTo>
                  <a:pt x="56514" y="180594"/>
                </a:moveTo>
                <a:lnTo>
                  <a:pt x="43942" y="182118"/>
                </a:lnTo>
                <a:lnTo>
                  <a:pt x="48386" y="219963"/>
                </a:lnTo>
                <a:lnTo>
                  <a:pt x="60959" y="218439"/>
                </a:lnTo>
                <a:lnTo>
                  <a:pt x="56514" y="180594"/>
                </a:lnTo>
                <a:close/>
              </a:path>
              <a:path w="143763" h="926261">
                <a:moveTo>
                  <a:pt x="50673" y="130175"/>
                </a:moveTo>
                <a:lnTo>
                  <a:pt x="37973" y="131571"/>
                </a:lnTo>
                <a:lnTo>
                  <a:pt x="42418" y="169418"/>
                </a:lnTo>
                <a:lnTo>
                  <a:pt x="54990" y="168020"/>
                </a:lnTo>
                <a:lnTo>
                  <a:pt x="50673" y="130175"/>
                </a:lnTo>
                <a:close/>
              </a:path>
              <a:path w="143763" h="926261">
                <a:moveTo>
                  <a:pt x="44703" y="79628"/>
                </a:moveTo>
                <a:lnTo>
                  <a:pt x="32130" y="81152"/>
                </a:lnTo>
                <a:lnTo>
                  <a:pt x="36575" y="118999"/>
                </a:lnTo>
                <a:lnTo>
                  <a:pt x="49149" y="117475"/>
                </a:lnTo>
                <a:lnTo>
                  <a:pt x="44703" y="79628"/>
                </a:lnTo>
                <a:close/>
              </a:path>
              <a:path w="143763" h="926261">
                <a:moveTo>
                  <a:pt x="30099" y="63753"/>
                </a:moveTo>
                <a:lnTo>
                  <a:pt x="30606" y="68580"/>
                </a:lnTo>
                <a:lnTo>
                  <a:pt x="43179" y="67056"/>
                </a:lnTo>
                <a:lnTo>
                  <a:pt x="30606" y="68580"/>
                </a:lnTo>
                <a:lnTo>
                  <a:pt x="30099" y="63753"/>
                </a:lnTo>
                <a:lnTo>
                  <a:pt x="42672" y="62356"/>
                </a:lnTo>
                <a:lnTo>
                  <a:pt x="75692" y="71246"/>
                </a:lnTo>
                <a:lnTo>
                  <a:pt x="28955" y="0"/>
                </a:lnTo>
                <a:lnTo>
                  <a:pt x="0" y="80137"/>
                </a:lnTo>
                <a:lnTo>
                  <a:pt x="75692" y="71246"/>
                </a:lnTo>
                <a:lnTo>
                  <a:pt x="42672" y="62356"/>
                </a:lnTo>
                <a:lnTo>
                  <a:pt x="30099" y="63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5413629" y="3538854"/>
            <a:ext cx="1423797" cy="822706"/>
          </a:xfrm>
          <a:custGeom>
            <a:avLst/>
            <a:gdLst/>
            <a:ahLst/>
            <a:cxnLst/>
            <a:rect l="l" t="t" r="r" b="b"/>
            <a:pathLst>
              <a:path w="1423797" h="822706">
                <a:moveTo>
                  <a:pt x="102870" y="51562"/>
                </a:moveTo>
                <a:lnTo>
                  <a:pt x="89916" y="74041"/>
                </a:lnTo>
                <a:lnTo>
                  <a:pt x="157480" y="112649"/>
                </a:lnTo>
                <a:lnTo>
                  <a:pt x="170307" y="90170"/>
                </a:lnTo>
                <a:lnTo>
                  <a:pt x="102870" y="51562"/>
                </a:lnTo>
                <a:close/>
              </a:path>
              <a:path w="1423797" h="822706">
                <a:moveTo>
                  <a:pt x="192786" y="102997"/>
                </a:moveTo>
                <a:lnTo>
                  <a:pt x="179959" y="125476"/>
                </a:lnTo>
                <a:lnTo>
                  <a:pt x="247396" y="164084"/>
                </a:lnTo>
                <a:lnTo>
                  <a:pt x="260223" y="141605"/>
                </a:lnTo>
                <a:lnTo>
                  <a:pt x="192786" y="102997"/>
                </a:lnTo>
                <a:close/>
              </a:path>
              <a:path w="1423797" h="822706">
                <a:moveTo>
                  <a:pt x="282701" y="154559"/>
                </a:moveTo>
                <a:lnTo>
                  <a:pt x="269875" y="177038"/>
                </a:lnTo>
                <a:lnTo>
                  <a:pt x="337312" y="215646"/>
                </a:lnTo>
                <a:lnTo>
                  <a:pt x="350138" y="193167"/>
                </a:lnTo>
                <a:lnTo>
                  <a:pt x="282701" y="154559"/>
                </a:lnTo>
                <a:close/>
              </a:path>
              <a:path w="1423797" h="822706">
                <a:moveTo>
                  <a:pt x="372618" y="205994"/>
                </a:moveTo>
                <a:lnTo>
                  <a:pt x="359791" y="228473"/>
                </a:lnTo>
                <a:lnTo>
                  <a:pt x="427228" y="267081"/>
                </a:lnTo>
                <a:lnTo>
                  <a:pt x="440055" y="244602"/>
                </a:lnTo>
                <a:lnTo>
                  <a:pt x="372618" y="205994"/>
                </a:lnTo>
                <a:close/>
              </a:path>
              <a:path w="1423797" h="822706">
                <a:moveTo>
                  <a:pt x="462534" y="257556"/>
                </a:moveTo>
                <a:lnTo>
                  <a:pt x="449707" y="280035"/>
                </a:lnTo>
                <a:lnTo>
                  <a:pt x="517144" y="318643"/>
                </a:lnTo>
                <a:lnTo>
                  <a:pt x="530098" y="296164"/>
                </a:lnTo>
                <a:lnTo>
                  <a:pt x="462534" y="257556"/>
                </a:lnTo>
                <a:close/>
              </a:path>
              <a:path w="1423797" h="822706">
                <a:moveTo>
                  <a:pt x="552576" y="308991"/>
                </a:moveTo>
                <a:lnTo>
                  <a:pt x="539623" y="331470"/>
                </a:lnTo>
                <a:lnTo>
                  <a:pt x="607060" y="370078"/>
                </a:lnTo>
                <a:lnTo>
                  <a:pt x="620013" y="347599"/>
                </a:lnTo>
                <a:lnTo>
                  <a:pt x="552576" y="308991"/>
                </a:lnTo>
                <a:close/>
              </a:path>
              <a:path w="1423797" h="822706">
                <a:moveTo>
                  <a:pt x="642493" y="360426"/>
                </a:moveTo>
                <a:lnTo>
                  <a:pt x="629538" y="382905"/>
                </a:lnTo>
                <a:lnTo>
                  <a:pt x="697103" y="421640"/>
                </a:lnTo>
                <a:lnTo>
                  <a:pt x="709930" y="399161"/>
                </a:lnTo>
                <a:lnTo>
                  <a:pt x="642493" y="360426"/>
                </a:lnTo>
                <a:close/>
              </a:path>
              <a:path w="1423797" h="822706">
                <a:moveTo>
                  <a:pt x="732409" y="411988"/>
                </a:moveTo>
                <a:lnTo>
                  <a:pt x="719582" y="434467"/>
                </a:lnTo>
                <a:lnTo>
                  <a:pt x="787019" y="473075"/>
                </a:lnTo>
                <a:lnTo>
                  <a:pt x="799846" y="450596"/>
                </a:lnTo>
                <a:lnTo>
                  <a:pt x="732409" y="411988"/>
                </a:lnTo>
                <a:close/>
              </a:path>
              <a:path w="1423797" h="822706">
                <a:moveTo>
                  <a:pt x="822325" y="463423"/>
                </a:moveTo>
                <a:lnTo>
                  <a:pt x="809498" y="485902"/>
                </a:lnTo>
                <a:lnTo>
                  <a:pt x="876935" y="524510"/>
                </a:lnTo>
                <a:lnTo>
                  <a:pt x="889762" y="502031"/>
                </a:lnTo>
                <a:lnTo>
                  <a:pt x="822325" y="463423"/>
                </a:lnTo>
                <a:close/>
              </a:path>
              <a:path w="1423797" h="822706">
                <a:moveTo>
                  <a:pt x="912241" y="514985"/>
                </a:moveTo>
                <a:lnTo>
                  <a:pt x="899413" y="537464"/>
                </a:lnTo>
                <a:lnTo>
                  <a:pt x="966851" y="576072"/>
                </a:lnTo>
                <a:lnTo>
                  <a:pt x="979678" y="553593"/>
                </a:lnTo>
                <a:lnTo>
                  <a:pt x="912241" y="514985"/>
                </a:lnTo>
                <a:close/>
              </a:path>
              <a:path w="1423797" h="822706">
                <a:moveTo>
                  <a:pt x="1002157" y="566420"/>
                </a:moveTo>
                <a:lnTo>
                  <a:pt x="989330" y="588899"/>
                </a:lnTo>
                <a:lnTo>
                  <a:pt x="1056767" y="627507"/>
                </a:lnTo>
                <a:lnTo>
                  <a:pt x="1069594" y="605028"/>
                </a:lnTo>
                <a:lnTo>
                  <a:pt x="1002157" y="566420"/>
                </a:lnTo>
                <a:close/>
              </a:path>
              <a:path w="1423797" h="822706">
                <a:moveTo>
                  <a:pt x="1092200" y="617982"/>
                </a:moveTo>
                <a:lnTo>
                  <a:pt x="1079246" y="640461"/>
                </a:lnTo>
                <a:lnTo>
                  <a:pt x="1146682" y="679069"/>
                </a:lnTo>
                <a:lnTo>
                  <a:pt x="1159637" y="656590"/>
                </a:lnTo>
                <a:lnTo>
                  <a:pt x="1092200" y="617982"/>
                </a:lnTo>
                <a:close/>
              </a:path>
              <a:path w="1423797" h="822706">
                <a:moveTo>
                  <a:pt x="1182116" y="669417"/>
                </a:moveTo>
                <a:lnTo>
                  <a:pt x="1169162" y="691896"/>
                </a:lnTo>
                <a:lnTo>
                  <a:pt x="1236599" y="730504"/>
                </a:lnTo>
                <a:lnTo>
                  <a:pt x="1249552" y="708025"/>
                </a:lnTo>
                <a:lnTo>
                  <a:pt x="1182116" y="669417"/>
                </a:lnTo>
                <a:close/>
              </a:path>
              <a:path w="1423797" h="822706">
                <a:moveTo>
                  <a:pt x="1272031" y="720852"/>
                </a:moveTo>
                <a:lnTo>
                  <a:pt x="1259077" y="743331"/>
                </a:lnTo>
                <a:lnTo>
                  <a:pt x="1326642" y="782066"/>
                </a:lnTo>
                <a:lnTo>
                  <a:pt x="1339469" y="759587"/>
                </a:lnTo>
                <a:lnTo>
                  <a:pt x="1272031" y="720852"/>
                </a:lnTo>
                <a:close/>
              </a:path>
              <a:path w="1423797" h="822706">
                <a:moveTo>
                  <a:pt x="1361948" y="772414"/>
                </a:moveTo>
                <a:lnTo>
                  <a:pt x="1349121" y="794893"/>
                </a:lnTo>
                <a:lnTo>
                  <a:pt x="1349926" y="795355"/>
                </a:lnTo>
                <a:lnTo>
                  <a:pt x="1361059" y="801751"/>
                </a:lnTo>
                <a:lnTo>
                  <a:pt x="1423797" y="822706"/>
                </a:lnTo>
                <a:lnTo>
                  <a:pt x="1375664" y="750316"/>
                </a:lnTo>
                <a:lnTo>
                  <a:pt x="1374013" y="779272"/>
                </a:lnTo>
                <a:lnTo>
                  <a:pt x="1362769" y="772881"/>
                </a:lnTo>
                <a:lnTo>
                  <a:pt x="1361948" y="772414"/>
                </a:lnTo>
                <a:close/>
              </a:path>
              <a:path w="1423797" h="822706">
                <a:moveTo>
                  <a:pt x="1361059" y="801751"/>
                </a:moveTo>
                <a:lnTo>
                  <a:pt x="1349926" y="795355"/>
                </a:lnTo>
                <a:lnTo>
                  <a:pt x="1337055" y="817880"/>
                </a:lnTo>
                <a:lnTo>
                  <a:pt x="1423797" y="822706"/>
                </a:lnTo>
                <a:lnTo>
                  <a:pt x="1361059" y="801751"/>
                </a:lnTo>
                <a:close/>
              </a:path>
              <a:path w="1423797" h="822706">
                <a:moveTo>
                  <a:pt x="1375664" y="750316"/>
                </a:moveTo>
                <a:lnTo>
                  <a:pt x="1362769" y="772881"/>
                </a:lnTo>
                <a:lnTo>
                  <a:pt x="1374013" y="779272"/>
                </a:lnTo>
                <a:lnTo>
                  <a:pt x="1375664" y="750316"/>
                </a:lnTo>
                <a:close/>
              </a:path>
              <a:path w="1423797" h="822706">
                <a:moveTo>
                  <a:pt x="12954" y="0"/>
                </a:moveTo>
                <a:lnTo>
                  <a:pt x="0" y="22606"/>
                </a:lnTo>
                <a:lnTo>
                  <a:pt x="67437" y="61214"/>
                </a:lnTo>
                <a:lnTo>
                  <a:pt x="80391" y="38735"/>
                </a:lnTo>
                <a:lnTo>
                  <a:pt x="1295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7276338" y="4439412"/>
            <a:ext cx="606932" cy="77724"/>
          </a:xfrm>
          <a:custGeom>
            <a:avLst/>
            <a:gdLst/>
            <a:ahLst/>
            <a:cxnLst/>
            <a:rect l="l" t="t" r="r" b="b"/>
            <a:pathLst>
              <a:path w="606932" h="77724">
                <a:moveTo>
                  <a:pt x="542162" y="51815"/>
                </a:moveTo>
                <a:lnTo>
                  <a:pt x="529209" y="51815"/>
                </a:lnTo>
                <a:lnTo>
                  <a:pt x="529208" y="77724"/>
                </a:lnTo>
                <a:lnTo>
                  <a:pt x="606932" y="38862"/>
                </a:lnTo>
                <a:lnTo>
                  <a:pt x="542162" y="51815"/>
                </a:lnTo>
                <a:close/>
              </a:path>
              <a:path w="606932" h="77724">
                <a:moveTo>
                  <a:pt x="542162" y="25907"/>
                </a:moveTo>
                <a:lnTo>
                  <a:pt x="529208" y="0"/>
                </a:lnTo>
                <a:lnTo>
                  <a:pt x="529209" y="25907"/>
                </a:lnTo>
                <a:lnTo>
                  <a:pt x="542162" y="25907"/>
                </a:lnTo>
                <a:close/>
              </a:path>
              <a:path w="606932" h="77724">
                <a:moveTo>
                  <a:pt x="0" y="25907"/>
                </a:moveTo>
                <a:lnTo>
                  <a:pt x="0" y="51815"/>
                </a:lnTo>
                <a:lnTo>
                  <a:pt x="542162" y="51815"/>
                </a:lnTo>
                <a:lnTo>
                  <a:pt x="606932" y="38862"/>
                </a:lnTo>
                <a:lnTo>
                  <a:pt x="529208" y="0"/>
                </a:lnTo>
                <a:lnTo>
                  <a:pt x="542162" y="25907"/>
                </a:lnTo>
                <a:lnTo>
                  <a:pt x="0" y="25907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7890509" y="4257294"/>
            <a:ext cx="504444" cy="390144"/>
          </a:xfrm>
          <a:custGeom>
            <a:avLst/>
            <a:gdLst/>
            <a:ahLst/>
            <a:cxnLst/>
            <a:rect l="l" t="t" r="r" b="b"/>
            <a:pathLst>
              <a:path w="504444" h="390144">
                <a:moveTo>
                  <a:pt x="0" y="390143"/>
                </a:moveTo>
                <a:lnTo>
                  <a:pt x="504444" y="390143"/>
                </a:lnTo>
                <a:lnTo>
                  <a:pt x="504444" y="0"/>
                </a:lnTo>
                <a:lnTo>
                  <a:pt x="0" y="0"/>
                </a:lnTo>
                <a:lnTo>
                  <a:pt x="0" y="390143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8393430" y="4257294"/>
            <a:ext cx="504444" cy="390144"/>
          </a:xfrm>
          <a:custGeom>
            <a:avLst/>
            <a:gdLst/>
            <a:ahLst/>
            <a:cxnLst/>
            <a:rect l="l" t="t" r="r" b="b"/>
            <a:pathLst>
              <a:path w="504444" h="390144">
                <a:moveTo>
                  <a:pt x="0" y="390143"/>
                </a:moveTo>
                <a:lnTo>
                  <a:pt x="504444" y="390143"/>
                </a:lnTo>
                <a:lnTo>
                  <a:pt x="504444" y="0"/>
                </a:lnTo>
                <a:lnTo>
                  <a:pt x="0" y="0"/>
                </a:lnTo>
                <a:lnTo>
                  <a:pt x="0" y="390143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383540" y="236845"/>
            <a:ext cx="4892505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dirty="0" smtClean="0" sz="3600" spc="-159" b="1">
                <a:latin typeface="Arial"/>
                <a:cs typeface="Arial"/>
              </a:rPr>
              <a:t>Obj</a:t>
            </a:r>
            <a:r>
              <a:rPr dirty="0" smtClean="0" sz="3600" spc="-154" b="1">
                <a:latin typeface="Arial"/>
                <a:cs typeface="Arial"/>
              </a:rPr>
              <a:t>ect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59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4" b="1">
                <a:latin typeface="Arial"/>
                <a:cs typeface="Arial"/>
              </a:rPr>
              <a:t>arameter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75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xa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64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2</a:t>
            </a:r>
            <a:r>
              <a:rPr dirty="0" smtClean="0" sz="3600" spc="-299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…</a:t>
            </a:r>
            <a:r>
              <a:rPr dirty="0" smtClean="0" sz="3600" spc="0" b="1">
                <a:latin typeface="Arial"/>
                <a:cs typeface="Arial"/>
              </a:rPr>
              <a:t>.</a:t>
            </a:r>
            <a:endParaRPr sz="36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83540" y="1577371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26440" y="1577371"/>
            <a:ext cx="741527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 u="heavy">
                <a:solidFill>
                  <a:srgbClr val="FF0000"/>
                </a:solidFill>
                <a:latin typeface="Arial"/>
                <a:cs typeface="Arial"/>
              </a:rPr>
              <a:t>Suppose</a:t>
            </a:r>
            <a:r>
              <a:rPr dirty="0" smtClean="0" sz="2400" spc="0" b="1" u="heavy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 u="heavy">
                <a:solidFill>
                  <a:srgbClr val="FF0000"/>
                </a:solidFill>
                <a:latin typeface="Arial"/>
                <a:cs typeface="Arial"/>
              </a:rPr>
              <a:t>th</a:t>
            </a:r>
            <a:r>
              <a:rPr dirty="0" smtClean="0" sz="2400" spc="0" b="1" u="heavy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400" spc="-4" b="1" u="heavy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 u="heavy">
                <a:solidFill>
                  <a:srgbClr val="FF0000"/>
                </a:solidFill>
                <a:latin typeface="Arial"/>
                <a:cs typeface="Arial"/>
              </a:rPr>
              <a:t>Update</a:t>
            </a:r>
            <a:r>
              <a:rPr dirty="0" smtClean="0" sz="2400" spc="14" b="1" u="heavy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4" b="1" u="heavy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2400" spc="0" b="1" u="heavy">
                <a:solidFill>
                  <a:srgbClr val="FF0000"/>
                </a:solidFill>
                <a:latin typeface="Arial"/>
                <a:cs typeface="Arial"/>
              </a:rPr>
              <a:t>etho</a:t>
            </a:r>
            <a:r>
              <a:rPr dirty="0" smtClean="0" sz="2400" spc="0" b="1" u="heavy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2400" spc="-19" b="1" u="heavy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 u="heavy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dirty="0" smtClean="0" sz="2400" spc="0" b="1" u="heavy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 u="heavy">
                <a:solidFill>
                  <a:srgbClr val="FF0000"/>
                </a:solidFill>
                <a:latin typeface="Arial"/>
                <a:cs typeface="Arial"/>
              </a:rPr>
              <a:t>changed</a:t>
            </a:r>
            <a:r>
              <a:rPr dirty="0" smtClean="0" sz="2400" spc="0" b="1" u="heavy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 u="heavy">
                <a:solidFill>
                  <a:srgbClr val="FF0000"/>
                </a:solidFill>
                <a:latin typeface="Arial"/>
                <a:cs typeface="Arial"/>
              </a:rPr>
              <a:t>as</a:t>
            </a:r>
            <a:r>
              <a:rPr dirty="0" smtClean="0" sz="2400" spc="4" b="1" u="heavy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 u="heavy">
                <a:solidFill>
                  <a:srgbClr val="FF0000"/>
                </a:solidFill>
                <a:latin typeface="Arial"/>
                <a:cs typeface="Arial"/>
              </a:rPr>
              <a:t>fo</a:t>
            </a:r>
            <a:r>
              <a:rPr dirty="0" smtClean="0" sz="2400" spc="0" b="1" u="heavy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400" spc="9" b="1" u="heavy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400" spc="-14" b="1" u="heavy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400" spc="14" b="1" u="heavy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 sz="2400" spc="0" b="1" u="heavy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943727" y="2064385"/>
            <a:ext cx="236411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latin typeface="Calibri"/>
                <a:cs typeface="Calibri"/>
              </a:rPr>
              <a:t>Acti</a:t>
            </a:r>
            <a:r>
              <a:rPr dirty="0" smtClean="0" baseline="3034" sz="2700" spc="-4" b="1">
                <a:latin typeface="Calibri"/>
                <a:cs typeface="Calibri"/>
              </a:rPr>
              <a:t>v</a:t>
            </a:r>
            <a:r>
              <a:rPr dirty="0" smtClean="0" baseline="3034" sz="2700" spc="0" b="1">
                <a:latin typeface="Calibri"/>
                <a:cs typeface="Calibri"/>
              </a:rPr>
              <a:t>e</a:t>
            </a:r>
            <a:r>
              <a:rPr dirty="0" smtClean="0" baseline="3034" sz="2700" spc="-29" b="1"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latin typeface="Calibri"/>
                <a:cs typeface="Calibri"/>
              </a:rPr>
              <a:t>in</a:t>
            </a:r>
            <a:r>
              <a:rPr dirty="0" smtClean="0" baseline="3034" sz="2700" spc="4" b="1"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latin typeface="Calibri"/>
                <a:cs typeface="Calibri"/>
              </a:rPr>
              <a:t>mai</a:t>
            </a:r>
            <a:r>
              <a:rPr dirty="0" smtClean="0" baseline="3034" sz="2700" spc="4" b="1"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latin typeface="Calibri"/>
                <a:cs typeface="Calibri"/>
              </a:rPr>
              <a:t>()</a:t>
            </a:r>
            <a:r>
              <a:rPr dirty="0" smtClean="0" baseline="3034" sz="2700" spc="-14" b="1"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latin typeface="Calibri"/>
                <a:cs typeface="Calibri"/>
              </a:rPr>
              <a:t>M</a:t>
            </a:r>
            <a:r>
              <a:rPr dirty="0" smtClean="0" baseline="3034" sz="2700" spc="-9" b="1"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latin typeface="Calibri"/>
                <a:cs typeface="Calibri"/>
              </a:rPr>
              <a:t>th</a:t>
            </a:r>
            <a:r>
              <a:rPr dirty="0" smtClean="0" baseline="3034" sz="2700" spc="9" b="1">
                <a:latin typeface="Calibri"/>
                <a:cs typeface="Calibri"/>
              </a:rPr>
              <a:t>o</a:t>
            </a:r>
            <a:r>
              <a:rPr dirty="0" smtClean="0" baseline="3034" sz="2700" spc="0" b="1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74370" y="2478738"/>
            <a:ext cx="1040384" cy="5436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latin typeface="Arial"/>
                <a:cs typeface="Arial"/>
              </a:rPr>
              <a:t>//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Dri</a:t>
            </a:r>
            <a:r>
              <a:rPr dirty="0" smtClean="0" sz="1200" spc="-19" b="1">
                <a:latin typeface="Arial"/>
                <a:cs typeface="Arial"/>
              </a:rPr>
              <a:t>v</a:t>
            </a:r>
            <a:r>
              <a:rPr dirty="0" smtClean="0" sz="1200" spc="4" b="1">
                <a:latin typeface="Arial"/>
                <a:cs typeface="Arial"/>
              </a:rPr>
              <a:t>e</a:t>
            </a:r>
            <a:r>
              <a:rPr dirty="0" smtClean="0" sz="1200" spc="0" b="1">
                <a:latin typeface="Arial"/>
                <a:cs typeface="Arial"/>
              </a:rPr>
              <a:t>r</a:t>
            </a:r>
            <a:r>
              <a:rPr dirty="0" smtClean="0" sz="1200" spc="0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c</a:t>
            </a:r>
            <a:r>
              <a:rPr dirty="0" smtClean="0" sz="1200" spc="0" b="1">
                <a:latin typeface="Arial"/>
                <a:cs typeface="Arial"/>
              </a:rPr>
              <a:t>l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  <a:p>
            <a:pPr marL="12700" marR="22859">
              <a:lnSpc>
                <a:spcPct val="95825"/>
              </a:lnSpc>
            </a:pPr>
            <a:r>
              <a:rPr dirty="0" smtClean="0" sz="1200" spc="0" b="1">
                <a:latin typeface="Arial"/>
                <a:cs typeface="Arial"/>
              </a:rPr>
              <a:t>c</a:t>
            </a:r>
            <a:r>
              <a:rPr dirty="0" smtClean="0" sz="1200" spc="4" b="1">
                <a:latin typeface="Arial"/>
                <a:cs typeface="Arial"/>
              </a:rPr>
              <a:t>l</a:t>
            </a:r>
            <a:r>
              <a:rPr dirty="0" smtClean="0" sz="1200" spc="0" b="1">
                <a:latin typeface="Arial"/>
                <a:cs typeface="Arial"/>
              </a:rPr>
              <a:t>a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s</a:t>
            </a:r>
            <a:r>
              <a:rPr dirty="0" smtClean="0" sz="1200" spc="-29" b="1">
                <a:latin typeface="Arial"/>
                <a:cs typeface="Arial"/>
              </a:rPr>
              <a:t> </a:t>
            </a:r>
            <a:r>
              <a:rPr dirty="0" smtClean="0" sz="1200" spc="-84" b="1">
                <a:latin typeface="Arial"/>
                <a:cs typeface="Arial"/>
              </a:rPr>
              <a:t>T</a:t>
            </a:r>
            <a:r>
              <a:rPr dirty="0" smtClean="0" sz="1200" spc="0" b="1">
                <a:latin typeface="Arial"/>
                <a:cs typeface="Arial"/>
              </a:rPr>
              <a:t>e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  <a:p>
            <a:pPr marL="12700" marR="22859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179434" y="2865405"/>
            <a:ext cx="61274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001F5F"/>
                </a:solidFill>
                <a:latin typeface="Arial"/>
                <a:cs typeface="Arial"/>
              </a:rPr>
              <a:t>:AB</a:t>
            </a:r>
            <a:endParaRPr sz="24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02386" y="3027632"/>
            <a:ext cx="497078" cy="3606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public</a:t>
            </a:r>
            <a:endParaRPr sz="1200">
              <a:latin typeface="Arial"/>
              <a:cs typeface="Arial"/>
            </a:endParaRPr>
          </a:p>
          <a:p>
            <a:pPr marL="12700" marR="22859">
              <a:lnSpc>
                <a:spcPct val="95825"/>
              </a:lnSpc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388745" y="3027632"/>
            <a:ext cx="44678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tatic</a:t>
            </a:r>
            <a:endParaRPr sz="12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303526" y="3027632"/>
            <a:ext cx="35915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-19" b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oid</a:t>
            </a:r>
            <a:endParaRPr sz="12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217926" y="3027632"/>
            <a:ext cx="108986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update(</a:t>
            </a:r>
            <a:r>
              <a:rPr dirty="0" smtClean="0" sz="1200" spc="-39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200" spc="3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b)</a:t>
            </a:r>
            <a:endParaRPr sz="12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879717" y="3273837"/>
            <a:ext cx="42621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001F5F"/>
                </a:solidFill>
                <a:latin typeface="Arial"/>
                <a:cs typeface="Arial"/>
              </a:rPr>
              <a:t>ab</a:t>
            </a:r>
            <a:endParaRPr sz="24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02386" y="3406322"/>
            <a:ext cx="1708251" cy="8049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69213" marR="613791" algn="ctr">
              <a:lnSpc>
                <a:spcPts val="1939"/>
              </a:lnSpc>
              <a:spcBef>
                <a:spcPts val="97"/>
              </a:spcBef>
            </a:pPr>
            <a:r>
              <a:rPr dirty="0" smtClean="0" sz="1800" spc="-4" b="1">
                <a:solidFill>
                  <a:srgbClr val="FF0000"/>
                </a:solidFill>
                <a:latin typeface="Arial"/>
                <a:cs typeface="Arial"/>
              </a:rPr>
              <a:t>ab</a:t>
            </a:r>
            <a:endParaRPr sz="1800">
              <a:latin typeface="Arial"/>
              <a:cs typeface="Arial"/>
            </a:endParaRPr>
          </a:p>
          <a:p>
            <a:pPr marL="799058" marR="1145">
              <a:lnSpc>
                <a:spcPct val="95825"/>
              </a:lnSpc>
            </a:pP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b.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200" spc="-3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(5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6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1200">
              <a:latin typeface="Arial"/>
              <a:cs typeface="Arial"/>
            </a:endParaRPr>
          </a:p>
          <a:p>
            <a:pPr marL="799058">
              <a:lnSpc>
                <a:spcPct val="95825"/>
              </a:lnSpc>
              <a:spcBef>
                <a:spcPts val="60"/>
              </a:spcBef>
            </a:pP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b.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tB(4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5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}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//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nd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od</a:t>
            </a:r>
            <a:endParaRPr sz="12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303526" y="3406322"/>
            <a:ext cx="193192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217926" y="3406322"/>
            <a:ext cx="504316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new</a:t>
            </a:r>
            <a:endParaRPr sz="18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132579" y="3406322"/>
            <a:ext cx="1183030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-5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B(</a:t>
            </a:r>
            <a:r>
              <a:rPr dirty="0" smtClean="0" sz="1800" spc="-4" b="1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0,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0);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126095" y="3541172"/>
            <a:ext cx="2405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638159" y="3568858"/>
            <a:ext cx="2405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111490" y="3932205"/>
            <a:ext cx="61274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001F5F"/>
                </a:solidFill>
                <a:latin typeface="Arial"/>
                <a:cs typeface="Arial"/>
              </a:rPr>
              <a:t>:AB</a:t>
            </a:r>
            <a:endParaRPr sz="2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812026" y="4340637"/>
            <a:ext cx="42621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001F5F"/>
                </a:solidFill>
                <a:latin typeface="Arial"/>
                <a:cs typeface="Arial"/>
              </a:rPr>
              <a:t>ab</a:t>
            </a:r>
            <a:endParaRPr sz="2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02386" y="4398985"/>
            <a:ext cx="940946" cy="3611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0"/>
              </a:lnSpc>
              <a:spcBef>
                <a:spcPts val="66"/>
              </a:spcBef>
            </a:pPr>
            <a:r>
              <a:rPr dirty="0" smtClean="0" sz="1200" spc="0" b="1">
                <a:latin typeface="Arial"/>
                <a:cs typeface="Arial"/>
              </a:rPr>
              <a:t>p</a:t>
            </a:r>
            <a:r>
              <a:rPr dirty="0" smtClean="0" sz="1200" spc="-4" b="1">
                <a:latin typeface="Arial"/>
                <a:cs typeface="Arial"/>
              </a:rPr>
              <a:t>u</a:t>
            </a:r>
            <a:r>
              <a:rPr dirty="0" smtClean="0" sz="1200" spc="0" b="1">
                <a:latin typeface="Arial"/>
                <a:cs typeface="Arial"/>
              </a:rPr>
              <a:t>blic</a:t>
            </a:r>
            <a:r>
              <a:rPr dirty="0" smtClean="0" sz="1200" spc="19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static</a:t>
            </a:r>
            <a:endParaRPr sz="1200">
              <a:latin typeface="Arial"/>
              <a:cs typeface="Arial"/>
            </a:endParaRPr>
          </a:p>
          <a:p>
            <a:pPr marL="12700" marR="22905">
              <a:lnSpc>
                <a:spcPct val="95825"/>
              </a:lnSpc>
            </a:pPr>
            <a:r>
              <a:rPr dirty="0" smtClean="0" sz="1200" spc="0" b="1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303526" y="4398985"/>
            <a:ext cx="1770679" cy="178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0"/>
              </a:lnSpc>
              <a:spcBef>
                <a:spcPts val="66"/>
              </a:spcBef>
            </a:pPr>
            <a:r>
              <a:rPr dirty="0" smtClean="0" sz="1200" spc="-19" b="1">
                <a:latin typeface="Arial"/>
                <a:cs typeface="Arial"/>
              </a:rPr>
              <a:t>v</a:t>
            </a:r>
            <a:r>
              <a:rPr dirty="0" smtClean="0" sz="1200" spc="0" b="1">
                <a:latin typeface="Arial"/>
                <a:cs typeface="Arial"/>
              </a:rPr>
              <a:t>oid</a:t>
            </a:r>
            <a:r>
              <a:rPr dirty="0" smtClean="0" sz="1200" spc="19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ma</a:t>
            </a:r>
            <a:r>
              <a:rPr dirty="0" smtClean="0" sz="1200" spc="4" b="1">
                <a:latin typeface="Arial"/>
                <a:cs typeface="Arial"/>
              </a:rPr>
              <a:t>i</a:t>
            </a:r>
            <a:r>
              <a:rPr dirty="0" smtClean="0" sz="1200" spc="0" b="1">
                <a:latin typeface="Arial"/>
                <a:cs typeface="Arial"/>
              </a:rPr>
              <a:t>n</a:t>
            </a:r>
            <a:r>
              <a:rPr dirty="0" smtClean="0" sz="1200" spc="-4" b="1">
                <a:latin typeface="Arial"/>
                <a:cs typeface="Arial"/>
              </a:rPr>
              <a:t>(</a:t>
            </a:r>
            <a:r>
              <a:rPr dirty="0" smtClean="0" sz="1200" spc="0" b="1">
                <a:latin typeface="Arial"/>
                <a:cs typeface="Arial"/>
              </a:rPr>
              <a:t>String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0" b="1">
                <a:latin typeface="Arial"/>
                <a:cs typeface="Arial"/>
              </a:rPr>
              <a:t>rgs</a:t>
            </a:r>
            <a:r>
              <a:rPr dirty="0" smtClean="0" sz="1200" spc="-4" b="1">
                <a:latin typeface="Arial"/>
                <a:cs typeface="Arial"/>
              </a:rPr>
              <a:t>[])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058150" y="4607725"/>
            <a:ext cx="240803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570214" y="4635658"/>
            <a:ext cx="2405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83158" y="4765246"/>
            <a:ext cx="26344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-39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388745" y="4765246"/>
            <a:ext cx="22732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ab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303526" y="4765246"/>
            <a:ext cx="13726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217926" y="4765246"/>
            <a:ext cx="34498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new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132579" y="4765246"/>
            <a:ext cx="62798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-39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5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6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89254" y="4948126"/>
            <a:ext cx="3860139" cy="9093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-29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tem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ou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.pr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200" spc="-9" b="1">
                <a:solidFill>
                  <a:srgbClr val="FF0000"/>
                </a:solidFill>
                <a:latin typeface="Arial"/>
                <a:cs typeface="Arial"/>
              </a:rPr>
              <a:t>"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Before</a:t>
            </a:r>
            <a:r>
              <a:rPr dirty="0" smtClean="0" sz="1200" spc="3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Ca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ng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date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od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"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</a:pP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b.di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pl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-29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();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update(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-29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tem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ou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.pr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“</a:t>
            </a:r>
            <a:r>
              <a:rPr dirty="0" smtClean="0" sz="1200" spc="-39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ter</a:t>
            </a:r>
            <a:r>
              <a:rPr dirty="0" smtClean="0" sz="1200" spc="5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Ca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ng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date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od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"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  <a:spcBef>
                <a:spcPts val="60"/>
              </a:spcBef>
            </a:pP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b.di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pl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-29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();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880354" y="5691174"/>
            <a:ext cx="241258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latin typeface="Calibri"/>
                <a:cs typeface="Calibri"/>
              </a:rPr>
              <a:t>Acti</a:t>
            </a:r>
            <a:r>
              <a:rPr dirty="0" smtClean="0" baseline="3034" sz="2700" spc="-4" b="1">
                <a:latin typeface="Calibri"/>
                <a:cs typeface="Calibri"/>
              </a:rPr>
              <a:t>v</a:t>
            </a:r>
            <a:r>
              <a:rPr dirty="0" smtClean="0" baseline="3034" sz="2700" spc="0" b="1">
                <a:latin typeface="Calibri"/>
                <a:cs typeface="Calibri"/>
              </a:rPr>
              <a:t>e</a:t>
            </a:r>
            <a:r>
              <a:rPr dirty="0" smtClean="0" baseline="3034" sz="2700" spc="-29" b="1"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latin typeface="Calibri"/>
                <a:cs typeface="Calibri"/>
              </a:rPr>
              <a:t>in</a:t>
            </a:r>
            <a:r>
              <a:rPr dirty="0" smtClean="0" baseline="3034" sz="2700" spc="4" b="1">
                <a:latin typeface="Calibri"/>
                <a:cs typeface="Calibri"/>
              </a:rPr>
              <a:t> </a:t>
            </a:r>
            <a:r>
              <a:rPr dirty="0" smtClean="0" baseline="3034" sz="2700" spc="4" b="1">
                <a:latin typeface="Calibri"/>
                <a:cs typeface="Calibri"/>
              </a:rPr>
              <a:t>u</a:t>
            </a:r>
            <a:r>
              <a:rPr dirty="0" smtClean="0" baseline="3034" sz="2700" spc="4" b="1">
                <a:latin typeface="Calibri"/>
                <a:cs typeface="Calibri"/>
              </a:rPr>
              <a:t>p</a:t>
            </a:r>
            <a:r>
              <a:rPr dirty="0" smtClean="0" baseline="3034" sz="2700" spc="4" b="1">
                <a:latin typeface="Calibri"/>
                <a:cs typeface="Calibri"/>
              </a:rPr>
              <a:t>d</a:t>
            </a:r>
            <a:r>
              <a:rPr dirty="0" smtClean="0" baseline="3034" sz="2700" spc="-9" b="1">
                <a:latin typeface="Calibri"/>
                <a:cs typeface="Calibri"/>
              </a:rPr>
              <a:t>a</a:t>
            </a:r>
            <a:r>
              <a:rPr dirty="0" smtClean="0" baseline="3034" sz="2700" spc="-25" b="1">
                <a:latin typeface="Calibri"/>
                <a:cs typeface="Calibri"/>
              </a:rPr>
              <a:t>t</a:t>
            </a:r>
            <a:r>
              <a:rPr dirty="0" smtClean="0" baseline="3034" sz="2700" spc="0" b="1">
                <a:latin typeface="Calibri"/>
                <a:cs typeface="Calibri"/>
              </a:rPr>
              <a:t>e</a:t>
            </a:r>
            <a:r>
              <a:rPr dirty="0" smtClean="0" baseline="3034" sz="2700" spc="-39" b="1"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latin typeface="Calibri"/>
                <a:cs typeface="Calibri"/>
              </a:rPr>
              <a:t>M</a:t>
            </a:r>
            <a:r>
              <a:rPr dirty="0" smtClean="0" baseline="3034" sz="2700" spc="-9" b="1"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latin typeface="Calibri"/>
                <a:cs typeface="Calibri"/>
              </a:rPr>
              <a:t>th</a:t>
            </a:r>
            <a:r>
              <a:rPr dirty="0" smtClean="0" baseline="3034" sz="2700" spc="9" b="1">
                <a:latin typeface="Calibri"/>
                <a:cs typeface="Calibri"/>
              </a:rPr>
              <a:t>o</a:t>
            </a:r>
            <a:r>
              <a:rPr dirty="0" smtClean="0" baseline="3034" sz="2700" spc="0" b="1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23643" y="5951802"/>
            <a:ext cx="6890311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 u="heavy">
                <a:solidFill>
                  <a:srgbClr val="E36C09"/>
                </a:solidFill>
                <a:latin typeface="Arial"/>
                <a:cs typeface="Arial"/>
              </a:rPr>
              <a:t>In</a:t>
            </a:r>
            <a:r>
              <a:rPr dirty="0" smtClean="0" sz="2000" spc="-9" b="1" u="heavy">
                <a:solidFill>
                  <a:srgbClr val="E36C09"/>
                </a:solidFill>
                <a:latin typeface="Arial"/>
                <a:cs typeface="Arial"/>
              </a:rPr>
              <a:t> </a:t>
            </a:r>
            <a:r>
              <a:rPr dirty="0" smtClean="0" sz="2000" spc="0" b="1" u="heavy">
                <a:solidFill>
                  <a:srgbClr val="E36C09"/>
                </a:solidFill>
                <a:latin typeface="Arial"/>
                <a:cs typeface="Arial"/>
              </a:rPr>
              <a:t>th</a:t>
            </a:r>
            <a:r>
              <a:rPr dirty="0" smtClean="0" sz="2000" spc="-9" b="1" u="heavy">
                <a:solidFill>
                  <a:srgbClr val="E36C09"/>
                </a:solidFill>
                <a:latin typeface="Arial"/>
                <a:cs typeface="Arial"/>
              </a:rPr>
              <a:t>i</a:t>
            </a:r>
            <a:r>
              <a:rPr dirty="0" smtClean="0" sz="2000" spc="0" b="1" u="heavy">
                <a:solidFill>
                  <a:srgbClr val="E36C09"/>
                </a:solidFill>
                <a:latin typeface="Arial"/>
                <a:cs typeface="Arial"/>
              </a:rPr>
              <a:t>s</a:t>
            </a:r>
            <a:r>
              <a:rPr dirty="0" smtClean="0" sz="2000" spc="-29" b="1" u="heavy">
                <a:solidFill>
                  <a:srgbClr val="E36C09"/>
                </a:solidFill>
                <a:latin typeface="Arial"/>
                <a:cs typeface="Arial"/>
              </a:rPr>
              <a:t> </a:t>
            </a:r>
            <a:r>
              <a:rPr dirty="0" smtClean="0" sz="2000" spc="0" b="1" u="heavy">
                <a:solidFill>
                  <a:srgbClr val="E36C09"/>
                </a:solidFill>
                <a:latin typeface="Arial"/>
                <a:cs typeface="Arial"/>
              </a:rPr>
              <a:t>case</a:t>
            </a:r>
            <a:r>
              <a:rPr dirty="0" smtClean="0" sz="2000" spc="-14" b="1" u="heavy">
                <a:solidFill>
                  <a:srgbClr val="E36C09"/>
                </a:solidFill>
                <a:latin typeface="Arial"/>
                <a:cs typeface="Arial"/>
              </a:rPr>
              <a:t> </a:t>
            </a:r>
            <a:r>
              <a:rPr dirty="0" smtClean="0" sz="2000" spc="0" b="1" u="heavy">
                <a:solidFill>
                  <a:srgbClr val="E36C09"/>
                </a:solidFill>
                <a:latin typeface="Arial"/>
                <a:cs typeface="Arial"/>
              </a:rPr>
              <a:t>updates</a:t>
            </a:r>
            <a:r>
              <a:rPr dirty="0" smtClean="0" sz="2000" spc="-19" b="1" u="heavy">
                <a:solidFill>
                  <a:srgbClr val="E36C09"/>
                </a:solidFill>
                <a:latin typeface="Arial"/>
                <a:cs typeface="Arial"/>
              </a:rPr>
              <a:t> </a:t>
            </a:r>
            <a:r>
              <a:rPr dirty="0" smtClean="0" sz="2000" spc="0" b="1" u="heavy">
                <a:solidFill>
                  <a:srgbClr val="E36C09"/>
                </a:solidFill>
                <a:latin typeface="Arial"/>
                <a:cs typeface="Arial"/>
              </a:rPr>
              <a:t>of</a:t>
            </a:r>
            <a:r>
              <a:rPr dirty="0" smtClean="0" sz="2000" spc="-14" b="1" u="heavy">
                <a:solidFill>
                  <a:srgbClr val="E36C09"/>
                </a:solidFill>
                <a:latin typeface="Arial"/>
                <a:cs typeface="Arial"/>
              </a:rPr>
              <a:t> </a:t>
            </a:r>
            <a:r>
              <a:rPr dirty="0" smtClean="0" sz="2000" spc="0" b="1" u="heavy">
                <a:solidFill>
                  <a:srgbClr val="E36C09"/>
                </a:solidFill>
                <a:latin typeface="Arial"/>
                <a:cs typeface="Arial"/>
              </a:rPr>
              <a:t>update()</a:t>
            </a:r>
            <a:r>
              <a:rPr dirty="0" smtClean="0" sz="2000" spc="-39" b="1" u="heavy">
                <a:solidFill>
                  <a:srgbClr val="E36C09"/>
                </a:solidFill>
                <a:latin typeface="Arial"/>
                <a:cs typeface="Arial"/>
              </a:rPr>
              <a:t> </a:t>
            </a:r>
            <a:r>
              <a:rPr dirty="0" smtClean="0" sz="2000" spc="0" b="1" u="heavy">
                <a:solidFill>
                  <a:srgbClr val="E36C09"/>
                </a:solidFill>
                <a:latin typeface="Arial"/>
                <a:cs typeface="Arial"/>
              </a:rPr>
              <a:t>Method</a:t>
            </a:r>
            <a:r>
              <a:rPr dirty="0" smtClean="0" sz="2000" spc="-34" b="1" u="heavy">
                <a:solidFill>
                  <a:srgbClr val="E36C09"/>
                </a:solidFill>
                <a:latin typeface="Arial"/>
                <a:cs typeface="Arial"/>
              </a:rPr>
              <a:t> </a:t>
            </a:r>
            <a:r>
              <a:rPr dirty="0" smtClean="0" sz="2000" spc="0" b="1" u="heavy">
                <a:solidFill>
                  <a:srgbClr val="E36C09"/>
                </a:solidFill>
                <a:latin typeface="Arial"/>
                <a:cs typeface="Arial"/>
              </a:rPr>
              <a:t>are</a:t>
            </a:r>
            <a:r>
              <a:rPr dirty="0" smtClean="0" sz="2000" spc="-19" b="1" u="heavy">
                <a:solidFill>
                  <a:srgbClr val="E36C09"/>
                </a:solidFill>
                <a:latin typeface="Arial"/>
                <a:cs typeface="Arial"/>
              </a:rPr>
              <a:t> </a:t>
            </a:r>
            <a:r>
              <a:rPr dirty="0" smtClean="0" sz="2000" spc="0" b="1" u="heavy">
                <a:solidFill>
                  <a:srgbClr val="E36C09"/>
                </a:solidFill>
                <a:latin typeface="Arial"/>
                <a:cs typeface="Arial"/>
              </a:rPr>
              <a:t>not</a:t>
            </a:r>
            <a:r>
              <a:rPr dirty="0" smtClean="0" sz="2000" spc="-19" b="1" u="heavy">
                <a:solidFill>
                  <a:srgbClr val="E36C09"/>
                </a:solidFill>
                <a:latin typeface="Arial"/>
                <a:cs typeface="Arial"/>
              </a:rPr>
              <a:t> </a:t>
            </a:r>
            <a:r>
              <a:rPr dirty="0" smtClean="0" sz="2000" spc="0" b="1" u="heavy">
                <a:solidFill>
                  <a:srgbClr val="E36C09"/>
                </a:solidFill>
                <a:latin typeface="Arial"/>
                <a:cs typeface="Arial"/>
              </a:rPr>
              <a:t>reflected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74370" y="6045761"/>
            <a:ext cx="1470152" cy="360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6586" marR="57454" algn="ctr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latin typeface="Arial"/>
                <a:cs typeface="Arial"/>
              </a:rPr>
              <a:t>}//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End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of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-4" b="1">
                <a:latin typeface="Arial"/>
                <a:cs typeface="Arial"/>
              </a:rPr>
              <a:t>M</a:t>
            </a:r>
            <a:r>
              <a:rPr dirty="0" smtClean="0" sz="1200" spc="4" b="1">
                <a:latin typeface="Arial"/>
                <a:cs typeface="Arial"/>
              </a:rPr>
              <a:t>e</a:t>
            </a:r>
            <a:r>
              <a:rPr dirty="0" smtClean="0" sz="1200" spc="0" b="1">
                <a:latin typeface="Arial"/>
                <a:cs typeface="Arial"/>
              </a:rPr>
              <a:t>t</a:t>
            </a:r>
            <a:r>
              <a:rPr dirty="0" smtClean="0" sz="1200" spc="-4" b="1">
                <a:latin typeface="Arial"/>
                <a:cs typeface="Arial"/>
              </a:rPr>
              <a:t>h</a:t>
            </a:r>
            <a:r>
              <a:rPr dirty="0" smtClean="0" sz="1200" spc="0" b="1">
                <a:latin typeface="Arial"/>
                <a:cs typeface="Arial"/>
              </a:rPr>
              <a:t>od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95825"/>
              </a:lnSpc>
            </a:pPr>
            <a:r>
              <a:rPr dirty="0" smtClean="0" sz="1200" spc="0" b="1">
                <a:latin typeface="Arial"/>
                <a:cs typeface="Arial"/>
              </a:rPr>
              <a:t>}//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E</a:t>
            </a:r>
            <a:r>
              <a:rPr dirty="0" smtClean="0" sz="1200" spc="0" b="1">
                <a:latin typeface="Arial"/>
                <a:cs typeface="Arial"/>
              </a:rPr>
              <a:t>nd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of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c</a:t>
            </a:r>
            <a:r>
              <a:rPr dirty="0" smtClean="0" sz="1200" spc="0" b="1">
                <a:latin typeface="Arial"/>
                <a:cs typeface="Arial"/>
              </a:rPr>
              <a:t>l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s</a:t>
            </a:r>
            <a:r>
              <a:rPr dirty="0" smtClean="0" sz="1200" spc="-4" b="1">
                <a:latin typeface="Arial"/>
                <a:cs typeface="Arial"/>
              </a:rPr>
              <a:t> </a:t>
            </a:r>
            <a:r>
              <a:rPr dirty="0" smtClean="0" sz="1200" spc="-84" b="1">
                <a:latin typeface="Arial"/>
                <a:cs typeface="Arial"/>
              </a:rPr>
              <a:t>T</a:t>
            </a:r>
            <a:r>
              <a:rPr dirty="0" smtClean="0" sz="1200" spc="4" b="1">
                <a:latin typeface="Arial"/>
                <a:cs typeface="Arial"/>
              </a:rPr>
              <a:t>e</a:t>
            </a:r>
            <a:r>
              <a:rPr dirty="0" smtClean="0" sz="1200" spc="-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654677" y="6257154"/>
            <a:ext cx="209429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 u="heavy">
                <a:solidFill>
                  <a:srgbClr val="E36C09"/>
                </a:solidFill>
                <a:latin typeface="Arial"/>
                <a:cs typeface="Arial"/>
              </a:rPr>
              <a:t>in</a:t>
            </a:r>
            <a:r>
              <a:rPr dirty="0" smtClean="0" sz="2000" spc="-9" b="1" u="heavy">
                <a:solidFill>
                  <a:srgbClr val="E36C09"/>
                </a:solidFill>
                <a:latin typeface="Arial"/>
                <a:cs typeface="Arial"/>
              </a:rPr>
              <a:t> </a:t>
            </a:r>
            <a:r>
              <a:rPr dirty="0" smtClean="0" sz="2000" spc="0" b="1" u="heavy">
                <a:solidFill>
                  <a:srgbClr val="E36C09"/>
                </a:solidFill>
                <a:latin typeface="Arial"/>
                <a:cs typeface="Arial"/>
              </a:rPr>
              <a:t>ma</a:t>
            </a:r>
            <a:r>
              <a:rPr dirty="0" smtClean="0" sz="2000" spc="-9" b="1" u="heavy">
                <a:solidFill>
                  <a:srgbClr val="E36C09"/>
                </a:solidFill>
                <a:latin typeface="Arial"/>
                <a:cs typeface="Arial"/>
              </a:rPr>
              <a:t>i</a:t>
            </a:r>
            <a:r>
              <a:rPr dirty="0" smtClean="0" sz="2000" spc="0" b="1" u="heavy">
                <a:solidFill>
                  <a:srgbClr val="E36C09"/>
                </a:solidFill>
                <a:latin typeface="Arial"/>
                <a:cs typeface="Arial"/>
              </a:rPr>
              <a:t>n()</a:t>
            </a:r>
            <a:r>
              <a:rPr dirty="0" smtClean="0" sz="2000" spc="-24" b="1" u="heavy">
                <a:solidFill>
                  <a:srgbClr val="E36C09"/>
                </a:solidFill>
                <a:latin typeface="Arial"/>
                <a:cs typeface="Arial"/>
              </a:rPr>
              <a:t> </a:t>
            </a:r>
            <a:r>
              <a:rPr dirty="0" smtClean="0" sz="2000" spc="0" b="1" u="heavy">
                <a:solidFill>
                  <a:srgbClr val="E36C09"/>
                </a:solidFill>
                <a:latin typeface="Arial"/>
                <a:cs typeface="Arial"/>
              </a:rPr>
              <a:t>Method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17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3184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890509" y="4257294"/>
            <a:ext cx="503682" cy="3901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8298">
              <a:lnSpc>
                <a:spcPct val="101725"/>
              </a:lnSpc>
              <a:spcBef>
                <a:spcPts val="50"/>
              </a:spcBef>
            </a:pPr>
            <a:r>
              <a:rPr dirty="0" smtClean="0" sz="2400" spc="-4" b="1">
                <a:solidFill>
                  <a:srgbClr val="FF0000"/>
                </a:solidFill>
                <a:latin typeface="Calibri"/>
                <a:cs typeface="Calibri"/>
              </a:rPr>
              <a:t>56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94192" y="4257294"/>
            <a:ext cx="503681" cy="3901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7535">
              <a:lnSpc>
                <a:spcPct val="101725"/>
              </a:lnSpc>
              <a:spcBef>
                <a:spcPts val="50"/>
              </a:spcBef>
            </a:pPr>
            <a:r>
              <a:rPr dirty="0" smtClean="0" sz="2400" spc="-4" b="1">
                <a:solidFill>
                  <a:srgbClr val="FF0000"/>
                </a:solidFill>
                <a:latin typeface="Calibri"/>
                <a:cs typeface="Calibri"/>
              </a:rPr>
              <a:t>45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57566" y="3190494"/>
            <a:ext cx="503681" cy="3901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9573" marR="138505" algn="ctr">
              <a:lnSpc>
                <a:spcPct val="101725"/>
              </a:lnSpc>
              <a:spcBef>
                <a:spcPts val="50"/>
              </a:spcBef>
            </a:pPr>
            <a:r>
              <a:rPr dirty="0" smtClean="0" sz="2400" spc="0" b="1">
                <a:solidFill>
                  <a:srgbClr val="FF0000"/>
                </a:solidFill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461248" y="3190494"/>
            <a:ext cx="503681" cy="3901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8811" marR="139267" algn="ctr">
              <a:lnSpc>
                <a:spcPct val="101725"/>
              </a:lnSpc>
              <a:spcBef>
                <a:spcPts val="50"/>
              </a:spcBef>
            </a:pPr>
            <a:r>
              <a:rPr dirty="0" smtClean="0" sz="2400" spc="0" b="1">
                <a:solidFill>
                  <a:srgbClr val="FF0000"/>
                </a:solidFill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24176" y="1697354"/>
            <a:ext cx="8503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2566416" y="1697354"/>
            <a:ext cx="8412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3681679" y="1697354"/>
            <a:ext cx="8686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4852111" y="1697354"/>
            <a:ext cx="8199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5187696" y="1697354"/>
            <a:ext cx="8503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6523939" y="1697354"/>
            <a:ext cx="8442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6946696" y="1697354"/>
            <a:ext cx="8534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2462871" y="6031280"/>
            <a:ext cx="6981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2984473" y="6031280"/>
            <a:ext cx="6701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3618192" y="6031280"/>
            <a:ext cx="687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4663944" y="6031280"/>
            <a:ext cx="6854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4973032" y="6031280"/>
            <a:ext cx="687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6046813" y="6031280"/>
            <a:ext cx="6599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7018669" y="6031280"/>
            <a:ext cx="6650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467649" y="6031280"/>
            <a:ext cx="6854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7932428" y="6031280"/>
            <a:ext cx="6854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4893634" y="6336385"/>
            <a:ext cx="6948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5725621" y="6336385"/>
            <a:ext cx="676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5868162" y="4336542"/>
            <a:ext cx="978408" cy="288035"/>
          </a:xfrm>
          <a:custGeom>
            <a:avLst/>
            <a:gdLst/>
            <a:ahLst/>
            <a:cxnLst/>
            <a:rect l="l" t="t" r="r" b="b"/>
            <a:pathLst>
              <a:path w="978408" h="288035">
                <a:moveTo>
                  <a:pt x="834389" y="216026"/>
                </a:moveTo>
                <a:lnTo>
                  <a:pt x="834389" y="288035"/>
                </a:lnTo>
                <a:lnTo>
                  <a:pt x="978408" y="144017"/>
                </a:lnTo>
                <a:lnTo>
                  <a:pt x="834389" y="0"/>
                </a:lnTo>
                <a:lnTo>
                  <a:pt x="834389" y="72008"/>
                </a:lnTo>
                <a:lnTo>
                  <a:pt x="0" y="72008"/>
                </a:lnTo>
                <a:lnTo>
                  <a:pt x="0" y="216026"/>
                </a:lnTo>
                <a:lnTo>
                  <a:pt x="834389" y="216026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5868162" y="4336542"/>
            <a:ext cx="978408" cy="288035"/>
          </a:xfrm>
          <a:custGeom>
            <a:avLst/>
            <a:gdLst/>
            <a:ahLst/>
            <a:cxnLst/>
            <a:rect l="l" t="t" r="r" b="b"/>
            <a:pathLst>
              <a:path w="978408" h="288035">
                <a:moveTo>
                  <a:pt x="0" y="72008"/>
                </a:moveTo>
                <a:lnTo>
                  <a:pt x="834389" y="72008"/>
                </a:lnTo>
                <a:lnTo>
                  <a:pt x="834389" y="0"/>
                </a:lnTo>
                <a:lnTo>
                  <a:pt x="978408" y="144017"/>
                </a:lnTo>
                <a:lnTo>
                  <a:pt x="834389" y="288035"/>
                </a:lnTo>
                <a:lnTo>
                  <a:pt x="834389" y="216026"/>
                </a:lnTo>
                <a:lnTo>
                  <a:pt x="0" y="216026"/>
                </a:lnTo>
                <a:lnTo>
                  <a:pt x="0" y="7200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6817614" y="4479798"/>
            <a:ext cx="288035" cy="978407"/>
          </a:xfrm>
          <a:custGeom>
            <a:avLst/>
            <a:gdLst/>
            <a:ahLst/>
            <a:cxnLst/>
            <a:rect l="l" t="t" r="r" b="b"/>
            <a:pathLst>
              <a:path w="288035" h="978407">
                <a:moveTo>
                  <a:pt x="144017" y="978407"/>
                </a:moveTo>
                <a:lnTo>
                  <a:pt x="288035" y="834389"/>
                </a:lnTo>
                <a:lnTo>
                  <a:pt x="216026" y="834389"/>
                </a:lnTo>
                <a:lnTo>
                  <a:pt x="216026" y="0"/>
                </a:lnTo>
                <a:lnTo>
                  <a:pt x="72008" y="0"/>
                </a:lnTo>
                <a:lnTo>
                  <a:pt x="72008" y="834389"/>
                </a:lnTo>
                <a:lnTo>
                  <a:pt x="0" y="834389"/>
                </a:lnTo>
                <a:lnTo>
                  <a:pt x="144017" y="978407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6817614" y="4479798"/>
            <a:ext cx="288035" cy="978407"/>
          </a:xfrm>
          <a:custGeom>
            <a:avLst/>
            <a:gdLst/>
            <a:ahLst/>
            <a:cxnLst/>
            <a:rect l="l" t="t" r="r" b="b"/>
            <a:pathLst>
              <a:path w="288035" h="978407">
                <a:moveTo>
                  <a:pt x="0" y="834389"/>
                </a:moveTo>
                <a:lnTo>
                  <a:pt x="72008" y="834389"/>
                </a:lnTo>
                <a:lnTo>
                  <a:pt x="72008" y="0"/>
                </a:lnTo>
                <a:lnTo>
                  <a:pt x="216026" y="0"/>
                </a:lnTo>
                <a:lnTo>
                  <a:pt x="216026" y="834389"/>
                </a:lnTo>
                <a:lnTo>
                  <a:pt x="288035" y="834389"/>
                </a:lnTo>
                <a:lnTo>
                  <a:pt x="144017" y="978407"/>
                </a:lnTo>
                <a:lnTo>
                  <a:pt x="0" y="83438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4372356" y="2768346"/>
            <a:ext cx="76200" cy="869568"/>
          </a:xfrm>
          <a:custGeom>
            <a:avLst/>
            <a:gdLst/>
            <a:ahLst/>
            <a:cxnLst/>
            <a:rect l="l" t="t" r="r" b="b"/>
            <a:pathLst>
              <a:path w="76200" h="869568">
                <a:moveTo>
                  <a:pt x="38100" y="0"/>
                </a:moveTo>
                <a:lnTo>
                  <a:pt x="38100" y="114300"/>
                </a:lnTo>
                <a:lnTo>
                  <a:pt x="76200" y="114300"/>
                </a:lnTo>
                <a:lnTo>
                  <a:pt x="76200" y="0"/>
                </a:lnTo>
                <a:lnTo>
                  <a:pt x="38100" y="0"/>
                </a:lnTo>
                <a:close/>
              </a:path>
              <a:path w="76200" h="869568">
                <a:moveTo>
                  <a:pt x="38100" y="152400"/>
                </a:moveTo>
                <a:lnTo>
                  <a:pt x="38100" y="266700"/>
                </a:lnTo>
                <a:lnTo>
                  <a:pt x="76200" y="266700"/>
                </a:lnTo>
                <a:lnTo>
                  <a:pt x="76200" y="152400"/>
                </a:lnTo>
                <a:lnTo>
                  <a:pt x="38100" y="152400"/>
                </a:lnTo>
                <a:close/>
              </a:path>
              <a:path w="76200" h="869568">
                <a:moveTo>
                  <a:pt x="38100" y="304800"/>
                </a:moveTo>
                <a:lnTo>
                  <a:pt x="38100" y="419100"/>
                </a:lnTo>
                <a:lnTo>
                  <a:pt x="76200" y="419100"/>
                </a:lnTo>
                <a:lnTo>
                  <a:pt x="76200" y="304800"/>
                </a:lnTo>
                <a:lnTo>
                  <a:pt x="38100" y="304800"/>
                </a:lnTo>
                <a:close/>
              </a:path>
              <a:path w="76200" h="869568">
                <a:moveTo>
                  <a:pt x="38100" y="457200"/>
                </a:moveTo>
                <a:lnTo>
                  <a:pt x="38100" y="571500"/>
                </a:lnTo>
                <a:lnTo>
                  <a:pt x="76200" y="571500"/>
                </a:lnTo>
                <a:lnTo>
                  <a:pt x="76200" y="457200"/>
                </a:lnTo>
                <a:lnTo>
                  <a:pt x="38100" y="457200"/>
                </a:lnTo>
                <a:close/>
              </a:path>
              <a:path w="76200" h="869568">
                <a:moveTo>
                  <a:pt x="38100" y="609600"/>
                </a:moveTo>
                <a:lnTo>
                  <a:pt x="38100" y="723900"/>
                </a:lnTo>
                <a:lnTo>
                  <a:pt x="76200" y="723900"/>
                </a:lnTo>
                <a:lnTo>
                  <a:pt x="76200" y="609600"/>
                </a:lnTo>
                <a:lnTo>
                  <a:pt x="38100" y="609600"/>
                </a:lnTo>
                <a:close/>
              </a:path>
              <a:path w="76200" h="869568">
                <a:moveTo>
                  <a:pt x="38100" y="774318"/>
                </a:moveTo>
                <a:lnTo>
                  <a:pt x="76200" y="774318"/>
                </a:lnTo>
                <a:lnTo>
                  <a:pt x="76200" y="762000"/>
                </a:lnTo>
                <a:lnTo>
                  <a:pt x="76200" y="774318"/>
                </a:lnTo>
                <a:lnTo>
                  <a:pt x="38100" y="774318"/>
                </a:lnTo>
                <a:lnTo>
                  <a:pt x="38100" y="762000"/>
                </a:lnTo>
                <a:lnTo>
                  <a:pt x="114300" y="755268"/>
                </a:lnTo>
                <a:lnTo>
                  <a:pt x="0" y="755268"/>
                </a:lnTo>
                <a:lnTo>
                  <a:pt x="57150" y="869568"/>
                </a:lnTo>
                <a:lnTo>
                  <a:pt x="114300" y="755268"/>
                </a:lnTo>
                <a:lnTo>
                  <a:pt x="38100" y="762000"/>
                </a:lnTo>
                <a:lnTo>
                  <a:pt x="38100" y="77431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4429506" y="2768346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937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4429506" y="2920746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937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4429506" y="3073146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937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4429506" y="3225546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937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4429506" y="3377946"/>
            <a:ext cx="0" cy="177609"/>
          </a:xfrm>
          <a:custGeom>
            <a:avLst/>
            <a:gdLst/>
            <a:ahLst/>
            <a:cxnLst/>
            <a:rect l="l" t="t" r="r" b="b"/>
            <a:pathLst>
              <a:path w="0" h="177609">
                <a:moveTo>
                  <a:pt x="0" y="0"/>
                </a:moveTo>
                <a:lnTo>
                  <a:pt x="0" y="177609"/>
                </a:lnTo>
              </a:path>
            </a:pathLst>
          </a:custGeom>
          <a:ln w="3937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383540" y="236845"/>
            <a:ext cx="7061535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4" b="1">
                <a:latin typeface="Arial"/>
                <a:cs typeface="Arial"/>
              </a:rPr>
              <a:t>reve</a:t>
            </a:r>
            <a:r>
              <a:rPr dirty="0" smtClean="0" sz="3600" spc="-159" b="1">
                <a:latin typeface="Arial"/>
                <a:cs typeface="Arial"/>
              </a:rPr>
              <a:t>n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in</a:t>
            </a:r>
            <a:r>
              <a:rPr dirty="0" smtClean="0" sz="3600" spc="0" b="1">
                <a:latin typeface="Arial"/>
                <a:cs typeface="Arial"/>
              </a:rPr>
              <a:t>g</a:t>
            </a:r>
            <a:r>
              <a:rPr dirty="0" smtClean="0" sz="3600" spc="-249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h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-159" b="1">
                <a:latin typeface="Arial"/>
                <a:cs typeface="Arial"/>
              </a:rPr>
              <a:t>ll</a:t>
            </a:r>
            <a:r>
              <a:rPr dirty="0" smtClean="0" sz="3600" spc="-154" b="1">
                <a:latin typeface="Arial"/>
                <a:cs typeface="Arial"/>
              </a:rPr>
              <a:t>e</a:t>
            </a:r>
            <a:r>
              <a:rPr dirty="0" smtClean="0" sz="3600" spc="0" b="1">
                <a:latin typeface="Arial"/>
                <a:cs typeface="Arial"/>
              </a:rPr>
              <a:t>d</a:t>
            </a:r>
            <a:r>
              <a:rPr dirty="0" smtClean="0" sz="3600" spc="-26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M</a:t>
            </a:r>
            <a:r>
              <a:rPr dirty="0" smtClean="0" sz="3600" spc="-154" b="1">
                <a:latin typeface="Arial"/>
                <a:cs typeface="Arial"/>
              </a:rPr>
              <a:t>et</a:t>
            </a:r>
            <a:r>
              <a:rPr dirty="0" smtClean="0" sz="3600" spc="-159" b="1">
                <a:latin typeface="Arial"/>
                <a:cs typeface="Arial"/>
              </a:rPr>
              <a:t>ho</a:t>
            </a:r>
            <a:r>
              <a:rPr dirty="0" smtClean="0" sz="3600" spc="0" b="1">
                <a:latin typeface="Arial"/>
                <a:cs typeface="Arial"/>
              </a:rPr>
              <a:t>d</a:t>
            </a:r>
            <a:r>
              <a:rPr dirty="0" smtClean="0" sz="3600" spc="-259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fr</a:t>
            </a:r>
            <a:r>
              <a:rPr dirty="0" smtClean="0" sz="3600" spc="-159" b="1">
                <a:latin typeface="Arial"/>
                <a:cs typeface="Arial"/>
              </a:rPr>
              <a:t>o</a:t>
            </a:r>
            <a:r>
              <a:rPr dirty="0" smtClean="0" sz="3600" spc="0" b="1">
                <a:latin typeface="Arial"/>
                <a:cs typeface="Arial"/>
              </a:rPr>
              <a:t>m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h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-159" b="1">
                <a:latin typeface="Arial"/>
                <a:cs typeface="Arial"/>
              </a:rPr>
              <a:t>ngin</a:t>
            </a:r>
            <a:r>
              <a:rPr dirty="0" smtClean="0" sz="3600" spc="0" b="1">
                <a:latin typeface="Arial"/>
                <a:cs typeface="Arial"/>
              </a:rPr>
              <a:t>g</a:t>
            </a:r>
            <a:r>
              <a:rPr dirty="0" smtClean="0" sz="3600" spc="-244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h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74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Obj</a:t>
            </a:r>
            <a:r>
              <a:rPr dirty="0" smtClean="0" sz="3600" spc="-154" b="1">
                <a:latin typeface="Arial"/>
                <a:cs typeface="Arial"/>
              </a:rPr>
              <a:t>ec</a:t>
            </a:r>
            <a:r>
              <a:rPr dirty="0" smtClean="0" sz="3600" spc="0" b="1">
                <a:latin typeface="Arial"/>
                <a:cs typeface="Arial"/>
              </a:rPr>
              <a:t>t</a:t>
            </a:r>
            <a:r>
              <a:rPr dirty="0" smtClean="0" sz="3600" spc="-264" b="1">
                <a:latin typeface="Arial"/>
                <a:cs typeface="Arial"/>
              </a:rPr>
              <a:t> 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4" b="1">
                <a:latin typeface="Arial"/>
                <a:cs typeface="Arial"/>
              </a:rPr>
              <a:t>efe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4" b="1">
                <a:latin typeface="Arial"/>
                <a:cs typeface="Arial"/>
              </a:rPr>
              <a:t>e</a:t>
            </a:r>
            <a:r>
              <a:rPr dirty="0" smtClean="0" sz="3600" spc="-159" b="1">
                <a:latin typeface="Arial"/>
                <a:cs typeface="Arial"/>
              </a:rPr>
              <a:t>n</a:t>
            </a:r>
            <a:r>
              <a:rPr dirty="0" smtClean="0" sz="3600" spc="-154" b="1">
                <a:latin typeface="Arial"/>
                <a:cs typeface="Arial"/>
              </a:rPr>
              <a:t>c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3540" y="1577371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26440" y="1577371"/>
            <a:ext cx="515609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Dec</a:t>
            </a:r>
            <a:r>
              <a:rPr dirty="0" smtClean="0" sz="2400" spc="-9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are</a:t>
            </a:r>
            <a:r>
              <a:rPr dirty="0" smtClean="0" sz="2400" spc="2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method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argument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4">
                <a:latin typeface="Arial"/>
                <a:cs typeface="Arial"/>
              </a:rPr>
              <a:t>f</a:t>
            </a:r>
            <a:r>
              <a:rPr dirty="0" smtClean="0" sz="2400" spc="0">
                <a:latin typeface="Arial"/>
                <a:cs typeface="Arial"/>
              </a:rPr>
              <a:t>i</a:t>
            </a:r>
            <a:r>
              <a:rPr dirty="0" smtClean="0" sz="2400" spc="-4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8267" y="2033682"/>
            <a:ext cx="575414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sz="24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400" spc="-1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400" spc="10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Obj</a:t>
            </a:r>
            <a:r>
              <a:rPr dirty="0" smtClean="0" sz="2400" spc="-9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ct</a:t>
            </a:r>
            <a:r>
              <a:rPr dirty="0" smtClean="0" sz="2400" spc="9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400" spc="-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fere</a:t>
            </a:r>
            <a:r>
              <a:rPr dirty="0" smtClean="0" sz="2400" spc="9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ce</a:t>
            </a:r>
            <a:r>
              <a:rPr dirty="0" smtClean="0" sz="2400" spc="10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variable</a:t>
            </a:r>
            <a:r>
              <a:rPr dirty="0" smtClean="0" sz="2400" spc="10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can</a:t>
            </a:r>
            <a:r>
              <a:rPr dirty="0" smtClean="0" sz="2400" spc="10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not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36691" y="2033682"/>
            <a:ext cx="81422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poi</a:t>
            </a:r>
            <a:r>
              <a:rPr dirty="0" smtClean="0" sz="2400" spc="-1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76415" y="2033682"/>
            <a:ext cx="36007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4" b="1">
                <a:solidFill>
                  <a:srgbClr val="FF0000"/>
                </a:solidFill>
                <a:latin typeface="Arial"/>
                <a:cs typeface="Arial"/>
              </a:rPr>
              <a:t>to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60717" y="2033682"/>
            <a:ext cx="5969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400" spc="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80984" y="2033682"/>
            <a:ext cx="8331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other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8267" y="2399442"/>
            <a:ext cx="281675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object</a:t>
            </a:r>
            <a:r>
              <a:rPr dirty="0" smtClean="0" sz="2400" spc="4" b="1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reference</a:t>
            </a:r>
            <a:r>
              <a:rPr dirty="0" smtClean="0" sz="2400" spc="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87116" y="2399442"/>
            <a:ext cx="156093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same</a:t>
            </a:r>
            <a:r>
              <a:rPr dirty="0" smtClean="0" sz="2400" spc="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400" spc="-19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pe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62071" y="3555918"/>
            <a:ext cx="1635451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date</a:t>
            </a:r>
            <a:r>
              <a:rPr dirty="0" smtClean="0" sz="1800" spc="-4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2800" spc="0" b="1">
                <a:solidFill>
                  <a:srgbClr val="001F5F"/>
                </a:solidFill>
                <a:latin typeface="Arial"/>
                <a:cs typeface="Arial"/>
              </a:rPr>
              <a:t>fin</a:t>
            </a:r>
            <a:r>
              <a:rPr dirty="0" smtClean="0" sz="2800" spc="4" b="1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dirty="0" smtClean="0" sz="2800" spc="0" b="1">
                <a:solidFill>
                  <a:srgbClr val="001F5F"/>
                </a:solidFill>
                <a:latin typeface="Arial"/>
                <a:cs typeface="Arial"/>
              </a:rPr>
              <a:t>l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91125" y="3555918"/>
            <a:ext cx="590728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-4" b="1">
                <a:solidFill>
                  <a:srgbClr val="001F5F"/>
                </a:solidFill>
                <a:latin typeface="Arial"/>
                <a:cs typeface="Arial"/>
              </a:rPr>
              <a:t>AB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05525" y="3555918"/>
            <a:ext cx="569315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4" b="1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dirty="0" smtClean="0" sz="2800" spc="-4" b="1">
                <a:solidFill>
                  <a:srgbClr val="001F5F"/>
                </a:solidFill>
                <a:latin typeface="Arial"/>
                <a:cs typeface="Arial"/>
              </a:rPr>
              <a:t>b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8540" y="3658417"/>
            <a:ext cx="1569999" cy="9207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publi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dirty="0" smtClean="0" sz="1800" spc="383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st</a:t>
            </a:r>
            <a:r>
              <a:rPr dirty="0" smtClean="0" sz="1800" spc="-9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tic</a:t>
            </a:r>
            <a:endParaRPr sz="1800">
              <a:latin typeface="Arial"/>
              <a:cs typeface="Arial"/>
            </a:endParaRPr>
          </a:p>
          <a:p>
            <a:pPr marL="12700" marR="34289">
              <a:lnSpc>
                <a:spcPct val="95825"/>
              </a:lnSpc>
              <a:spcBef>
                <a:spcPts val="217"/>
              </a:spcBef>
            </a:pP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927049" marR="34289">
              <a:lnSpc>
                <a:spcPct val="95825"/>
              </a:lnSpc>
              <a:spcBef>
                <a:spcPts val="114"/>
              </a:spcBef>
            </a:pPr>
            <a:r>
              <a:rPr dirty="0" smtClean="0" sz="2400" spc="0" b="1">
                <a:solidFill>
                  <a:srgbClr val="001F5F"/>
                </a:solidFill>
                <a:latin typeface="Arial"/>
                <a:cs typeface="Arial"/>
              </a:rPr>
              <a:t>ab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47290" y="3658417"/>
            <a:ext cx="52511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-39" b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47290" y="4248943"/>
            <a:ext cx="24912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001F5F"/>
                </a:solidFill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62071" y="4248943"/>
            <a:ext cx="66304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001F5F"/>
                </a:solidFill>
                <a:latin typeface="Arial"/>
                <a:cs typeface="Arial"/>
              </a:rPr>
              <a:t>new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76471" y="4248943"/>
            <a:ext cx="157713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dirty="0" smtClean="0" sz="2400" spc="-9" b="1">
                <a:solidFill>
                  <a:srgbClr val="001F5F"/>
                </a:solidFill>
                <a:latin typeface="Arial"/>
                <a:cs typeface="Arial"/>
              </a:rPr>
              <a:t>B</a:t>
            </a:r>
            <a:r>
              <a:rPr dirty="0" smtClean="0" sz="2400" spc="0" b="1">
                <a:solidFill>
                  <a:srgbClr val="001F5F"/>
                </a:solidFill>
                <a:latin typeface="Arial"/>
                <a:cs typeface="Arial"/>
              </a:rPr>
              <a:t>(10,20);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8540" y="4601526"/>
            <a:ext cx="1989352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}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//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End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800" spc="-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thod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15737" y="5572054"/>
            <a:ext cx="2080666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24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mpi</a:t>
            </a:r>
            <a:r>
              <a:rPr dirty="0" smtClean="0" sz="2400" spc="4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400" spc="4" b="1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mtClean="0" sz="2400" spc="-5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ime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08188" y="5572054"/>
            <a:ext cx="816355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Error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18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986788" y="3222868"/>
            <a:ext cx="3227703" cy="10972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640"/>
              </a:lnSpc>
              <a:spcBef>
                <a:spcPts val="432"/>
              </a:spcBef>
            </a:pPr>
            <a:r>
              <a:rPr dirty="0" smtClean="0" sz="8400" spc="-94">
                <a:solidFill>
                  <a:srgbClr val="FF0000"/>
                </a:solidFill>
                <a:latin typeface="Arial Rounded MT Bold"/>
                <a:cs typeface="Arial Rounded MT Bold"/>
              </a:rPr>
              <a:t>T</a:t>
            </a:r>
            <a:r>
              <a:rPr dirty="0" smtClean="0" sz="8400" spc="0">
                <a:solidFill>
                  <a:srgbClr val="FF0000"/>
                </a:solidFill>
                <a:latin typeface="Arial Rounded MT Bold"/>
                <a:cs typeface="Arial Rounded MT Bold"/>
              </a:rPr>
              <a:t>ha</a:t>
            </a:r>
            <a:r>
              <a:rPr dirty="0" smtClean="0" sz="8400" spc="19">
                <a:solidFill>
                  <a:srgbClr val="FF0000"/>
                </a:solidFill>
                <a:latin typeface="Arial Rounded MT Bold"/>
                <a:cs typeface="Arial Rounded MT Bold"/>
              </a:rPr>
              <a:t>n</a:t>
            </a:r>
            <a:r>
              <a:rPr dirty="0" smtClean="0" sz="8400" spc="0">
                <a:solidFill>
                  <a:srgbClr val="FF0000"/>
                </a:solidFill>
                <a:latin typeface="Arial Rounded MT Bold"/>
                <a:cs typeface="Arial Rounded MT Bold"/>
              </a:rPr>
              <a:t>k</a:t>
            </a:r>
            <a:endParaRPr sz="84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7194" y="3222868"/>
            <a:ext cx="1987970" cy="10972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640"/>
              </a:lnSpc>
              <a:spcBef>
                <a:spcPts val="432"/>
              </a:spcBef>
            </a:pPr>
            <a:r>
              <a:rPr dirty="0" smtClean="0" sz="8400" spc="-489">
                <a:solidFill>
                  <a:srgbClr val="FF0000"/>
                </a:solidFill>
                <a:latin typeface="Arial Rounded MT Bold"/>
                <a:cs typeface="Arial Rounded MT Bold"/>
              </a:rPr>
              <a:t>Y</a:t>
            </a:r>
            <a:r>
              <a:rPr dirty="0" smtClean="0" sz="8400" spc="0">
                <a:solidFill>
                  <a:srgbClr val="FF0000"/>
                </a:solidFill>
                <a:latin typeface="Arial Rounded MT Bold"/>
                <a:cs typeface="Arial Rounded MT Bold"/>
              </a:rPr>
              <a:t>ou</a:t>
            </a:r>
            <a:endParaRPr sz="840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19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83540" y="236845"/>
            <a:ext cx="5152368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dirty="0" smtClean="0" sz="3600" spc="-159" b="1">
                <a:latin typeface="Arial"/>
                <a:cs typeface="Arial"/>
              </a:rPr>
              <a:t>Obj</a:t>
            </a:r>
            <a:r>
              <a:rPr dirty="0" smtClean="0" sz="3600" spc="-154" b="1">
                <a:latin typeface="Arial"/>
                <a:cs typeface="Arial"/>
              </a:rPr>
              <a:t>ect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59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4" b="1">
                <a:latin typeface="Arial"/>
                <a:cs typeface="Arial"/>
              </a:rPr>
              <a:t>arameter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75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0" b="1">
                <a:latin typeface="Arial"/>
                <a:cs typeface="Arial"/>
              </a:rPr>
              <a:t>o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dirty="0" smtClean="0" sz="3600" spc="-154" b="1">
                <a:latin typeface="Arial"/>
                <a:cs typeface="Arial"/>
              </a:rPr>
              <a:t>Met</a:t>
            </a:r>
            <a:r>
              <a:rPr dirty="0" smtClean="0" sz="3600" spc="-159" b="1">
                <a:latin typeface="Arial"/>
                <a:cs typeface="Arial"/>
              </a:rPr>
              <a:t>hod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3540" y="1577371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6440" y="1577371"/>
            <a:ext cx="777377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Ob</a:t>
            </a:r>
            <a:r>
              <a:rPr dirty="0" smtClean="0" sz="2400" spc="9">
                <a:latin typeface="Arial"/>
                <a:cs typeface="Arial"/>
              </a:rPr>
              <a:t>j</a:t>
            </a:r>
            <a:r>
              <a:rPr dirty="0" smtClean="0" sz="2400" spc="0">
                <a:latin typeface="Arial"/>
                <a:cs typeface="Arial"/>
              </a:rPr>
              <a:t>ects</a:t>
            </a:r>
            <a:r>
              <a:rPr dirty="0" smtClean="0" sz="2400" spc="4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-9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4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-4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ways</a:t>
            </a:r>
            <a:r>
              <a:rPr dirty="0" smtClean="0" sz="2400" spc="434">
                <a:latin typeface="Arial"/>
                <a:cs typeface="Arial"/>
              </a:rPr>
              <a:t> 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‘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passed</a:t>
            </a:r>
            <a:r>
              <a:rPr dirty="0" smtClean="0" sz="2400" spc="42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by</a:t>
            </a:r>
            <a:r>
              <a:rPr dirty="0" smtClean="0" sz="2400" spc="42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400" spc="-9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fe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enc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’</a:t>
            </a:r>
            <a:r>
              <a:rPr dirty="0" smtClean="0" sz="2400" spc="33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o</a:t>
            </a:r>
            <a:r>
              <a:rPr dirty="0" smtClean="0" sz="2400" spc="4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</a:t>
            </a:r>
            <a:r>
              <a:rPr dirty="0" smtClean="0" sz="2400" spc="4">
                <a:latin typeface="Arial"/>
                <a:cs typeface="Arial"/>
              </a:rPr>
              <a:t>h</a:t>
            </a: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4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called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6440" y="1942884"/>
            <a:ext cx="1325146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Method</a:t>
            </a:r>
            <a:r>
              <a:rPr dirty="0" smtClean="0" sz="2400" spc="-4">
                <a:latin typeface="Arial"/>
                <a:cs typeface="Arial"/>
              </a:rPr>
              <a:t>s</a:t>
            </a:r>
            <a:r>
              <a:rPr dirty="0" smtClean="0" sz="2400" spc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54682" y="1942884"/>
            <a:ext cx="4378025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Changes/Updates/Mod</a:t>
            </a:r>
            <a:r>
              <a:rPr dirty="0" smtClean="0" sz="2400" spc="-9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fi</a:t>
            </a:r>
            <a:r>
              <a:rPr dirty="0" smtClean="0" sz="2400" spc="4">
                <a:latin typeface="Arial"/>
                <a:cs typeface="Arial"/>
              </a:rPr>
              <a:t>c</a:t>
            </a:r>
            <a:r>
              <a:rPr dirty="0" smtClean="0" sz="2400" spc="0">
                <a:latin typeface="Arial"/>
                <a:cs typeface="Arial"/>
              </a:rPr>
              <a:t>ations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37401" y="1942884"/>
            <a:ext cx="83423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made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75042" y="1942884"/>
            <a:ext cx="32667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4">
                <a:latin typeface="Arial"/>
                <a:cs typeface="Arial"/>
              </a:rPr>
              <a:t>to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04809" y="1942884"/>
            <a:ext cx="494956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4">
                <a:latin typeface="Arial"/>
                <a:cs typeface="Arial"/>
              </a:rPr>
              <a:t>t</a:t>
            </a:r>
            <a:r>
              <a:rPr dirty="0" smtClean="0" sz="2400" spc="4">
                <a:latin typeface="Arial"/>
                <a:cs typeface="Arial"/>
              </a:rPr>
              <a:t>h</a:t>
            </a:r>
            <a:r>
              <a:rPr dirty="0" smtClean="0" sz="2400" spc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6440" y="2309145"/>
            <a:ext cx="7774381" cy="695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sta</a:t>
            </a:r>
            <a:r>
              <a:rPr dirty="0" smtClean="0" sz="2400" spc="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79">
                <a:latin typeface="Arial"/>
                <a:cs typeface="Arial"/>
              </a:rPr>
              <a:t> </a:t>
            </a:r>
            <a:r>
              <a:rPr dirty="0" smtClean="0" sz="2400" spc="-14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f</a:t>
            </a:r>
            <a:r>
              <a:rPr dirty="0" smtClean="0" sz="2400" spc="6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7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object</a:t>
            </a:r>
            <a:r>
              <a:rPr dirty="0" smtClean="0" sz="2400" spc="84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n</a:t>
            </a:r>
            <a:r>
              <a:rPr dirty="0" smtClean="0" sz="2400" spc="7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</a:t>
            </a:r>
            <a:r>
              <a:rPr dirty="0" smtClean="0" sz="2400" spc="-9">
                <a:latin typeface="Arial"/>
                <a:cs typeface="Arial"/>
              </a:rPr>
              <a:t>h</a:t>
            </a: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7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cal</a:t>
            </a:r>
            <a:r>
              <a:rPr dirty="0" smtClean="0" sz="2400" spc="9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ed</a:t>
            </a:r>
            <a:r>
              <a:rPr dirty="0" smtClean="0" sz="2400" spc="75">
                <a:latin typeface="Arial"/>
                <a:cs typeface="Arial"/>
              </a:rPr>
              <a:t> </a:t>
            </a:r>
            <a:r>
              <a:rPr dirty="0" smtClean="0" sz="2400" spc="4">
                <a:latin typeface="Arial"/>
                <a:cs typeface="Arial"/>
              </a:rPr>
              <a:t>m</a:t>
            </a: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hod</a:t>
            </a:r>
            <a:r>
              <a:rPr dirty="0" smtClean="0" sz="2400" spc="6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using</a:t>
            </a:r>
            <a:r>
              <a:rPr dirty="0" smtClean="0" sz="2400" spc="7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7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passed</a:t>
            </a:r>
            <a:endParaRPr sz="2400">
              <a:latin typeface="Arial"/>
              <a:cs typeface="Arial"/>
            </a:endParaRPr>
          </a:p>
          <a:p>
            <a:pPr marL="12700" marR="1523">
              <a:lnSpc>
                <a:spcPct val="95825"/>
              </a:lnSpc>
            </a:pPr>
            <a:r>
              <a:rPr dirty="0" smtClean="0" sz="2400" spc="0">
                <a:latin typeface="Arial"/>
                <a:cs typeface="Arial"/>
              </a:rPr>
              <a:t>objec</a:t>
            </a:r>
            <a:r>
              <a:rPr dirty="0" smtClean="0" sz="2400" spc="4">
                <a:latin typeface="Arial"/>
                <a:cs typeface="Arial"/>
              </a:rPr>
              <a:t>t</a:t>
            </a:r>
            <a:r>
              <a:rPr dirty="0" smtClean="0" sz="2400" spc="4">
                <a:latin typeface="Arial"/>
                <a:cs typeface="Arial"/>
              </a:rPr>
              <a:t>-</a:t>
            </a:r>
            <a:r>
              <a:rPr dirty="0" smtClean="0" sz="2400" spc="0">
                <a:latin typeface="Arial"/>
                <a:cs typeface="Arial"/>
              </a:rPr>
              <a:t>refere</a:t>
            </a:r>
            <a:r>
              <a:rPr dirty="0" smtClean="0" sz="2400" spc="-4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ce</a:t>
            </a:r>
            <a:r>
              <a:rPr dirty="0" smtClean="0" sz="2400" spc="42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va</a:t>
            </a:r>
            <a:r>
              <a:rPr dirty="0" smtClean="0" sz="2400" spc="9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iab</a:t>
            </a:r>
            <a:r>
              <a:rPr dirty="0" smtClean="0" sz="2400" spc="4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42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wi</a:t>
            </a:r>
            <a:r>
              <a:rPr dirty="0" smtClean="0" sz="2400" spc="4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l</a:t>
            </a:r>
            <a:r>
              <a:rPr dirty="0" smtClean="0" sz="2400" spc="4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be</a:t>
            </a:r>
            <a:r>
              <a:rPr dirty="0" smtClean="0" sz="2400" spc="43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reflected</a:t>
            </a:r>
            <a:r>
              <a:rPr dirty="0" smtClean="0" sz="2400" spc="424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n</a:t>
            </a:r>
            <a:r>
              <a:rPr dirty="0" smtClean="0" sz="2400" spc="4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</a:t>
            </a:r>
            <a:r>
              <a:rPr dirty="0" smtClean="0" sz="2400" spc="4">
                <a:latin typeface="Arial"/>
                <a:cs typeface="Arial"/>
              </a:rPr>
              <a:t>h</a:t>
            </a: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4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call</a:t>
            </a:r>
            <a:r>
              <a:rPr dirty="0" smtClean="0" sz="2400" spc="4">
                <a:latin typeface="Arial"/>
                <a:cs typeface="Arial"/>
              </a:rPr>
              <a:t>i</a:t>
            </a:r>
            <a:r>
              <a:rPr dirty="0" smtClean="0" sz="2400" spc="4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g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6440" y="3040665"/>
            <a:ext cx="188005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4">
                <a:latin typeface="Arial"/>
                <a:cs typeface="Arial"/>
              </a:rPr>
              <a:t>m</a:t>
            </a:r>
            <a:r>
              <a:rPr dirty="0" smtClean="0" sz="2400" spc="0">
                <a:latin typeface="Arial"/>
                <a:cs typeface="Arial"/>
              </a:rPr>
              <a:t>ethod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50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also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68854" y="3040665"/>
            <a:ext cx="124124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prov</a:t>
            </a:r>
            <a:r>
              <a:rPr dirty="0" smtClean="0" sz="2400" spc="4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d</a:t>
            </a:r>
            <a:r>
              <a:rPr dirty="0" smtClean="0" sz="2400" spc="4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72839" y="3040665"/>
            <a:ext cx="49479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29683" y="3040665"/>
            <a:ext cx="211932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cal</a:t>
            </a:r>
            <a:r>
              <a:rPr dirty="0" smtClean="0" sz="2400" spc="9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ed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50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me</a:t>
            </a:r>
            <a:r>
              <a:rPr dirty="0" smtClean="0" sz="2400" spc="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h</a:t>
            </a:r>
            <a:r>
              <a:rPr dirty="0" smtClean="0" sz="2400" spc="4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11365" y="3040665"/>
            <a:ext cx="73192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does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04809" y="3040665"/>
            <a:ext cx="49570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4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ot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6440" y="3406178"/>
            <a:ext cx="7627301" cy="22330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873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ch</a:t>
            </a:r>
            <a:r>
              <a:rPr dirty="0" smtClean="0" sz="2400" spc="-9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n</a:t>
            </a:r>
            <a:r>
              <a:rPr dirty="0" smtClean="0" sz="2400" spc="-4">
                <a:latin typeface="Arial"/>
                <a:cs typeface="Arial"/>
              </a:rPr>
              <a:t>g</a:t>
            </a: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va</a:t>
            </a:r>
            <a:r>
              <a:rPr dirty="0" smtClean="0" sz="2400" spc="-9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ue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</a:t>
            </a:r>
            <a:r>
              <a:rPr dirty="0" smtClean="0" sz="2400" spc="-4">
                <a:latin typeface="Arial"/>
                <a:cs typeface="Arial"/>
              </a:rPr>
              <a:t>b</a:t>
            </a:r>
            <a:r>
              <a:rPr dirty="0" smtClean="0" sz="2400" spc="0">
                <a:latin typeface="Arial"/>
                <a:cs typeface="Arial"/>
              </a:rPr>
              <a:t>jec</a:t>
            </a:r>
            <a:r>
              <a:rPr dirty="0" smtClean="0" sz="2400" spc="4">
                <a:latin typeface="Arial"/>
                <a:cs typeface="Arial"/>
              </a:rPr>
              <a:t>t</a:t>
            </a:r>
            <a:r>
              <a:rPr dirty="0" smtClean="0" sz="2400" spc="4">
                <a:latin typeface="Arial"/>
                <a:cs typeface="Arial"/>
              </a:rPr>
              <a:t>-</a:t>
            </a:r>
            <a:r>
              <a:rPr dirty="0" smtClean="0" sz="2400" spc="0">
                <a:latin typeface="Arial"/>
                <a:cs typeface="Arial"/>
              </a:rPr>
              <a:t>referenc</a:t>
            </a:r>
            <a:r>
              <a:rPr dirty="0" smtClean="0" sz="2400" spc="-4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41"/>
              </a:lnSpc>
              <a:spcBef>
                <a:spcPts val="571"/>
              </a:spcBef>
            </a:pPr>
            <a:r>
              <a:rPr dirty="0" smtClean="0" sz="2400" spc="0">
                <a:latin typeface="Arial"/>
                <a:cs typeface="Arial"/>
              </a:rPr>
              <a:t>Primitive</a:t>
            </a:r>
            <a:r>
              <a:rPr dirty="0" smtClean="0" sz="2400" spc="-29">
                <a:latin typeface="Arial"/>
                <a:cs typeface="Arial"/>
              </a:rPr>
              <a:t> </a:t>
            </a:r>
            <a:r>
              <a:rPr dirty="0" smtClean="0" sz="2400" spc="-13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ypes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(by</a:t>
            </a:r>
            <a:r>
              <a:rPr dirty="0" smtClean="0" sz="2400" spc="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e,</a:t>
            </a:r>
            <a:r>
              <a:rPr dirty="0" smtClean="0" sz="2400" spc="-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short,</a:t>
            </a:r>
            <a:r>
              <a:rPr dirty="0" smtClean="0" sz="2400" spc="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</a:t>
            </a:r>
            <a:r>
              <a:rPr dirty="0" smtClean="0" sz="2400" spc="-4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c</a:t>
            </a:r>
            <a:r>
              <a:rPr dirty="0" smtClean="0" sz="2400" spc="4">
                <a:latin typeface="Arial"/>
                <a:cs typeface="Arial"/>
              </a:rPr>
              <a:t>.</a:t>
            </a:r>
            <a:r>
              <a:rPr dirty="0" smtClean="0" sz="2400" spc="0">
                <a:latin typeface="Arial"/>
                <a:cs typeface="Arial"/>
              </a:rPr>
              <a:t>)</a:t>
            </a:r>
            <a:r>
              <a:rPr dirty="0" smtClean="0" sz="2400" spc="-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are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-4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w</a:t>
            </a:r>
            <a:r>
              <a:rPr dirty="0" smtClean="0" sz="2400" spc="-4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ys</a:t>
            </a:r>
            <a:r>
              <a:rPr dirty="0" smtClean="0" sz="2400" spc="34"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‘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assed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by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val</a:t>
            </a:r>
            <a:r>
              <a:rPr dirty="0" smtClean="0" sz="2400" spc="-9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e’</a:t>
            </a:r>
            <a:r>
              <a:rPr dirty="0" smtClean="0" sz="2400" spc="-6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to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cal</a:t>
            </a:r>
            <a:r>
              <a:rPr dirty="0" smtClean="0" sz="2400" spc="-9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ed</a:t>
            </a:r>
            <a:r>
              <a:rPr dirty="0" smtClean="0" sz="2400" spc="2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me</a:t>
            </a:r>
            <a:r>
              <a:rPr dirty="0" smtClean="0" sz="2400" spc="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ho</a:t>
            </a:r>
            <a:r>
              <a:rPr dirty="0" smtClean="0" sz="2400" spc="-4">
                <a:latin typeface="Arial"/>
                <a:cs typeface="Arial"/>
              </a:rPr>
              <a:t>d</a:t>
            </a:r>
            <a:r>
              <a:rPr dirty="0" smtClean="0" sz="2400" spc="0">
                <a:latin typeface="Arial"/>
                <a:cs typeface="Arial"/>
              </a:rPr>
              <a:t>.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Cha</a:t>
            </a:r>
            <a:r>
              <a:rPr dirty="0" smtClean="0" sz="2400" spc="-9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ges/Upd</a:t>
            </a:r>
            <a:r>
              <a:rPr dirty="0" smtClean="0" sz="2400" spc="-9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tes</a:t>
            </a:r>
            <a:r>
              <a:rPr dirty="0" smtClean="0" sz="2400" spc="4">
                <a:latin typeface="Arial"/>
                <a:cs typeface="Arial"/>
              </a:rPr>
              <a:t>/</a:t>
            </a:r>
            <a:r>
              <a:rPr dirty="0" smtClean="0" sz="2400" spc="4">
                <a:latin typeface="Arial"/>
                <a:cs typeface="Arial"/>
              </a:rPr>
              <a:t>M</a:t>
            </a:r>
            <a:r>
              <a:rPr dirty="0" smtClean="0" sz="2400" spc="0">
                <a:latin typeface="Arial"/>
                <a:cs typeface="Arial"/>
              </a:rPr>
              <a:t>od</a:t>
            </a:r>
            <a:r>
              <a:rPr dirty="0" smtClean="0" sz="2400" spc="-9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ficat</a:t>
            </a:r>
            <a:r>
              <a:rPr dirty="0" smtClean="0" sz="2400" spc="4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ons</a:t>
            </a:r>
            <a:r>
              <a:rPr dirty="0" smtClean="0" sz="2400" spc="50">
                <a:latin typeface="Arial"/>
                <a:cs typeface="Arial"/>
              </a:rPr>
              <a:t> </a:t>
            </a:r>
            <a:r>
              <a:rPr dirty="0" smtClean="0" sz="2400" spc="4">
                <a:latin typeface="Arial"/>
                <a:cs typeface="Arial"/>
              </a:rPr>
              <a:t>m</a:t>
            </a:r>
            <a:r>
              <a:rPr dirty="0" smtClean="0" sz="2400" spc="0">
                <a:latin typeface="Arial"/>
                <a:cs typeface="Arial"/>
              </a:rPr>
              <a:t>ade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to</a:t>
            </a:r>
            <a:r>
              <a:rPr dirty="0" smtClean="0" sz="2400" spc="-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primitive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type</a:t>
            </a:r>
            <a:r>
              <a:rPr dirty="0" smtClean="0" sz="2400" spc="-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vari</a:t>
            </a:r>
            <a:r>
              <a:rPr dirty="0" smtClean="0" sz="2400" spc="-9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b</a:t>
            </a:r>
            <a:r>
              <a:rPr dirty="0" smtClean="0" sz="2400" spc="-9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3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he</a:t>
            </a:r>
            <a:r>
              <a:rPr dirty="0" smtClean="0" sz="2400" spc="-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ca</a:t>
            </a:r>
            <a:r>
              <a:rPr dirty="0" smtClean="0" sz="2400" spc="-9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l</a:t>
            </a:r>
            <a:r>
              <a:rPr dirty="0" smtClean="0" sz="2400" spc="-9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d</a:t>
            </a:r>
            <a:r>
              <a:rPr dirty="0" smtClean="0" sz="2400" spc="5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method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w</a:t>
            </a:r>
            <a:r>
              <a:rPr dirty="0" smtClean="0" sz="2400" spc="-9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ll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n</a:t>
            </a:r>
            <a:r>
              <a:rPr dirty="0" smtClean="0" sz="2400" spc="-4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b</a:t>
            </a: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reflected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c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-4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l</a:t>
            </a:r>
            <a:r>
              <a:rPr dirty="0" smtClean="0" sz="2400" spc="-9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ng</a:t>
            </a:r>
            <a:r>
              <a:rPr dirty="0" smtClean="0" sz="2400" spc="3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me</a:t>
            </a:r>
            <a:r>
              <a:rPr dirty="0" smtClean="0" sz="2400" spc="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ho</a:t>
            </a:r>
            <a:r>
              <a:rPr dirty="0" smtClean="0" sz="2400" spc="-4">
                <a:latin typeface="Arial"/>
                <a:cs typeface="Arial"/>
              </a:rPr>
              <a:t>d</a:t>
            </a:r>
            <a:r>
              <a:rPr dirty="0" smtClean="0" sz="2400" spc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384571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7093458" y="5061966"/>
            <a:ext cx="1441703" cy="914400"/>
          </a:xfrm>
          <a:custGeom>
            <a:avLst/>
            <a:gdLst/>
            <a:ahLst/>
            <a:cxnLst/>
            <a:rect l="l" t="t" r="r" b="b"/>
            <a:pathLst>
              <a:path w="1441703" h="914400">
                <a:moveTo>
                  <a:pt x="0" y="914400"/>
                </a:moveTo>
                <a:lnTo>
                  <a:pt x="1441703" y="914400"/>
                </a:lnTo>
                <a:lnTo>
                  <a:pt x="144170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7093458" y="5061966"/>
            <a:ext cx="1441703" cy="914400"/>
          </a:xfrm>
          <a:custGeom>
            <a:avLst/>
            <a:gdLst/>
            <a:ahLst/>
            <a:cxnLst/>
            <a:rect l="l" t="t" r="r" b="b"/>
            <a:pathLst>
              <a:path w="1441703" h="914400">
                <a:moveTo>
                  <a:pt x="0" y="914400"/>
                </a:moveTo>
                <a:lnTo>
                  <a:pt x="1441703" y="914400"/>
                </a:lnTo>
                <a:lnTo>
                  <a:pt x="144170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7093458" y="3731514"/>
            <a:ext cx="1441703" cy="914400"/>
          </a:xfrm>
          <a:custGeom>
            <a:avLst/>
            <a:gdLst/>
            <a:ahLst/>
            <a:cxnLst/>
            <a:rect l="l" t="t" r="r" b="b"/>
            <a:pathLst>
              <a:path w="1441703" h="914400">
                <a:moveTo>
                  <a:pt x="0" y="914400"/>
                </a:moveTo>
                <a:lnTo>
                  <a:pt x="1441703" y="914400"/>
                </a:lnTo>
                <a:lnTo>
                  <a:pt x="144170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7093458" y="3731514"/>
            <a:ext cx="1441703" cy="914400"/>
          </a:xfrm>
          <a:custGeom>
            <a:avLst/>
            <a:gdLst/>
            <a:ahLst/>
            <a:cxnLst/>
            <a:rect l="l" t="t" r="r" b="b"/>
            <a:pathLst>
              <a:path w="1441703" h="914400">
                <a:moveTo>
                  <a:pt x="0" y="914400"/>
                </a:moveTo>
                <a:lnTo>
                  <a:pt x="1441703" y="914400"/>
                </a:lnTo>
                <a:lnTo>
                  <a:pt x="144170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6787133" y="2422398"/>
            <a:ext cx="0" cy="3672408"/>
          </a:xfrm>
          <a:custGeom>
            <a:avLst/>
            <a:gdLst/>
            <a:ahLst/>
            <a:cxnLst/>
            <a:rect l="l" t="t" r="r" b="b"/>
            <a:pathLst>
              <a:path w="0" h="3672408">
                <a:moveTo>
                  <a:pt x="0" y="0"/>
                </a:moveTo>
                <a:lnTo>
                  <a:pt x="0" y="3672408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8821674" y="2422398"/>
            <a:ext cx="0" cy="3672408"/>
          </a:xfrm>
          <a:custGeom>
            <a:avLst/>
            <a:gdLst/>
            <a:ahLst/>
            <a:cxnLst/>
            <a:rect l="l" t="t" r="r" b="b"/>
            <a:pathLst>
              <a:path w="0" h="3672408">
                <a:moveTo>
                  <a:pt x="0" y="0"/>
                </a:moveTo>
                <a:lnTo>
                  <a:pt x="0" y="3672408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6787133" y="6093714"/>
            <a:ext cx="2033524" cy="0"/>
          </a:xfrm>
          <a:custGeom>
            <a:avLst/>
            <a:gdLst/>
            <a:ahLst/>
            <a:cxnLst/>
            <a:rect l="l" t="t" r="r" b="b"/>
            <a:pathLst>
              <a:path w="2033524" h="0">
                <a:moveTo>
                  <a:pt x="0" y="0"/>
                </a:moveTo>
                <a:lnTo>
                  <a:pt x="2033524" y="0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3277489" y="3512058"/>
            <a:ext cx="1877440" cy="1799335"/>
          </a:xfrm>
          <a:custGeom>
            <a:avLst/>
            <a:gdLst/>
            <a:ahLst/>
            <a:cxnLst/>
            <a:rect l="l" t="t" r="r" b="b"/>
            <a:pathLst>
              <a:path w="1877440" h="1799336">
                <a:moveTo>
                  <a:pt x="1777364" y="77977"/>
                </a:moveTo>
                <a:lnTo>
                  <a:pt x="1721231" y="131825"/>
                </a:lnTo>
                <a:lnTo>
                  <a:pt x="1739138" y="150494"/>
                </a:lnTo>
                <a:lnTo>
                  <a:pt x="1795272" y="96773"/>
                </a:lnTo>
                <a:lnTo>
                  <a:pt x="1777364" y="77977"/>
                </a:lnTo>
                <a:close/>
              </a:path>
              <a:path w="1877440" h="1799336">
                <a:moveTo>
                  <a:pt x="1702435" y="149732"/>
                </a:moveTo>
                <a:lnTo>
                  <a:pt x="1646427" y="203453"/>
                </a:lnTo>
                <a:lnTo>
                  <a:pt x="1664335" y="222122"/>
                </a:lnTo>
                <a:lnTo>
                  <a:pt x="1720469" y="168401"/>
                </a:lnTo>
                <a:lnTo>
                  <a:pt x="1702435" y="149732"/>
                </a:lnTo>
                <a:close/>
              </a:path>
              <a:path w="1877440" h="1799336">
                <a:moveTo>
                  <a:pt x="1627632" y="221360"/>
                </a:moveTo>
                <a:lnTo>
                  <a:pt x="1571498" y="275208"/>
                </a:lnTo>
                <a:lnTo>
                  <a:pt x="1589405" y="293877"/>
                </a:lnTo>
                <a:lnTo>
                  <a:pt x="1645539" y="240156"/>
                </a:lnTo>
                <a:lnTo>
                  <a:pt x="1627632" y="221360"/>
                </a:lnTo>
                <a:close/>
              </a:path>
              <a:path w="1877440" h="1799336">
                <a:moveTo>
                  <a:pt x="1552828" y="293115"/>
                </a:moveTo>
                <a:lnTo>
                  <a:pt x="1496695" y="346836"/>
                </a:lnTo>
                <a:lnTo>
                  <a:pt x="1514602" y="365505"/>
                </a:lnTo>
                <a:lnTo>
                  <a:pt x="1570736" y="311784"/>
                </a:lnTo>
                <a:lnTo>
                  <a:pt x="1552828" y="293115"/>
                </a:lnTo>
                <a:close/>
              </a:path>
              <a:path w="1877440" h="1799336">
                <a:moveTo>
                  <a:pt x="1478026" y="364743"/>
                </a:moveTo>
                <a:lnTo>
                  <a:pt x="1421891" y="418591"/>
                </a:lnTo>
                <a:lnTo>
                  <a:pt x="1439799" y="437260"/>
                </a:lnTo>
                <a:lnTo>
                  <a:pt x="1495933" y="383539"/>
                </a:lnTo>
                <a:lnTo>
                  <a:pt x="1478026" y="364743"/>
                </a:lnTo>
                <a:close/>
              </a:path>
              <a:path w="1877440" h="1799336">
                <a:moveTo>
                  <a:pt x="1403223" y="436498"/>
                </a:moveTo>
                <a:lnTo>
                  <a:pt x="1347089" y="490219"/>
                </a:lnTo>
                <a:lnTo>
                  <a:pt x="1364996" y="508888"/>
                </a:lnTo>
                <a:lnTo>
                  <a:pt x="1421130" y="455167"/>
                </a:lnTo>
                <a:lnTo>
                  <a:pt x="1403223" y="436498"/>
                </a:lnTo>
                <a:close/>
              </a:path>
              <a:path w="1877440" h="1799336">
                <a:moveTo>
                  <a:pt x="1328293" y="508126"/>
                </a:moveTo>
                <a:lnTo>
                  <a:pt x="1272159" y="561974"/>
                </a:lnTo>
                <a:lnTo>
                  <a:pt x="1290065" y="580643"/>
                </a:lnTo>
                <a:lnTo>
                  <a:pt x="1346200" y="526922"/>
                </a:lnTo>
                <a:lnTo>
                  <a:pt x="1328293" y="508126"/>
                </a:lnTo>
                <a:close/>
              </a:path>
              <a:path w="1877440" h="1799336">
                <a:moveTo>
                  <a:pt x="1253489" y="579881"/>
                </a:moveTo>
                <a:lnTo>
                  <a:pt x="1197356" y="633602"/>
                </a:lnTo>
                <a:lnTo>
                  <a:pt x="1215263" y="652271"/>
                </a:lnTo>
                <a:lnTo>
                  <a:pt x="1271397" y="598550"/>
                </a:lnTo>
                <a:lnTo>
                  <a:pt x="1253489" y="579881"/>
                </a:lnTo>
                <a:close/>
              </a:path>
              <a:path w="1877440" h="1799336">
                <a:moveTo>
                  <a:pt x="1178687" y="651509"/>
                </a:moveTo>
                <a:lnTo>
                  <a:pt x="1122552" y="705357"/>
                </a:lnTo>
                <a:lnTo>
                  <a:pt x="1140460" y="724026"/>
                </a:lnTo>
                <a:lnTo>
                  <a:pt x="1196594" y="670305"/>
                </a:lnTo>
                <a:lnTo>
                  <a:pt x="1178687" y="651509"/>
                </a:lnTo>
                <a:close/>
              </a:path>
              <a:path w="1877440" h="1799336">
                <a:moveTo>
                  <a:pt x="1103884" y="723264"/>
                </a:moveTo>
                <a:lnTo>
                  <a:pt x="1047750" y="776985"/>
                </a:lnTo>
                <a:lnTo>
                  <a:pt x="1065657" y="795654"/>
                </a:lnTo>
                <a:lnTo>
                  <a:pt x="1121790" y="741933"/>
                </a:lnTo>
                <a:lnTo>
                  <a:pt x="1103884" y="723264"/>
                </a:lnTo>
                <a:close/>
              </a:path>
              <a:path w="1877440" h="1799336">
                <a:moveTo>
                  <a:pt x="1028953" y="794892"/>
                </a:moveTo>
                <a:lnTo>
                  <a:pt x="972820" y="848740"/>
                </a:lnTo>
                <a:lnTo>
                  <a:pt x="990853" y="867409"/>
                </a:lnTo>
                <a:lnTo>
                  <a:pt x="1046861" y="813688"/>
                </a:lnTo>
                <a:lnTo>
                  <a:pt x="1028953" y="794892"/>
                </a:lnTo>
                <a:close/>
              </a:path>
              <a:path w="1877440" h="1799336">
                <a:moveTo>
                  <a:pt x="954151" y="866647"/>
                </a:moveTo>
                <a:lnTo>
                  <a:pt x="898016" y="920368"/>
                </a:lnTo>
                <a:lnTo>
                  <a:pt x="915924" y="939037"/>
                </a:lnTo>
                <a:lnTo>
                  <a:pt x="972058" y="885316"/>
                </a:lnTo>
                <a:lnTo>
                  <a:pt x="954151" y="866647"/>
                </a:lnTo>
                <a:close/>
              </a:path>
              <a:path w="1877440" h="1799336">
                <a:moveTo>
                  <a:pt x="879348" y="938275"/>
                </a:moveTo>
                <a:lnTo>
                  <a:pt x="823213" y="992123"/>
                </a:lnTo>
                <a:lnTo>
                  <a:pt x="841121" y="1010792"/>
                </a:lnTo>
                <a:lnTo>
                  <a:pt x="897255" y="957071"/>
                </a:lnTo>
                <a:lnTo>
                  <a:pt x="879348" y="938275"/>
                </a:lnTo>
                <a:close/>
              </a:path>
              <a:path w="1877440" h="1799336">
                <a:moveTo>
                  <a:pt x="804545" y="1010030"/>
                </a:moveTo>
                <a:lnTo>
                  <a:pt x="748411" y="1063752"/>
                </a:lnTo>
                <a:lnTo>
                  <a:pt x="766318" y="1082420"/>
                </a:lnTo>
                <a:lnTo>
                  <a:pt x="822451" y="1028699"/>
                </a:lnTo>
                <a:lnTo>
                  <a:pt x="804545" y="1010030"/>
                </a:lnTo>
                <a:close/>
              </a:path>
              <a:path w="1877440" h="1799336">
                <a:moveTo>
                  <a:pt x="729614" y="1081658"/>
                </a:moveTo>
                <a:lnTo>
                  <a:pt x="673608" y="1135506"/>
                </a:lnTo>
                <a:lnTo>
                  <a:pt x="691514" y="1154175"/>
                </a:lnTo>
                <a:lnTo>
                  <a:pt x="747649" y="1100454"/>
                </a:lnTo>
                <a:lnTo>
                  <a:pt x="729614" y="1081658"/>
                </a:lnTo>
                <a:close/>
              </a:path>
              <a:path w="1877440" h="1799336">
                <a:moveTo>
                  <a:pt x="654812" y="1153414"/>
                </a:moveTo>
                <a:lnTo>
                  <a:pt x="598677" y="1207134"/>
                </a:lnTo>
                <a:lnTo>
                  <a:pt x="616585" y="1225803"/>
                </a:lnTo>
                <a:lnTo>
                  <a:pt x="672719" y="1172083"/>
                </a:lnTo>
                <a:lnTo>
                  <a:pt x="654812" y="1153414"/>
                </a:lnTo>
                <a:close/>
              </a:path>
              <a:path w="1877440" h="1799336">
                <a:moveTo>
                  <a:pt x="580009" y="1225041"/>
                </a:moveTo>
                <a:lnTo>
                  <a:pt x="523875" y="1278889"/>
                </a:lnTo>
                <a:lnTo>
                  <a:pt x="541782" y="1297558"/>
                </a:lnTo>
                <a:lnTo>
                  <a:pt x="597915" y="1243837"/>
                </a:lnTo>
                <a:lnTo>
                  <a:pt x="580009" y="1225041"/>
                </a:lnTo>
                <a:close/>
              </a:path>
              <a:path w="1877440" h="1799336">
                <a:moveTo>
                  <a:pt x="505206" y="1296796"/>
                </a:moveTo>
                <a:lnTo>
                  <a:pt x="449072" y="1350517"/>
                </a:lnTo>
                <a:lnTo>
                  <a:pt x="466978" y="1369186"/>
                </a:lnTo>
                <a:lnTo>
                  <a:pt x="523113" y="1315465"/>
                </a:lnTo>
                <a:lnTo>
                  <a:pt x="505206" y="1296796"/>
                </a:lnTo>
                <a:close/>
              </a:path>
              <a:path w="1877440" h="1799336">
                <a:moveTo>
                  <a:pt x="430402" y="1368424"/>
                </a:moveTo>
                <a:lnTo>
                  <a:pt x="374269" y="1422272"/>
                </a:lnTo>
                <a:lnTo>
                  <a:pt x="392175" y="1440941"/>
                </a:lnTo>
                <a:lnTo>
                  <a:pt x="448310" y="1387220"/>
                </a:lnTo>
                <a:lnTo>
                  <a:pt x="430402" y="1368424"/>
                </a:lnTo>
                <a:close/>
              </a:path>
              <a:path w="1877440" h="1799336">
                <a:moveTo>
                  <a:pt x="355473" y="1440179"/>
                </a:moveTo>
                <a:lnTo>
                  <a:pt x="299338" y="1493900"/>
                </a:lnTo>
                <a:lnTo>
                  <a:pt x="317246" y="1512569"/>
                </a:lnTo>
                <a:lnTo>
                  <a:pt x="373380" y="1458848"/>
                </a:lnTo>
                <a:lnTo>
                  <a:pt x="355473" y="1440179"/>
                </a:lnTo>
                <a:close/>
              </a:path>
              <a:path w="1877440" h="1799336">
                <a:moveTo>
                  <a:pt x="280670" y="1511808"/>
                </a:moveTo>
                <a:lnTo>
                  <a:pt x="224536" y="1565655"/>
                </a:lnTo>
                <a:lnTo>
                  <a:pt x="242443" y="1584324"/>
                </a:lnTo>
                <a:lnTo>
                  <a:pt x="298576" y="1530603"/>
                </a:lnTo>
                <a:lnTo>
                  <a:pt x="280670" y="1511808"/>
                </a:lnTo>
                <a:close/>
              </a:path>
              <a:path w="1877440" h="1799336">
                <a:moveTo>
                  <a:pt x="205866" y="1583562"/>
                </a:moveTo>
                <a:lnTo>
                  <a:pt x="149733" y="1637283"/>
                </a:lnTo>
                <a:lnTo>
                  <a:pt x="167639" y="1655952"/>
                </a:lnTo>
                <a:lnTo>
                  <a:pt x="223774" y="1602231"/>
                </a:lnTo>
                <a:lnTo>
                  <a:pt x="205866" y="1583562"/>
                </a:lnTo>
                <a:close/>
              </a:path>
              <a:path w="1877440" h="1799336">
                <a:moveTo>
                  <a:pt x="131063" y="1655190"/>
                </a:moveTo>
                <a:lnTo>
                  <a:pt x="74930" y="1709039"/>
                </a:lnTo>
                <a:lnTo>
                  <a:pt x="92837" y="1727707"/>
                </a:lnTo>
                <a:lnTo>
                  <a:pt x="148971" y="1673986"/>
                </a:lnTo>
                <a:lnTo>
                  <a:pt x="131063" y="1655190"/>
                </a:lnTo>
                <a:close/>
              </a:path>
              <a:path w="1877440" h="1799336">
                <a:moveTo>
                  <a:pt x="56134" y="1726945"/>
                </a:moveTo>
                <a:lnTo>
                  <a:pt x="0" y="1780666"/>
                </a:lnTo>
                <a:lnTo>
                  <a:pt x="18034" y="1799335"/>
                </a:lnTo>
                <a:lnTo>
                  <a:pt x="74040" y="1745614"/>
                </a:lnTo>
                <a:lnTo>
                  <a:pt x="56134" y="1726945"/>
                </a:lnTo>
                <a:close/>
              </a:path>
              <a:path w="1877440" h="1799336">
                <a:moveTo>
                  <a:pt x="1796034" y="60070"/>
                </a:moveTo>
                <a:lnTo>
                  <a:pt x="1813940" y="78739"/>
                </a:lnTo>
                <a:lnTo>
                  <a:pt x="1830327" y="63080"/>
                </a:lnTo>
                <a:lnTo>
                  <a:pt x="1839722" y="54101"/>
                </a:lnTo>
                <a:lnTo>
                  <a:pt x="1848231" y="81787"/>
                </a:lnTo>
                <a:lnTo>
                  <a:pt x="1877440" y="0"/>
                </a:lnTo>
                <a:lnTo>
                  <a:pt x="1821688" y="35432"/>
                </a:lnTo>
                <a:lnTo>
                  <a:pt x="1812402" y="44350"/>
                </a:lnTo>
                <a:lnTo>
                  <a:pt x="1796034" y="60070"/>
                </a:lnTo>
                <a:close/>
              </a:path>
              <a:path w="1877440" h="1799336">
                <a:moveTo>
                  <a:pt x="1821688" y="35432"/>
                </a:moveTo>
                <a:lnTo>
                  <a:pt x="1877440" y="0"/>
                </a:lnTo>
                <a:lnTo>
                  <a:pt x="1794510" y="25653"/>
                </a:lnTo>
                <a:lnTo>
                  <a:pt x="1812402" y="44350"/>
                </a:lnTo>
                <a:lnTo>
                  <a:pt x="1821688" y="35432"/>
                </a:lnTo>
                <a:close/>
              </a:path>
              <a:path w="1877440" h="1799336">
                <a:moveTo>
                  <a:pt x="1848231" y="81787"/>
                </a:moveTo>
                <a:lnTo>
                  <a:pt x="1839722" y="54101"/>
                </a:lnTo>
                <a:lnTo>
                  <a:pt x="1830327" y="63080"/>
                </a:lnTo>
                <a:lnTo>
                  <a:pt x="1848231" y="817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3459353" y="3512058"/>
            <a:ext cx="2048891" cy="1799716"/>
          </a:xfrm>
          <a:custGeom>
            <a:avLst/>
            <a:gdLst/>
            <a:ahLst/>
            <a:cxnLst/>
            <a:rect l="l" t="t" r="r" b="b"/>
            <a:pathLst>
              <a:path w="2048891" h="1799716">
                <a:moveTo>
                  <a:pt x="1927987" y="88772"/>
                </a:moveTo>
                <a:lnTo>
                  <a:pt x="1869567" y="140080"/>
                </a:lnTo>
                <a:lnTo>
                  <a:pt x="1886712" y="159511"/>
                </a:lnTo>
                <a:lnTo>
                  <a:pt x="1945132" y="108203"/>
                </a:lnTo>
                <a:lnTo>
                  <a:pt x="1927987" y="88772"/>
                </a:lnTo>
                <a:close/>
              </a:path>
              <a:path w="2048891" h="1799716">
                <a:moveTo>
                  <a:pt x="1850136" y="157098"/>
                </a:moveTo>
                <a:lnTo>
                  <a:pt x="1791716" y="208406"/>
                </a:lnTo>
                <a:lnTo>
                  <a:pt x="1808734" y="227837"/>
                </a:lnTo>
                <a:lnTo>
                  <a:pt x="1867154" y="176529"/>
                </a:lnTo>
                <a:lnTo>
                  <a:pt x="1850136" y="157098"/>
                </a:lnTo>
                <a:close/>
              </a:path>
              <a:path w="2048891" h="1799716">
                <a:moveTo>
                  <a:pt x="1772158" y="225424"/>
                </a:moveTo>
                <a:lnTo>
                  <a:pt x="1713738" y="276732"/>
                </a:lnTo>
                <a:lnTo>
                  <a:pt x="1730883" y="296163"/>
                </a:lnTo>
                <a:lnTo>
                  <a:pt x="1789302" y="244982"/>
                </a:lnTo>
                <a:lnTo>
                  <a:pt x="1772158" y="225424"/>
                </a:lnTo>
                <a:close/>
              </a:path>
              <a:path w="2048891" h="1799716">
                <a:moveTo>
                  <a:pt x="1694307" y="293750"/>
                </a:moveTo>
                <a:lnTo>
                  <a:pt x="1635887" y="345058"/>
                </a:lnTo>
                <a:lnTo>
                  <a:pt x="1653032" y="364489"/>
                </a:lnTo>
                <a:lnTo>
                  <a:pt x="1711452" y="313308"/>
                </a:lnTo>
                <a:lnTo>
                  <a:pt x="1694307" y="293750"/>
                </a:lnTo>
                <a:close/>
              </a:path>
              <a:path w="2048891" h="1799716">
                <a:moveTo>
                  <a:pt x="1616456" y="362203"/>
                </a:moveTo>
                <a:lnTo>
                  <a:pt x="1558036" y="413384"/>
                </a:lnTo>
                <a:lnTo>
                  <a:pt x="1575054" y="432942"/>
                </a:lnTo>
                <a:lnTo>
                  <a:pt x="1633474" y="381634"/>
                </a:lnTo>
                <a:lnTo>
                  <a:pt x="1616456" y="362203"/>
                </a:lnTo>
                <a:close/>
              </a:path>
              <a:path w="2048891" h="1799716">
                <a:moveTo>
                  <a:pt x="1538477" y="430529"/>
                </a:moveTo>
                <a:lnTo>
                  <a:pt x="1480058" y="481710"/>
                </a:lnTo>
                <a:lnTo>
                  <a:pt x="1497202" y="501268"/>
                </a:lnTo>
                <a:lnTo>
                  <a:pt x="1555623" y="449960"/>
                </a:lnTo>
                <a:lnTo>
                  <a:pt x="1538477" y="430529"/>
                </a:lnTo>
                <a:close/>
              </a:path>
              <a:path w="2048891" h="1799716">
                <a:moveTo>
                  <a:pt x="1460627" y="498855"/>
                </a:moveTo>
                <a:lnTo>
                  <a:pt x="1402207" y="550036"/>
                </a:lnTo>
                <a:lnTo>
                  <a:pt x="1419225" y="569594"/>
                </a:lnTo>
                <a:lnTo>
                  <a:pt x="1477645" y="518286"/>
                </a:lnTo>
                <a:lnTo>
                  <a:pt x="1460627" y="498855"/>
                </a:lnTo>
                <a:close/>
              </a:path>
              <a:path w="2048891" h="1799716">
                <a:moveTo>
                  <a:pt x="1382649" y="567181"/>
                </a:moveTo>
                <a:lnTo>
                  <a:pt x="1324229" y="618489"/>
                </a:lnTo>
                <a:lnTo>
                  <a:pt x="1341374" y="637920"/>
                </a:lnTo>
                <a:lnTo>
                  <a:pt x="1399794" y="586612"/>
                </a:lnTo>
                <a:lnTo>
                  <a:pt x="1382649" y="567181"/>
                </a:lnTo>
                <a:close/>
              </a:path>
              <a:path w="2048891" h="1799716">
                <a:moveTo>
                  <a:pt x="1304798" y="635507"/>
                </a:moveTo>
                <a:lnTo>
                  <a:pt x="1246377" y="686815"/>
                </a:lnTo>
                <a:lnTo>
                  <a:pt x="1263523" y="706246"/>
                </a:lnTo>
                <a:lnTo>
                  <a:pt x="1321943" y="655065"/>
                </a:lnTo>
                <a:lnTo>
                  <a:pt x="1304798" y="635507"/>
                </a:lnTo>
                <a:close/>
              </a:path>
              <a:path w="2048891" h="1799716">
                <a:moveTo>
                  <a:pt x="1226947" y="703833"/>
                </a:moveTo>
                <a:lnTo>
                  <a:pt x="1168527" y="755141"/>
                </a:lnTo>
                <a:lnTo>
                  <a:pt x="1185545" y="774572"/>
                </a:lnTo>
                <a:lnTo>
                  <a:pt x="1243964" y="723391"/>
                </a:lnTo>
                <a:lnTo>
                  <a:pt x="1226947" y="703833"/>
                </a:lnTo>
                <a:close/>
              </a:path>
              <a:path w="2048891" h="1799716">
                <a:moveTo>
                  <a:pt x="1148969" y="772159"/>
                </a:moveTo>
                <a:lnTo>
                  <a:pt x="1090549" y="823467"/>
                </a:lnTo>
                <a:lnTo>
                  <a:pt x="1107694" y="842898"/>
                </a:lnTo>
                <a:lnTo>
                  <a:pt x="1166114" y="791717"/>
                </a:lnTo>
                <a:lnTo>
                  <a:pt x="1148969" y="772159"/>
                </a:lnTo>
                <a:close/>
              </a:path>
              <a:path w="2048891" h="1799716">
                <a:moveTo>
                  <a:pt x="1071118" y="840612"/>
                </a:moveTo>
                <a:lnTo>
                  <a:pt x="1012698" y="891793"/>
                </a:lnTo>
                <a:lnTo>
                  <a:pt x="1029716" y="911351"/>
                </a:lnTo>
                <a:lnTo>
                  <a:pt x="1088136" y="860043"/>
                </a:lnTo>
                <a:lnTo>
                  <a:pt x="1071118" y="840612"/>
                </a:lnTo>
                <a:close/>
              </a:path>
              <a:path w="2048891" h="1799716">
                <a:moveTo>
                  <a:pt x="993139" y="908938"/>
                </a:moveTo>
                <a:lnTo>
                  <a:pt x="934720" y="960119"/>
                </a:lnTo>
                <a:lnTo>
                  <a:pt x="951864" y="979677"/>
                </a:lnTo>
                <a:lnTo>
                  <a:pt x="1010285" y="928369"/>
                </a:lnTo>
                <a:lnTo>
                  <a:pt x="993139" y="908938"/>
                </a:lnTo>
                <a:close/>
              </a:path>
              <a:path w="2048891" h="1799716">
                <a:moveTo>
                  <a:pt x="915288" y="977264"/>
                </a:moveTo>
                <a:lnTo>
                  <a:pt x="856869" y="1028445"/>
                </a:lnTo>
                <a:lnTo>
                  <a:pt x="874013" y="1048003"/>
                </a:lnTo>
                <a:lnTo>
                  <a:pt x="932434" y="996695"/>
                </a:lnTo>
                <a:lnTo>
                  <a:pt x="915288" y="977264"/>
                </a:lnTo>
                <a:close/>
              </a:path>
              <a:path w="2048891" h="1799716">
                <a:moveTo>
                  <a:pt x="837438" y="1045590"/>
                </a:moveTo>
                <a:lnTo>
                  <a:pt x="779018" y="1096898"/>
                </a:lnTo>
                <a:lnTo>
                  <a:pt x="796036" y="1116329"/>
                </a:lnTo>
                <a:lnTo>
                  <a:pt x="854456" y="1065021"/>
                </a:lnTo>
                <a:lnTo>
                  <a:pt x="837438" y="1045590"/>
                </a:lnTo>
                <a:close/>
              </a:path>
              <a:path w="2048891" h="1799716">
                <a:moveTo>
                  <a:pt x="759460" y="1113916"/>
                </a:moveTo>
                <a:lnTo>
                  <a:pt x="701039" y="1165224"/>
                </a:lnTo>
                <a:lnTo>
                  <a:pt x="718185" y="1184655"/>
                </a:lnTo>
                <a:lnTo>
                  <a:pt x="776605" y="1133474"/>
                </a:lnTo>
                <a:lnTo>
                  <a:pt x="759460" y="1113916"/>
                </a:lnTo>
                <a:close/>
              </a:path>
              <a:path w="2048891" h="1799716">
                <a:moveTo>
                  <a:pt x="681609" y="1182242"/>
                </a:moveTo>
                <a:lnTo>
                  <a:pt x="623188" y="1233550"/>
                </a:lnTo>
                <a:lnTo>
                  <a:pt x="640207" y="1252981"/>
                </a:lnTo>
                <a:lnTo>
                  <a:pt x="698626" y="1201800"/>
                </a:lnTo>
                <a:lnTo>
                  <a:pt x="681609" y="1182242"/>
                </a:lnTo>
                <a:close/>
              </a:path>
              <a:path w="2048891" h="1799716">
                <a:moveTo>
                  <a:pt x="603758" y="1250568"/>
                </a:moveTo>
                <a:lnTo>
                  <a:pt x="545211" y="1301877"/>
                </a:lnTo>
                <a:lnTo>
                  <a:pt x="562356" y="1321308"/>
                </a:lnTo>
                <a:lnTo>
                  <a:pt x="620776" y="1270127"/>
                </a:lnTo>
                <a:lnTo>
                  <a:pt x="603758" y="1250568"/>
                </a:lnTo>
                <a:close/>
              </a:path>
              <a:path w="2048891" h="1799716">
                <a:moveTo>
                  <a:pt x="525780" y="1319021"/>
                </a:moveTo>
                <a:lnTo>
                  <a:pt x="467360" y="1370202"/>
                </a:lnTo>
                <a:lnTo>
                  <a:pt x="484505" y="1389760"/>
                </a:lnTo>
                <a:lnTo>
                  <a:pt x="542925" y="1338452"/>
                </a:lnTo>
                <a:lnTo>
                  <a:pt x="525780" y="1319021"/>
                </a:lnTo>
                <a:close/>
              </a:path>
              <a:path w="2048891" h="1799716">
                <a:moveTo>
                  <a:pt x="447929" y="1387347"/>
                </a:moveTo>
                <a:lnTo>
                  <a:pt x="389509" y="1438528"/>
                </a:lnTo>
                <a:lnTo>
                  <a:pt x="406526" y="1458086"/>
                </a:lnTo>
                <a:lnTo>
                  <a:pt x="464947" y="1406778"/>
                </a:lnTo>
                <a:lnTo>
                  <a:pt x="447929" y="1387347"/>
                </a:lnTo>
                <a:close/>
              </a:path>
              <a:path w="2048891" h="1799716">
                <a:moveTo>
                  <a:pt x="369950" y="1455673"/>
                </a:moveTo>
                <a:lnTo>
                  <a:pt x="311531" y="1506981"/>
                </a:lnTo>
                <a:lnTo>
                  <a:pt x="328675" y="1526412"/>
                </a:lnTo>
                <a:lnTo>
                  <a:pt x="387096" y="1475104"/>
                </a:lnTo>
                <a:lnTo>
                  <a:pt x="369950" y="1455673"/>
                </a:lnTo>
                <a:close/>
              </a:path>
              <a:path w="2048891" h="1799716">
                <a:moveTo>
                  <a:pt x="292100" y="1523999"/>
                </a:moveTo>
                <a:lnTo>
                  <a:pt x="233680" y="1575308"/>
                </a:lnTo>
                <a:lnTo>
                  <a:pt x="250698" y="1594739"/>
                </a:lnTo>
                <a:lnTo>
                  <a:pt x="309118" y="1543430"/>
                </a:lnTo>
                <a:lnTo>
                  <a:pt x="292100" y="1523999"/>
                </a:lnTo>
                <a:close/>
              </a:path>
              <a:path w="2048891" h="1799716">
                <a:moveTo>
                  <a:pt x="214249" y="1592325"/>
                </a:moveTo>
                <a:lnTo>
                  <a:pt x="155829" y="1643633"/>
                </a:lnTo>
                <a:lnTo>
                  <a:pt x="172847" y="1663064"/>
                </a:lnTo>
                <a:lnTo>
                  <a:pt x="231267" y="1611883"/>
                </a:lnTo>
                <a:lnTo>
                  <a:pt x="214249" y="1592325"/>
                </a:lnTo>
                <a:close/>
              </a:path>
              <a:path w="2048891" h="1799716">
                <a:moveTo>
                  <a:pt x="136271" y="1660652"/>
                </a:moveTo>
                <a:lnTo>
                  <a:pt x="77850" y="1711959"/>
                </a:lnTo>
                <a:lnTo>
                  <a:pt x="94996" y="1731390"/>
                </a:lnTo>
                <a:lnTo>
                  <a:pt x="153416" y="1680209"/>
                </a:lnTo>
                <a:lnTo>
                  <a:pt x="136271" y="1660652"/>
                </a:lnTo>
                <a:close/>
              </a:path>
              <a:path w="2048891" h="1799716">
                <a:moveTo>
                  <a:pt x="58420" y="1729104"/>
                </a:moveTo>
                <a:lnTo>
                  <a:pt x="0" y="1780285"/>
                </a:lnTo>
                <a:lnTo>
                  <a:pt x="17018" y="1799716"/>
                </a:lnTo>
                <a:lnTo>
                  <a:pt x="75437" y="1748535"/>
                </a:lnTo>
                <a:lnTo>
                  <a:pt x="58420" y="1729104"/>
                </a:lnTo>
                <a:close/>
              </a:path>
              <a:path w="2048891" h="1799716">
                <a:moveTo>
                  <a:pt x="1947545" y="71627"/>
                </a:moveTo>
                <a:lnTo>
                  <a:pt x="1964563" y="91186"/>
                </a:lnTo>
                <a:lnTo>
                  <a:pt x="1998944" y="61052"/>
                </a:lnTo>
                <a:lnTo>
                  <a:pt x="2008759" y="52450"/>
                </a:lnTo>
                <a:lnTo>
                  <a:pt x="2015998" y="80517"/>
                </a:lnTo>
                <a:lnTo>
                  <a:pt x="2048891" y="0"/>
                </a:lnTo>
                <a:lnTo>
                  <a:pt x="1991614" y="33019"/>
                </a:lnTo>
                <a:lnTo>
                  <a:pt x="1981866" y="41559"/>
                </a:lnTo>
                <a:lnTo>
                  <a:pt x="1947545" y="71627"/>
                </a:lnTo>
                <a:close/>
              </a:path>
              <a:path w="2048891" h="1799716">
                <a:moveTo>
                  <a:pt x="1991614" y="33019"/>
                </a:moveTo>
                <a:lnTo>
                  <a:pt x="2048891" y="0"/>
                </a:lnTo>
                <a:lnTo>
                  <a:pt x="1964817" y="22097"/>
                </a:lnTo>
                <a:lnTo>
                  <a:pt x="1981866" y="41559"/>
                </a:lnTo>
                <a:lnTo>
                  <a:pt x="1991614" y="33019"/>
                </a:lnTo>
                <a:close/>
              </a:path>
              <a:path w="2048891" h="1799716">
                <a:moveTo>
                  <a:pt x="2015998" y="80517"/>
                </a:moveTo>
                <a:lnTo>
                  <a:pt x="2008759" y="52450"/>
                </a:lnTo>
                <a:lnTo>
                  <a:pt x="1998944" y="61052"/>
                </a:lnTo>
                <a:lnTo>
                  <a:pt x="2015998" y="8051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83540" y="465946"/>
            <a:ext cx="6151422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4" b="1">
                <a:latin typeface="Arial"/>
                <a:cs typeface="Arial"/>
              </a:rPr>
              <a:t>v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49" b="1">
                <a:latin typeface="Arial"/>
                <a:cs typeface="Arial"/>
              </a:rPr>
              <a:t> </a:t>
            </a:r>
            <a:r>
              <a:rPr dirty="0" smtClean="0" sz="3600" spc="-425" b="1">
                <a:latin typeface="Arial"/>
                <a:cs typeface="Arial"/>
              </a:rPr>
              <a:t>T</a:t>
            </a:r>
            <a:r>
              <a:rPr dirty="0" smtClean="0" sz="3600" spc="-154" b="1">
                <a:latin typeface="Arial"/>
                <a:cs typeface="Arial"/>
              </a:rPr>
              <a:t>y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4" b="1">
                <a:latin typeface="Arial"/>
                <a:cs typeface="Arial"/>
              </a:rPr>
              <a:t>e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74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300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4" b="1">
                <a:latin typeface="Arial"/>
                <a:cs typeface="Arial"/>
              </a:rPr>
              <a:t>ete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3540" y="1577371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26440" y="1577371"/>
            <a:ext cx="5850432" cy="17332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Primitive</a:t>
            </a:r>
            <a:r>
              <a:rPr dirty="0" smtClean="0" sz="2400" spc="-29">
                <a:latin typeface="Arial"/>
                <a:cs typeface="Arial"/>
              </a:rPr>
              <a:t> </a:t>
            </a:r>
            <a:r>
              <a:rPr dirty="0" smtClean="0" sz="2400" spc="-13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ype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-184">
                <a:latin typeface="Arial"/>
                <a:cs typeface="Arial"/>
              </a:rPr>
              <a:t>V</a:t>
            </a:r>
            <a:r>
              <a:rPr dirty="0" smtClean="0" sz="2400" spc="0">
                <a:latin typeface="Arial"/>
                <a:cs typeface="Arial"/>
              </a:rPr>
              <a:t>aria</a:t>
            </a:r>
            <a:r>
              <a:rPr dirty="0" smtClean="0" sz="2400" spc="-4">
                <a:latin typeface="Arial"/>
                <a:cs typeface="Arial"/>
              </a:rPr>
              <a:t>b</a:t>
            </a:r>
            <a:r>
              <a:rPr dirty="0" smtClean="0" sz="2400" spc="0">
                <a:latin typeface="Arial"/>
                <a:cs typeface="Arial"/>
              </a:rPr>
              <a:t>l</a:t>
            </a:r>
            <a:r>
              <a:rPr dirty="0" smtClean="0" sz="2400" spc="-4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s/</a:t>
            </a:r>
            <a:r>
              <a:rPr dirty="0" smtClean="0" sz="2400" spc="-179">
                <a:latin typeface="Arial"/>
                <a:cs typeface="Arial"/>
              </a:rPr>
              <a:t>V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-4">
                <a:latin typeface="Arial"/>
                <a:cs typeface="Arial"/>
              </a:rPr>
              <a:t>l</a:t>
            </a:r>
            <a:r>
              <a:rPr dirty="0" smtClean="0" sz="2400" spc="4">
                <a:latin typeface="Arial"/>
                <a:cs typeface="Arial"/>
              </a:rPr>
              <a:t>u</a:t>
            </a:r>
            <a:r>
              <a:rPr dirty="0" smtClean="0" sz="2400" spc="0">
                <a:latin typeface="Arial"/>
                <a:cs typeface="Arial"/>
              </a:rPr>
              <a:t>es</a:t>
            </a:r>
            <a:r>
              <a:rPr dirty="0" smtClean="0" sz="2400" spc="5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are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alw</a:t>
            </a:r>
            <a:r>
              <a:rPr dirty="0" smtClean="0" sz="2400" spc="-4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ys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</a:pPr>
            <a:r>
              <a:rPr dirty="0" smtClean="0" sz="2400" spc="0">
                <a:latin typeface="Arial"/>
                <a:cs typeface="Arial"/>
              </a:rPr>
              <a:t>va</a:t>
            </a:r>
            <a:r>
              <a:rPr dirty="0" smtClean="0" sz="2400" spc="-9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ue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to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ca</a:t>
            </a:r>
            <a:r>
              <a:rPr dirty="0" smtClean="0" sz="2400" spc="-9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l</a:t>
            </a:r>
            <a:r>
              <a:rPr dirty="0" smtClean="0" sz="2400" spc="-9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d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  <a:spcBef>
                <a:spcPts val="698"/>
              </a:spcBef>
            </a:pP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-14">
                <a:latin typeface="Arial"/>
                <a:cs typeface="Arial"/>
              </a:rPr>
              <a:t>x</a:t>
            </a:r>
            <a:r>
              <a:rPr dirty="0" smtClean="0" sz="2400" spc="0">
                <a:latin typeface="Arial"/>
                <a:cs typeface="Arial"/>
              </a:rPr>
              <a:t>ample</a:t>
            </a:r>
            <a:endParaRPr sz="2400">
              <a:latin typeface="Arial"/>
              <a:cs typeface="Arial"/>
            </a:endParaRPr>
          </a:p>
          <a:p>
            <a:pPr marL="48666" marR="45720">
              <a:lnSpc>
                <a:spcPct val="95825"/>
              </a:lnSpc>
              <a:spcBef>
                <a:spcPts val="420"/>
              </a:spcBef>
            </a:pPr>
            <a:r>
              <a:rPr dirty="0" smtClean="0" sz="1200" spc="0" b="1">
                <a:latin typeface="Arial"/>
                <a:cs typeface="Arial"/>
              </a:rPr>
              <a:t>//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File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Name:</a:t>
            </a:r>
            <a:r>
              <a:rPr dirty="0" smtClean="0" sz="1200" spc="-9" b="1">
                <a:latin typeface="Arial"/>
                <a:cs typeface="Arial"/>
              </a:rPr>
              <a:t> </a:t>
            </a:r>
            <a:r>
              <a:rPr dirty="0" smtClean="0" sz="1200" spc="-4" b="1">
                <a:latin typeface="Arial"/>
                <a:cs typeface="Arial"/>
              </a:rPr>
              <a:t>D</a:t>
            </a:r>
            <a:r>
              <a:rPr dirty="0" smtClean="0" sz="1200" spc="0" b="1">
                <a:latin typeface="Arial"/>
                <a:cs typeface="Arial"/>
              </a:rPr>
              <a:t>emo.</a:t>
            </a:r>
            <a:r>
              <a:rPr dirty="0" smtClean="0" sz="1200" spc="-9" b="1">
                <a:latin typeface="Arial"/>
                <a:cs typeface="Arial"/>
              </a:rPr>
              <a:t>j</a:t>
            </a:r>
            <a:r>
              <a:rPr dirty="0" smtClean="0" sz="1200" spc="0" b="1">
                <a:latin typeface="Arial"/>
                <a:cs typeface="Arial"/>
              </a:rPr>
              <a:t>a</a:t>
            </a:r>
            <a:r>
              <a:rPr dirty="0" smtClean="0" sz="1200" spc="-14" b="1">
                <a:latin typeface="Arial"/>
                <a:cs typeface="Arial"/>
              </a:rPr>
              <a:t>v</a:t>
            </a:r>
            <a:r>
              <a:rPr dirty="0" smtClean="0" sz="1200" spc="0" b="1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  <a:p>
            <a:pPr marL="48666" marR="45720">
              <a:lnSpc>
                <a:spcPct val="95825"/>
              </a:lnSpc>
              <a:spcBef>
                <a:spcPts val="60"/>
              </a:spcBef>
            </a:pPr>
            <a:r>
              <a:rPr dirty="0" smtClean="0" sz="1200" spc="4" b="1">
                <a:latin typeface="Arial"/>
                <a:cs typeface="Arial"/>
              </a:rPr>
              <a:t>c</a:t>
            </a:r>
            <a:r>
              <a:rPr dirty="0" smtClean="0" sz="1200" spc="0" b="1">
                <a:latin typeface="Arial"/>
                <a:cs typeface="Arial"/>
              </a:rPr>
              <a:t>l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s</a:t>
            </a:r>
            <a:r>
              <a:rPr dirty="0" smtClean="0" sz="1200" spc="-29" b="1">
                <a:latin typeface="Arial"/>
                <a:cs typeface="Arial"/>
              </a:rPr>
              <a:t> </a:t>
            </a:r>
            <a:r>
              <a:rPr dirty="0" smtClean="0" sz="1200" spc="-84" b="1">
                <a:latin typeface="Arial"/>
                <a:cs typeface="Arial"/>
              </a:rPr>
              <a:t>T</a:t>
            </a:r>
            <a:r>
              <a:rPr dirty="0" smtClean="0" sz="1200" spc="4" b="1">
                <a:latin typeface="Arial"/>
                <a:cs typeface="Arial"/>
              </a:rPr>
              <a:t>e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  <a:p>
            <a:pPr marL="48666" marR="45720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92316" y="1577371"/>
            <a:ext cx="1962802" cy="7787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passed</a:t>
            </a:r>
            <a:r>
              <a:rPr dirty="0" smtClean="0" sz="2400" spc="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by</a:t>
            </a:r>
            <a:endParaRPr sz="2400">
              <a:latin typeface="Arial"/>
              <a:cs typeface="Arial"/>
            </a:endParaRPr>
          </a:p>
          <a:p>
            <a:pPr marL="546353">
              <a:lnSpc>
                <a:spcPct val="101725"/>
              </a:lnSpc>
              <a:spcBef>
                <a:spcPts val="1186"/>
              </a:spcBef>
            </a:pPr>
            <a:r>
              <a:rPr dirty="0" smtClean="0" sz="1800" spc="0" b="1">
                <a:latin typeface="Calibri"/>
                <a:cs typeface="Calibri"/>
              </a:rPr>
              <a:t>S</a:t>
            </a:r>
            <a:r>
              <a:rPr dirty="0" smtClean="0" sz="1800" spc="-9" b="1">
                <a:latin typeface="Calibri"/>
                <a:cs typeface="Calibri"/>
              </a:rPr>
              <a:t>t</a:t>
            </a:r>
            <a:r>
              <a:rPr dirty="0" smtClean="0" sz="1800" spc="0" b="1">
                <a:latin typeface="Calibri"/>
                <a:cs typeface="Calibri"/>
              </a:rPr>
              <a:t>ack</a:t>
            </a:r>
            <a:r>
              <a:rPr dirty="0" smtClean="0" sz="1800" spc="-9" b="1">
                <a:latin typeface="Calibri"/>
                <a:cs typeface="Calibri"/>
              </a:rPr>
              <a:t> </a:t>
            </a:r>
            <a:r>
              <a:rPr dirty="0" smtClean="0" sz="1800" spc="0" b="1">
                <a:latin typeface="Calibri"/>
                <a:cs typeface="Calibri"/>
              </a:rPr>
              <a:t>Memo</a:t>
            </a:r>
            <a:r>
              <a:rPr dirty="0" smtClean="0" sz="1800" spc="9" b="1">
                <a:latin typeface="Calibri"/>
                <a:cs typeface="Calibri"/>
              </a:rPr>
              <a:t>r</a:t>
            </a:r>
            <a:r>
              <a:rPr dirty="0" smtClean="0" sz="1800" spc="0" b="1"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3540" y="2382297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77162" y="3315668"/>
            <a:ext cx="497078" cy="3606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latin typeface="Arial"/>
                <a:cs typeface="Arial"/>
              </a:rPr>
              <a:t>public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</a:pPr>
            <a:r>
              <a:rPr dirty="0" smtClean="0" sz="1200" spc="0" b="1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91562" y="3315668"/>
            <a:ext cx="44678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tatic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05962" y="3315668"/>
            <a:ext cx="35915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-19" b="1">
                <a:latin typeface="Arial"/>
                <a:cs typeface="Arial"/>
              </a:rPr>
              <a:t>v</a:t>
            </a:r>
            <a:r>
              <a:rPr dirty="0" smtClean="0" sz="1200" spc="0" b="1">
                <a:latin typeface="Arial"/>
                <a:cs typeface="Arial"/>
              </a:rPr>
              <a:t>oid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20616" y="3315668"/>
            <a:ext cx="140705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4" b="1">
                <a:latin typeface="Arial"/>
                <a:cs typeface="Arial"/>
              </a:rPr>
              <a:t>c</a:t>
            </a:r>
            <a:r>
              <a:rPr dirty="0" smtClean="0" sz="1200" spc="0" b="1">
                <a:latin typeface="Arial"/>
                <a:cs typeface="Arial"/>
              </a:rPr>
              <a:t>hange(int</a:t>
            </a:r>
            <a:r>
              <a:rPr dirty="0" smtClean="0" sz="1200" spc="0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0" b="1">
                <a:latin typeface="Arial"/>
                <a:cs typeface="Arial"/>
              </a:rPr>
              <a:t>,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int</a:t>
            </a:r>
            <a:r>
              <a:rPr dirty="0" smtClean="0" sz="1200" spc="14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b)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91562" y="3681428"/>
            <a:ext cx="537464" cy="360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296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200" spc="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4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7162" y="4047188"/>
            <a:ext cx="497078" cy="5436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86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1200" spc="0" b="1">
                <a:latin typeface="Arial"/>
                <a:cs typeface="Arial"/>
              </a:rPr>
              <a:t>public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91562" y="4230068"/>
            <a:ext cx="44678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tatic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05962" y="4230068"/>
            <a:ext cx="35915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-19" b="1">
                <a:latin typeface="Arial"/>
                <a:cs typeface="Arial"/>
              </a:rPr>
              <a:t>v</a:t>
            </a:r>
            <a:r>
              <a:rPr dirty="0" smtClean="0" sz="1200" spc="0" b="1">
                <a:latin typeface="Arial"/>
                <a:cs typeface="Arial"/>
              </a:rPr>
              <a:t>oid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20616" y="4230068"/>
            <a:ext cx="1412240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latin typeface="Arial"/>
                <a:cs typeface="Arial"/>
              </a:rPr>
              <a:t>m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0" b="1">
                <a:latin typeface="Arial"/>
                <a:cs typeface="Arial"/>
              </a:rPr>
              <a:t>in(String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0" b="1">
                <a:latin typeface="Arial"/>
                <a:cs typeface="Arial"/>
              </a:rPr>
              <a:t>rg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-4" b="1">
                <a:latin typeface="Arial"/>
                <a:cs typeface="Arial"/>
              </a:rPr>
              <a:t>[])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1562" y="4596082"/>
            <a:ext cx="3306595" cy="5435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286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int</a:t>
            </a:r>
            <a:r>
              <a:rPr dirty="0" smtClean="0" sz="1200" spc="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dirty="0" smtClean="0" sz="1200" spc="-1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8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-29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tem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ou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.pr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(“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re</a:t>
            </a:r>
            <a:r>
              <a:rPr dirty="0" smtClean="0" sz="1200" spc="2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Ca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ng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hange”);</a:t>
            </a:r>
            <a:endParaRPr sz="1200">
              <a:latin typeface="Arial"/>
              <a:cs typeface="Arial"/>
            </a:endParaRPr>
          </a:p>
          <a:p>
            <a:pPr marL="12700" marR="26286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-29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tem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ou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.pr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(“a=“</a:t>
            </a:r>
            <a:r>
              <a:rPr dirty="0" smtClean="0" sz="1200" spc="3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“b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“</a:t>
            </a:r>
            <a:r>
              <a:rPr dirty="0" smtClean="0" sz="1200" spc="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1562" y="5327602"/>
            <a:ext cx="1038860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hange(a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2406" y="5876045"/>
            <a:ext cx="2210812" cy="3612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455">
              <a:lnSpc>
                <a:spcPts val="1330"/>
              </a:lnSpc>
              <a:spcBef>
                <a:spcPts val="66"/>
              </a:spcBef>
            </a:pPr>
            <a:r>
              <a:rPr dirty="0" smtClean="0" sz="1200" spc="0" b="1">
                <a:latin typeface="Arial"/>
                <a:cs typeface="Arial"/>
              </a:rPr>
              <a:t>}//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End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of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-4" b="1">
                <a:latin typeface="Arial"/>
                <a:cs typeface="Arial"/>
              </a:rPr>
              <a:t>M</a:t>
            </a:r>
            <a:r>
              <a:rPr dirty="0" smtClean="0" sz="1200" spc="0" b="1">
                <a:latin typeface="Arial"/>
                <a:cs typeface="Arial"/>
              </a:rPr>
              <a:t>eth</a:t>
            </a:r>
            <a:r>
              <a:rPr dirty="0" smtClean="0" sz="1200" spc="-4" b="1">
                <a:latin typeface="Arial"/>
                <a:cs typeface="Arial"/>
              </a:rPr>
              <a:t>o</a:t>
            </a:r>
            <a:r>
              <a:rPr dirty="0" smtClean="0" sz="1200" spc="0" b="1"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  <a:p>
            <a:pPr marL="12700" marR="22905">
              <a:lnSpc>
                <a:spcPct val="95825"/>
              </a:lnSpc>
            </a:pPr>
            <a:r>
              <a:rPr dirty="0" smtClean="0" sz="1200" spc="0" b="1">
                <a:latin typeface="Arial"/>
                <a:cs typeface="Arial"/>
              </a:rPr>
              <a:t>}//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E</a:t>
            </a:r>
            <a:r>
              <a:rPr dirty="0" smtClean="0" sz="1200" spc="0" b="1">
                <a:latin typeface="Arial"/>
                <a:cs typeface="Arial"/>
              </a:rPr>
              <a:t>nd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of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c</a:t>
            </a:r>
            <a:r>
              <a:rPr dirty="0" smtClean="0" sz="1200" spc="0" b="1">
                <a:latin typeface="Arial"/>
                <a:cs typeface="Arial"/>
              </a:rPr>
              <a:t>l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87133" y="2422398"/>
            <a:ext cx="2034540" cy="36713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40"/>
              </a:spcBef>
            </a:pPr>
            <a:endParaRPr sz="650"/>
          </a:p>
          <a:p>
            <a:pPr marL="279299" marR="358800" algn="ctr">
              <a:lnSpc>
                <a:spcPct val="101725"/>
              </a:lnSpc>
              <a:spcBef>
                <a:spcPts val="7000"/>
              </a:spcBef>
            </a:pPr>
            <a:r>
              <a:rPr dirty="0" smtClean="0" sz="1800" spc="-4">
                <a:latin typeface="Calibri"/>
                <a:cs typeface="Calibri"/>
              </a:rPr>
              <a:t>c</a:t>
            </a:r>
            <a:r>
              <a:rPr dirty="0" smtClean="0" sz="1800" spc="0">
                <a:latin typeface="Calibri"/>
                <a:cs typeface="Calibri"/>
              </a:rPr>
              <a:t>ha</a:t>
            </a:r>
            <a:r>
              <a:rPr dirty="0" smtClean="0" sz="1800" spc="4">
                <a:latin typeface="Calibri"/>
                <a:cs typeface="Calibri"/>
              </a:rPr>
              <a:t>n</a:t>
            </a:r>
            <a:r>
              <a:rPr dirty="0" smtClean="0" sz="1800" spc="-4">
                <a:latin typeface="Calibri"/>
                <a:cs typeface="Calibri"/>
              </a:rPr>
              <a:t>g</a:t>
            </a:r>
            <a:r>
              <a:rPr dirty="0" smtClean="0" sz="1800" spc="0">
                <a:latin typeface="Calibri"/>
                <a:cs typeface="Calibri"/>
              </a:rPr>
              <a:t>e()</a:t>
            </a:r>
            <a:r>
              <a:rPr dirty="0" smtClean="0" sz="1800" spc="14">
                <a:latin typeface="Calibri"/>
                <a:cs typeface="Calibri"/>
              </a:rPr>
              <a:t> </a:t>
            </a:r>
            <a:r>
              <a:rPr dirty="0" smtClean="0" sz="1800" spc="-19">
                <a:latin typeface="Calibri"/>
                <a:cs typeface="Calibri"/>
              </a:rPr>
              <a:t>s</a:t>
            </a:r>
            <a:r>
              <a:rPr dirty="0" smtClean="0" sz="1800" spc="-25">
                <a:latin typeface="Calibri"/>
                <a:cs typeface="Calibri"/>
              </a:rPr>
              <a:t>t</a:t>
            </a:r>
            <a:r>
              <a:rPr dirty="0" smtClean="0" sz="1800" spc="0">
                <a:latin typeface="Calibri"/>
                <a:cs typeface="Calibri"/>
              </a:rPr>
              <a:t>ack</a:t>
            </a:r>
            <a:endParaRPr sz="1800">
              <a:latin typeface="Calibri"/>
              <a:cs typeface="Calibri"/>
            </a:endParaRPr>
          </a:p>
          <a:p>
            <a:pPr marL="383286" marR="464921" algn="ctr">
              <a:lnSpc>
                <a:spcPct val="101725"/>
              </a:lnSpc>
              <a:spcBef>
                <a:spcPts val="8578"/>
              </a:spcBef>
            </a:pPr>
            <a:r>
              <a:rPr dirty="0" smtClean="0" sz="1800" spc="0">
                <a:latin typeface="Calibri"/>
                <a:cs typeface="Calibri"/>
              </a:rPr>
              <a:t>main()</a:t>
            </a:r>
            <a:r>
              <a:rPr dirty="0" smtClean="0" sz="1800" spc="9">
                <a:latin typeface="Calibri"/>
                <a:cs typeface="Calibri"/>
              </a:rPr>
              <a:t> </a:t>
            </a:r>
            <a:r>
              <a:rPr dirty="0" smtClean="0" sz="1800" spc="-19">
                <a:latin typeface="Calibri"/>
                <a:cs typeface="Calibri"/>
              </a:rPr>
              <a:t>s</a:t>
            </a:r>
            <a:r>
              <a:rPr dirty="0" smtClean="0" sz="1800" spc="-25">
                <a:latin typeface="Calibri"/>
                <a:cs typeface="Calibri"/>
              </a:rPr>
              <a:t>t</a:t>
            </a:r>
            <a:r>
              <a:rPr dirty="0" smtClean="0" sz="1800" spc="0">
                <a:latin typeface="Calibri"/>
                <a:cs typeface="Calibri"/>
              </a:rPr>
              <a:t>ack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93458" y="5061966"/>
            <a:ext cx="1441703" cy="914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300"/>
              </a:lnSpc>
              <a:spcBef>
                <a:spcPts val="98"/>
              </a:spcBef>
            </a:pPr>
            <a:endParaRPr sz="1300"/>
          </a:p>
          <a:p>
            <a:pPr marL="471450" marR="473316" algn="ctr">
              <a:lnSpc>
                <a:spcPts val="2160"/>
              </a:lnSpc>
              <a:spcBef>
                <a:spcPts val="108"/>
              </a:spcBef>
            </a:pP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a=10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b=8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093458" y="3731514"/>
            <a:ext cx="1441703" cy="914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0"/>
              </a:spcBef>
            </a:pPr>
            <a:endParaRPr sz="1400"/>
          </a:p>
          <a:p>
            <a:pPr marL="458750" marR="460616" algn="ctr">
              <a:lnSpc>
                <a:spcPct val="101725"/>
              </a:lnSpc>
            </a:pP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a=10</a:t>
            </a:r>
            <a:endParaRPr sz="1800">
              <a:latin typeface="Calibri"/>
              <a:cs typeface="Calibri"/>
            </a:endParaRPr>
          </a:p>
          <a:p>
            <a:pPr marL="515851" marR="515167" algn="ctr">
              <a:lnSpc>
                <a:spcPts val="2160"/>
              </a:lnSpc>
              <a:spcBef>
                <a:spcPts val="108"/>
              </a:spcBef>
            </a:pPr>
            <a:r>
              <a:rPr dirty="0" smtClean="0" baseline="1517" sz="2700" spc="0">
                <a:solidFill>
                  <a:srgbClr val="FFFFFF"/>
                </a:solidFill>
                <a:latin typeface="Calibri"/>
                <a:cs typeface="Calibri"/>
              </a:rPr>
              <a:t>b=8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7093458" y="5061966"/>
            <a:ext cx="1441703" cy="914400"/>
          </a:xfrm>
          <a:custGeom>
            <a:avLst/>
            <a:gdLst/>
            <a:ahLst/>
            <a:cxnLst/>
            <a:rect l="l" t="t" r="r" b="b"/>
            <a:pathLst>
              <a:path w="1441703" h="914400">
                <a:moveTo>
                  <a:pt x="0" y="914400"/>
                </a:moveTo>
                <a:lnTo>
                  <a:pt x="1441703" y="914400"/>
                </a:lnTo>
                <a:lnTo>
                  <a:pt x="144170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7093458" y="5061966"/>
            <a:ext cx="1441703" cy="914400"/>
          </a:xfrm>
          <a:custGeom>
            <a:avLst/>
            <a:gdLst/>
            <a:ahLst/>
            <a:cxnLst/>
            <a:rect l="l" t="t" r="r" b="b"/>
            <a:pathLst>
              <a:path w="1441703" h="914400">
                <a:moveTo>
                  <a:pt x="0" y="914400"/>
                </a:moveTo>
                <a:lnTo>
                  <a:pt x="1441703" y="914400"/>
                </a:lnTo>
                <a:lnTo>
                  <a:pt x="144170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7093458" y="3731514"/>
            <a:ext cx="1441703" cy="914400"/>
          </a:xfrm>
          <a:custGeom>
            <a:avLst/>
            <a:gdLst/>
            <a:ahLst/>
            <a:cxnLst/>
            <a:rect l="l" t="t" r="r" b="b"/>
            <a:pathLst>
              <a:path w="1441703" h="914400">
                <a:moveTo>
                  <a:pt x="0" y="914400"/>
                </a:moveTo>
                <a:lnTo>
                  <a:pt x="1441703" y="914400"/>
                </a:lnTo>
                <a:lnTo>
                  <a:pt x="144170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7093458" y="3731514"/>
            <a:ext cx="1441703" cy="914400"/>
          </a:xfrm>
          <a:custGeom>
            <a:avLst/>
            <a:gdLst/>
            <a:ahLst/>
            <a:cxnLst/>
            <a:rect l="l" t="t" r="r" b="b"/>
            <a:pathLst>
              <a:path w="1441703" h="914400">
                <a:moveTo>
                  <a:pt x="0" y="914400"/>
                </a:moveTo>
                <a:lnTo>
                  <a:pt x="1441703" y="914400"/>
                </a:lnTo>
                <a:lnTo>
                  <a:pt x="144170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6787133" y="2422398"/>
            <a:ext cx="0" cy="3672408"/>
          </a:xfrm>
          <a:custGeom>
            <a:avLst/>
            <a:gdLst/>
            <a:ahLst/>
            <a:cxnLst/>
            <a:rect l="l" t="t" r="r" b="b"/>
            <a:pathLst>
              <a:path w="0" h="3672408">
                <a:moveTo>
                  <a:pt x="0" y="0"/>
                </a:moveTo>
                <a:lnTo>
                  <a:pt x="0" y="3672408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8821674" y="2422398"/>
            <a:ext cx="0" cy="3672408"/>
          </a:xfrm>
          <a:custGeom>
            <a:avLst/>
            <a:gdLst/>
            <a:ahLst/>
            <a:cxnLst/>
            <a:rect l="l" t="t" r="r" b="b"/>
            <a:pathLst>
              <a:path w="0" h="3672408">
                <a:moveTo>
                  <a:pt x="0" y="0"/>
                </a:moveTo>
                <a:lnTo>
                  <a:pt x="0" y="3672408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6787133" y="6093714"/>
            <a:ext cx="2033524" cy="0"/>
          </a:xfrm>
          <a:custGeom>
            <a:avLst/>
            <a:gdLst/>
            <a:ahLst/>
            <a:cxnLst/>
            <a:rect l="l" t="t" r="r" b="b"/>
            <a:pathLst>
              <a:path w="2033524" h="0">
                <a:moveTo>
                  <a:pt x="0" y="0"/>
                </a:moveTo>
                <a:lnTo>
                  <a:pt x="2033524" y="0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3277489" y="3512058"/>
            <a:ext cx="1877440" cy="1799335"/>
          </a:xfrm>
          <a:custGeom>
            <a:avLst/>
            <a:gdLst/>
            <a:ahLst/>
            <a:cxnLst/>
            <a:rect l="l" t="t" r="r" b="b"/>
            <a:pathLst>
              <a:path w="1877440" h="1799336">
                <a:moveTo>
                  <a:pt x="1777364" y="77977"/>
                </a:moveTo>
                <a:lnTo>
                  <a:pt x="1721231" y="131825"/>
                </a:lnTo>
                <a:lnTo>
                  <a:pt x="1739138" y="150494"/>
                </a:lnTo>
                <a:lnTo>
                  <a:pt x="1795272" y="96773"/>
                </a:lnTo>
                <a:lnTo>
                  <a:pt x="1777364" y="77977"/>
                </a:lnTo>
                <a:close/>
              </a:path>
              <a:path w="1877440" h="1799336">
                <a:moveTo>
                  <a:pt x="1702435" y="149732"/>
                </a:moveTo>
                <a:lnTo>
                  <a:pt x="1646427" y="203453"/>
                </a:lnTo>
                <a:lnTo>
                  <a:pt x="1664335" y="222122"/>
                </a:lnTo>
                <a:lnTo>
                  <a:pt x="1720469" y="168401"/>
                </a:lnTo>
                <a:lnTo>
                  <a:pt x="1702435" y="149732"/>
                </a:lnTo>
                <a:close/>
              </a:path>
              <a:path w="1877440" h="1799336">
                <a:moveTo>
                  <a:pt x="1627632" y="221360"/>
                </a:moveTo>
                <a:lnTo>
                  <a:pt x="1571498" y="275208"/>
                </a:lnTo>
                <a:lnTo>
                  <a:pt x="1589405" y="293877"/>
                </a:lnTo>
                <a:lnTo>
                  <a:pt x="1645539" y="240156"/>
                </a:lnTo>
                <a:lnTo>
                  <a:pt x="1627632" y="221360"/>
                </a:lnTo>
                <a:close/>
              </a:path>
              <a:path w="1877440" h="1799336">
                <a:moveTo>
                  <a:pt x="1552828" y="293115"/>
                </a:moveTo>
                <a:lnTo>
                  <a:pt x="1496695" y="346836"/>
                </a:lnTo>
                <a:lnTo>
                  <a:pt x="1514602" y="365505"/>
                </a:lnTo>
                <a:lnTo>
                  <a:pt x="1570736" y="311784"/>
                </a:lnTo>
                <a:lnTo>
                  <a:pt x="1552828" y="293115"/>
                </a:lnTo>
                <a:close/>
              </a:path>
              <a:path w="1877440" h="1799336">
                <a:moveTo>
                  <a:pt x="1478026" y="364743"/>
                </a:moveTo>
                <a:lnTo>
                  <a:pt x="1421891" y="418591"/>
                </a:lnTo>
                <a:lnTo>
                  <a:pt x="1439799" y="437260"/>
                </a:lnTo>
                <a:lnTo>
                  <a:pt x="1495933" y="383539"/>
                </a:lnTo>
                <a:lnTo>
                  <a:pt x="1478026" y="364743"/>
                </a:lnTo>
                <a:close/>
              </a:path>
              <a:path w="1877440" h="1799336">
                <a:moveTo>
                  <a:pt x="1403223" y="436498"/>
                </a:moveTo>
                <a:lnTo>
                  <a:pt x="1347089" y="490219"/>
                </a:lnTo>
                <a:lnTo>
                  <a:pt x="1364996" y="508888"/>
                </a:lnTo>
                <a:lnTo>
                  <a:pt x="1421130" y="455167"/>
                </a:lnTo>
                <a:lnTo>
                  <a:pt x="1403223" y="436498"/>
                </a:lnTo>
                <a:close/>
              </a:path>
              <a:path w="1877440" h="1799336">
                <a:moveTo>
                  <a:pt x="1328293" y="508126"/>
                </a:moveTo>
                <a:lnTo>
                  <a:pt x="1272159" y="561974"/>
                </a:lnTo>
                <a:lnTo>
                  <a:pt x="1290065" y="580643"/>
                </a:lnTo>
                <a:lnTo>
                  <a:pt x="1346200" y="526922"/>
                </a:lnTo>
                <a:lnTo>
                  <a:pt x="1328293" y="508126"/>
                </a:lnTo>
                <a:close/>
              </a:path>
              <a:path w="1877440" h="1799336">
                <a:moveTo>
                  <a:pt x="1253489" y="579881"/>
                </a:moveTo>
                <a:lnTo>
                  <a:pt x="1197356" y="633602"/>
                </a:lnTo>
                <a:lnTo>
                  <a:pt x="1215263" y="652271"/>
                </a:lnTo>
                <a:lnTo>
                  <a:pt x="1271397" y="598550"/>
                </a:lnTo>
                <a:lnTo>
                  <a:pt x="1253489" y="579881"/>
                </a:lnTo>
                <a:close/>
              </a:path>
              <a:path w="1877440" h="1799336">
                <a:moveTo>
                  <a:pt x="1178687" y="651509"/>
                </a:moveTo>
                <a:lnTo>
                  <a:pt x="1122552" y="705357"/>
                </a:lnTo>
                <a:lnTo>
                  <a:pt x="1140460" y="724026"/>
                </a:lnTo>
                <a:lnTo>
                  <a:pt x="1196594" y="670305"/>
                </a:lnTo>
                <a:lnTo>
                  <a:pt x="1178687" y="651509"/>
                </a:lnTo>
                <a:close/>
              </a:path>
              <a:path w="1877440" h="1799336">
                <a:moveTo>
                  <a:pt x="1103884" y="723264"/>
                </a:moveTo>
                <a:lnTo>
                  <a:pt x="1047750" y="776985"/>
                </a:lnTo>
                <a:lnTo>
                  <a:pt x="1065657" y="795654"/>
                </a:lnTo>
                <a:lnTo>
                  <a:pt x="1121790" y="741933"/>
                </a:lnTo>
                <a:lnTo>
                  <a:pt x="1103884" y="723264"/>
                </a:lnTo>
                <a:close/>
              </a:path>
              <a:path w="1877440" h="1799336">
                <a:moveTo>
                  <a:pt x="1028953" y="794892"/>
                </a:moveTo>
                <a:lnTo>
                  <a:pt x="972820" y="848740"/>
                </a:lnTo>
                <a:lnTo>
                  <a:pt x="990853" y="867409"/>
                </a:lnTo>
                <a:lnTo>
                  <a:pt x="1046861" y="813688"/>
                </a:lnTo>
                <a:lnTo>
                  <a:pt x="1028953" y="794892"/>
                </a:lnTo>
                <a:close/>
              </a:path>
              <a:path w="1877440" h="1799336">
                <a:moveTo>
                  <a:pt x="954151" y="866647"/>
                </a:moveTo>
                <a:lnTo>
                  <a:pt x="898016" y="920368"/>
                </a:lnTo>
                <a:lnTo>
                  <a:pt x="915924" y="939037"/>
                </a:lnTo>
                <a:lnTo>
                  <a:pt x="972058" y="885316"/>
                </a:lnTo>
                <a:lnTo>
                  <a:pt x="954151" y="866647"/>
                </a:lnTo>
                <a:close/>
              </a:path>
              <a:path w="1877440" h="1799336">
                <a:moveTo>
                  <a:pt x="879348" y="938275"/>
                </a:moveTo>
                <a:lnTo>
                  <a:pt x="823213" y="992123"/>
                </a:lnTo>
                <a:lnTo>
                  <a:pt x="841121" y="1010792"/>
                </a:lnTo>
                <a:lnTo>
                  <a:pt x="897255" y="957071"/>
                </a:lnTo>
                <a:lnTo>
                  <a:pt x="879348" y="938275"/>
                </a:lnTo>
                <a:close/>
              </a:path>
              <a:path w="1877440" h="1799336">
                <a:moveTo>
                  <a:pt x="804545" y="1010030"/>
                </a:moveTo>
                <a:lnTo>
                  <a:pt x="748411" y="1063752"/>
                </a:lnTo>
                <a:lnTo>
                  <a:pt x="766318" y="1082420"/>
                </a:lnTo>
                <a:lnTo>
                  <a:pt x="822451" y="1028699"/>
                </a:lnTo>
                <a:lnTo>
                  <a:pt x="804545" y="1010030"/>
                </a:lnTo>
                <a:close/>
              </a:path>
              <a:path w="1877440" h="1799336">
                <a:moveTo>
                  <a:pt x="729614" y="1081658"/>
                </a:moveTo>
                <a:lnTo>
                  <a:pt x="673608" y="1135506"/>
                </a:lnTo>
                <a:lnTo>
                  <a:pt x="691514" y="1154175"/>
                </a:lnTo>
                <a:lnTo>
                  <a:pt x="747649" y="1100454"/>
                </a:lnTo>
                <a:lnTo>
                  <a:pt x="729614" y="1081658"/>
                </a:lnTo>
                <a:close/>
              </a:path>
              <a:path w="1877440" h="1799336">
                <a:moveTo>
                  <a:pt x="654812" y="1153414"/>
                </a:moveTo>
                <a:lnTo>
                  <a:pt x="598677" y="1207134"/>
                </a:lnTo>
                <a:lnTo>
                  <a:pt x="616585" y="1225803"/>
                </a:lnTo>
                <a:lnTo>
                  <a:pt x="672719" y="1172083"/>
                </a:lnTo>
                <a:lnTo>
                  <a:pt x="654812" y="1153414"/>
                </a:lnTo>
                <a:close/>
              </a:path>
              <a:path w="1877440" h="1799336">
                <a:moveTo>
                  <a:pt x="580009" y="1225041"/>
                </a:moveTo>
                <a:lnTo>
                  <a:pt x="523875" y="1278889"/>
                </a:lnTo>
                <a:lnTo>
                  <a:pt x="541782" y="1297558"/>
                </a:lnTo>
                <a:lnTo>
                  <a:pt x="597915" y="1243837"/>
                </a:lnTo>
                <a:lnTo>
                  <a:pt x="580009" y="1225041"/>
                </a:lnTo>
                <a:close/>
              </a:path>
              <a:path w="1877440" h="1799336">
                <a:moveTo>
                  <a:pt x="505206" y="1296796"/>
                </a:moveTo>
                <a:lnTo>
                  <a:pt x="449072" y="1350517"/>
                </a:lnTo>
                <a:lnTo>
                  <a:pt x="466978" y="1369186"/>
                </a:lnTo>
                <a:lnTo>
                  <a:pt x="523113" y="1315465"/>
                </a:lnTo>
                <a:lnTo>
                  <a:pt x="505206" y="1296796"/>
                </a:lnTo>
                <a:close/>
              </a:path>
              <a:path w="1877440" h="1799336">
                <a:moveTo>
                  <a:pt x="430402" y="1368424"/>
                </a:moveTo>
                <a:lnTo>
                  <a:pt x="374269" y="1422272"/>
                </a:lnTo>
                <a:lnTo>
                  <a:pt x="392175" y="1440941"/>
                </a:lnTo>
                <a:lnTo>
                  <a:pt x="448310" y="1387220"/>
                </a:lnTo>
                <a:lnTo>
                  <a:pt x="430402" y="1368424"/>
                </a:lnTo>
                <a:close/>
              </a:path>
              <a:path w="1877440" h="1799336">
                <a:moveTo>
                  <a:pt x="355473" y="1440179"/>
                </a:moveTo>
                <a:lnTo>
                  <a:pt x="299338" y="1493900"/>
                </a:lnTo>
                <a:lnTo>
                  <a:pt x="317246" y="1512569"/>
                </a:lnTo>
                <a:lnTo>
                  <a:pt x="373380" y="1458848"/>
                </a:lnTo>
                <a:lnTo>
                  <a:pt x="355473" y="1440179"/>
                </a:lnTo>
                <a:close/>
              </a:path>
              <a:path w="1877440" h="1799336">
                <a:moveTo>
                  <a:pt x="280670" y="1511808"/>
                </a:moveTo>
                <a:lnTo>
                  <a:pt x="224536" y="1565655"/>
                </a:lnTo>
                <a:lnTo>
                  <a:pt x="242443" y="1584324"/>
                </a:lnTo>
                <a:lnTo>
                  <a:pt x="298576" y="1530603"/>
                </a:lnTo>
                <a:lnTo>
                  <a:pt x="280670" y="1511808"/>
                </a:lnTo>
                <a:close/>
              </a:path>
              <a:path w="1877440" h="1799336">
                <a:moveTo>
                  <a:pt x="205866" y="1583562"/>
                </a:moveTo>
                <a:lnTo>
                  <a:pt x="149733" y="1637283"/>
                </a:lnTo>
                <a:lnTo>
                  <a:pt x="167639" y="1655952"/>
                </a:lnTo>
                <a:lnTo>
                  <a:pt x="223774" y="1602231"/>
                </a:lnTo>
                <a:lnTo>
                  <a:pt x="205866" y="1583562"/>
                </a:lnTo>
                <a:close/>
              </a:path>
              <a:path w="1877440" h="1799336">
                <a:moveTo>
                  <a:pt x="131063" y="1655190"/>
                </a:moveTo>
                <a:lnTo>
                  <a:pt x="74930" y="1709039"/>
                </a:lnTo>
                <a:lnTo>
                  <a:pt x="92837" y="1727707"/>
                </a:lnTo>
                <a:lnTo>
                  <a:pt x="148971" y="1673986"/>
                </a:lnTo>
                <a:lnTo>
                  <a:pt x="131063" y="1655190"/>
                </a:lnTo>
                <a:close/>
              </a:path>
              <a:path w="1877440" h="1799336">
                <a:moveTo>
                  <a:pt x="56134" y="1726945"/>
                </a:moveTo>
                <a:lnTo>
                  <a:pt x="0" y="1780666"/>
                </a:lnTo>
                <a:lnTo>
                  <a:pt x="18034" y="1799335"/>
                </a:lnTo>
                <a:lnTo>
                  <a:pt x="74040" y="1745614"/>
                </a:lnTo>
                <a:lnTo>
                  <a:pt x="56134" y="1726945"/>
                </a:lnTo>
                <a:close/>
              </a:path>
              <a:path w="1877440" h="1799336">
                <a:moveTo>
                  <a:pt x="1796034" y="60070"/>
                </a:moveTo>
                <a:lnTo>
                  <a:pt x="1813940" y="78739"/>
                </a:lnTo>
                <a:lnTo>
                  <a:pt x="1830327" y="63080"/>
                </a:lnTo>
                <a:lnTo>
                  <a:pt x="1839722" y="54101"/>
                </a:lnTo>
                <a:lnTo>
                  <a:pt x="1848231" y="81787"/>
                </a:lnTo>
                <a:lnTo>
                  <a:pt x="1877440" y="0"/>
                </a:lnTo>
                <a:lnTo>
                  <a:pt x="1821688" y="35432"/>
                </a:lnTo>
                <a:lnTo>
                  <a:pt x="1812402" y="44350"/>
                </a:lnTo>
                <a:lnTo>
                  <a:pt x="1796034" y="60070"/>
                </a:lnTo>
                <a:close/>
              </a:path>
              <a:path w="1877440" h="1799336">
                <a:moveTo>
                  <a:pt x="1821688" y="35432"/>
                </a:moveTo>
                <a:lnTo>
                  <a:pt x="1877440" y="0"/>
                </a:lnTo>
                <a:lnTo>
                  <a:pt x="1794510" y="25653"/>
                </a:lnTo>
                <a:lnTo>
                  <a:pt x="1812402" y="44350"/>
                </a:lnTo>
                <a:lnTo>
                  <a:pt x="1821688" y="35432"/>
                </a:lnTo>
                <a:close/>
              </a:path>
              <a:path w="1877440" h="1799336">
                <a:moveTo>
                  <a:pt x="1848231" y="81787"/>
                </a:moveTo>
                <a:lnTo>
                  <a:pt x="1839722" y="54101"/>
                </a:lnTo>
                <a:lnTo>
                  <a:pt x="1830327" y="63080"/>
                </a:lnTo>
                <a:lnTo>
                  <a:pt x="1848231" y="817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3459353" y="3512058"/>
            <a:ext cx="2048891" cy="1799716"/>
          </a:xfrm>
          <a:custGeom>
            <a:avLst/>
            <a:gdLst/>
            <a:ahLst/>
            <a:cxnLst/>
            <a:rect l="l" t="t" r="r" b="b"/>
            <a:pathLst>
              <a:path w="2048891" h="1799716">
                <a:moveTo>
                  <a:pt x="1927987" y="88772"/>
                </a:moveTo>
                <a:lnTo>
                  <a:pt x="1869567" y="140080"/>
                </a:lnTo>
                <a:lnTo>
                  <a:pt x="1886712" y="159511"/>
                </a:lnTo>
                <a:lnTo>
                  <a:pt x="1945132" y="108203"/>
                </a:lnTo>
                <a:lnTo>
                  <a:pt x="1927987" y="88772"/>
                </a:lnTo>
                <a:close/>
              </a:path>
              <a:path w="2048891" h="1799716">
                <a:moveTo>
                  <a:pt x="1850136" y="157098"/>
                </a:moveTo>
                <a:lnTo>
                  <a:pt x="1791716" y="208406"/>
                </a:lnTo>
                <a:lnTo>
                  <a:pt x="1808734" y="227837"/>
                </a:lnTo>
                <a:lnTo>
                  <a:pt x="1867154" y="176529"/>
                </a:lnTo>
                <a:lnTo>
                  <a:pt x="1850136" y="157098"/>
                </a:lnTo>
                <a:close/>
              </a:path>
              <a:path w="2048891" h="1799716">
                <a:moveTo>
                  <a:pt x="1772158" y="225424"/>
                </a:moveTo>
                <a:lnTo>
                  <a:pt x="1713738" y="276732"/>
                </a:lnTo>
                <a:lnTo>
                  <a:pt x="1730883" y="296163"/>
                </a:lnTo>
                <a:lnTo>
                  <a:pt x="1789302" y="244982"/>
                </a:lnTo>
                <a:lnTo>
                  <a:pt x="1772158" y="225424"/>
                </a:lnTo>
                <a:close/>
              </a:path>
              <a:path w="2048891" h="1799716">
                <a:moveTo>
                  <a:pt x="1694307" y="293750"/>
                </a:moveTo>
                <a:lnTo>
                  <a:pt x="1635887" y="345058"/>
                </a:lnTo>
                <a:lnTo>
                  <a:pt x="1653032" y="364489"/>
                </a:lnTo>
                <a:lnTo>
                  <a:pt x="1711452" y="313308"/>
                </a:lnTo>
                <a:lnTo>
                  <a:pt x="1694307" y="293750"/>
                </a:lnTo>
                <a:close/>
              </a:path>
              <a:path w="2048891" h="1799716">
                <a:moveTo>
                  <a:pt x="1616456" y="362203"/>
                </a:moveTo>
                <a:lnTo>
                  <a:pt x="1558036" y="413384"/>
                </a:lnTo>
                <a:lnTo>
                  <a:pt x="1575054" y="432942"/>
                </a:lnTo>
                <a:lnTo>
                  <a:pt x="1633474" y="381634"/>
                </a:lnTo>
                <a:lnTo>
                  <a:pt x="1616456" y="362203"/>
                </a:lnTo>
                <a:close/>
              </a:path>
              <a:path w="2048891" h="1799716">
                <a:moveTo>
                  <a:pt x="1538477" y="430529"/>
                </a:moveTo>
                <a:lnTo>
                  <a:pt x="1480058" y="481710"/>
                </a:lnTo>
                <a:lnTo>
                  <a:pt x="1497202" y="501268"/>
                </a:lnTo>
                <a:lnTo>
                  <a:pt x="1555623" y="449960"/>
                </a:lnTo>
                <a:lnTo>
                  <a:pt x="1538477" y="430529"/>
                </a:lnTo>
                <a:close/>
              </a:path>
              <a:path w="2048891" h="1799716">
                <a:moveTo>
                  <a:pt x="1460627" y="498855"/>
                </a:moveTo>
                <a:lnTo>
                  <a:pt x="1402207" y="550036"/>
                </a:lnTo>
                <a:lnTo>
                  <a:pt x="1419225" y="569594"/>
                </a:lnTo>
                <a:lnTo>
                  <a:pt x="1477645" y="518286"/>
                </a:lnTo>
                <a:lnTo>
                  <a:pt x="1460627" y="498855"/>
                </a:lnTo>
                <a:close/>
              </a:path>
              <a:path w="2048891" h="1799716">
                <a:moveTo>
                  <a:pt x="1382649" y="567181"/>
                </a:moveTo>
                <a:lnTo>
                  <a:pt x="1324229" y="618489"/>
                </a:lnTo>
                <a:lnTo>
                  <a:pt x="1341374" y="637920"/>
                </a:lnTo>
                <a:lnTo>
                  <a:pt x="1399794" y="586612"/>
                </a:lnTo>
                <a:lnTo>
                  <a:pt x="1382649" y="567181"/>
                </a:lnTo>
                <a:close/>
              </a:path>
              <a:path w="2048891" h="1799716">
                <a:moveTo>
                  <a:pt x="1304798" y="635507"/>
                </a:moveTo>
                <a:lnTo>
                  <a:pt x="1246377" y="686815"/>
                </a:lnTo>
                <a:lnTo>
                  <a:pt x="1263523" y="706246"/>
                </a:lnTo>
                <a:lnTo>
                  <a:pt x="1321943" y="655065"/>
                </a:lnTo>
                <a:lnTo>
                  <a:pt x="1304798" y="635507"/>
                </a:lnTo>
                <a:close/>
              </a:path>
              <a:path w="2048891" h="1799716">
                <a:moveTo>
                  <a:pt x="1226947" y="703833"/>
                </a:moveTo>
                <a:lnTo>
                  <a:pt x="1168527" y="755141"/>
                </a:lnTo>
                <a:lnTo>
                  <a:pt x="1185545" y="774572"/>
                </a:lnTo>
                <a:lnTo>
                  <a:pt x="1243964" y="723391"/>
                </a:lnTo>
                <a:lnTo>
                  <a:pt x="1226947" y="703833"/>
                </a:lnTo>
                <a:close/>
              </a:path>
              <a:path w="2048891" h="1799716">
                <a:moveTo>
                  <a:pt x="1148969" y="772159"/>
                </a:moveTo>
                <a:lnTo>
                  <a:pt x="1090549" y="823467"/>
                </a:lnTo>
                <a:lnTo>
                  <a:pt x="1107694" y="842898"/>
                </a:lnTo>
                <a:lnTo>
                  <a:pt x="1166114" y="791717"/>
                </a:lnTo>
                <a:lnTo>
                  <a:pt x="1148969" y="772159"/>
                </a:lnTo>
                <a:close/>
              </a:path>
              <a:path w="2048891" h="1799716">
                <a:moveTo>
                  <a:pt x="1071118" y="840612"/>
                </a:moveTo>
                <a:lnTo>
                  <a:pt x="1012698" y="891793"/>
                </a:lnTo>
                <a:lnTo>
                  <a:pt x="1029716" y="911351"/>
                </a:lnTo>
                <a:lnTo>
                  <a:pt x="1088136" y="860043"/>
                </a:lnTo>
                <a:lnTo>
                  <a:pt x="1071118" y="840612"/>
                </a:lnTo>
                <a:close/>
              </a:path>
              <a:path w="2048891" h="1799716">
                <a:moveTo>
                  <a:pt x="993139" y="908938"/>
                </a:moveTo>
                <a:lnTo>
                  <a:pt x="934720" y="960119"/>
                </a:lnTo>
                <a:lnTo>
                  <a:pt x="951864" y="979677"/>
                </a:lnTo>
                <a:lnTo>
                  <a:pt x="1010285" y="928369"/>
                </a:lnTo>
                <a:lnTo>
                  <a:pt x="993139" y="908938"/>
                </a:lnTo>
                <a:close/>
              </a:path>
              <a:path w="2048891" h="1799716">
                <a:moveTo>
                  <a:pt x="915288" y="977264"/>
                </a:moveTo>
                <a:lnTo>
                  <a:pt x="856869" y="1028445"/>
                </a:lnTo>
                <a:lnTo>
                  <a:pt x="874013" y="1048003"/>
                </a:lnTo>
                <a:lnTo>
                  <a:pt x="932434" y="996695"/>
                </a:lnTo>
                <a:lnTo>
                  <a:pt x="915288" y="977264"/>
                </a:lnTo>
                <a:close/>
              </a:path>
              <a:path w="2048891" h="1799716">
                <a:moveTo>
                  <a:pt x="837438" y="1045590"/>
                </a:moveTo>
                <a:lnTo>
                  <a:pt x="779018" y="1096898"/>
                </a:lnTo>
                <a:lnTo>
                  <a:pt x="796036" y="1116329"/>
                </a:lnTo>
                <a:lnTo>
                  <a:pt x="854456" y="1065021"/>
                </a:lnTo>
                <a:lnTo>
                  <a:pt x="837438" y="1045590"/>
                </a:lnTo>
                <a:close/>
              </a:path>
              <a:path w="2048891" h="1799716">
                <a:moveTo>
                  <a:pt x="759460" y="1113916"/>
                </a:moveTo>
                <a:lnTo>
                  <a:pt x="701039" y="1165224"/>
                </a:lnTo>
                <a:lnTo>
                  <a:pt x="718185" y="1184655"/>
                </a:lnTo>
                <a:lnTo>
                  <a:pt x="776605" y="1133474"/>
                </a:lnTo>
                <a:lnTo>
                  <a:pt x="759460" y="1113916"/>
                </a:lnTo>
                <a:close/>
              </a:path>
              <a:path w="2048891" h="1799716">
                <a:moveTo>
                  <a:pt x="681609" y="1182242"/>
                </a:moveTo>
                <a:lnTo>
                  <a:pt x="623188" y="1233550"/>
                </a:lnTo>
                <a:lnTo>
                  <a:pt x="640207" y="1252981"/>
                </a:lnTo>
                <a:lnTo>
                  <a:pt x="698626" y="1201800"/>
                </a:lnTo>
                <a:lnTo>
                  <a:pt x="681609" y="1182242"/>
                </a:lnTo>
                <a:close/>
              </a:path>
              <a:path w="2048891" h="1799716">
                <a:moveTo>
                  <a:pt x="603758" y="1250568"/>
                </a:moveTo>
                <a:lnTo>
                  <a:pt x="545211" y="1301877"/>
                </a:lnTo>
                <a:lnTo>
                  <a:pt x="562356" y="1321308"/>
                </a:lnTo>
                <a:lnTo>
                  <a:pt x="620776" y="1270127"/>
                </a:lnTo>
                <a:lnTo>
                  <a:pt x="603758" y="1250568"/>
                </a:lnTo>
                <a:close/>
              </a:path>
              <a:path w="2048891" h="1799716">
                <a:moveTo>
                  <a:pt x="525780" y="1319021"/>
                </a:moveTo>
                <a:lnTo>
                  <a:pt x="467360" y="1370202"/>
                </a:lnTo>
                <a:lnTo>
                  <a:pt x="484505" y="1389760"/>
                </a:lnTo>
                <a:lnTo>
                  <a:pt x="542925" y="1338452"/>
                </a:lnTo>
                <a:lnTo>
                  <a:pt x="525780" y="1319021"/>
                </a:lnTo>
                <a:close/>
              </a:path>
              <a:path w="2048891" h="1799716">
                <a:moveTo>
                  <a:pt x="447929" y="1387347"/>
                </a:moveTo>
                <a:lnTo>
                  <a:pt x="389509" y="1438528"/>
                </a:lnTo>
                <a:lnTo>
                  <a:pt x="406526" y="1458086"/>
                </a:lnTo>
                <a:lnTo>
                  <a:pt x="464947" y="1406778"/>
                </a:lnTo>
                <a:lnTo>
                  <a:pt x="447929" y="1387347"/>
                </a:lnTo>
                <a:close/>
              </a:path>
              <a:path w="2048891" h="1799716">
                <a:moveTo>
                  <a:pt x="369950" y="1455673"/>
                </a:moveTo>
                <a:lnTo>
                  <a:pt x="311531" y="1506981"/>
                </a:lnTo>
                <a:lnTo>
                  <a:pt x="328675" y="1526412"/>
                </a:lnTo>
                <a:lnTo>
                  <a:pt x="387096" y="1475104"/>
                </a:lnTo>
                <a:lnTo>
                  <a:pt x="369950" y="1455673"/>
                </a:lnTo>
                <a:close/>
              </a:path>
              <a:path w="2048891" h="1799716">
                <a:moveTo>
                  <a:pt x="292100" y="1523999"/>
                </a:moveTo>
                <a:lnTo>
                  <a:pt x="233680" y="1575308"/>
                </a:lnTo>
                <a:lnTo>
                  <a:pt x="250698" y="1594739"/>
                </a:lnTo>
                <a:lnTo>
                  <a:pt x="309118" y="1543430"/>
                </a:lnTo>
                <a:lnTo>
                  <a:pt x="292100" y="1523999"/>
                </a:lnTo>
                <a:close/>
              </a:path>
              <a:path w="2048891" h="1799716">
                <a:moveTo>
                  <a:pt x="214249" y="1592325"/>
                </a:moveTo>
                <a:lnTo>
                  <a:pt x="155829" y="1643633"/>
                </a:lnTo>
                <a:lnTo>
                  <a:pt x="172847" y="1663064"/>
                </a:lnTo>
                <a:lnTo>
                  <a:pt x="231267" y="1611883"/>
                </a:lnTo>
                <a:lnTo>
                  <a:pt x="214249" y="1592325"/>
                </a:lnTo>
                <a:close/>
              </a:path>
              <a:path w="2048891" h="1799716">
                <a:moveTo>
                  <a:pt x="136271" y="1660652"/>
                </a:moveTo>
                <a:lnTo>
                  <a:pt x="77850" y="1711959"/>
                </a:lnTo>
                <a:lnTo>
                  <a:pt x="94996" y="1731390"/>
                </a:lnTo>
                <a:lnTo>
                  <a:pt x="153416" y="1680209"/>
                </a:lnTo>
                <a:lnTo>
                  <a:pt x="136271" y="1660652"/>
                </a:lnTo>
                <a:close/>
              </a:path>
              <a:path w="2048891" h="1799716">
                <a:moveTo>
                  <a:pt x="58420" y="1729104"/>
                </a:moveTo>
                <a:lnTo>
                  <a:pt x="0" y="1780285"/>
                </a:lnTo>
                <a:lnTo>
                  <a:pt x="17018" y="1799716"/>
                </a:lnTo>
                <a:lnTo>
                  <a:pt x="75437" y="1748535"/>
                </a:lnTo>
                <a:lnTo>
                  <a:pt x="58420" y="1729104"/>
                </a:lnTo>
                <a:close/>
              </a:path>
              <a:path w="2048891" h="1799716">
                <a:moveTo>
                  <a:pt x="1947545" y="71627"/>
                </a:moveTo>
                <a:lnTo>
                  <a:pt x="1964563" y="91186"/>
                </a:lnTo>
                <a:lnTo>
                  <a:pt x="1998944" y="61052"/>
                </a:lnTo>
                <a:lnTo>
                  <a:pt x="2008759" y="52450"/>
                </a:lnTo>
                <a:lnTo>
                  <a:pt x="2015998" y="80517"/>
                </a:lnTo>
                <a:lnTo>
                  <a:pt x="2048891" y="0"/>
                </a:lnTo>
                <a:lnTo>
                  <a:pt x="1991614" y="33019"/>
                </a:lnTo>
                <a:lnTo>
                  <a:pt x="1981866" y="41559"/>
                </a:lnTo>
                <a:lnTo>
                  <a:pt x="1947545" y="71627"/>
                </a:lnTo>
                <a:close/>
              </a:path>
              <a:path w="2048891" h="1799716">
                <a:moveTo>
                  <a:pt x="1991614" y="33019"/>
                </a:moveTo>
                <a:lnTo>
                  <a:pt x="2048891" y="0"/>
                </a:lnTo>
                <a:lnTo>
                  <a:pt x="1964817" y="22097"/>
                </a:lnTo>
                <a:lnTo>
                  <a:pt x="1981866" y="41559"/>
                </a:lnTo>
                <a:lnTo>
                  <a:pt x="1991614" y="33019"/>
                </a:lnTo>
                <a:close/>
              </a:path>
              <a:path w="2048891" h="1799716">
                <a:moveTo>
                  <a:pt x="2015998" y="80517"/>
                </a:moveTo>
                <a:lnTo>
                  <a:pt x="2008759" y="52450"/>
                </a:lnTo>
                <a:lnTo>
                  <a:pt x="1998944" y="61052"/>
                </a:lnTo>
                <a:lnTo>
                  <a:pt x="2015998" y="8051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3131820" y="3794760"/>
            <a:ext cx="4393183" cy="309244"/>
          </a:xfrm>
          <a:custGeom>
            <a:avLst/>
            <a:gdLst/>
            <a:ahLst/>
            <a:cxnLst/>
            <a:rect l="l" t="t" r="r" b="b"/>
            <a:pathLst>
              <a:path w="4393183" h="309244">
                <a:moveTo>
                  <a:pt x="105029" y="6222"/>
                </a:moveTo>
                <a:lnTo>
                  <a:pt x="103378" y="32003"/>
                </a:lnTo>
                <a:lnTo>
                  <a:pt x="180975" y="36702"/>
                </a:lnTo>
                <a:lnTo>
                  <a:pt x="182626" y="10794"/>
                </a:lnTo>
                <a:lnTo>
                  <a:pt x="105029" y="6222"/>
                </a:lnTo>
                <a:close/>
              </a:path>
              <a:path w="4393183" h="309244">
                <a:moveTo>
                  <a:pt x="208406" y="12318"/>
                </a:moveTo>
                <a:lnTo>
                  <a:pt x="206882" y="38226"/>
                </a:lnTo>
                <a:lnTo>
                  <a:pt x="284480" y="42798"/>
                </a:lnTo>
                <a:lnTo>
                  <a:pt x="286004" y="17017"/>
                </a:lnTo>
                <a:lnTo>
                  <a:pt x="208406" y="12318"/>
                </a:lnTo>
                <a:close/>
              </a:path>
              <a:path w="4393183" h="309244">
                <a:moveTo>
                  <a:pt x="311912" y="18541"/>
                </a:moveTo>
                <a:lnTo>
                  <a:pt x="310388" y="44450"/>
                </a:lnTo>
                <a:lnTo>
                  <a:pt x="387857" y="49021"/>
                </a:lnTo>
                <a:lnTo>
                  <a:pt x="389508" y="23113"/>
                </a:lnTo>
                <a:lnTo>
                  <a:pt x="311912" y="18541"/>
                </a:lnTo>
                <a:close/>
              </a:path>
              <a:path w="4393183" h="309244">
                <a:moveTo>
                  <a:pt x="415290" y="24764"/>
                </a:moveTo>
                <a:lnTo>
                  <a:pt x="413766" y="50545"/>
                </a:lnTo>
                <a:lnTo>
                  <a:pt x="491363" y="55244"/>
                </a:lnTo>
                <a:lnTo>
                  <a:pt x="492887" y="29337"/>
                </a:lnTo>
                <a:lnTo>
                  <a:pt x="415290" y="24764"/>
                </a:lnTo>
                <a:close/>
              </a:path>
              <a:path w="4393183" h="309244">
                <a:moveTo>
                  <a:pt x="518794" y="30860"/>
                </a:moveTo>
                <a:lnTo>
                  <a:pt x="517270" y="56768"/>
                </a:lnTo>
                <a:lnTo>
                  <a:pt x="594868" y="61340"/>
                </a:lnTo>
                <a:lnTo>
                  <a:pt x="596392" y="35559"/>
                </a:lnTo>
                <a:lnTo>
                  <a:pt x="518794" y="30860"/>
                </a:lnTo>
                <a:close/>
              </a:path>
              <a:path w="4393183" h="309244">
                <a:moveTo>
                  <a:pt x="622172" y="37083"/>
                </a:moveTo>
                <a:lnTo>
                  <a:pt x="620649" y="62864"/>
                </a:lnTo>
                <a:lnTo>
                  <a:pt x="698245" y="67563"/>
                </a:lnTo>
                <a:lnTo>
                  <a:pt x="699769" y="41656"/>
                </a:lnTo>
                <a:lnTo>
                  <a:pt x="622172" y="37083"/>
                </a:lnTo>
                <a:close/>
              </a:path>
              <a:path w="4393183" h="309244">
                <a:moveTo>
                  <a:pt x="725678" y="43179"/>
                </a:moveTo>
                <a:lnTo>
                  <a:pt x="724154" y="69087"/>
                </a:lnTo>
                <a:lnTo>
                  <a:pt x="801751" y="73787"/>
                </a:lnTo>
                <a:lnTo>
                  <a:pt x="803275" y="47878"/>
                </a:lnTo>
                <a:lnTo>
                  <a:pt x="725678" y="43179"/>
                </a:lnTo>
                <a:close/>
              </a:path>
              <a:path w="4393183" h="309244">
                <a:moveTo>
                  <a:pt x="829056" y="49402"/>
                </a:moveTo>
                <a:lnTo>
                  <a:pt x="827532" y="75310"/>
                </a:lnTo>
                <a:lnTo>
                  <a:pt x="905129" y="79882"/>
                </a:lnTo>
                <a:lnTo>
                  <a:pt x="906653" y="54101"/>
                </a:lnTo>
                <a:lnTo>
                  <a:pt x="829056" y="49402"/>
                </a:lnTo>
                <a:close/>
              </a:path>
              <a:path w="4393183" h="309244">
                <a:moveTo>
                  <a:pt x="932560" y="55625"/>
                </a:moveTo>
                <a:lnTo>
                  <a:pt x="931037" y="81406"/>
                </a:lnTo>
                <a:lnTo>
                  <a:pt x="1008633" y="86106"/>
                </a:lnTo>
                <a:lnTo>
                  <a:pt x="1010157" y="60197"/>
                </a:lnTo>
                <a:lnTo>
                  <a:pt x="932560" y="55625"/>
                </a:lnTo>
                <a:close/>
              </a:path>
              <a:path w="4393183" h="309244">
                <a:moveTo>
                  <a:pt x="1036066" y="61721"/>
                </a:moveTo>
                <a:lnTo>
                  <a:pt x="1034415" y="87629"/>
                </a:lnTo>
                <a:lnTo>
                  <a:pt x="1112012" y="92201"/>
                </a:lnTo>
                <a:lnTo>
                  <a:pt x="1113535" y="66420"/>
                </a:lnTo>
                <a:lnTo>
                  <a:pt x="1036066" y="61721"/>
                </a:lnTo>
                <a:close/>
              </a:path>
              <a:path w="4393183" h="309244">
                <a:moveTo>
                  <a:pt x="1139444" y="67944"/>
                </a:moveTo>
                <a:lnTo>
                  <a:pt x="1137920" y="93852"/>
                </a:lnTo>
                <a:lnTo>
                  <a:pt x="1215517" y="98425"/>
                </a:lnTo>
                <a:lnTo>
                  <a:pt x="1217041" y="72516"/>
                </a:lnTo>
                <a:lnTo>
                  <a:pt x="1139444" y="67944"/>
                </a:lnTo>
                <a:close/>
              </a:path>
              <a:path w="4393183" h="309244">
                <a:moveTo>
                  <a:pt x="1242949" y="74167"/>
                </a:moveTo>
                <a:lnTo>
                  <a:pt x="1241425" y="99948"/>
                </a:lnTo>
                <a:lnTo>
                  <a:pt x="1318895" y="104647"/>
                </a:lnTo>
                <a:lnTo>
                  <a:pt x="1320545" y="78739"/>
                </a:lnTo>
                <a:lnTo>
                  <a:pt x="1242949" y="74167"/>
                </a:lnTo>
                <a:close/>
              </a:path>
              <a:path w="4393183" h="309244">
                <a:moveTo>
                  <a:pt x="1346327" y="80263"/>
                </a:moveTo>
                <a:lnTo>
                  <a:pt x="1344803" y="106171"/>
                </a:lnTo>
                <a:lnTo>
                  <a:pt x="1422400" y="110743"/>
                </a:lnTo>
                <a:lnTo>
                  <a:pt x="1423924" y="84962"/>
                </a:lnTo>
                <a:lnTo>
                  <a:pt x="1346327" y="80263"/>
                </a:lnTo>
                <a:close/>
              </a:path>
              <a:path w="4393183" h="309244">
                <a:moveTo>
                  <a:pt x="1449832" y="86487"/>
                </a:moveTo>
                <a:lnTo>
                  <a:pt x="1448308" y="112267"/>
                </a:lnTo>
                <a:lnTo>
                  <a:pt x="1525905" y="116966"/>
                </a:lnTo>
                <a:lnTo>
                  <a:pt x="1527429" y="91058"/>
                </a:lnTo>
                <a:lnTo>
                  <a:pt x="1449832" y="86487"/>
                </a:lnTo>
                <a:close/>
              </a:path>
              <a:path w="4393183" h="309244">
                <a:moveTo>
                  <a:pt x="1553209" y="92582"/>
                </a:moveTo>
                <a:lnTo>
                  <a:pt x="1551685" y="118490"/>
                </a:lnTo>
                <a:lnTo>
                  <a:pt x="1629283" y="123062"/>
                </a:lnTo>
                <a:lnTo>
                  <a:pt x="1630807" y="97281"/>
                </a:lnTo>
                <a:lnTo>
                  <a:pt x="1553209" y="92582"/>
                </a:lnTo>
                <a:close/>
              </a:path>
              <a:path w="4393183" h="309244">
                <a:moveTo>
                  <a:pt x="1656715" y="98806"/>
                </a:moveTo>
                <a:lnTo>
                  <a:pt x="1655191" y="124713"/>
                </a:lnTo>
                <a:lnTo>
                  <a:pt x="1732788" y="129285"/>
                </a:lnTo>
                <a:lnTo>
                  <a:pt x="1734312" y="103377"/>
                </a:lnTo>
                <a:lnTo>
                  <a:pt x="1656715" y="98806"/>
                </a:lnTo>
                <a:close/>
              </a:path>
              <a:path w="4393183" h="309244">
                <a:moveTo>
                  <a:pt x="1760093" y="105028"/>
                </a:moveTo>
                <a:lnTo>
                  <a:pt x="1758569" y="130809"/>
                </a:lnTo>
                <a:lnTo>
                  <a:pt x="1836166" y="135508"/>
                </a:lnTo>
                <a:lnTo>
                  <a:pt x="1837690" y="109600"/>
                </a:lnTo>
                <a:lnTo>
                  <a:pt x="1760093" y="105028"/>
                </a:lnTo>
                <a:close/>
              </a:path>
              <a:path w="4393183" h="309244">
                <a:moveTo>
                  <a:pt x="1863597" y="111125"/>
                </a:moveTo>
                <a:lnTo>
                  <a:pt x="1862074" y="137032"/>
                </a:lnTo>
                <a:lnTo>
                  <a:pt x="1939670" y="141604"/>
                </a:lnTo>
                <a:lnTo>
                  <a:pt x="1941195" y="115823"/>
                </a:lnTo>
                <a:lnTo>
                  <a:pt x="1863597" y="111125"/>
                </a:lnTo>
                <a:close/>
              </a:path>
              <a:path w="4393183" h="309244">
                <a:moveTo>
                  <a:pt x="1967103" y="117347"/>
                </a:moveTo>
                <a:lnTo>
                  <a:pt x="1965452" y="143128"/>
                </a:lnTo>
                <a:lnTo>
                  <a:pt x="2043049" y="147827"/>
                </a:lnTo>
                <a:lnTo>
                  <a:pt x="2044572" y="121919"/>
                </a:lnTo>
                <a:lnTo>
                  <a:pt x="1967103" y="117347"/>
                </a:lnTo>
                <a:close/>
              </a:path>
              <a:path w="4393183" h="309244">
                <a:moveTo>
                  <a:pt x="2070481" y="123443"/>
                </a:moveTo>
                <a:lnTo>
                  <a:pt x="2068957" y="149351"/>
                </a:lnTo>
                <a:lnTo>
                  <a:pt x="2146554" y="154050"/>
                </a:lnTo>
                <a:lnTo>
                  <a:pt x="2148078" y="128142"/>
                </a:lnTo>
                <a:lnTo>
                  <a:pt x="2070481" y="123443"/>
                </a:lnTo>
                <a:close/>
              </a:path>
              <a:path w="4393183" h="309244">
                <a:moveTo>
                  <a:pt x="2173985" y="129666"/>
                </a:moveTo>
                <a:lnTo>
                  <a:pt x="2172335" y="155575"/>
                </a:lnTo>
                <a:lnTo>
                  <a:pt x="2249932" y="160146"/>
                </a:lnTo>
                <a:lnTo>
                  <a:pt x="2251583" y="134365"/>
                </a:lnTo>
                <a:lnTo>
                  <a:pt x="2173985" y="129666"/>
                </a:lnTo>
                <a:close/>
              </a:path>
              <a:path w="4393183" h="309244">
                <a:moveTo>
                  <a:pt x="2277364" y="135889"/>
                </a:moveTo>
                <a:lnTo>
                  <a:pt x="2275840" y="161670"/>
                </a:lnTo>
                <a:lnTo>
                  <a:pt x="2353437" y="166369"/>
                </a:lnTo>
                <a:lnTo>
                  <a:pt x="2354960" y="140462"/>
                </a:lnTo>
                <a:lnTo>
                  <a:pt x="2277364" y="135889"/>
                </a:lnTo>
                <a:close/>
              </a:path>
              <a:path w="4393183" h="309244">
                <a:moveTo>
                  <a:pt x="2380869" y="141985"/>
                </a:moveTo>
                <a:lnTo>
                  <a:pt x="2379345" y="167894"/>
                </a:lnTo>
                <a:lnTo>
                  <a:pt x="2456815" y="172465"/>
                </a:lnTo>
                <a:lnTo>
                  <a:pt x="2458466" y="146684"/>
                </a:lnTo>
                <a:lnTo>
                  <a:pt x="2380869" y="141985"/>
                </a:lnTo>
                <a:close/>
              </a:path>
              <a:path w="4393183" h="309244">
                <a:moveTo>
                  <a:pt x="2484247" y="148208"/>
                </a:moveTo>
                <a:lnTo>
                  <a:pt x="2482722" y="174116"/>
                </a:lnTo>
                <a:lnTo>
                  <a:pt x="2560320" y="178688"/>
                </a:lnTo>
                <a:lnTo>
                  <a:pt x="2561844" y="152781"/>
                </a:lnTo>
                <a:lnTo>
                  <a:pt x="2484247" y="148208"/>
                </a:lnTo>
                <a:close/>
              </a:path>
              <a:path w="4393183" h="309244">
                <a:moveTo>
                  <a:pt x="2587752" y="154431"/>
                </a:moveTo>
                <a:lnTo>
                  <a:pt x="2586228" y="180212"/>
                </a:lnTo>
                <a:lnTo>
                  <a:pt x="2663825" y="184912"/>
                </a:lnTo>
                <a:lnTo>
                  <a:pt x="2665349" y="159003"/>
                </a:lnTo>
                <a:lnTo>
                  <a:pt x="2587752" y="154431"/>
                </a:lnTo>
                <a:close/>
              </a:path>
              <a:path w="4393183" h="309244">
                <a:moveTo>
                  <a:pt x="2691130" y="160527"/>
                </a:moveTo>
                <a:lnTo>
                  <a:pt x="2689606" y="186435"/>
                </a:lnTo>
                <a:lnTo>
                  <a:pt x="2767203" y="191007"/>
                </a:lnTo>
                <a:lnTo>
                  <a:pt x="2768727" y="165226"/>
                </a:lnTo>
                <a:lnTo>
                  <a:pt x="2691130" y="160527"/>
                </a:lnTo>
                <a:close/>
              </a:path>
              <a:path w="4393183" h="309244">
                <a:moveTo>
                  <a:pt x="2794635" y="166750"/>
                </a:moveTo>
                <a:lnTo>
                  <a:pt x="2793110" y="192531"/>
                </a:lnTo>
                <a:lnTo>
                  <a:pt x="2870708" y="197231"/>
                </a:lnTo>
                <a:lnTo>
                  <a:pt x="2872232" y="171322"/>
                </a:lnTo>
                <a:lnTo>
                  <a:pt x="2794635" y="166750"/>
                </a:lnTo>
                <a:close/>
              </a:path>
              <a:path w="4393183" h="309244">
                <a:moveTo>
                  <a:pt x="2898013" y="172846"/>
                </a:moveTo>
                <a:lnTo>
                  <a:pt x="2896489" y="198754"/>
                </a:lnTo>
                <a:lnTo>
                  <a:pt x="2974085" y="203326"/>
                </a:lnTo>
                <a:lnTo>
                  <a:pt x="2975610" y="177545"/>
                </a:lnTo>
                <a:lnTo>
                  <a:pt x="2898013" y="172846"/>
                </a:lnTo>
                <a:close/>
              </a:path>
              <a:path w="4393183" h="309244">
                <a:moveTo>
                  <a:pt x="3001518" y="179069"/>
                </a:moveTo>
                <a:lnTo>
                  <a:pt x="2999994" y="204977"/>
                </a:lnTo>
                <a:lnTo>
                  <a:pt x="3077591" y="209550"/>
                </a:lnTo>
                <a:lnTo>
                  <a:pt x="3079115" y="183641"/>
                </a:lnTo>
                <a:lnTo>
                  <a:pt x="3001518" y="179069"/>
                </a:lnTo>
                <a:close/>
              </a:path>
              <a:path w="4393183" h="309244">
                <a:moveTo>
                  <a:pt x="3105022" y="185292"/>
                </a:moveTo>
                <a:lnTo>
                  <a:pt x="3103372" y="211073"/>
                </a:lnTo>
                <a:lnTo>
                  <a:pt x="3180969" y="215772"/>
                </a:lnTo>
                <a:lnTo>
                  <a:pt x="3182493" y="189864"/>
                </a:lnTo>
                <a:lnTo>
                  <a:pt x="3105022" y="185292"/>
                </a:lnTo>
                <a:close/>
              </a:path>
              <a:path w="4393183" h="309244">
                <a:moveTo>
                  <a:pt x="3208401" y="191388"/>
                </a:moveTo>
                <a:lnTo>
                  <a:pt x="3206877" y="217296"/>
                </a:lnTo>
                <a:lnTo>
                  <a:pt x="3284474" y="221869"/>
                </a:lnTo>
                <a:lnTo>
                  <a:pt x="3285998" y="196087"/>
                </a:lnTo>
                <a:lnTo>
                  <a:pt x="3208401" y="191388"/>
                </a:lnTo>
                <a:close/>
              </a:path>
              <a:path w="4393183" h="309244">
                <a:moveTo>
                  <a:pt x="3311905" y="197612"/>
                </a:moveTo>
                <a:lnTo>
                  <a:pt x="3310381" y="223392"/>
                </a:lnTo>
                <a:lnTo>
                  <a:pt x="3387852" y="228091"/>
                </a:lnTo>
                <a:lnTo>
                  <a:pt x="3389503" y="202183"/>
                </a:lnTo>
                <a:lnTo>
                  <a:pt x="3311905" y="197612"/>
                </a:lnTo>
                <a:close/>
              </a:path>
              <a:path w="4393183" h="309244">
                <a:moveTo>
                  <a:pt x="3415283" y="203707"/>
                </a:moveTo>
                <a:lnTo>
                  <a:pt x="3413759" y="229615"/>
                </a:lnTo>
                <a:lnTo>
                  <a:pt x="3491356" y="234314"/>
                </a:lnTo>
                <a:lnTo>
                  <a:pt x="3492880" y="208406"/>
                </a:lnTo>
                <a:lnTo>
                  <a:pt x="3415283" y="203707"/>
                </a:lnTo>
                <a:close/>
              </a:path>
              <a:path w="4393183" h="309244">
                <a:moveTo>
                  <a:pt x="3518788" y="209931"/>
                </a:moveTo>
                <a:lnTo>
                  <a:pt x="3517264" y="235838"/>
                </a:lnTo>
                <a:lnTo>
                  <a:pt x="3594861" y="240410"/>
                </a:lnTo>
                <a:lnTo>
                  <a:pt x="3596385" y="214629"/>
                </a:lnTo>
                <a:lnTo>
                  <a:pt x="3518788" y="209931"/>
                </a:lnTo>
                <a:close/>
              </a:path>
              <a:path w="4393183" h="309244">
                <a:moveTo>
                  <a:pt x="3622166" y="216153"/>
                </a:moveTo>
                <a:lnTo>
                  <a:pt x="3620643" y="241934"/>
                </a:lnTo>
                <a:lnTo>
                  <a:pt x="3698239" y="246633"/>
                </a:lnTo>
                <a:lnTo>
                  <a:pt x="3699763" y="220725"/>
                </a:lnTo>
                <a:lnTo>
                  <a:pt x="3622166" y="216153"/>
                </a:lnTo>
                <a:close/>
              </a:path>
              <a:path w="4393183" h="309244">
                <a:moveTo>
                  <a:pt x="3725672" y="222250"/>
                </a:moveTo>
                <a:lnTo>
                  <a:pt x="3724148" y="248157"/>
                </a:lnTo>
                <a:lnTo>
                  <a:pt x="3801745" y="252729"/>
                </a:lnTo>
                <a:lnTo>
                  <a:pt x="3803269" y="226948"/>
                </a:lnTo>
                <a:lnTo>
                  <a:pt x="3725672" y="222250"/>
                </a:lnTo>
                <a:close/>
              </a:path>
              <a:path w="4393183" h="309244">
                <a:moveTo>
                  <a:pt x="3829050" y="228472"/>
                </a:moveTo>
                <a:lnTo>
                  <a:pt x="3827526" y="254381"/>
                </a:lnTo>
                <a:lnTo>
                  <a:pt x="3905123" y="258952"/>
                </a:lnTo>
                <a:lnTo>
                  <a:pt x="3906647" y="233044"/>
                </a:lnTo>
                <a:lnTo>
                  <a:pt x="3829050" y="228472"/>
                </a:lnTo>
                <a:close/>
              </a:path>
              <a:path w="4393183" h="309244">
                <a:moveTo>
                  <a:pt x="3932554" y="234695"/>
                </a:moveTo>
                <a:lnTo>
                  <a:pt x="3931030" y="260476"/>
                </a:lnTo>
                <a:lnTo>
                  <a:pt x="4008628" y="265175"/>
                </a:lnTo>
                <a:lnTo>
                  <a:pt x="4010152" y="239267"/>
                </a:lnTo>
                <a:lnTo>
                  <a:pt x="3932554" y="234695"/>
                </a:lnTo>
                <a:close/>
              </a:path>
              <a:path w="4393183" h="309244">
                <a:moveTo>
                  <a:pt x="4036059" y="240791"/>
                </a:moveTo>
                <a:lnTo>
                  <a:pt x="4034408" y="266700"/>
                </a:lnTo>
                <a:lnTo>
                  <a:pt x="4112005" y="271271"/>
                </a:lnTo>
                <a:lnTo>
                  <a:pt x="4113529" y="245490"/>
                </a:lnTo>
                <a:lnTo>
                  <a:pt x="4036059" y="240791"/>
                </a:lnTo>
                <a:close/>
              </a:path>
              <a:path w="4393183" h="309244">
                <a:moveTo>
                  <a:pt x="4139437" y="247014"/>
                </a:moveTo>
                <a:lnTo>
                  <a:pt x="4137913" y="272795"/>
                </a:lnTo>
                <a:lnTo>
                  <a:pt x="4215510" y="277494"/>
                </a:lnTo>
                <a:lnTo>
                  <a:pt x="4217034" y="251587"/>
                </a:lnTo>
                <a:lnTo>
                  <a:pt x="4139437" y="247014"/>
                </a:lnTo>
                <a:close/>
              </a:path>
              <a:path w="4393183" h="309244">
                <a:moveTo>
                  <a:pt x="4242943" y="253110"/>
                </a:moveTo>
                <a:lnTo>
                  <a:pt x="4241291" y="279019"/>
                </a:lnTo>
                <a:lnTo>
                  <a:pt x="4314868" y="283354"/>
                </a:lnTo>
                <a:lnTo>
                  <a:pt x="4318888" y="283590"/>
                </a:lnTo>
                <a:lnTo>
                  <a:pt x="4393183" y="275081"/>
                </a:lnTo>
                <a:lnTo>
                  <a:pt x="4318000" y="231647"/>
                </a:lnTo>
                <a:lnTo>
                  <a:pt x="4320539" y="257809"/>
                </a:lnTo>
                <a:lnTo>
                  <a:pt x="4316430" y="257561"/>
                </a:lnTo>
                <a:lnTo>
                  <a:pt x="4242943" y="253110"/>
                </a:lnTo>
                <a:close/>
              </a:path>
              <a:path w="4393183" h="309244">
                <a:moveTo>
                  <a:pt x="4318888" y="283590"/>
                </a:moveTo>
                <a:lnTo>
                  <a:pt x="4314868" y="283354"/>
                </a:lnTo>
                <a:lnTo>
                  <a:pt x="4313301" y="309244"/>
                </a:lnTo>
                <a:lnTo>
                  <a:pt x="4393183" y="275081"/>
                </a:lnTo>
                <a:lnTo>
                  <a:pt x="4318888" y="283590"/>
                </a:lnTo>
                <a:close/>
              </a:path>
              <a:path w="4393183" h="309244">
                <a:moveTo>
                  <a:pt x="4320539" y="257809"/>
                </a:moveTo>
                <a:lnTo>
                  <a:pt x="4318000" y="231647"/>
                </a:lnTo>
                <a:lnTo>
                  <a:pt x="4316430" y="257561"/>
                </a:lnTo>
                <a:lnTo>
                  <a:pt x="4320539" y="257809"/>
                </a:lnTo>
                <a:close/>
              </a:path>
              <a:path w="4393183" h="309244">
                <a:moveTo>
                  <a:pt x="1524" y="0"/>
                </a:moveTo>
                <a:lnTo>
                  <a:pt x="0" y="25907"/>
                </a:lnTo>
                <a:lnTo>
                  <a:pt x="77597" y="30479"/>
                </a:lnTo>
                <a:lnTo>
                  <a:pt x="79121" y="4698"/>
                </a:lnTo>
                <a:lnTo>
                  <a:pt x="152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83540" y="465946"/>
            <a:ext cx="6151422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4" b="1">
                <a:latin typeface="Arial"/>
                <a:cs typeface="Arial"/>
              </a:rPr>
              <a:t>v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49" b="1">
                <a:latin typeface="Arial"/>
                <a:cs typeface="Arial"/>
              </a:rPr>
              <a:t> </a:t>
            </a:r>
            <a:r>
              <a:rPr dirty="0" smtClean="0" sz="3600" spc="-425" b="1">
                <a:latin typeface="Arial"/>
                <a:cs typeface="Arial"/>
              </a:rPr>
              <a:t>T</a:t>
            </a:r>
            <a:r>
              <a:rPr dirty="0" smtClean="0" sz="3600" spc="-154" b="1">
                <a:latin typeface="Arial"/>
                <a:cs typeface="Arial"/>
              </a:rPr>
              <a:t>y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4" b="1">
                <a:latin typeface="Arial"/>
                <a:cs typeface="Arial"/>
              </a:rPr>
              <a:t>e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74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300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4" b="1">
                <a:latin typeface="Arial"/>
                <a:cs typeface="Arial"/>
              </a:rPr>
              <a:t>ete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3540" y="1577371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26440" y="1577371"/>
            <a:ext cx="5850432" cy="17332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Primitive</a:t>
            </a:r>
            <a:r>
              <a:rPr dirty="0" smtClean="0" sz="2400" spc="-29">
                <a:latin typeface="Arial"/>
                <a:cs typeface="Arial"/>
              </a:rPr>
              <a:t> </a:t>
            </a:r>
            <a:r>
              <a:rPr dirty="0" smtClean="0" sz="2400" spc="-13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ype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-184">
                <a:latin typeface="Arial"/>
                <a:cs typeface="Arial"/>
              </a:rPr>
              <a:t>V</a:t>
            </a:r>
            <a:r>
              <a:rPr dirty="0" smtClean="0" sz="2400" spc="0">
                <a:latin typeface="Arial"/>
                <a:cs typeface="Arial"/>
              </a:rPr>
              <a:t>aria</a:t>
            </a:r>
            <a:r>
              <a:rPr dirty="0" smtClean="0" sz="2400" spc="-4">
                <a:latin typeface="Arial"/>
                <a:cs typeface="Arial"/>
              </a:rPr>
              <a:t>b</a:t>
            </a:r>
            <a:r>
              <a:rPr dirty="0" smtClean="0" sz="2400" spc="0">
                <a:latin typeface="Arial"/>
                <a:cs typeface="Arial"/>
              </a:rPr>
              <a:t>l</a:t>
            </a:r>
            <a:r>
              <a:rPr dirty="0" smtClean="0" sz="2400" spc="-4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s/</a:t>
            </a:r>
            <a:r>
              <a:rPr dirty="0" smtClean="0" sz="2400" spc="-179">
                <a:latin typeface="Arial"/>
                <a:cs typeface="Arial"/>
              </a:rPr>
              <a:t>V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-4">
                <a:latin typeface="Arial"/>
                <a:cs typeface="Arial"/>
              </a:rPr>
              <a:t>l</a:t>
            </a:r>
            <a:r>
              <a:rPr dirty="0" smtClean="0" sz="2400" spc="4">
                <a:latin typeface="Arial"/>
                <a:cs typeface="Arial"/>
              </a:rPr>
              <a:t>u</a:t>
            </a:r>
            <a:r>
              <a:rPr dirty="0" smtClean="0" sz="2400" spc="0">
                <a:latin typeface="Arial"/>
                <a:cs typeface="Arial"/>
              </a:rPr>
              <a:t>es</a:t>
            </a:r>
            <a:r>
              <a:rPr dirty="0" smtClean="0" sz="2400" spc="5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are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alw</a:t>
            </a:r>
            <a:r>
              <a:rPr dirty="0" smtClean="0" sz="2400" spc="-4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ys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</a:pPr>
            <a:r>
              <a:rPr dirty="0" smtClean="0" sz="2400" spc="0">
                <a:latin typeface="Arial"/>
                <a:cs typeface="Arial"/>
              </a:rPr>
              <a:t>va</a:t>
            </a:r>
            <a:r>
              <a:rPr dirty="0" smtClean="0" sz="2400" spc="-9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ue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to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ca</a:t>
            </a:r>
            <a:r>
              <a:rPr dirty="0" smtClean="0" sz="2400" spc="-9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l</a:t>
            </a:r>
            <a:r>
              <a:rPr dirty="0" smtClean="0" sz="2400" spc="-9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d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  <a:spcBef>
                <a:spcPts val="698"/>
              </a:spcBef>
            </a:pP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-14">
                <a:latin typeface="Arial"/>
                <a:cs typeface="Arial"/>
              </a:rPr>
              <a:t>x</a:t>
            </a:r>
            <a:r>
              <a:rPr dirty="0" smtClean="0" sz="2400" spc="0">
                <a:latin typeface="Arial"/>
                <a:cs typeface="Arial"/>
              </a:rPr>
              <a:t>ample</a:t>
            </a:r>
            <a:endParaRPr sz="2400">
              <a:latin typeface="Arial"/>
              <a:cs typeface="Arial"/>
            </a:endParaRPr>
          </a:p>
          <a:p>
            <a:pPr marL="48666" marR="45720">
              <a:lnSpc>
                <a:spcPct val="95825"/>
              </a:lnSpc>
              <a:spcBef>
                <a:spcPts val="420"/>
              </a:spcBef>
            </a:pPr>
            <a:r>
              <a:rPr dirty="0" smtClean="0" sz="1200" spc="0" b="1">
                <a:latin typeface="Arial"/>
                <a:cs typeface="Arial"/>
              </a:rPr>
              <a:t>//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File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Name:</a:t>
            </a:r>
            <a:r>
              <a:rPr dirty="0" smtClean="0" sz="1200" spc="-9" b="1">
                <a:latin typeface="Arial"/>
                <a:cs typeface="Arial"/>
              </a:rPr>
              <a:t> </a:t>
            </a:r>
            <a:r>
              <a:rPr dirty="0" smtClean="0" sz="1200" spc="-4" b="1">
                <a:latin typeface="Arial"/>
                <a:cs typeface="Arial"/>
              </a:rPr>
              <a:t>D</a:t>
            </a:r>
            <a:r>
              <a:rPr dirty="0" smtClean="0" sz="1200" spc="0" b="1">
                <a:latin typeface="Arial"/>
                <a:cs typeface="Arial"/>
              </a:rPr>
              <a:t>emo.</a:t>
            </a:r>
            <a:r>
              <a:rPr dirty="0" smtClean="0" sz="1200" spc="-9" b="1">
                <a:latin typeface="Arial"/>
                <a:cs typeface="Arial"/>
              </a:rPr>
              <a:t>j</a:t>
            </a:r>
            <a:r>
              <a:rPr dirty="0" smtClean="0" sz="1200" spc="0" b="1">
                <a:latin typeface="Arial"/>
                <a:cs typeface="Arial"/>
              </a:rPr>
              <a:t>a</a:t>
            </a:r>
            <a:r>
              <a:rPr dirty="0" smtClean="0" sz="1200" spc="-14" b="1">
                <a:latin typeface="Arial"/>
                <a:cs typeface="Arial"/>
              </a:rPr>
              <a:t>v</a:t>
            </a:r>
            <a:r>
              <a:rPr dirty="0" smtClean="0" sz="1200" spc="0" b="1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  <a:p>
            <a:pPr marL="48666" marR="45720">
              <a:lnSpc>
                <a:spcPct val="95825"/>
              </a:lnSpc>
              <a:spcBef>
                <a:spcPts val="60"/>
              </a:spcBef>
            </a:pPr>
            <a:r>
              <a:rPr dirty="0" smtClean="0" sz="1200" spc="4" b="1">
                <a:latin typeface="Arial"/>
                <a:cs typeface="Arial"/>
              </a:rPr>
              <a:t>c</a:t>
            </a:r>
            <a:r>
              <a:rPr dirty="0" smtClean="0" sz="1200" spc="0" b="1">
                <a:latin typeface="Arial"/>
                <a:cs typeface="Arial"/>
              </a:rPr>
              <a:t>l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s</a:t>
            </a:r>
            <a:r>
              <a:rPr dirty="0" smtClean="0" sz="1200" spc="-29" b="1">
                <a:latin typeface="Arial"/>
                <a:cs typeface="Arial"/>
              </a:rPr>
              <a:t> </a:t>
            </a:r>
            <a:r>
              <a:rPr dirty="0" smtClean="0" sz="1200" spc="-84" b="1">
                <a:latin typeface="Arial"/>
                <a:cs typeface="Arial"/>
              </a:rPr>
              <a:t>T</a:t>
            </a:r>
            <a:r>
              <a:rPr dirty="0" smtClean="0" sz="1200" spc="4" b="1">
                <a:latin typeface="Arial"/>
                <a:cs typeface="Arial"/>
              </a:rPr>
              <a:t>e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  <a:p>
            <a:pPr marL="48666" marR="45720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92316" y="1577371"/>
            <a:ext cx="1962802" cy="7787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passed</a:t>
            </a:r>
            <a:r>
              <a:rPr dirty="0" smtClean="0" sz="2400" spc="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by</a:t>
            </a:r>
            <a:endParaRPr sz="2400">
              <a:latin typeface="Arial"/>
              <a:cs typeface="Arial"/>
            </a:endParaRPr>
          </a:p>
          <a:p>
            <a:pPr marL="546353">
              <a:lnSpc>
                <a:spcPct val="101725"/>
              </a:lnSpc>
              <a:spcBef>
                <a:spcPts val="1186"/>
              </a:spcBef>
            </a:pPr>
            <a:r>
              <a:rPr dirty="0" smtClean="0" sz="1800" spc="0" b="1">
                <a:latin typeface="Calibri"/>
                <a:cs typeface="Calibri"/>
              </a:rPr>
              <a:t>S</a:t>
            </a:r>
            <a:r>
              <a:rPr dirty="0" smtClean="0" sz="1800" spc="-9" b="1">
                <a:latin typeface="Calibri"/>
                <a:cs typeface="Calibri"/>
              </a:rPr>
              <a:t>t</a:t>
            </a:r>
            <a:r>
              <a:rPr dirty="0" smtClean="0" sz="1800" spc="0" b="1">
                <a:latin typeface="Calibri"/>
                <a:cs typeface="Calibri"/>
              </a:rPr>
              <a:t>ack</a:t>
            </a:r>
            <a:r>
              <a:rPr dirty="0" smtClean="0" sz="1800" spc="-9" b="1">
                <a:latin typeface="Calibri"/>
                <a:cs typeface="Calibri"/>
              </a:rPr>
              <a:t> </a:t>
            </a:r>
            <a:r>
              <a:rPr dirty="0" smtClean="0" sz="1800" spc="0" b="1">
                <a:latin typeface="Calibri"/>
                <a:cs typeface="Calibri"/>
              </a:rPr>
              <a:t>Memo</a:t>
            </a:r>
            <a:r>
              <a:rPr dirty="0" smtClean="0" sz="1800" spc="9" b="1">
                <a:latin typeface="Calibri"/>
                <a:cs typeface="Calibri"/>
              </a:rPr>
              <a:t>r</a:t>
            </a:r>
            <a:r>
              <a:rPr dirty="0" smtClean="0" sz="1800" spc="0" b="1"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3540" y="2382297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77162" y="3315668"/>
            <a:ext cx="497078" cy="3606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latin typeface="Arial"/>
                <a:cs typeface="Arial"/>
              </a:rPr>
              <a:t>public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</a:pPr>
            <a:r>
              <a:rPr dirty="0" smtClean="0" sz="1200" spc="0" b="1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91562" y="3315668"/>
            <a:ext cx="44678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tatic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05962" y="3315668"/>
            <a:ext cx="35915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-19" b="1">
                <a:latin typeface="Arial"/>
                <a:cs typeface="Arial"/>
              </a:rPr>
              <a:t>v</a:t>
            </a:r>
            <a:r>
              <a:rPr dirty="0" smtClean="0" sz="1200" spc="0" b="1">
                <a:latin typeface="Arial"/>
                <a:cs typeface="Arial"/>
              </a:rPr>
              <a:t>oid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20616" y="3315668"/>
            <a:ext cx="140705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4" b="1">
                <a:latin typeface="Arial"/>
                <a:cs typeface="Arial"/>
              </a:rPr>
              <a:t>c</a:t>
            </a:r>
            <a:r>
              <a:rPr dirty="0" smtClean="0" sz="1200" spc="0" b="1">
                <a:latin typeface="Arial"/>
                <a:cs typeface="Arial"/>
              </a:rPr>
              <a:t>hange(int</a:t>
            </a:r>
            <a:r>
              <a:rPr dirty="0" smtClean="0" sz="1200" spc="0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0" b="1">
                <a:latin typeface="Arial"/>
                <a:cs typeface="Arial"/>
              </a:rPr>
              <a:t>,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int</a:t>
            </a:r>
            <a:r>
              <a:rPr dirty="0" smtClean="0" sz="1200" spc="14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b)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91562" y="3681428"/>
            <a:ext cx="537464" cy="360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296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200" spc="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4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7162" y="4047188"/>
            <a:ext cx="497078" cy="5436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86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1200" spc="0" b="1">
                <a:latin typeface="Arial"/>
                <a:cs typeface="Arial"/>
              </a:rPr>
              <a:t>public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91562" y="4230068"/>
            <a:ext cx="44678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tatic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05962" y="4230068"/>
            <a:ext cx="35915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-19" b="1">
                <a:latin typeface="Arial"/>
                <a:cs typeface="Arial"/>
              </a:rPr>
              <a:t>v</a:t>
            </a:r>
            <a:r>
              <a:rPr dirty="0" smtClean="0" sz="1200" spc="0" b="1">
                <a:latin typeface="Arial"/>
                <a:cs typeface="Arial"/>
              </a:rPr>
              <a:t>oid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20616" y="4230068"/>
            <a:ext cx="1412240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latin typeface="Arial"/>
                <a:cs typeface="Arial"/>
              </a:rPr>
              <a:t>m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0" b="1">
                <a:latin typeface="Arial"/>
                <a:cs typeface="Arial"/>
              </a:rPr>
              <a:t>in(String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0" b="1">
                <a:latin typeface="Arial"/>
                <a:cs typeface="Arial"/>
              </a:rPr>
              <a:t>rg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-4" b="1">
                <a:latin typeface="Arial"/>
                <a:cs typeface="Arial"/>
              </a:rPr>
              <a:t>[])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1562" y="4596082"/>
            <a:ext cx="3306595" cy="5435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286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int</a:t>
            </a:r>
            <a:r>
              <a:rPr dirty="0" smtClean="0" sz="1200" spc="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dirty="0" smtClean="0" sz="1200" spc="-1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8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-29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tem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ou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.pr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(“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re</a:t>
            </a:r>
            <a:r>
              <a:rPr dirty="0" smtClean="0" sz="1200" spc="2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Ca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ng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hange”);</a:t>
            </a:r>
            <a:endParaRPr sz="1200">
              <a:latin typeface="Arial"/>
              <a:cs typeface="Arial"/>
            </a:endParaRPr>
          </a:p>
          <a:p>
            <a:pPr marL="12700" marR="26286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-29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tem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ou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.pr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(“a=“</a:t>
            </a:r>
            <a:r>
              <a:rPr dirty="0" smtClean="0" sz="1200" spc="3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“b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“</a:t>
            </a:r>
            <a:r>
              <a:rPr dirty="0" smtClean="0" sz="1200" spc="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1562" y="5327602"/>
            <a:ext cx="1038860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hange(a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2406" y="5876045"/>
            <a:ext cx="2210812" cy="3612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455">
              <a:lnSpc>
                <a:spcPts val="1330"/>
              </a:lnSpc>
              <a:spcBef>
                <a:spcPts val="66"/>
              </a:spcBef>
            </a:pPr>
            <a:r>
              <a:rPr dirty="0" smtClean="0" sz="1200" spc="0" b="1">
                <a:latin typeface="Arial"/>
                <a:cs typeface="Arial"/>
              </a:rPr>
              <a:t>}//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End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of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-4" b="1">
                <a:latin typeface="Arial"/>
                <a:cs typeface="Arial"/>
              </a:rPr>
              <a:t>M</a:t>
            </a:r>
            <a:r>
              <a:rPr dirty="0" smtClean="0" sz="1200" spc="0" b="1">
                <a:latin typeface="Arial"/>
                <a:cs typeface="Arial"/>
              </a:rPr>
              <a:t>eth</a:t>
            </a:r>
            <a:r>
              <a:rPr dirty="0" smtClean="0" sz="1200" spc="-4" b="1">
                <a:latin typeface="Arial"/>
                <a:cs typeface="Arial"/>
              </a:rPr>
              <a:t>o</a:t>
            </a:r>
            <a:r>
              <a:rPr dirty="0" smtClean="0" sz="1200" spc="0" b="1"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  <a:p>
            <a:pPr marL="12700" marR="22905">
              <a:lnSpc>
                <a:spcPct val="95825"/>
              </a:lnSpc>
            </a:pPr>
            <a:r>
              <a:rPr dirty="0" smtClean="0" sz="1200" spc="0" b="1">
                <a:latin typeface="Arial"/>
                <a:cs typeface="Arial"/>
              </a:rPr>
              <a:t>}//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E</a:t>
            </a:r>
            <a:r>
              <a:rPr dirty="0" smtClean="0" sz="1200" spc="0" b="1">
                <a:latin typeface="Arial"/>
                <a:cs typeface="Arial"/>
              </a:rPr>
              <a:t>nd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of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c</a:t>
            </a:r>
            <a:r>
              <a:rPr dirty="0" smtClean="0" sz="1200" spc="0" b="1">
                <a:latin typeface="Arial"/>
                <a:cs typeface="Arial"/>
              </a:rPr>
              <a:t>l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87133" y="2422398"/>
            <a:ext cx="2034540" cy="36713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40"/>
              </a:spcBef>
            </a:pPr>
            <a:endParaRPr sz="650"/>
          </a:p>
          <a:p>
            <a:pPr marL="279299" marR="358800" algn="ctr">
              <a:lnSpc>
                <a:spcPct val="101725"/>
              </a:lnSpc>
              <a:spcBef>
                <a:spcPts val="7000"/>
              </a:spcBef>
            </a:pPr>
            <a:r>
              <a:rPr dirty="0" smtClean="0" sz="1800" spc="-4">
                <a:latin typeface="Calibri"/>
                <a:cs typeface="Calibri"/>
              </a:rPr>
              <a:t>c</a:t>
            </a:r>
            <a:r>
              <a:rPr dirty="0" smtClean="0" sz="1800" spc="0">
                <a:latin typeface="Calibri"/>
                <a:cs typeface="Calibri"/>
              </a:rPr>
              <a:t>ha</a:t>
            </a:r>
            <a:r>
              <a:rPr dirty="0" smtClean="0" sz="1800" spc="4">
                <a:latin typeface="Calibri"/>
                <a:cs typeface="Calibri"/>
              </a:rPr>
              <a:t>n</a:t>
            </a:r>
            <a:r>
              <a:rPr dirty="0" smtClean="0" sz="1800" spc="-4">
                <a:latin typeface="Calibri"/>
                <a:cs typeface="Calibri"/>
              </a:rPr>
              <a:t>g</a:t>
            </a:r>
            <a:r>
              <a:rPr dirty="0" smtClean="0" sz="1800" spc="0">
                <a:latin typeface="Calibri"/>
                <a:cs typeface="Calibri"/>
              </a:rPr>
              <a:t>e()</a:t>
            </a:r>
            <a:r>
              <a:rPr dirty="0" smtClean="0" sz="1800" spc="14">
                <a:latin typeface="Calibri"/>
                <a:cs typeface="Calibri"/>
              </a:rPr>
              <a:t> </a:t>
            </a:r>
            <a:r>
              <a:rPr dirty="0" smtClean="0" sz="1800" spc="-19">
                <a:latin typeface="Calibri"/>
                <a:cs typeface="Calibri"/>
              </a:rPr>
              <a:t>s</a:t>
            </a:r>
            <a:r>
              <a:rPr dirty="0" smtClean="0" sz="1800" spc="-25">
                <a:latin typeface="Calibri"/>
                <a:cs typeface="Calibri"/>
              </a:rPr>
              <a:t>t</a:t>
            </a:r>
            <a:r>
              <a:rPr dirty="0" smtClean="0" sz="1800" spc="0">
                <a:latin typeface="Calibri"/>
                <a:cs typeface="Calibri"/>
              </a:rPr>
              <a:t>ack</a:t>
            </a:r>
            <a:endParaRPr sz="1800">
              <a:latin typeface="Calibri"/>
              <a:cs typeface="Calibri"/>
            </a:endParaRPr>
          </a:p>
          <a:p>
            <a:pPr marL="383286" marR="464921" algn="ctr">
              <a:lnSpc>
                <a:spcPct val="101725"/>
              </a:lnSpc>
              <a:spcBef>
                <a:spcPts val="8578"/>
              </a:spcBef>
            </a:pPr>
            <a:r>
              <a:rPr dirty="0" smtClean="0" sz="1800" spc="0">
                <a:latin typeface="Calibri"/>
                <a:cs typeface="Calibri"/>
              </a:rPr>
              <a:t>main()</a:t>
            </a:r>
            <a:r>
              <a:rPr dirty="0" smtClean="0" sz="1800" spc="9">
                <a:latin typeface="Calibri"/>
                <a:cs typeface="Calibri"/>
              </a:rPr>
              <a:t> </a:t>
            </a:r>
            <a:r>
              <a:rPr dirty="0" smtClean="0" sz="1800" spc="-19">
                <a:latin typeface="Calibri"/>
                <a:cs typeface="Calibri"/>
              </a:rPr>
              <a:t>s</a:t>
            </a:r>
            <a:r>
              <a:rPr dirty="0" smtClean="0" sz="1800" spc="-25">
                <a:latin typeface="Calibri"/>
                <a:cs typeface="Calibri"/>
              </a:rPr>
              <a:t>t</a:t>
            </a:r>
            <a:r>
              <a:rPr dirty="0" smtClean="0" sz="1800" spc="0">
                <a:latin typeface="Calibri"/>
                <a:cs typeface="Calibri"/>
              </a:rPr>
              <a:t>ack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93458" y="5061966"/>
            <a:ext cx="1441703" cy="914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300"/>
              </a:lnSpc>
              <a:spcBef>
                <a:spcPts val="98"/>
              </a:spcBef>
            </a:pPr>
            <a:endParaRPr sz="1300"/>
          </a:p>
          <a:p>
            <a:pPr marL="471450" marR="473316" algn="ctr">
              <a:lnSpc>
                <a:spcPts val="2160"/>
              </a:lnSpc>
              <a:spcBef>
                <a:spcPts val="108"/>
              </a:spcBef>
            </a:pP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a=10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b=8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093458" y="3731514"/>
            <a:ext cx="1441703" cy="914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0"/>
              </a:spcBef>
            </a:pPr>
            <a:endParaRPr sz="1400"/>
          </a:p>
          <a:p>
            <a:pPr marL="457226" marR="458792" algn="ctr">
              <a:lnSpc>
                <a:spcPct val="101725"/>
              </a:lnSpc>
            </a:pPr>
            <a:r>
              <a:rPr dirty="0" smtClean="0" sz="1800" spc="0" b="1">
                <a:solidFill>
                  <a:srgbClr val="FF0000"/>
                </a:solidFill>
                <a:latin typeface="Calibri"/>
                <a:cs typeface="Calibri"/>
              </a:rPr>
              <a:t>a=20</a:t>
            </a:r>
            <a:endParaRPr sz="1800">
              <a:latin typeface="Calibri"/>
              <a:cs typeface="Calibri"/>
            </a:endParaRPr>
          </a:p>
          <a:p>
            <a:pPr marL="515851" marR="515167" algn="ctr">
              <a:lnSpc>
                <a:spcPts val="2160"/>
              </a:lnSpc>
              <a:spcBef>
                <a:spcPts val="108"/>
              </a:spcBef>
            </a:pPr>
            <a:r>
              <a:rPr dirty="0" smtClean="0" baseline="1517" sz="2700" spc="0">
                <a:solidFill>
                  <a:srgbClr val="FFFFFF"/>
                </a:solidFill>
                <a:latin typeface="Calibri"/>
                <a:cs typeface="Calibri"/>
              </a:rPr>
              <a:t>b=8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7093458" y="5061966"/>
            <a:ext cx="1441703" cy="914400"/>
          </a:xfrm>
          <a:custGeom>
            <a:avLst/>
            <a:gdLst/>
            <a:ahLst/>
            <a:cxnLst/>
            <a:rect l="l" t="t" r="r" b="b"/>
            <a:pathLst>
              <a:path w="1441703" h="914400">
                <a:moveTo>
                  <a:pt x="0" y="914400"/>
                </a:moveTo>
                <a:lnTo>
                  <a:pt x="1441703" y="914400"/>
                </a:lnTo>
                <a:lnTo>
                  <a:pt x="144170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7093458" y="5061966"/>
            <a:ext cx="1441703" cy="914400"/>
          </a:xfrm>
          <a:custGeom>
            <a:avLst/>
            <a:gdLst/>
            <a:ahLst/>
            <a:cxnLst/>
            <a:rect l="l" t="t" r="r" b="b"/>
            <a:pathLst>
              <a:path w="1441703" h="914400">
                <a:moveTo>
                  <a:pt x="0" y="914400"/>
                </a:moveTo>
                <a:lnTo>
                  <a:pt x="1441703" y="914400"/>
                </a:lnTo>
                <a:lnTo>
                  <a:pt x="144170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7093458" y="3731514"/>
            <a:ext cx="1441703" cy="914400"/>
          </a:xfrm>
          <a:custGeom>
            <a:avLst/>
            <a:gdLst/>
            <a:ahLst/>
            <a:cxnLst/>
            <a:rect l="l" t="t" r="r" b="b"/>
            <a:pathLst>
              <a:path w="1441703" h="914400">
                <a:moveTo>
                  <a:pt x="0" y="914400"/>
                </a:moveTo>
                <a:lnTo>
                  <a:pt x="1441703" y="914400"/>
                </a:lnTo>
                <a:lnTo>
                  <a:pt x="144170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7093458" y="3731514"/>
            <a:ext cx="1441703" cy="914400"/>
          </a:xfrm>
          <a:custGeom>
            <a:avLst/>
            <a:gdLst/>
            <a:ahLst/>
            <a:cxnLst/>
            <a:rect l="l" t="t" r="r" b="b"/>
            <a:pathLst>
              <a:path w="1441703" h="914400">
                <a:moveTo>
                  <a:pt x="0" y="914400"/>
                </a:moveTo>
                <a:lnTo>
                  <a:pt x="1441703" y="914400"/>
                </a:lnTo>
                <a:lnTo>
                  <a:pt x="144170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6787133" y="2422398"/>
            <a:ext cx="0" cy="3672408"/>
          </a:xfrm>
          <a:custGeom>
            <a:avLst/>
            <a:gdLst/>
            <a:ahLst/>
            <a:cxnLst/>
            <a:rect l="l" t="t" r="r" b="b"/>
            <a:pathLst>
              <a:path w="0" h="3672408">
                <a:moveTo>
                  <a:pt x="0" y="0"/>
                </a:moveTo>
                <a:lnTo>
                  <a:pt x="0" y="3672408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8821674" y="2422398"/>
            <a:ext cx="0" cy="3672408"/>
          </a:xfrm>
          <a:custGeom>
            <a:avLst/>
            <a:gdLst/>
            <a:ahLst/>
            <a:cxnLst/>
            <a:rect l="l" t="t" r="r" b="b"/>
            <a:pathLst>
              <a:path w="0" h="3672408">
                <a:moveTo>
                  <a:pt x="0" y="0"/>
                </a:moveTo>
                <a:lnTo>
                  <a:pt x="0" y="3672408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6787133" y="6093714"/>
            <a:ext cx="2033524" cy="0"/>
          </a:xfrm>
          <a:custGeom>
            <a:avLst/>
            <a:gdLst/>
            <a:ahLst/>
            <a:cxnLst/>
            <a:rect l="l" t="t" r="r" b="b"/>
            <a:pathLst>
              <a:path w="2033524" h="0">
                <a:moveTo>
                  <a:pt x="0" y="0"/>
                </a:moveTo>
                <a:lnTo>
                  <a:pt x="2033524" y="0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3277489" y="3512058"/>
            <a:ext cx="1877440" cy="1799335"/>
          </a:xfrm>
          <a:custGeom>
            <a:avLst/>
            <a:gdLst/>
            <a:ahLst/>
            <a:cxnLst/>
            <a:rect l="l" t="t" r="r" b="b"/>
            <a:pathLst>
              <a:path w="1877440" h="1799336">
                <a:moveTo>
                  <a:pt x="1777364" y="77977"/>
                </a:moveTo>
                <a:lnTo>
                  <a:pt x="1721231" y="131825"/>
                </a:lnTo>
                <a:lnTo>
                  <a:pt x="1739138" y="150494"/>
                </a:lnTo>
                <a:lnTo>
                  <a:pt x="1795272" y="96773"/>
                </a:lnTo>
                <a:lnTo>
                  <a:pt x="1777364" y="77977"/>
                </a:lnTo>
                <a:close/>
              </a:path>
              <a:path w="1877440" h="1799336">
                <a:moveTo>
                  <a:pt x="1702435" y="149732"/>
                </a:moveTo>
                <a:lnTo>
                  <a:pt x="1646427" y="203453"/>
                </a:lnTo>
                <a:lnTo>
                  <a:pt x="1664335" y="222122"/>
                </a:lnTo>
                <a:lnTo>
                  <a:pt x="1720469" y="168401"/>
                </a:lnTo>
                <a:lnTo>
                  <a:pt x="1702435" y="149732"/>
                </a:lnTo>
                <a:close/>
              </a:path>
              <a:path w="1877440" h="1799336">
                <a:moveTo>
                  <a:pt x="1627632" y="221360"/>
                </a:moveTo>
                <a:lnTo>
                  <a:pt x="1571498" y="275208"/>
                </a:lnTo>
                <a:lnTo>
                  <a:pt x="1589405" y="293877"/>
                </a:lnTo>
                <a:lnTo>
                  <a:pt x="1645539" y="240156"/>
                </a:lnTo>
                <a:lnTo>
                  <a:pt x="1627632" y="221360"/>
                </a:lnTo>
                <a:close/>
              </a:path>
              <a:path w="1877440" h="1799336">
                <a:moveTo>
                  <a:pt x="1552828" y="293115"/>
                </a:moveTo>
                <a:lnTo>
                  <a:pt x="1496695" y="346836"/>
                </a:lnTo>
                <a:lnTo>
                  <a:pt x="1514602" y="365505"/>
                </a:lnTo>
                <a:lnTo>
                  <a:pt x="1570736" y="311784"/>
                </a:lnTo>
                <a:lnTo>
                  <a:pt x="1552828" y="293115"/>
                </a:lnTo>
                <a:close/>
              </a:path>
              <a:path w="1877440" h="1799336">
                <a:moveTo>
                  <a:pt x="1478026" y="364743"/>
                </a:moveTo>
                <a:lnTo>
                  <a:pt x="1421891" y="418591"/>
                </a:lnTo>
                <a:lnTo>
                  <a:pt x="1439799" y="437260"/>
                </a:lnTo>
                <a:lnTo>
                  <a:pt x="1495933" y="383539"/>
                </a:lnTo>
                <a:lnTo>
                  <a:pt x="1478026" y="364743"/>
                </a:lnTo>
                <a:close/>
              </a:path>
              <a:path w="1877440" h="1799336">
                <a:moveTo>
                  <a:pt x="1403223" y="436498"/>
                </a:moveTo>
                <a:lnTo>
                  <a:pt x="1347089" y="490219"/>
                </a:lnTo>
                <a:lnTo>
                  <a:pt x="1364996" y="508888"/>
                </a:lnTo>
                <a:lnTo>
                  <a:pt x="1421130" y="455167"/>
                </a:lnTo>
                <a:lnTo>
                  <a:pt x="1403223" y="436498"/>
                </a:lnTo>
                <a:close/>
              </a:path>
              <a:path w="1877440" h="1799336">
                <a:moveTo>
                  <a:pt x="1328293" y="508126"/>
                </a:moveTo>
                <a:lnTo>
                  <a:pt x="1272159" y="561974"/>
                </a:lnTo>
                <a:lnTo>
                  <a:pt x="1290065" y="580643"/>
                </a:lnTo>
                <a:lnTo>
                  <a:pt x="1346200" y="526922"/>
                </a:lnTo>
                <a:lnTo>
                  <a:pt x="1328293" y="508126"/>
                </a:lnTo>
                <a:close/>
              </a:path>
              <a:path w="1877440" h="1799336">
                <a:moveTo>
                  <a:pt x="1253489" y="579881"/>
                </a:moveTo>
                <a:lnTo>
                  <a:pt x="1197356" y="633602"/>
                </a:lnTo>
                <a:lnTo>
                  <a:pt x="1215263" y="652271"/>
                </a:lnTo>
                <a:lnTo>
                  <a:pt x="1271397" y="598550"/>
                </a:lnTo>
                <a:lnTo>
                  <a:pt x="1253489" y="579881"/>
                </a:lnTo>
                <a:close/>
              </a:path>
              <a:path w="1877440" h="1799336">
                <a:moveTo>
                  <a:pt x="1178687" y="651509"/>
                </a:moveTo>
                <a:lnTo>
                  <a:pt x="1122552" y="705357"/>
                </a:lnTo>
                <a:lnTo>
                  <a:pt x="1140460" y="724026"/>
                </a:lnTo>
                <a:lnTo>
                  <a:pt x="1196594" y="670305"/>
                </a:lnTo>
                <a:lnTo>
                  <a:pt x="1178687" y="651509"/>
                </a:lnTo>
                <a:close/>
              </a:path>
              <a:path w="1877440" h="1799336">
                <a:moveTo>
                  <a:pt x="1103884" y="723264"/>
                </a:moveTo>
                <a:lnTo>
                  <a:pt x="1047750" y="776985"/>
                </a:lnTo>
                <a:lnTo>
                  <a:pt x="1065657" y="795654"/>
                </a:lnTo>
                <a:lnTo>
                  <a:pt x="1121790" y="741933"/>
                </a:lnTo>
                <a:lnTo>
                  <a:pt x="1103884" y="723264"/>
                </a:lnTo>
                <a:close/>
              </a:path>
              <a:path w="1877440" h="1799336">
                <a:moveTo>
                  <a:pt x="1028953" y="794892"/>
                </a:moveTo>
                <a:lnTo>
                  <a:pt x="972820" y="848740"/>
                </a:lnTo>
                <a:lnTo>
                  <a:pt x="990853" y="867409"/>
                </a:lnTo>
                <a:lnTo>
                  <a:pt x="1046861" y="813688"/>
                </a:lnTo>
                <a:lnTo>
                  <a:pt x="1028953" y="794892"/>
                </a:lnTo>
                <a:close/>
              </a:path>
              <a:path w="1877440" h="1799336">
                <a:moveTo>
                  <a:pt x="954151" y="866647"/>
                </a:moveTo>
                <a:lnTo>
                  <a:pt x="898016" y="920368"/>
                </a:lnTo>
                <a:lnTo>
                  <a:pt x="915924" y="939037"/>
                </a:lnTo>
                <a:lnTo>
                  <a:pt x="972058" y="885316"/>
                </a:lnTo>
                <a:lnTo>
                  <a:pt x="954151" y="866647"/>
                </a:lnTo>
                <a:close/>
              </a:path>
              <a:path w="1877440" h="1799336">
                <a:moveTo>
                  <a:pt x="879348" y="938275"/>
                </a:moveTo>
                <a:lnTo>
                  <a:pt x="823213" y="992123"/>
                </a:lnTo>
                <a:lnTo>
                  <a:pt x="841121" y="1010792"/>
                </a:lnTo>
                <a:lnTo>
                  <a:pt x="897255" y="957071"/>
                </a:lnTo>
                <a:lnTo>
                  <a:pt x="879348" y="938275"/>
                </a:lnTo>
                <a:close/>
              </a:path>
              <a:path w="1877440" h="1799336">
                <a:moveTo>
                  <a:pt x="804545" y="1010030"/>
                </a:moveTo>
                <a:lnTo>
                  <a:pt x="748411" y="1063752"/>
                </a:lnTo>
                <a:lnTo>
                  <a:pt x="766318" y="1082420"/>
                </a:lnTo>
                <a:lnTo>
                  <a:pt x="822451" y="1028699"/>
                </a:lnTo>
                <a:lnTo>
                  <a:pt x="804545" y="1010030"/>
                </a:lnTo>
                <a:close/>
              </a:path>
              <a:path w="1877440" h="1799336">
                <a:moveTo>
                  <a:pt x="729614" y="1081658"/>
                </a:moveTo>
                <a:lnTo>
                  <a:pt x="673608" y="1135506"/>
                </a:lnTo>
                <a:lnTo>
                  <a:pt x="691514" y="1154175"/>
                </a:lnTo>
                <a:lnTo>
                  <a:pt x="747649" y="1100454"/>
                </a:lnTo>
                <a:lnTo>
                  <a:pt x="729614" y="1081658"/>
                </a:lnTo>
                <a:close/>
              </a:path>
              <a:path w="1877440" h="1799336">
                <a:moveTo>
                  <a:pt x="654812" y="1153414"/>
                </a:moveTo>
                <a:lnTo>
                  <a:pt x="598677" y="1207134"/>
                </a:lnTo>
                <a:lnTo>
                  <a:pt x="616585" y="1225803"/>
                </a:lnTo>
                <a:lnTo>
                  <a:pt x="672719" y="1172083"/>
                </a:lnTo>
                <a:lnTo>
                  <a:pt x="654812" y="1153414"/>
                </a:lnTo>
                <a:close/>
              </a:path>
              <a:path w="1877440" h="1799336">
                <a:moveTo>
                  <a:pt x="580009" y="1225041"/>
                </a:moveTo>
                <a:lnTo>
                  <a:pt x="523875" y="1278889"/>
                </a:lnTo>
                <a:lnTo>
                  <a:pt x="541782" y="1297558"/>
                </a:lnTo>
                <a:lnTo>
                  <a:pt x="597915" y="1243837"/>
                </a:lnTo>
                <a:lnTo>
                  <a:pt x="580009" y="1225041"/>
                </a:lnTo>
                <a:close/>
              </a:path>
              <a:path w="1877440" h="1799336">
                <a:moveTo>
                  <a:pt x="505206" y="1296796"/>
                </a:moveTo>
                <a:lnTo>
                  <a:pt x="449072" y="1350517"/>
                </a:lnTo>
                <a:lnTo>
                  <a:pt x="466978" y="1369186"/>
                </a:lnTo>
                <a:lnTo>
                  <a:pt x="523113" y="1315465"/>
                </a:lnTo>
                <a:lnTo>
                  <a:pt x="505206" y="1296796"/>
                </a:lnTo>
                <a:close/>
              </a:path>
              <a:path w="1877440" h="1799336">
                <a:moveTo>
                  <a:pt x="430402" y="1368424"/>
                </a:moveTo>
                <a:lnTo>
                  <a:pt x="374269" y="1422272"/>
                </a:lnTo>
                <a:lnTo>
                  <a:pt x="392175" y="1440941"/>
                </a:lnTo>
                <a:lnTo>
                  <a:pt x="448310" y="1387220"/>
                </a:lnTo>
                <a:lnTo>
                  <a:pt x="430402" y="1368424"/>
                </a:lnTo>
                <a:close/>
              </a:path>
              <a:path w="1877440" h="1799336">
                <a:moveTo>
                  <a:pt x="355473" y="1440179"/>
                </a:moveTo>
                <a:lnTo>
                  <a:pt x="299338" y="1493900"/>
                </a:lnTo>
                <a:lnTo>
                  <a:pt x="317246" y="1512569"/>
                </a:lnTo>
                <a:lnTo>
                  <a:pt x="373380" y="1458848"/>
                </a:lnTo>
                <a:lnTo>
                  <a:pt x="355473" y="1440179"/>
                </a:lnTo>
                <a:close/>
              </a:path>
              <a:path w="1877440" h="1799336">
                <a:moveTo>
                  <a:pt x="280670" y="1511808"/>
                </a:moveTo>
                <a:lnTo>
                  <a:pt x="224536" y="1565655"/>
                </a:lnTo>
                <a:lnTo>
                  <a:pt x="242443" y="1584324"/>
                </a:lnTo>
                <a:lnTo>
                  <a:pt x="298576" y="1530603"/>
                </a:lnTo>
                <a:lnTo>
                  <a:pt x="280670" y="1511808"/>
                </a:lnTo>
                <a:close/>
              </a:path>
              <a:path w="1877440" h="1799336">
                <a:moveTo>
                  <a:pt x="205866" y="1583562"/>
                </a:moveTo>
                <a:lnTo>
                  <a:pt x="149733" y="1637283"/>
                </a:lnTo>
                <a:lnTo>
                  <a:pt x="167639" y="1655952"/>
                </a:lnTo>
                <a:lnTo>
                  <a:pt x="223774" y="1602231"/>
                </a:lnTo>
                <a:lnTo>
                  <a:pt x="205866" y="1583562"/>
                </a:lnTo>
                <a:close/>
              </a:path>
              <a:path w="1877440" h="1799336">
                <a:moveTo>
                  <a:pt x="131063" y="1655190"/>
                </a:moveTo>
                <a:lnTo>
                  <a:pt x="74930" y="1709039"/>
                </a:lnTo>
                <a:lnTo>
                  <a:pt x="92837" y="1727707"/>
                </a:lnTo>
                <a:lnTo>
                  <a:pt x="148971" y="1673986"/>
                </a:lnTo>
                <a:lnTo>
                  <a:pt x="131063" y="1655190"/>
                </a:lnTo>
                <a:close/>
              </a:path>
              <a:path w="1877440" h="1799336">
                <a:moveTo>
                  <a:pt x="56134" y="1726945"/>
                </a:moveTo>
                <a:lnTo>
                  <a:pt x="0" y="1780666"/>
                </a:lnTo>
                <a:lnTo>
                  <a:pt x="18034" y="1799335"/>
                </a:lnTo>
                <a:lnTo>
                  <a:pt x="74040" y="1745614"/>
                </a:lnTo>
                <a:lnTo>
                  <a:pt x="56134" y="1726945"/>
                </a:lnTo>
                <a:close/>
              </a:path>
              <a:path w="1877440" h="1799336">
                <a:moveTo>
                  <a:pt x="1796034" y="60070"/>
                </a:moveTo>
                <a:lnTo>
                  <a:pt x="1813940" y="78739"/>
                </a:lnTo>
                <a:lnTo>
                  <a:pt x="1830327" y="63080"/>
                </a:lnTo>
                <a:lnTo>
                  <a:pt x="1839722" y="54101"/>
                </a:lnTo>
                <a:lnTo>
                  <a:pt x="1848231" y="81787"/>
                </a:lnTo>
                <a:lnTo>
                  <a:pt x="1877440" y="0"/>
                </a:lnTo>
                <a:lnTo>
                  <a:pt x="1821688" y="35432"/>
                </a:lnTo>
                <a:lnTo>
                  <a:pt x="1812402" y="44350"/>
                </a:lnTo>
                <a:lnTo>
                  <a:pt x="1796034" y="60070"/>
                </a:lnTo>
                <a:close/>
              </a:path>
              <a:path w="1877440" h="1799336">
                <a:moveTo>
                  <a:pt x="1821688" y="35432"/>
                </a:moveTo>
                <a:lnTo>
                  <a:pt x="1877440" y="0"/>
                </a:lnTo>
                <a:lnTo>
                  <a:pt x="1794510" y="25653"/>
                </a:lnTo>
                <a:lnTo>
                  <a:pt x="1812402" y="44350"/>
                </a:lnTo>
                <a:lnTo>
                  <a:pt x="1821688" y="35432"/>
                </a:lnTo>
                <a:close/>
              </a:path>
              <a:path w="1877440" h="1799336">
                <a:moveTo>
                  <a:pt x="1848231" y="81787"/>
                </a:moveTo>
                <a:lnTo>
                  <a:pt x="1839722" y="54101"/>
                </a:lnTo>
                <a:lnTo>
                  <a:pt x="1830327" y="63080"/>
                </a:lnTo>
                <a:lnTo>
                  <a:pt x="1848231" y="817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3459353" y="3512058"/>
            <a:ext cx="2048891" cy="1799716"/>
          </a:xfrm>
          <a:custGeom>
            <a:avLst/>
            <a:gdLst/>
            <a:ahLst/>
            <a:cxnLst/>
            <a:rect l="l" t="t" r="r" b="b"/>
            <a:pathLst>
              <a:path w="2048891" h="1799716">
                <a:moveTo>
                  <a:pt x="1927987" y="88772"/>
                </a:moveTo>
                <a:lnTo>
                  <a:pt x="1869567" y="140080"/>
                </a:lnTo>
                <a:lnTo>
                  <a:pt x="1886712" y="159511"/>
                </a:lnTo>
                <a:lnTo>
                  <a:pt x="1945132" y="108203"/>
                </a:lnTo>
                <a:lnTo>
                  <a:pt x="1927987" y="88772"/>
                </a:lnTo>
                <a:close/>
              </a:path>
              <a:path w="2048891" h="1799716">
                <a:moveTo>
                  <a:pt x="1850136" y="157098"/>
                </a:moveTo>
                <a:lnTo>
                  <a:pt x="1791716" y="208406"/>
                </a:lnTo>
                <a:lnTo>
                  <a:pt x="1808734" y="227837"/>
                </a:lnTo>
                <a:lnTo>
                  <a:pt x="1867154" y="176529"/>
                </a:lnTo>
                <a:lnTo>
                  <a:pt x="1850136" y="157098"/>
                </a:lnTo>
                <a:close/>
              </a:path>
              <a:path w="2048891" h="1799716">
                <a:moveTo>
                  <a:pt x="1772158" y="225424"/>
                </a:moveTo>
                <a:lnTo>
                  <a:pt x="1713738" y="276732"/>
                </a:lnTo>
                <a:lnTo>
                  <a:pt x="1730883" y="296163"/>
                </a:lnTo>
                <a:lnTo>
                  <a:pt x="1789302" y="244982"/>
                </a:lnTo>
                <a:lnTo>
                  <a:pt x="1772158" y="225424"/>
                </a:lnTo>
                <a:close/>
              </a:path>
              <a:path w="2048891" h="1799716">
                <a:moveTo>
                  <a:pt x="1694307" y="293750"/>
                </a:moveTo>
                <a:lnTo>
                  <a:pt x="1635887" y="345058"/>
                </a:lnTo>
                <a:lnTo>
                  <a:pt x="1653032" y="364489"/>
                </a:lnTo>
                <a:lnTo>
                  <a:pt x="1711452" y="313308"/>
                </a:lnTo>
                <a:lnTo>
                  <a:pt x="1694307" y="293750"/>
                </a:lnTo>
                <a:close/>
              </a:path>
              <a:path w="2048891" h="1799716">
                <a:moveTo>
                  <a:pt x="1616456" y="362203"/>
                </a:moveTo>
                <a:lnTo>
                  <a:pt x="1558036" y="413384"/>
                </a:lnTo>
                <a:lnTo>
                  <a:pt x="1575054" y="432942"/>
                </a:lnTo>
                <a:lnTo>
                  <a:pt x="1633474" y="381634"/>
                </a:lnTo>
                <a:lnTo>
                  <a:pt x="1616456" y="362203"/>
                </a:lnTo>
                <a:close/>
              </a:path>
              <a:path w="2048891" h="1799716">
                <a:moveTo>
                  <a:pt x="1538477" y="430529"/>
                </a:moveTo>
                <a:lnTo>
                  <a:pt x="1480058" y="481710"/>
                </a:lnTo>
                <a:lnTo>
                  <a:pt x="1497202" y="501268"/>
                </a:lnTo>
                <a:lnTo>
                  <a:pt x="1555623" y="449960"/>
                </a:lnTo>
                <a:lnTo>
                  <a:pt x="1538477" y="430529"/>
                </a:lnTo>
                <a:close/>
              </a:path>
              <a:path w="2048891" h="1799716">
                <a:moveTo>
                  <a:pt x="1460627" y="498855"/>
                </a:moveTo>
                <a:lnTo>
                  <a:pt x="1402207" y="550036"/>
                </a:lnTo>
                <a:lnTo>
                  <a:pt x="1419225" y="569594"/>
                </a:lnTo>
                <a:lnTo>
                  <a:pt x="1477645" y="518286"/>
                </a:lnTo>
                <a:lnTo>
                  <a:pt x="1460627" y="498855"/>
                </a:lnTo>
                <a:close/>
              </a:path>
              <a:path w="2048891" h="1799716">
                <a:moveTo>
                  <a:pt x="1382649" y="567181"/>
                </a:moveTo>
                <a:lnTo>
                  <a:pt x="1324229" y="618489"/>
                </a:lnTo>
                <a:lnTo>
                  <a:pt x="1341374" y="637920"/>
                </a:lnTo>
                <a:lnTo>
                  <a:pt x="1399794" y="586612"/>
                </a:lnTo>
                <a:lnTo>
                  <a:pt x="1382649" y="567181"/>
                </a:lnTo>
                <a:close/>
              </a:path>
              <a:path w="2048891" h="1799716">
                <a:moveTo>
                  <a:pt x="1304798" y="635507"/>
                </a:moveTo>
                <a:lnTo>
                  <a:pt x="1246377" y="686815"/>
                </a:lnTo>
                <a:lnTo>
                  <a:pt x="1263523" y="706246"/>
                </a:lnTo>
                <a:lnTo>
                  <a:pt x="1321943" y="655065"/>
                </a:lnTo>
                <a:lnTo>
                  <a:pt x="1304798" y="635507"/>
                </a:lnTo>
                <a:close/>
              </a:path>
              <a:path w="2048891" h="1799716">
                <a:moveTo>
                  <a:pt x="1226947" y="703833"/>
                </a:moveTo>
                <a:lnTo>
                  <a:pt x="1168527" y="755141"/>
                </a:lnTo>
                <a:lnTo>
                  <a:pt x="1185545" y="774572"/>
                </a:lnTo>
                <a:lnTo>
                  <a:pt x="1243964" y="723391"/>
                </a:lnTo>
                <a:lnTo>
                  <a:pt x="1226947" y="703833"/>
                </a:lnTo>
                <a:close/>
              </a:path>
              <a:path w="2048891" h="1799716">
                <a:moveTo>
                  <a:pt x="1148969" y="772159"/>
                </a:moveTo>
                <a:lnTo>
                  <a:pt x="1090549" y="823467"/>
                </a:lnTo>
                <a:lnTo>
                  <a:pt x="1107694" y="842898"/>
                </a:lnTo>
                <a:lnTo>
                  <a:pt x="1166114" y="791717"/>
                </a:lnTo>
                <a:lnTo>
                  <a:pt x="1148969" y="772159"/>
                </a:lnTo>
                <a:close/>
              </a:path>
              <a:path w="2048891" h="1799716">
                <a:moveTo>
                  <a:pt x="1071118" y="840612"/>
                </a:moveTo>
                <a:lnTo>
                  <a:pt x="1012698" y="891793"/>
                </a:lnTo>
                <a:lnTo>
                  <a:pt x="1029716" y="911351"/>
                </a:lnTo>
                <a:lnTo>
                  <a:pt x="1088136" y="860043"/>
                </a:lnTo>
                <a:lnTo>
                  <a:pt x="1071118" y="840612"/>
                </a:lnTo>
                <a:close/>
              </a:path>
              <a:path w="2048891" h="1799716">
                <a:moveTo>
                  <a:pt x="993139" y="908938"/>
                </a:moveTo>
                <a:lnTo>
                  <a:pt x="934720" y="960119"/>
                </a:lnTo>
                <a:lnTo>
                  <a:pt x="951864" y="979677"/>
                </a:lnTo>
                <a:lnTo>
                  <a:pt x="1010285" y="928369"/>
                </a:lnTo>
                <a:lnTo>
                  <a:pt x="993139" y="908938"/>
                </a:lnTo>
                <a:close/>
              </a:path>
              <a:path w="2048891" h="1799716">
                <a:moveTo>
                  <a:pt x="915288" y="977264"/>
                </a:moveTo>
                <a:lnTo>
                  <a:pt x="856869" y="1028445"/>
                </a:lnTo>
                <a:lnTo>
                  <a:pt x="874013" y="1048003"/>
                </a:lnTo>
                <a:lnTo>
                  <a:pt x="932434" y="996695"/>
                </a:lnTo>
                <a:lnTo>
                  <a:pt x="915288" y="977264"/>
                </a:lnTo>
                <a:close/>
              </a:path>
              <a:path w="2048891" h="1799716">
                <a:moveTo>
                  <a:pt x="837438" y="1045590"/>
                </a:moveTo>
                <a:lnTo>
                  <a:pt x="779018" y="1096898"/>
                </a:lnTo>
                <a:lnTo>
                  <a:pt x="796036" y="1116329"/>
                </a:lnTo>
                <a:lnTo>
                  <a:pt x="854456" y="1065021"/>
                </a:lnTo>
                <a:lnTo>
                  <a:pt x="837438" y="1045590"/>
                </a:lnTo>
                <a:close/>
              </a:path>
              <a:path w="2048891" h="1799716">
                <a:moveTo>
                  <a:pt x="759460" y="1113916"/>
                </a:moveTo>
                <a:lnTo>
                  <a:pt x="701039" y="1165224"/>
                </a:lnTo>
                <a:lnTo>
                  <a:pt x="718185" y="1184655"/>
                </a:lnTo>
                <a:lnTo>
                  <a:pt x="776605" y="1133474"/>
                </a:lnTo>
                <a:lnTo>
                  <a:pt x="759460" y="1113916"/>
                </a:lnTo>
                <a:close/>
              </a:path>
              <a:path w="2048891" h="1799716">
                <a:moveTo>
                  <a:pt x="681609" y="1182242"/>
                </a:moveTo>
                <a:lnTo>
                  <a:pt x="623188" y="1233550"/>
                </a:lnTo>
                <a:lnTo>
                  <a:pt x="640207" y="1252981"/>
                </a:lnTo>
                <a:lnTo>
                  <a:pt x="698626" y="1201800"/>
                </a:lnTo>
                <a:lnTo>
                  <a:pt x="681609" y="1182242"/>
                </a:lnTo>
                <a:close/>
              </a:path>
              <a:path w="2048891" h="1799716">
                <a:moveTo>
                  <a:pt x="603758" y="1250568"/>
                </a:moveTo>
                <a:lnTo>
                  <a:pt x="545211" y="1301877"/>
                </a:lnTo>
                <a:lnTo>
                  <a:pt x="562356" y="1321308"/>
                </a:lnTo>
                <a:lnTo>
                  <a:pt x="620776" y="1270127"/>
                </a:lnTo>
                <a:lnTo>
                  <a:pt x="603758" y="1250568"/>
                </a:lnTo>
                <a:close/>
              </a:path>
              <a:path w="2048891" h="1799716">
                <a:moveTo>
                  <a:pt x="525780" y="1319021"/>
                </a:moveTo>
                <a:lnTo>
                  <a:pt x="467360" y="1370202"/>
                </a:lnTo>
                <a:lnTo>
                  <a:pt x="484505" y="1389760"/>
                </a:lnTo>
                <a:lnTo>
                  <a:pt x="542925" y="1338452"/>
                </a:lnTo>
                <a:lnTo>
                  <a:pt x="525780" y="1319021"/>
                </a:lnTo>
                <a:close/>
              </a:path>
              <a:path w="2048891" h="1799716">
                <a:moveTo>
                  <a:pt x="447929" y="1387347"/>
                </a:moveTo>
                <a:lnTo>
                  <a:pt x="389509" y="1438528"/>
                </a:lnTo>
                <a:lnTo>
                  <a:pt x="406526" y="1458086"/>
                </a:lnTo>
                <a:lnTo>
                  <a:pt x="464947" y="1406778"/>
                </a:lnTo>
                <a:lnTo>
                  <a:pt x="447929" y="1387347"/>
                </a:lnTo>
                <a:close/>
              </a:path>
              <a:path w="2048891" h="1799716">
                <a:moveTo>
                  <a:pt x="369950" y="1455673"/>
                </a:moveTo>
                <a:lnTo>
                  <a:pt x="311531" y="1506981"/>
                </a:lnTo>
                <a:lnTo>
                  <a:pt x="328675" y="1526412"/>
                </a:lnTo>
                <a:lnTo>
                  <a:pt x="387096" y="1475104"/>
                </a:lnTo>
                <a:lnTo>
                  <a:pt x="369950" y="1455673"/>
                </a:lnTo>
                <a:close/>
              </a:path>
              <a:path w="2048891" h="1799716">
                <a:moveTo>
                  <a:pt x="292100" y="1523999"/>
                </a:moveTo>
                <a:lnTo>
                  <a:pt x="233680" y="1575308"/>
                </a:lnTo>
                <a:lnTo>
                  <a:pt x="250698" y="1594739"/>
                </a:lnTo>
                <a:lnTo>
                  <a:pt x="309118" y="1543430"/>
                </a:lnTo>
                <a:lnTo>
                  <a:pt x="292100" y="1523999"/>
                </a:lnTo>
                <a:close/>
              </a:path>
              <a:path w="2048891" h="1799716">
                <a:moveTo>
                  <a:pt x="214249" y="1592325"/>
                </a:moveTo>
                <a:lnTo>
                  <a:pt x="155829" y="1643633"/>
                </a:lnTo>
                <a:lnTo>
                  <a:pt x="172847" y="1663064"/>
                </a:lnTo>
                <a:lnTo>
                  <a:pt x="231267" y="1611883"/>
                </a:lnTo>
                <a:lnTo>
                  <a:pt x="214249" y="1592325"/>
                </a:lnTo>
                <a:close/>
              </a:path>
              <a:path w="2048891" h="1799716">
                <a:moveTo>
                  <a:pt x="136271" y="1660652"/>
                </a:moveTo>
                <a:lnTo>
                  <a:pt x="77850" y="1711959"/>
                </a:lnTo>
                <a:lnTo>
                  <a:pt x="94996" y="1731390"/>
                </a:lnTo>
                <a:lnTo>
                  <a:pt x="153416" y="1680209"/>
                </a:lnTo>
                <a:lnTo>
                  <a:pt x="136271" y="1660652"/>
                </a:lnTo>
                <a:close/>
              </a:path>
              <a:path w="2048891" h="1799716">
                <a:moveTo>
                  <a:pt x="58420" y="1729104"/>
                </a:moveTo>
                <a:lnTo>
                  <a:pt x="0" y="1780285"/>
                </a:lnTo>
                <a:lnTo>
                  <a:pt x="17018" y="1799716"/>
                </a:lnTo>
                <a:lnTo>
                  <a:pt x="75437" y="1748535"/>
                </a:lnTo>
                <a:lnTo>
                  <a:pt x="58420" y="1729104"/>
                </a:lnTo>
                <a:close/>
              </a:path>
              <a:path w="2048891" h="1799716">
                <a:moveTo>
                  <a:pt x="1947545" y="71627"/>
                </a:moveTo>
                <a:lnTo>
                  <a:pt x="1964563" y="91186"/>
                </a:lnTo>
                <a:lnTo>
                  <a:pt x="1998944" y="61052"/>
                </a:lnTo>
                <a:lnTo>
                  <a:pt x="2008759" y="52450"/>
                </a:lnTo>
                <a:lnTo>
                  <a:pt x="2015998" y="80517"/>
                </a:lnTo>
                <a:lnTo>
                  <a:pt x="2048891" y="0"/>
                </a:lnTo>
                <a:lnTo>
                  <a:pt x="1991614" y="33019"/>
                </a:lnTo>
                <a:lnTo>
                  <a:pt x="1981866" y="41559"/>
                </a:lnTo>
                <a:lnTo>
                  <a:pt x="1947545" y="71627"/>
                </a:lnTo>
                <a:close/>
              </a:path>
              <a:path w="2048891" h="1799716">
                <a:moveTo>
                  <a:pt x="1991614" y="33019"/>
                </a:moveTo>
                <a:lnTo>
                  <a:pt x="2048891" y="0"/>
                </a:lnTo>
                <a:lnTo>
                  <a:pt x="1964817" y="22097"/>
                </a:lnTo>
                <a:lnTo>
                  <a:pt x="1981866" y="41559"/>
                </a:lnTo>
                <a:lnTo>
                  <a:pt x="1991614" y="33019"/>
                </a:lnTo>
                <a:close/>
              </a:path>
              <a:path w="2048891" h="1799716">
                <a:moveTo>
                  <a:pt x="2015998" y="80517"/>
                </a:moveTo>
                <a:lnTo>
                  <a:pt x="2008759" y="52450"/>
                </a:lnTo>
                <a:lnTo>
                  <a:pt x="1998944" y="61052"/>
                </a:lnTo>
                <a:lnTo>
                  <a:pt x="2015998" y="8051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3131820" y="3794760"/>
            <a:ext cx="4393183" cy="309244"/>
          </a:xfrm>
          <a:custGeom>
            <a:avLst/>
            <a:gdLst/>
            <a:ahLst/>
            <a:cxnLst/>
            <a:rect l="l" t="t" r="r" b="b"/>
            <a:pathLst>
              <a:path w="4393183" h="309244">
                <a:moveTo>
                  <a:pt x="105029" y="6222"/>
                </a:moveTo>
                <a:lnTo>
                  <a:pt x="103378" y="32003"/>
                </a:lnTo>
                <a:lnTo>
                  <a:pt x="180975" y="36702"/>
                </a:lnTo>
                <a:lnTo>
                  <a:pt x="182626" y="10794"/>
                </a:lnTo>
                <a:lnTo>
                  <a:pt x="105029" y="6222"/>
                </a:lnTo>
                <a:close/>
              </a:path>
              <a:path w="4393183" h="309244">
                <a:moveTo>
                  <a:pt x="208406" y="12318"/>
                </a:moveTo>
                <a:lnTo>
                  <a:pt x="206882" y="38226"/>
                </a:lnTo>
                <a:lnTo>
                  <a:pt x="284480" y="42798"/>
                </a:lnTo>
                <a:lnTo>
                  <a:pt x="286004" y="17017"/>
                </a:lnTo>
                <a:lnTo>
                  <a:pt x="208406" y="12318"/>
                </a:lnTo>
                <a:close/>
              </a:path>
              <a:path w="4393183" h="309244">
                <a:moveTo>
                  <a:pt x="311912" y="18541"/>
                </a:moveTo>
                <a:lnTo>
                  <a:pt x="310388" y="44450"/>
                </a:lnTo>
                <a:lnTo>
                  <a:pt x="387857" y="49021"/>
                </a:lnTo>
                <a:lnTo>
                  <a:pt x="389508" y="23113"/>
                </a:lnTo>
                <a:lnTo>
                  <a:pt x="311912" y="18541"/>
                </a:lnTo>
                <a:close/>
              </a:path>
              <a:path w="4393183" h="309244">
                <a:moveTo>
                  <a:pt x="415290" y="24764"/>
                </a:moveTo>
                <a:lnTo>
                  <a:pt x="413766" y="50545"/>
                </a:lnTo>
                <a:lnTo>
                  <a:pt x="491363" y="55244"/>
                </a:lnTo>
                <a:lnTo>
                  <a:pt x="492887" y="29337"/>
                </a:lnTo>
                <a:lnTo>
                  <a:pt x="415290" y="24764"/>
                </a:lnTo>
                <a:close/>
              </a:path>
              <a:path w="4393183" h="309244">
                <a:moveTo>
                  <a:pt x="518794" y="30860"/>
                </a:moveTo>
                <a:lnTo>
                  <a:pt x="517270" y="56768"/>
                </a:lnTo>
                <a:lnTo>
                  <a:pt x="594868" y="61340"/>
                </a:lnTo>
                <a:lnTo>
                  <a:pt x="596392" y="35559"/>
                </a:lnTo>
                <a:lnTo>
                  <a:pt x="518794" y="30860"/>
                </a:lnTo>
                <a:close/>
              </a:path>
              <a:path w="4393183" h="309244">
                <a:moveTo>
                  <a:pt x="622172" y="37083"/>
                </a:moveTo>
                <a:lnTo>
                  <a:pt x="620649" y="62864"/>
                </a:lnTo>
                <a:lnTo>
                  <a:pt x="698245" y="67563"/>
                </a:lnTo>
                <a:lnTo>
                  <a:pt x="699769" y="41656"/>
                </a:lnTo>
                <a:lnTo>
                  <a:pt x="622172" y="37083"/>
                </a:lnTo>
                <a:close/>
              </a:path>
              <a:path w="4393183" h="309244">
                <a:moveTo>
                  <a:pt x="725678" y="43179"/>
                </a:moveTo>
                <a:lnTo>
                  <a:pt x="724154" y="69087"/>
                </a:lnTo>
                <a:lnTo>
                  <a:pt x="801751" y="73787"/>
                </a:lnTo>
                <a:lnTo>
                  <a:pt x="803275" y="47878"/>
                </a:lnTo>
                <a:lnTo>
                  <a:pt x="725678" y="43179"/>
                </a:lnTo>
                <a:close/>
              </a:path>
              <a:path w="4393183" h="309244">
                <a:moveTo>
                  <a:pt x="829056" y="49402"/>
                </a:moveTo>
                <a:lnTo>
                  <a:pt x="827532" y="75310"/>
                </a:lnTo>
                <a:lnTo>
                  <a:pt x="905129" y="79882"/>
                </a:lnTo>
                <a:lnTo>
                  <a:pt x="906653" y="54101"/>
                </a:lnTo>
                <a:lnTo>
                  <a:pt x="829056" y="49402"/>
                </a:lnTo>
                <a:close/>
              </a:path>
              <a:path w="4393183" h="309244">
                <a:moveTo>
                  <a:pt x="932560" y="55625"/>
                </a:moveTo>
                <a:lnTo>
                  <a:pt x="931037" y="81406"/>
                </a:lnTo>
                <a:lnTo>
                  <a:pt x="1008633" y="86106"/>
                </a:lnTo>
                <a:lnTo>
                  <a:pt x="1010157" y="60197"/>
                </a:lnTo>
                <a:lnTo>
                  <a:pt x="932560" y="55625"/>
                </a:lnTo>
                <a:close/>
              </a:path>
              <a:path w="4393183" h="309244">
                <a:moveTo>
                  <a:pt x="1036066" y="61721"/>
                </a:moveTo>
                <a:lnTo>
                  <a:pt x="1034415" y="87629"/>
                </a:lnTo>
                <a:lnTo>
                  <a:pt x="1112012" y="92201"/>
                </a:lnTo>
                <a:lnTo>
                  <a:pt x="1113535" y="66420"/>
                </a:lnTo>
                <a:lnTo>
                  <a:pt x="1036066" y="61721"/>
                </a:lnTo>
                <a:close/>
              </a:path>
              <a:path w="4393183" h="309244">
                <a:moveTo>
                  <a:pt x="1139444" y="67944"/>
                </a:moveTo>
                <a:lnTo>
                  <a:pt x="1137920" y="93852"/>
                </a:lnTo>
                <a:lnTo>
                  <a:pt x="1215517" y="98425"/>
                </a:lnTo>
                <a:lnTo>
                  <a:pt x="1217041" y="72516"/>
                </a:lnTo>
                <a:lnTo>
                  <a:pt x="1139444" y="67944"/>
                </a:lnTo>
                <a:close/>
              </a:path>
              <a:path w="4393183" h="309244">
                <a:moveTo>
                  <a:pt x="1242949" y="74167"/>
                </a:moveTo>
                <a:lnTo>
                  <a:pt x="1241425" y="99948"/>
                </a:lnTo>
                <a:lnTo>
                  <a:pt x="1318895" y="104647"/>
                </a:lnTo>
                <a:lnTo>
                  <a:pt x="1320545" y="78739"/>
                </a:lnTo>
                <a:lnTo>
                  <a:pt x="1242949" y="74167"/>
                </a:lnTo>
                <a:close/>
              </a:path>
              <a:path w="4393183" h="309244">
                <a:moveTo>
                  <a:pt x="1346327" y="80263"/>
                </a:moveTo>
                <a:lnTo>
                  <a:pt x="1344803" y="106171"/>
                </a:lnTo>
                <a:lnTo>
                  <a:pt x="1422400" y="110743"/>
                </a:lnTo>
                <a:lnTo>
                  <a:pt x="1423924" y="84962"/>
                </a:lnTo>
                <a:lnTo>
                  <a:pt x="1346327" y="80263"/>
                </a:lnTo>
                <a:close/>
              </a:path>
              <a:path w="4393183" h="309244">
                <a:moveTo>
                  <a:pt x="1449832" y="86487"/>
                </a:moveTo>
                <a:lnTo>
                  <a:pt x="1448308" y="112267"/>
                </a:lnTo>
                <a:lnTo>
                  <a:pt x="1525905" y="116966"/>
                </a:lnTo>
                <a:lnTo>
                  <a:pt x="1527429" y="91058"/>
                </a:lnTo>
                <a:lnTo>
                  <a:pt x="1449832" y="86487"/>
                </a:lnTo>
                <a:close/>
              </a:path>
              <a:path w="4393183" h="309244">
                <a:moveTo>
                  <a:pt x="1553209" y="92582"/>
                </a:moveTo>
                <a:lnTo>
                  <a:pt x="1551685" y="118490"/>
                </a:lnTo>
                <a:lnTo>
                  <a:pt x="1629283" y="123062"/>
                </a:lnTo>
                <a:lnTo>
                  <a:pt x="1630807" y="97281"/>
                </a:lnTo>
                <a:lnTo>
                  <a:pt x="1553209" y="92582"/>
                </a:lnTo>
                <a:close/>
              </a:path>
              <a:path w="4393183" h="309244">
                <a:moveTo>
                  <a:pt x="1656715" y="98806"/>
                </a:moveTo>
                <a:lnTo>
                  <a:pt x="1655191" y="124713"/>
                </a:lnTo>
                <a:lnTo>
                  <a:pt x="1732788" y="129285"/>
                </a:lnTo>
                <a:lnTo>
                  <a:pt x="1734312" y="103377"/>
                </a:lnTo>
                <a:lnTo>
                  <a:pt x="1656715" y="98806"/>
                </a:lnTo>
                <a:close/>
              </a:path>
              <a:path w="4393183" h="309244">
                <a:moveTo>
                  <a:pt x="1760093" y="105028"/>
                </a:moveTo>
                <a:lnTo>
                  <a:pt x="1758569" y="130809"/>
                </a:lnTo>
                <a:lnTo>
                  <a:pt x="1836166" y="135508"/>
                </a:lnTo>
                <a:lnTo>
                  <a:pt x="1837690" y="109600"/>
                </a:lnTo>
                <a:lnTo>
                  <a:pt x="1760093" y="105028"/>
                </a:lnTo>
                <a:close/>
              </a:path>
              <a:path w="4393183" h="309244">
                <a:moveTo>
                  <a:pt x="1863597" y="111125"/>
                </a:moveTo>
                <a:lnTo>
                  <a:pt x="1862074" y="137032"/>
                </a:lnTo>
                <a:lnTo>
                  <a:pt x="1939670" y="141604"/>
                </a:lnTo>
                <a:lnTo>
                  <a:pt x="1941195" y="115823"/>
                </a:lnTo>
                <a:lnTo>
                  <a:pt x="1863597" y="111125"/>
                </a:lnTo>
                <a:close/>
              </a:path>
              <a:path w="4393183" h="309244">
                <a:moveTo>
                  <a:pt x="1967103" y="117347"/>
                </a:moveTo>
                <a:lnTo>
                  <a:pt x="1965452" y="143128"/>
                </a:lnTo>
                <a:lnTo>
                  <a:pt x="2043049" y="147827"/>
                </a:lnTo>
                <a:lnTo>
                  <a:pt x="2044572" y="121919"/>
                </a:lnTo>
                <a:lnTo>
                  <a:pt x="1967103" y="117347"/>
                </a:lnTo>
                <a:close/>
              </a:path>
              <a:path w="4393183" h="309244">
                <a:moveTo>
                  <a:pt x="2070481" y="123443"/>
                </a:moveTo>
                <a:lnTo>
                  <a:pt x="2068957" y="149351"/>
                </a:lnTo>
                <a:lnTo>
                  <a:pt x="2146554" y="154050"/>
                </a:lnTo>
                <a:lnTo>
                  <a:pt x="2148078" y="128142"/>
                </a:lnTo>
                <a:lnTo>
                  <a:pt x="2070481" y="123443"/>
                </a:lnTo>
                <a:close/>
              </a:path>
              <a:path w="4393183" h="309244">
                <a:moveTo>
                  <a:pt x="2173985" y="129666"/>
                </a:moveTo>
                <a:lnTo>
                  <a:pt x="2172335" y="155575"/>
                </a:lnTo>
                <a:lnTo>
                  <a:pt x="2249932" y="160146"/>
                </a:lnTo>
                <a:lnTo>
                  <a:pt x="2251583" y="134365"/>
                </a:lnTo>
                <a:lnTo>
                  <a:pt x="2173985" y="129666"/>
                </a:lnTo>
                <a:close/>
              </a:path>
              <a:path w="4393183" h="309244">
                <a:moveTo>
                  <a:pt x="2277364" y="135889"/>
                </a:moveTo>
                <a:lnTo>
                  <a:pt x="2275840" y="161670"/>
                </a:lnTo>
                <a:lnTo>
                  <a:pt x="2353437" y="166369"/>
                </a:lnTo>
                <a:lnTo>
                  <a:pt x="2354960" y="140462"/>
                </a:lnTo>
                <a:lnTo>
                  <a:pt x="2277364" y="135889"/>
                </a:lnTo>
                <a:close/>
              </a:path>
              <a:path w="4393183" h="309244">
                <a:moveTo>
                  <a:pt x="2380869" y="141985"/>
                </a:moveTo>
                <a:lnTo>
                  <a:pt x="2379345" y="167894"/>
                </a:lnTo>
                <a:lnTo>
                  <a:pt x="2456815" y="172465"/>
                </a:lnTo>
                <a:lnTo>
                  <a:pt x="2458466" y="146684"/>
                </a:lnTo>
                <a:lnTo>
                  <a:pt x="2380869" y="141985"/>
                </a:lnTo>
                <a:close/>
              </a:path>
              <a:path w="4393183" h="309244">
                <a:moveTo>
                  <a:pt x="2484247" y="148208"/>
                </a:moveTo>
                <a:lnTo>
                  <a:pt x="2482722" y="174116"/>
                </a:lnTo>
                <a:lnTo>
                  <a:pt x="2560320" y="178688"/>
                </a:lnTo>
                <a:lnTo>
                  <a:pt x="2561844" y="152781"/>
                </a:lnTo>
                <a:lnTo>
                  <a:pt x="2484247" y="148208"/>
                </a:lnTo>
                <a:close/>
              </a:path>
              <a:path w="4393183" h="309244">
                <a:moveTo>
                  <a:pt x="2587752" y="154431"/>
                </a:moveTo>
                <a:lnTo>
                  <a:pt x="2586228" y="180212"/>
                </a:lnTo>
                <a:lnTo>
                  <a:pt x="2663825" y="184912"/>
                </a:lnTo>
                <a:lnTo>
                  <a:pt x="2665349" y="159003"/>
                </a:lnTo>
                <a:lnTo>
                  <a:pt x="2587752" y="154431"/>
                </a:lnTo>
                <a:close/>
              </a:path>
              <a:path w="4393183" h="309244">
                <a:moveTo>
                  <a:pt x="2691130" y="160527"/>
                </a:moveTo>
                <a:lnTo>
                  <a:pt x="2689606" y="186435"/>
                </a:lnTo>
                <a:lnTo>
                  <a:pt x="2767203" y="191007"/>
                </a:lnTo>
                <a:lnTo>
                  <a:pt x="2768727" y="165226"/>
                </a:lnTo>
                <a:lnTo>
                  <a:pt x="2691130" y="160527"/>
                </a:lnTo>
                <a:close/>
              </a:path>
              <a:path w="4393183" h="309244">
                <a:moveTo>
                  <a:pt x="2794635" y="166750"/>
                </a:moveTo>
                <a:lnTo>
                  <a:pt x="2793110" y="192531"/>
                </a:lnTo>
                <a:lnTo>
                  <a:pt x="2870708" y="197231"/>
                </a:lnTo>
                <a:lnTo>
                  <a:pt x="2872232" y="171322"/>
                </a:lnTo>
                <a:lnTo>
                  <a:pt x="2794635" y="166750"/>
                </a:lnTo>
                <a:close/>
              </a:path>
              <a:path w="4393183" h="309244">
                <a:moveTo>
                  <a:pt x="2898013" y="172846"/>
                </a:moveTo>
                <a:lnTo>
                  <a:pt x="2896489" y="198754"/>
                </a:lnTo>
                <a:lnTo>
                  <a:pt x="2974085" y="203326"/>
                </a:lnTo>
                <a:lnTo>
                  <a:pt x="2975610" y="177545"/>
                </a:lnTo>
                <a:lnTo>
                  <a:pt x="2898013" y="172846"/>
                </a:lnTo>
                <a:close/>
              </a:path>
              <a:path w="4393183" h="309244">
                <a:moveTo>
                  <a:pt x="3001518" y="179069"/>
                </a:moveTo>
                <a:lnTo>
                  <a:pt x="2999994" y="204977"/>
                </a:lnTo>
                <a:lnTo>
                  <a:pt x="3077591" y="209550"/>
                </a:lnTo>
                <a:lnTo>
                  <a:pt x="3079115" y="183641"/>
                </a:lnTo>
                <a:lnTo>
                  <a:pt x="3001518" y="179069"/>
                </a:lnTo>
                <a:close/>
              </a:path>
              <a:path w="4393183" h="309244">
                <a:moveTo>
                  <a:pt x="3105022" y="185292"/>
                </a:moveTo>
                <a:lnTo>
                  <a:pt x="3103372" y="211073"/>
                </a:lnTo>
                <a:lnTo>
                  <a:pt x="3180969" y="215772"/>
                </a:lnTo>
                <a:lnTo>
                  <a:pt x="3182493" y="189864"/>
                </a:lnTo>
                <a:lnTo>
                  <a:pt x="3105022" y="185292"/>
                </a:lnTo>
                <a:close/>
              </a:path>
              <a:path w="4393183" h="309244">
                <a:moveTo>
                  <a:pt x="3208401" y="191388"/>
                </a:moveTo>
                <a:lnTo>
                  <a:pt x="3206877" y="217296"/>
                </a:lnTo>
                <a:lnTo>
                  <a:pt x="3284474" y="221869"/>
                </a:lnTo>
                <a:lnTo>
                  <a:pt x="3285998" y="196087"/>
                </a:lnTo>
                <a:lnTo>
                  <a:pt x="3208401" y="191388"/>
                </a:lnTo>
                <a:close/>
              </a:path>
              <a:path w="4393183" h="309244">
                <a:moveTo>
                  <a:pt x="3311905" y="197612"/>
                </a:moveTo>
                <a:lnTo>
                  <a:pt x="3310381" y="223392"/>
                </a:lnTo>
                <a:lnTo>
                  <a:pt x="3387852" y="228091"/>
                </a:lnTo>
                <a:lnTo>
                  <a:pt x="3389503" y="202183"/>
                </a:lnTo>
                <a:lnTo>
                  <a:pt x="3311905" y="197612"/>
                </a:lnTo>
                <a:close/>
              </a:path>
              <a:path w="4393183" h="309244">
                <a:moveTo>
                  <a:pt x="3415283" y="203707"/>
                </a:moveTo>
                <a:lnTo>
                  <a:pt x="3413759" y="229615"/>
                </a:lnTo>
                <a:lnTo>
                  <a:pt x="3491356" y="234314"/>
                </a:lnTo>
                <a:lnTo>
                  <a:pt x="3492880" y="208406"/>
                </a:lnTo>
                <a:lnTo>
                  <a:pt x="3415283" y="203707"/>
                </a:lnTo>
                <a:close/>
              </a:path>
              <a:path w="4393183" h="309244">
                <a:moveTo>
                  <a:pt x="3518788" y="209931"/>
                </a:moveTo>
                <a:lnTo>
                  <a:pt x="3517264" y="235838"/>
                </a:lnTo>
                <a:lnTo>
                  <a:pt x="3594861" y="240410"/>
                </a:lnTo>
                <a:lnTo>
                  <a:pt x="3596385" y="214629"/>
                </a:lnTo>
                <a:lnTo>
                  <a:pt x="3518788" y="209931"/>
                </a:lnTo>
                <a:close/>
              </a:path>
              <a:path w="4393183" h="309244">
                <a:moveTo>
                  <a:pt x="3622166" y="216153"/>
                </a:moveTo>
                <a:lnTo>
                  <a:pt x="3620643" y="241934"/>
                </a:lnTo>
                <a:lnTo>
                  <a:pt x="3698239" y="246633"/>
                </a:lnTo>
                <a:lnTo>
                  <a:pt x="3699763" y="220725"/>
                </a:lnTo>
                <a:lnTo>
                  <a:pt x="3622166" y="216153"/>
                </a:lnTo>
                <a:close/>
              </a:path>
              <a:path w="4393183" h="309244">
                <a:moveTo>
                  <a:pt x="3725672" y="222250"/>
                </a:moveTo>
                <a:lnTo>
                  <a:pt x="3724148" y="248157"/>
                </a:lnTo>
                <a:lnTo>
                  <a:pt x="3801745" y="252729"/>
                </a:lnTo>
                <a:lnTo>
                  <a:pt x="3803269" y="226948"/>
                </a:lnTo>
                <a:lnTo>
                  <a:pt x="3725672" y="222250"/>
                </a:lnTo>
                <a:close/>
              </a:path>
              <a:path w="4393183" h="309244">
                <a:moveTo>
                  <a:pt x="3829050" y="228472"/>
                </a:moveTo>
                <a:lnTo>
                  <a:pt x="3827526" y="254381"/>
                </a:lnTo>
                <a:lnTo>
                  <a:pt x="3905123" y="258952"/>
                </a:lnTo>
                <a:lnTo>
                  <a:pt x="3906647" y="233044"/>
                </a:lnTo>
                <a:lnTo>
                  <a:pt x="3829050" y="228472"/>
                </a:lnTo>
                <a:close/>
              </a:path>
              <a:path w="4393183" h="309244">
                <a:moveTo>
                  <a:pt x="3932554" y="234695"/>
                </a:moveTo>
                <a:lnTo>
                  <a:pt x="3931030" y="260476"/>
                </a:lnTo>
                <a:lnTo>
                  <a:pt x="4008628" y="265175"/>
                </a:lnTo>
                <a:lnTo>
                  <a:pt x="4010152" y="239267"/>
                </a:lnTo>
                <a:lnTo>
                  <a:pt x="3932554" y="234695"/>
                </a:lnTo>
                <a:close/>
              </a:path>
              <a:path w="4393183" h="309244">
                <a:moveTo>
                  <a:pt x="4036059" y="240791"/>
                </a:moveTo>
                <a:lnTo>
                  <a:pt x="4034408" y="266700"/>
                </a:lnTo>
                <a:lnTo>
                  <a:pt x="4112005" y="271271"/>
                </a:lnTo>
                <a:lnTo>
                  <a:pt x="4113529" y="245490"/>
                </a:lnTo>
                <a:lnTo>
                  <a:pt x="4036059" y="240791"/>
                </a:lnTo>
                <a:close/>
              </a:path>
              <a:path w="4393183" h="309244">
                <a:moveTo>
                  <a:pt x="4139437" y="247014"/>
                </a:moveTo>
                <a:lnTo>
                  <a:pt x="4137913" y="272795"/>
                </a:lnTo>
                <a:lnTo>
                  <a:pt x="4215510" y="277494"/>
                </a:lnTo>
                <a:lnTo>
                  <a:pt x="4217034" y="251587"/>
                </a:lnTo>
                <a:lnTo>
                  <a:pt x="4139437" y="247014"/>
                </a:lnTo>
                <a:close/>
              </a:path>
              <a:path w="4393183" h="309244">
                <a:moveTo>
                  <a:pt x="4242943" y="253110"/>
                </a:moveTo>
                <a:lnTo>
                  <a:pt x="4241291" y="279019"/>
                </a:lnTo>
                <a:lnTo>
                  <a:pt x="4314868" y="283354"/>
                </a:lnTo>
                <a:lnTo>
                  <a:pt x="4318888" y="283590"/>
                </a:lnTo>
                <a:lnTo>
                  <a:pt x="4393183" y="275081"/>
                </a:lnTo>
                <a:lnTo>
                  <a:pt x="4318000" y="231647"/>
                </a:lnTo>
                <a:lnTo>
                  <a:pt x="4320539" y="257809"/>
                </a:lnTo>
                <a:lnTo>
                  <a:pt x="4316430" y="257561"/>
                </a:lnTo>
                <a:lnTo>
                  <a:pt x="4242943" y="253110"/>
                </a:lnTo>
                <a:close/>
              </a:path>
              <a:path w="4393183" h="309244">
                <a:moveTo>
                  <a:pt x="4318888" y="283590"/>
                </a:moveTo>
                <a:lnTo>
                  <a:pt x="4314868" y="283354"/>
                </a:lnTo>
                <a:lnTo>
                  <a:pt x="4313301" y="309244"/>
                </a:lnTo>
                <a:lnTo>
                  <a:pt x="4393183" y="275081"/>
                </a:lnTo>
                <a:lnTo>
                  <a:pt x="4318888" y="283590"/>
                </a:lnTo>
                <a:close/>
              </a:path>
              <a:path w="4393183" h="309244">
                <a:moveTo>
                  <a:pt x="4320539" y="257809"/>
                </a:moveTo>
                <a:lnTo>
                  <a:pt x="4318000" y="231647"/>
                </a:lnTo>
                <a:lnTo>
                  <a:pt x="4316430" y="257561"/>
                </a:lnTo>
                <a:lnTo>
                  <a:pt x="4320539" y="257809"/>
                </a:lnTo>
                <a:close/>
              </a:path>
              <a:path w="4393183" h="309244">
                <a:moveTo>
                  <a:pt x="1524" y="0"/>
                </a:moveTo>
                <a:lnTo>
                  <a:pt x="0" y="25907"/>
                </a:lnTo>
                <a:lnTo>
                  <a:pt x="77597" y="30479"/>
                </a:lnTo>
                <a:lnTo>
                  <a:pt x="79121" y="4698"/>
                </a:lnTo>
                <a:lnTo>
                  <a:pt x="152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3131566" y="3948683"/>
            <a:ext cx="4393437" cy="408178"/>
          </a:xfrm>
          <a:custGeom>
            <a:avLst/>
            <a:gdLst/>
            <a:ahLst/>
            <a:cxnLst/>
            <a:rect l="l" t="t" r="r" b="b"/>
            <a:pathLst>
              <a:path w="4393437" h="408177">
                <a:moveTo>
                  <a:pt x="2031" y="0"/>
                </a:moveTo>
                <a:lnTo>
                  <a:pt x="0" y="25908"/>
                </a:lnTo>
                <a:lnTo>
                  <a:pt x="77469" y="32258"/>
                </a:lnTo>
                <a:lnTo>
                  <a:pt x="79501" y="6477"/>
                </a:lnTo>
                <a:lnTo>
                  <a:pt x="2031" y="0"/>
                </a:lnTo>
                <a:close/>
              </a:path>
              <a:path w="4393437" h="408177">
                <a:moveTo>
                  <a:pt x="105409" y="8636"/>
                </a:moveTo>
                <a:lnTo>
                  <a:pt x="103250" y="34417"/>
                </a:lnTo>
                <a:lnTo>
                  <a:pt x="180720" y="40767"/>
                </a:lnTo>
                <a:lnTo>
                  <a:pt x="182880" y="14986"/>
                </a:lnTo>
                <a:lnTo>
                  <a:pt x="105409" y="8636"/>
                </a:lnTo>
                <a:close/>
              </a:path>
              <a:path w="4393437" h="408177">
                <a:moveTo>
                  <a:pt x="208660" y="17145"/>
                </a:moveTo>
                <a:lnTo>
                  <a:pt x="206501" y="42926"/>
                </a:lnTo>
                <a:lnTo>
                  <a:pt x="283971" y="49276"/>
                </a:lnTo>
                <a:lnTo>
                  <a:pt x="286131" y="23495"/>
                </a:lnTo>
                <a:lnTo>
                  <a:pt x="208660" y="17145"/>
                </a:lnTo>
                <a:close/>
              </a:path>
              <a:path w="4393437" h="408177">
                <a:moveTo>
                  <a:pt x="311911" y="25654"/>
                </a:moveTo>
                <a:lnTo>
                  <a:pt x="309753" y="51435"/>
                </a:lnTo>
                <a:lnTo>
                  <a:pt x="387222" y="57912"/>
                </a:lnTo>
                <a:lnTo>
                  <a:pt x="389381" y="32004"/>
                </a:lnTo>
                <a:lnTo>
                  <a:pt x="311911" y="25654"/>
                </a:lnTo>
                <a:close/>
              </a:path>
              <a:path w="4393437" h="408177">
                <a:moveTo>
                  <a:pt x="415162" y="34163"/>
                </a:moveTo>
                <a:lnTo>
                  <a:pt x="413131" y="59944"/>
                </a:lnTo>
                <a:lnTo>
                  <a:pt x="490473" y="66421"/>
                </a:lnTo>
                <a:lnTo>
                  <a:pt x="492632" y="40513"/>
                </a:lnTo>
                <a:lnTo>
                  <a:pt x="415162" y="34163"/>
                </a:lnTo>
                <a:close/>
              </a:path>
              <a:path w="4393437" h="408177">
                <a:moveTo>
                  <a:pt x="518541" y="42672"/>
                </a:moveTo>
                <a:lnTo>
                  <a:pt x="516381" y="68580"/>
                </a:lnTo>
                <a:lnTo>
                  <a:pt x="593851" y="74930"/>
                </a:lnTo>
                <a:lnTo>
                  <a:pt x="595883" y="49149"/>
                </a:lnTo>
                <a:lnTo>
                  <a:pt x="518541" y="42672"/>
                </a:lnTo>
                <a:close/>
              </a:path>
              <a:path w="4393437" h="408177">
                <a:moveTo>
                  <a:pt x="621792" y="51181"/>
                </a:moveTo>
                <a:lnTo>
                  <a:pt x="619632" y="77089"/>
                </a:lnTo>
                <a:lnTo>
                  <a:pt x="697103" y="83439"/>
                </a:lnTo>
                <a:lnTo>
                  <a:pt x="699261" y="57658"/>
                </a:lnTo>
                <a:lnTo>
                  <a:pt x="621792" y="51181"/>
                </a:lnTo>
                <a:close/>
              </a:path>
              <a:path w="4393437" h="408177">
                <a:moveTo>
                  <a:pt x="725043" y="59817"/>
                </a:moveTo>
                <a:lnTo>
                  <a:pt x="722883" y="85598"/>
                </a:lnTo>
                <a:lnTo>
                  <a:pt x="800354" y="91948"/>
                </a:lnTo>
                <a:lnTo>
                  <a:pt x="802512" y="66167"/>
                </a:lnTo>
                <a:lnTo>
                  <a:pt x="725043" y="59817"/>
                </a:lnTo>
                <a:close/>
              </a:path>
              <a:path w="4393437" h="408177">
                <a:moveTo>
                  <a:pt x="828294" y="68326"/>
                </a:moveTo>
                <a:lnTo>
                  <a:pt x="826134" y="94107"/>
                </a:lnTo>
                <a:lnTo>
                  <a:pt x="903605" y="100457"/>
                </a:lnTo>
                <a:lnTo>
                  <a:pt x="905763" y="74676"/>
                </a:lnTo>
                <a:lnTo>
                  <a:pt x="828294" y="68326"/>
                </a:lnTo>
                <a:close/>
              </a:path>
              <a:path w="4393437" h="408177">
                <a:moveTo>
                  <a:pt x="931544" y="76835"/>
                </a:moveTo>
                <a:lnTo>
                  <a:pt x="929512" y="102616"/>
                </a:lnTo>
                <a:lnTo>
                  <a:pt x="1006982" y="109093"/>
                </a:lnTo>
                <a:lnTo>
                  <a:pt x="1009014" y="83185"/>
                </a:lnTo>
                <a:lnTo>
                  <a:pt x="931544" y="76835"/>
                </a:lnTo>
                <a:close/>
              </a:path>
              <a:path w="4393437" h="408177">
                <a:moveTo>
                  <a:pt x="1034922" y="85344"/>
                </a:moveTo>
                <a:lnTo>
                  <a:pt x="1032763" y="111125"/>
                </a:lnTo>
                <a:lnTo>
                  <a:pt x="1110233" y="117602"/>
                </a:lnTo>
                <a:lnTo>
                  <a:pt x="1112393" y="91694"/>
                </a:lnTo>
                <a:lnTo>
                  <a:pt x="1034922" y="85344"/>
                </a:lnTo>
                <a:close/>
              </a:path>
              <a:path w="4393437" h="408177">
                <a:moveTo>
                  <a:pt x="1138173" y="93853"/>
                </a:moveTo>
                <a:lnTo>
                  <a:pt x="1136014" y="119761"/>
                </a:lnTo>
                <a:lnTo>
                  <a:pt x="1213484" y="126111"/>
                </a:lnTo>
                <a:lnTo>
                  <a:pt x="1215644" y="100330"/>
                </a:lnTo>
                <a:lnTo>
                  <a:pt x="1138173" y="93853"/>
                </a:lnTo>
                <a:close/>
              </a:path>
              <a:path w="4393437" h="408177">
                <a:moveTo>
                  <a:pt x="1241424" y="102362"/>
                </a:moveTo>
                <a:lnTo>
                  <a:pt x="1239266" y="128270"/>
                </a:lnTo>
                <a:lnTo>
                  <a:pt x="1316735" y="134620"/>
                </a:lnTo>
                <a:lnTo>
                  <a:pt x="1318895" y="108839"/>
                </a:lnTo>
                <a:lnTo>
                  <a:pt x="1241424" y="102362"/>
                </a:lnTo>
                <a:close/>
              </a:path>
              <a:path w="4393437" h="408177">
                <a:moveTo>
                  <a:pt x="1344675" y="110998"/>
                </a:moveTo>
                <a:lnTo>
                  <a:pt x="1342644" y="136779"/>
                </a:lnTo>
                <a:lnTo>
                  <a:pt x="1419986" y="143129"/>
                </a:lnTo>
                <a:lnTo>
                  <a:pt x="1422145" y="117348"/>
                </a:lnTo>
                <a:lnTo>
                  <a:pt x="1344675" y="110998"/>
                </a:lnTo>
                <a:close/>
              </a:path>
              <a:path w="4393437" h="408177">
                <a:moveTo>
                  <a:pt x="1448054" y="119507"/>
                </a:moveTo>
                <a:lnTo>
                  <a:pt x="1445895" y="145288"/>
                </a:lnTo>
                <a:lnTo>
                  <a:pt x="1523364" y="151638"/>
                </a:lnTo>
                <a:lnTo>
                  <a:pt x="1525523" y="125857"/>
                </a:lnTo>
                <a:lnTo>
                  <a:pt x="1448054" y="119507"/>
                </a:lnTo>
                <a:close/>
              </a:path>
              <a:path w="4393437" h="408177">
                <a:moveTo>
                  <a:pt x="1551305" y="128016"/>
                </a:moveTo>
                <a:lnTo>
                  <a:pt x="1549145" y="153797"/>
                </a:lnTo>
                <a:lnTo>
                  <a:pt x="1626616" y="160274"/>
                </a:lnTo>
                <a:lnTo>
                  <a:pt x="1628774" y="134366"/>
                </a:lnTo>
                <a:lnTo>
                  <a:pt x="1551305" y="128016"/>
                </a:lnTo>
                <a:close/>
              </a:path>
              <a:path w="4393437" h="408177">
                <a:moveTo>
                  <a:pt x="1654556" y="136525"/>
                </a:moveTo>
                <a:lnTo>
                  <a:pt x="1652396" y="162306"/>
                </a:lnTo>
                <a:lnTo>
                  <a:pt x="1729867" y="168783"/>
                </a:lnTo>
                <a:lnTo>
                  <a:pt x="1732025" y="143002"/>
                </a:lnTo>
                <a:lnTo>
                  <a:pt x="1654556" y="136525"/>
                </a:lnTo>
                <a:close/>
              </a:path>
              <a:path w="4393437" h="408177">
                <a:moveTo>
                  <a:pt x="1757807" y="145034"/>
                </a:moveTo>
                <a:lnTo>
                  <a:pt x="1755647" y="170942"/>
                </a:lnTo>
                <a:lnTo>
                  <a:pt x="1833118" y="177292"/>
                </a:lnTo>
                <a:lnTo>
                  <a:pt x="1835276" y="151511"/>
                </a:lnTo>
                <a:lnTo>
                  <a:pt x="1757807" y="145034"/>
                </a:lnTo>
                <a:close/>
              </a:path>
              <a:path w="4393437" h="408177">
                <a:moveTo>
                  <a:pt x="1861184" y="153670"/>
                </a:moveTo>
                <a:lnTo>
                  <a:pt x="1859025" y="179451"/>
                </a:lnTo>
                <a:lnTo>
                  <a:pt x="1936495" y="185801"/>
                </a:lnTo>
                <a:lnTo>
                  <a:pt x="1938528" y="160020"/>
                </a:lnTo>
                <a:lnTo>
                  <a:pt x="1861184" y="153670"/>
                </a:lnTo>
                <a:close/>
              </a:path>
              <a:path w="4393437" h="408177">
                <a:moveTo>
                  <a:pt x="1964435" y="162179"/>
                </a:moveTo>
                <a:lnTo>
                  <a:pt x="1962276" y="187960"/>
                </a:lnTo>
                <a:lnTo>
                  <a:pt x="2039746" y="194310"/>
                </a:lnTo>
                <a:lnTo>
                  <a:pt x="2041906" y="168529"/>
                </a:lnTo>
                <a:lnTo>
                  <a:pt x="1964435" y="162179"/>
                </a:lnTo>
                <a:close/>
              </a:path>
              <a:path w="4393437" h="408177">
                <a:moveTo>
                  <a:pt x="2067686" y="170688"/>
                </a:moveTo>
                <a:lnTo>
                  <a:pt x="2065528" y="196469"/>
                </a:lnTo>
                <a:lnTo>
                  <a:pt x="2142997" y="202946"/>
                </a:lnTo>
                <a:lnTo>
                  <a:pt x="2145157" y="177038"/>
                </a:lnTo>
                <a:lnTo>
                  <a:pt x="2067686" y="170688"/>
                </a:lnTo>
                <a:close/>
              </a:path>
              <a:path w="4393437" h="408177">
                <a:moveTo>
                  <a:pt x="2170937" y="179197"/>
                </a:moveTo>
                <a:lnTo>
                  <a:pt x="2168779" y="204978"/>
                </a:lnTo>
                <a:lnTo>
                  <a:pt x="2246248" y="211455"/>
                </a:lnTo>
                <a:lnTo>
                  <a:pt x="2248408" y="185547"/>
                </a:lnTo>
                <a:lnTo>
                  <a:pt x="2170937" y="179197"/>
                </a:lnTo>
                <a:close/>
              </a:path>
              <a:path w="4393437" h="408177">
                <a:moveTo>
                  <a:pt x="2274188" y="187706"/>
                </a:moveTo>
                <a:lnTo>
                  <a:pt x="2272157" y="213614"/>
                </a:lnTo>
                <a:lnTo>
                  <a:pt x="2349626" y="219964"/>
                </a:lnTo>
                <a:lnTo>
                  <a:pt x="2351659" y="194183"/>
                </a:lnTo>
                <a:lnTo>
                  <a:pt x="2274188" y="187706"/>
                </a:lnTo>
                <a:close/>
              </a:path>
              <a:path w="4393437" h="408177">
                <a:moveTo>
                  <a:pt x="2377567" y="196215"/>
                </a:moveTo>
                <a:lnTo>
                  <a:pt x="2375408" y="222123"/>
                </a:lnTo>
                <a:lnTo>
                  <a:pt x="2452878" y="228473"/>
                </a:lnTo>
                <a:lnTo>
                  <a:pt x="2455036" y="202692"/>
                </a:lnTo>
                <a:lnTo>
                  <a:pt x="2377567" y="196215"/>
                </a:lnTo>
                <a:close/>
              </a:path>
              <a:path w="4393437" h="408177">
                <a:moveTo>
                  <a:pt x="2480818" y="204851"/>
                </a:moveTo>
                <a:lnTo>
                  <a:pt x="2478659" y="230632"/>
                </a:lnTo>
                <a:lnTo>
                  <a:pt x="2556129" y="236982"/>
                </a:lnTo>
                <a:lnTo>
                  <a:pt x="2558287" y="211201"/>
                </a:lnTo>
                <a:lnTo>
                  <a:pt x="2480818" y="204851"/>
                </a:lnTo>
                <a:close/>
              </a:path>
              <a:path w="4393437" h="408177">
                <a:moveTo>
                  <a:pt x="2584069" y="213360"/>
                </a:moveTo>
                <a:lnTo>
                  <a:pt x="2581910" y="239141"/>
                </a:lnTo>
                <a:lnTo>
                  <a:pt x="2659380" y="245491"/>
                </a:lnTo>
                <a:lnTo>
                  <a:pt x="2661538" y="219710"/>
                </a:lnTo>
                <a:lnTo>
                  <a:pt x="2584069" y="213360"/>
                </a:lnTo>
                <a:close/>
              </a:path>
              <a:path w="4393437" h="408177">
                <a:moveTo>
                  <a:pt x="2687320" y="221869"/>
                </a:moveTo>
                <a:lnTo>
                  <a:pt x="2685287" y="247650"/>
                </a:lnTo>
                <a:lnTo>
                  <a:pt x="2762631" y="254127"/>
                </a:lnTo>
                <a:lnTo>
                  <a:pt x="2764789" y="228219"/>
                </a:lnTo>
                <a:lnTo>
                  <a:pt x="2687320" y="221869"/>
                </a:lnTo>
                <a:close/>
              </a:path>
              <a:path w="4393437" h="408177">
                <a:moveTo>
                  <a:pt x="2790697" y="230378"/>
                </a:moveTo>
                <a:lnTo>
                  <a:pt x="2788538" y="256159"/>
                </a:lnTo>
                <a:lnTo>
                  <a:pt x="2866009" y="262636"/>
                </a:lnTo>
                <a:lnTo>
                  <a:pt x="2868168" y="236728"/>
                </a:lnTo>
                <a:lnTo>
                  <a:pt x="2790697" y="230378"/>
                </a:lnTo>
                <a:close/>
              </a:path>
              <a:path w="4393437" h="408177">
                <a:moveTo>
                  <a:pt x="2893948" y="238887"/>
                </a:moveTo>
                <a:lnTo>
                  <a:pt x="2891789" y="264795"/>
                </a:lnTo>
                <a:lnTo>
                  <a:pt x="2969260" y="271145"/>
                </a:lnTo>
                <a:lnTo>
                  <a:pt x="2971419" y="245364"/>
                </a:lnTo>
                <a:lnTo>
                  <a:pt x="2893948" y="238887"/>
                </a:lnTo>
                <a:close/>
              </a:path>
              <a:path w="4393437" h="408177">
                <a:moveTo>
                  <a:pt x="2997199" y="247396"/>
                </a:moveTo>
                <a:lnTo>
                  <a:pt x="2995041" y="273304"/>
                </a:lnTo>
                <a:lnTo>
                  <a:pt x="3072510" y="279654"/>
                </a:lnTo>
                <a:lnTo>
                  <a:pt x="3074670" y="253873"/>
                </a:lnTo>
                <a:lnTo>
                  <a:pt x="2997199" y="247396"/>
                </a:lnTo>
                <a:close/>
              </a:path>
              <a:path w="4393437" h="408177">
                <a:moveTo>
                  <a:pt x="3100450" y="256032"/>
                </a:moveTo>
                <a:lnTo>
                  <a:pt x="3098292" y="281813"/>
                </a:lnTo>
                <a:lnTo>
                  <a:pt x="3175761" y="288163"/>
                </a:lnTo>
                <a:lnTo>
                  <a:pt x="3177921" y="262382"/>
                </a:lnTo>
                <a:lnTo>
                  <a:pt x="3100450" y="256032"/>
                </a:lnTo>
                <a:close/>
              </a:path>
              <a:path w="4393437" h="408177">
                <a:moveTo>
                  <a:pt x="3203829" y="264541"/>
                </a:moveTo>
                <a:lnTo>
                  <a:pt x="3201670" y="290322"/>
                </a:lnTo>
                <a:lnTo>
                  <a:pt x="3279139" y="296672"/>
                </a:lnTo>
                <a:lnTo>
                  <a:pt x="3281172" y="270891"/>
                </a:lnTo>
                <a:lnTo>
                  <a:pt x="3203829" y="264541"/>
                </a:lnTo>
                <a:close/>
              </a:path>
              <a:path w="4393437" h="408177">
                <a:moveTo>
                  <a:pt x="3307079" y="273050"/>
                </a:moveTo>
                <a:lnTo>
                  <a:pt x="3304921" y="298831"/>
                </a:lnTo>
                <a:lnTo>
                  <a:pt x="3382390" y="305308"/>
                </a:lnTo>
                <a:lnTo>
                  <a:pt x="3384550" y="279400"/>
                </a:lnTo>
                <a:lnTo>
                  <a:pt x="3307079" y="273050"/>
                </a:lnTo>
                <a:close/>
              </a:path>
              <a:path w="4393437" h="408177">
                <a:moveTo>
                  <a:pt x="3410330" y="281559"/>
                </a:moveTo>
                <a:lnTo>
                  <a:pt x="3408172" y="307340"/>
                </a:lnTo>
                <a:lnTo>
                  <a:pt x="3485641" y="313817"/>
                </a:lnTo>
                <a:lnTo>
                  <a:pt x="3487801" y="288036"/>
                </a:lnTo>
                <a:lnTo>
                  <a:pt x="3410330" y="281559"/>
                </a:lnTo>
                <a:close/>
              </a:path>
              <a:path w="4393437" h="408177">
                <a:moveTo>
                  <a:pt x="3513581" y="290068"/>
                </a:moveTo>
                <a:lnTo>
                  <a:pt x="3511423" y="315976"/>
                </a:lnTo>
                <a:lnTo>
                  <a:pt x="3588892" y="322326"/>
                </a:lnTo>
                <a:lnTo>
                  <a:pt x="3591052" y="296545"/>
                </a:lnTo>
                <a:lnTo>
                  <a:pt x="3513581" y="290068"/>
                </a:lnTo>
                <a:close/>
              </a:path>
              <a:path w="4393437" h="408177">
                <a:moveTo>
                  <a:pt x="3616832" y="298704"/>
                </a:moveTo>
                <a:lnTo>
                  <a:pt x="3614801" y="324485"/>
                </a:lnTo>
                <a:lnTo>
                  <a:pt x="3692270" y="330835"/>
                </a:lnTo>
                <a:lnTo>
                  <a:pt x="3694303" y="305054"/>
                </a:lnTo>
                <a:lnTo>
                  <a:pt x="3616832" y="298704"/>
                </a:lnTo>
                <a:close/>
              </a:path>
              <a:path w="4393437" h="408177">
                <a:moveTo>
                  <a:pt x="3720210" y="307213"/>
                </a:moveTo>
                <a:lnTo>
                  <a:pt x="3718052" y="332994"/>
                </a:lnTo>
                <a:lnTo>
                  <a:pt x="3795522" y="339344"/>
                </a:lnTo>
                <a:lnTo>
                  <a:pt x="3797680" y="313563"/>
                </a:lnTo>
                <a:lnTo>
                  <a:pt x="3720210" y="307213"/>
                </a:lnTo>
                <a:close/>
              </a:path>
              <a:path w="4393437" h="408177">
                <a:moveTo>
                  <a:pt x="3823461" y="315722"/>
                </a:moveTo>
                <a:lnTo>
                  <a:pt x="3821303" y="341503"/>
                </a:lnTo>
                <a:lnTo>
                  <a:pt x="3898773" y="347980"/>
                </a:lnTo>
                <a:lnTo>
                  <a:pt x="3900931" y="322072"/>
                </a:lnTo>
                <a:lnTo>
                  <a:pt x="3823461" y="315722"/>
                </a:lnTo>
                <a:close/>
              </a:path>
              <a:path w="4393437" h="408177">
                <a:moveTo>
                  <a:pt x="3926712" y="324231"/>
                </a:moveTo>
                <a:lnTo>
                  <a:pt x="3924554" y="350012"/>
                </a:lnTo>
                <a:lnTo>
                  <a:pt x="4002024" y="356489"/>
                </a:lnTo>
                <a:lnTo>
                  <a:pt x="4004182" y="330581"/>
                </a:lnTo>
                <a:lnTo>
                  <a:pt x="3926712" y="324231"/>
                </a:lnTo>
                <a:close/>
              </a:path>
              <a:path w="4393437" h="408177">
                <a:moveTo>
                  <a:pt x="4029963" y="332740"/>
                </a:moveTo>
                <a:lnTo>
                  <a:pt x="4027931" y="358648"/>
                </a:lnTo>
                <a:lnTo>
                  <a:pt x="4105275" y="364998"/>
                </a:lnTo>
                <a:lnTo>
                  <a:pt x="4107433" y="339217"/>
                </a:lnTo>
                <a:lnTo>
                  <a:pt x="4029963" y="332740"/>
                </a:lnTo>
                <a:close/>
              </a:path>
              <a:path w="4393437" h="408177">
                <a:moveTo>
                  <a:pt x="4133341" y="341249"/>
                </a:moveTo>
                <a:lnTo>
                  <a:pt x="4131182" y="367157"/>
                </a:lnTo>
                <a:lnTo>
                  <a:pt x="4208653" y="373507"/>
                </a:lnTo>
                <a:lnTo>
                  <a:pt x="4210811" y="347726"/>
                </a:lnTo>
                <a:lnTo>
                  <a:pt x="4133341" y="341249"/>
                </a:lnTo>
                <a:close/>
              </a:path>
              <a:path w="4393437" h="408177">
                <a:moveTo>
                  <a:pt x="4236592" y="349885"/>
                </a:moveTo>
                <a:lnTo>
                  <a:pt x="4234433" y="375666"/>
                </a:lnTo>
                <a:lnTo>
                  <a:pt x="4311904" y="382016"/>
                </a:lnTo>
                <a:lnTo>
                  <a:pt x="4314062" y="356235"/>
                </a:lnTo>
                <a:lnTo>
                  <a:pt x="4236592" y="349885"/>
                </a:lnTo>
                <a:close/>
              </a:path>
              <a:path w="4393437" h="408177">
                <a:moveTo>
                  <a:pt x="4393437" y="375793"/>
                </a:moveTo>
                <a:lnTo>
                  <a:pt x="4319269" y="330708"/>
                </a:lnTo>
                <a:lnTo>
                  <a:pt x="4312792" y="408178"/>
                </a:lnTo>
                <a:lnTo>
                  <a:pt x="4393437" y="37579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83540" y="465946"/>
            <a:ext cx="6151422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4" b="1">
                <a:latin typeface="Arial"/>
                <a:cs typeface="Arial"/>
              </a:rPr>
              <a:t>v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49" b="1">
                <a:latin typeface="Arial"/>
                <a:cs typeface="Arial"/>
              </a:rPr>
              <a:t> </a:t>
            </a:r>
            <a:r>
              <a:rPr dirty="0" smtClean="0" sz="3600" spc="-425" b="1">
                <a:latin typeface="Arial"/>
                <a:cs typeface="Arial"/>
              </a:rPr>
              <a:t>T</a:t>
            </a:r>
            <a:r>
              <a:rPr dirty="0" smtClean="0" sz="3600" spc="-154" b="1">
                <a:latin typeface="Arial"/>
                <a:cs typeface="Arial"/>
              </a:rPr>
              <a:t>y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4" b="1">
                <a:latin typeface="Arial"/>
                <a:cs typeface="Arial"/>
              </a:rPr>
              <a:t>e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74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300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4" b="1">
                <a:latin typeface="Arial"/>
                <a:cs typeface="Arial"/>
              </a:rPr>
              <a:t>ete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3540" y="1577371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26440" y="1577371"/>
            <a:ext cx="5850432" cy="17332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Primitive</a:t>
            </a:r>
            <a:r>
              <a:rPr dirty="0" smtClean="0" sz="2400" spc="-29">
                <a:latin typeface="Arial"/>
                <a:cs typeface="Arial"/>
              </a:rPr>
              <a:t> </a:t>
            </a:r>
            <a:r>
              <a:rPr dirty="0" smtClean="0" sz="2400" spc="-13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ype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-184">
                <a:latin typeface="Arial"/>
                <a:cs typeface="Arial"/>
              </a:rPr>
              <a:t>V</a:t>
            </a:r>
            <a:r>
              <a:rPr dirty="0" smtClean="0" sz="2400" spc="0">
                <a:latin typeface="Arial"/>
                <a:cs typeface="Arial"/>
              </a:rPr>
              <a:t>aria</a:t>
            </a:r>
            <a:r>
              <a:rPr dirty="0" smtClean="0" sz="2400" spc="-4">
                <a:latin typeface="Arial"/>
                <a:cs typeface="Arial"/>
              </a:rPr>
              <a:t>b</a:t>
            </a:r>
            <a:r>
              <a:rPr dirty="0" smtClean="0" sz="2400" spc="0">
                <a:latin typeface="Arial"/>
                <a:cs typeface="Arial"/>
              </a:rPr>
              <a:t>l</a:t>
            </a:r>
            <a:r>
              <a:rPr dirty="0" smtClean="0" sz="2400" spc="-4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s/</a:t>
            </a:r>
            <a:r>
              <a:rPr dirty="0" smtClean="0" sz="2400" spc="-179">
                <a:latin typeface="Arial"/>
                <a:cs typeface="Arial"/>
              </a:rPr>
              <a:t>V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-4">
                <a:latin typeface="Arial"/>
                <a:cs typeface="Arial"/>
              </a:rPr>
              <a:t>l</a:t>
            </a:r>
            <a:r>
              <a:rPr dirty="0" smtClean="0" sz="2400" spc="4">
                <a:latin typeface="Arial"/>
                <a:cs typeface="Arial"/>
              </a:rPr>
              <a:t>u</a:t>
            </a:r>
            <a:r>
              <a:rPr dirty="0" smtClean="0" sz="2400" spc="0">
                <a:latin typeface="Arial"/>
                <a:cs typeface="Arial"/>
              </a:rPr>
              <a:t>es</a:t>
            </a:r>
            <a:r>
              <a:rPr dirty="0" smtClean="0" sz="2400" spc="5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are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alw</a:t>
            </a:r>
            <a:r>
              <a:rPr dirty="0" smtClean="0" sz="2400" spc="-4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ys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</a:pPr>
            <a:r>
              <a:rPr dirty="0" smtClean="0" sz="2400" spc="0">
                <a:latin typeface="Arial"/>
                <a:cs typeface="Arial"/>
              </a:rPr>
              <a:t>va</a:t>
            </a:r>
            <a:r>
              <a:rPr dirty="0" smtClean="0" sz="2400" spc="-9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ue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to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ca</a:t>
            </a:r>
            <a:r>
              <a:rPr dirty="0" smtClean="0" sz="2400" spc="-9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l</a:t>
            </a:r>
            <a:r>
              <a:rPr dirty="0" smtClean="0" sz="2400" spc="-9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d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  <a:spcBef>
                <a:spcPts val="698"/>
              </a:spcBef>
            </a:pP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-14">
                <a:latin typeface="Arial"/>
                <a:cs typeface="Arial"/>
              </a:rPr>
              <a:t>x</a:t>
            </a:r>
            <a:r>
              <a:rPr dirty="0" smtClean="0" sz="2400" spc="0">
                <a:latin typeface="Arial"/>
                <a:cs typeface="Arial"/>
              </a:rPr>
              <a:t>ample</a:t>
            </a:r>
            <a:endParaRPr sz="2400">
              <a:latin typeface="Arial"/>
              <a:cs typeface="Arial"/>
            </a:endParaRPr>
          </a:p>
          <a:p>
            <a:pPr marL="48666" marR="45720">
              <a:lnSpc>
                <a:spcPct val="95825"/>
              </a:lnSpc>
              <a:spcBef>
                <a:spcPts val="420"/>
              </a:spcBef>
            </a:pPr>
            <a:r>
              <a:rPr dirty="0" smtClean="0" sz="1200" spc="0" b="1">
                <a:latin typeface="Arial"/>
                <a:cs typeface="Arial"/>
              </a:rPr>
              <a:t>//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File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Name:</a:t>
            </a:r>
            <a:r>
              <a:rPr dirty="0" smtClean="0" sz="1200" spc="-9" b="1">
                <a:latin typeface="Arial"/>
                <a:cs typeface="Arial"/>
              </a:rPr>
              <a:t> </a:t>
            </a:r>
            <a:r>
              <a:rPr dirty="0" smtClean="0" sz="1200" spc="-4" b="1">
                <a:latin typeface="Arial"/>
                <a:cs typeface="Arial"/>
              </a:rPr>
              <a:t>D</a:t>
            </a:r>
            <a:r>
              <a:rPr dirty="0" smtClean="0" sz="1200" spc="0" b="1">
                <a:latin typeface="Arial"/>
                <a:cs typeface="Arial"/>
              </a:rPr>
              <a:t>emo.</a:t>
            </a:r>
            <a:r>
              <a:rPr dirty="0" smtClean="0" sz="1200" spc="-9" b="1">
                <a:latin typeface="Arial"/>
                <a:cs typeface="Arial"/>
              </a:rPr>
              <a:t>j</a:t>
            </a:r>
            <a:r>
              <a:rPr dirty="0" smtClean="0" sz="1200" spc="0" b="1">
                <a:latin typeface="Arial"/>
                <a:cs typeface="Arial"/>
              </a:rPr>
              <a:t>a</a:t>
            </a:r>
            <a:r>
              <a:rPr dirty="0" smtClean="0" sz="1200" spc="-14" b="1">
                <a:latin typeface="Arial"/>
                <a:cs typeface="Arial"/>
              </a:rPr>
              <a:t>v</a:t>
            </a:r>
            <a:r>
              <a:rPr dirty="0" smtClean="0" sz="1200" spc="0" b="1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  <a:p>
            <a:pPr marL="48666" marR="45720">
              <a:lnSpc>
                <a:spcPct val="95825"/>
              </a:lnSpc>
              <a:spcBef>
                <a:spcPts val="60"/>
              </a:spcBef>
            </a:pPr>
            <a:r>
              <a:rPr dirty="0" smtClean="0" sz="1200" spc="4" b="1">
                <a:latin typeface="Arial"/>
                <a:cs typeface="Arial"/>
              </a:rPr>
              <a:t>c</a:t>
            </a:r>
            <a:r>
              <a:rPr dirty="0" smtClean="0" sz="1200" spc="0" b="1">
                <a:latin typeface="Arial"/>
                <a:cs typeface="Arial"/>
              </a:rPr>
              <a:t>l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s</a:t>
            </a:r>
            <a:r>
              <a:rPr dirty="0" smtClean="0" sz="1200" spc="-29" b="1">
                <a:latin typeface="Arial"/>
                <a:cs typeface="Arial"/>
              </a:rPr>
              <a:t> </a:t>
            </a:r>
            <a:r>
              <a:rPr dirty="0" smtClean="0" sz="1200" spc="-84" b="1">
                <a:latin typeface="Arial"/>
                <a:cs typeface="Arial"/>
              </a:rPr>
              <a:t>T</a:t>
            </a:r>
            <a:r>
              <a:rPr dirty="0" smtClean="0" sz="1200" spc="4" b="1">
                <a:latin typeface="Arial"/>
                <a:cs typeface="Arial"/>
              </a:rPr>
              <a:t>e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  <a:p>
            <a:pPr marL="48666" marR="45720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92316" y="1577371"/>
            <a:ext cx="1962802" cy="7787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passed</a:t>
            </a:r>
            <a:r>
              <a:rPr dirty="0" smtClean="0" sz="2400" spc="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by</a:t>
            </a:r>
            <a:endParaRPr sz="2400">
              <a:latin typeface="Arial"/>
              <a:cs typeface="Arial"/>
            </a:endParaRPr>
          </a:p>
          <a:p>
            <a:pPr marL="546353">
              <a:lnSpc>
                <a:spcPct val="101725"/>
              </a:lnSpc>
              <a:spcBef>
                <a:spcPts val="1186"/>
              </a:spcBef>
            </a:pPr>
            <a:r>
              <a:rPr dirty="0" smtClean="0" sz="1800" spc="0" b="1">
                <a:latin typeface="Calibri"/>
                <a:cs typeface="Calibri"/>
              </a:rPr>
              <a:t>S</a:t>
            </a:r>
            <a:r>
              <a:rPr dirty="0" smtClean="0" sz="1800" spc="-9" b="1">
                <a:latin typeface="Calibri"/>
                <a:cs typeface="Calibri"/>
              </a:rPr>
              <a:t>t</a:t>
            </a:r>
            <a:r>
              <a:rPr dirty="0" smtClean="0" sz="1800" spc="0" b="1">
                <a:latin typeface="Calibri"/>
                <a:cs typeface="Calibri"/>
              </a:rPr>
              <a:t>ack</a:t>
            </a:r>
            <a:r>
              <a:rPr dirty="0" smtClean="0" sz="1800" spc="-9" b="1">
                <a:latin typeface="Calibri"/>
                <a:cs typeface="Calibri"/>
              </a:rPr>
              <a:t> </a:t>
            </a:r>
            <a:r>
              <a:rPr dirty="0" smtClean="0" sz="1800" spc="0" b="1">
                <a:latin typeface="Calibri"/>
                <a:cs typeface="Calibri"/>
              </a:rPr>
              <a:t>Memo</a:t>
            </a:r>
            <a:r>
              <a:rPr dirty="0" smtClean="0" sz="1800" spc="9" b="1">
                <a:latin typeface="Calibri"/>
                <a:cs typeface="Calibri"/>
              </a:rPr>
              <a:t>r</a:t>
            </a:r>
            <a:r>
              <a:rPr dirty="0" smtClean="0" sz="1800" spc="0" b="1"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3540" y="2382297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77162" y="3315668"/>
            <a:ext cx="497078" cy="3606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latin typeface="Arial"/>
                <a:cs typeface="Arial"/>
              </a:rPr>
              <a:t>public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</a:pPr>
            <a:r>
              <a:rPr dirty="0" smtClean="0" sz="1200" spc="0" b="1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91562" y="3315668"/>
            <a:ext cx="44678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tatic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05962" y="3315668"/>
            <a:ext cx="35915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-19" b="1">
                <a:latin typeface="Arial"/>
                <a:cs typeface="Arial"/>
              </a:rPr>
              <a:t>v</a:t>
            </a:r>
            <a:r>
              <a:rPr dirty="0" smtClean="0" sz="1200" spc="0" b="1">
                <a:latin typeface="Arial"/>
                <a:cs typeface="Arial"/>
              </a:rPr>
              <a:t>oid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20616" y="3315668"/>
            <a:ext cx="140705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4" b="1">
                <a:latin typeface="Arial"/>
                <a:cs typeface="Arial"/>
              </a:rPr>
              <a:t>c</a:t>
            </a:r>
            <a:r>
              <a:rPr dirty="0" smtClean="0" sz="1200" spc="0" b="1">
                <a:latin typeface="Arial"/>
                <a:cs typeface="Arial"/>
              </a:rPr>
              <a:t>hange(int</a:t>
            </a:r>
            <a:r>
              <a:rPr dirty="0" smtClean="0" sz="1200" spc="0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0" b="1">
                <a:latin typeface="Arial"/>
                <a:cs typeface="Arial"/>
              </a:rPr>
              <a:t>,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int</a:t>
            </a:r>
            <a:r>
              <a:rPr dirty="0" smtClean="0" sz="1200" spc="14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b)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91562" y="3681428"/>
            <a:ext cx="537464" cy="360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296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200" spc="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4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7162" y="4047188"/>
            <a:ext cx="497078" cy="5436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86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1200" spc="0" b="1">
                <a:latin typeface="Arial"/>
                <a:cs typeface="Arial"/>
              </a:rPr>
              <a:t>public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91562" y="4230068"/>
            <a:ext cx="44678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tatic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05962" y="4230068"/>
            <a:ext cx="35915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-19" b="1">
                <a:latin typeface="Arial"/>
                <a:cs typeface="Arial"/>
              </a:rPr>
              <a:t>v</a:t>
            </a:r>
            <a:r>
              <a:rPr dirty="0" smtClean="0" sz="1200" spc="0" b="1">
                <a:latin typeface="Arial"/>
                <a:cs typeface="Arial"/>
              </a:rPr>
              <a:t>oid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20616" y="4230068"/>
            <a:ext cx="1412240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latin typeface="Arial"/>
                <a:cs typeface="Arial"/>
              </a:rPr>
              <a:t>m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0" b="1">
                <a:latin typeface="Arial"/>
                <a:cs typeface="Arial"/>
              </a:rPr>
              <a:t>in(String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0" b="1">
                <a:latin typeface="Arial"/>
                <a:cs typeface="Arial"/>
              </a:rPr>
              <a:t>rg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-4" b="1">
                <a:latin typeface="Arial"/>
                <a:cs typeface="Arial"/>
              </a:rPr>
              <a:t>[])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1562" y="4596082"/>
            <a:ext cx="3306595" cy="5435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286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int</a:t>
            </a:r>
            <a:r>
              <a:rPr dirty="0" smtClean="0" sz="1200" spc="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dirty="0" smtClean="0" sz="1200" spc="-1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8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-29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tem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ou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.pr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(“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re</a:t>
            </a:r>
            <a:r>
              <a:rPr dirty="0" smtClean="0" sz="1200" spc="2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Ca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ng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hange”);</a:t>
            </a:r>
            <a:endParaRPr sz="1200">
              <a:latin typeface="Arial"/>
              <a:cs typeface="Arial"/>
            </a:endParaRPr>
          </a:p>
          <a:p>
            <a:pPr marL="12700" marR="26286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-29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tem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ou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.pr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(“a=“</a:t>
            </a:r>
            <a:r>
              <a:rPr dirty="0" smtClean="0" sz="1200" spc="3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“b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“</a:t>
            </a:r>
            <a:r>
              <a:rPr dirty="0" smtClean="0" sz="1200" spc="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1562" y="5327602"/>
            <a:ext cx="1038860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hange(a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2406" y="5876045"/>
            <a:ext cx="2210812" cy="3612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455">
              <a:lnSpc>
                <a:spcPts val="1330"/>
              </a:lnSpc>
              <a:spcBef>
                <a:spcPts val="66"/>
              </a:spcBef>
            </a:pPr>
            <a:r>
              <a:rPr dirty="0" smtClean="0" sz="1200" spc="0" b="1">
                <a:latin typeface="Arial"/>
                <a:cs typeface="Arial"/>
              </a:rPr>
              <a:t>}//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End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of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-4" b="1">
                <a:latin typeface="Arial"/>
                <a:cs typeface="Arial"/>
              </a:rPr>
              <a:t>M</a:t>
            </a:r>
            <a:r>
              <a:rPr dirty="0" smtClean="0" sz="1200" spc="0" b="1">
                <a:latin typeface="Arial"/>
                <a:cs typeface="Arial"/>
              </a:rPr>
              <a:t>eth</a:t>
            </a:r>
            <a:r>
              <a:rPr dirty="0" smtClean="0" sz="1200" spc="-4" b="1">
                <a:latin typeface="Arial"/>
                <a:cs typeface="Arial"/>
              </a:rPr>
              <a:t>o</a:t>
            </a:r>
            <a:r>
              <a:rPr dirty="0" smtClean="0" sz="1200" spc="0" b="1"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  <a:p>
            <a:pPr marL="12700" marR="22905">
              <a:lnSpc>
                <a:spcPct val="95825"/>
              </a:lnSpc>
            </a:pPr>
            <a:r>
              <a:rPr dirty="0" smtClean="0" sz="1200" spc="0" b="1">
                <a:latin typeface="Arial"/>
                <a:cs typeface="Arial"/>
              </a:rPr>
              <a:t>}//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E</a:t>
            </a:r>
            <a:r>
              <a:rPr dirty="0" smtClean="0" sz="1200" spc="0" b="1">
                <a:latin typeface="Arial"/>
                <a:cs typeface="Arial"/>
              </a:rPr>
              <a:t>nd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of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c</a:t>
            </a:r>
            <a:r>
              <a:rPr dirty="0" smtClean="0" sz="1200" spc="0" b="1">
                <a:latin typeface="Arial"/>
                <a:cs typeface="Arial"/>
              </a:rPr>
              <a:t>l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87133" y="2422398"/>
            <a:ext cx="2034540" cy="36713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40"/>
              </a:spcBef>
            </a:pPr>
            <a:endParaRPr sz="650"/>
          </a:p>
          <a:p>
            <a:pPr marL="279299" marR="358800" algn="ctr">
              <a:lnSpc>
                <a:spcPct val="101725"/>
              </a:lnSpc>
              <a:spcBef>
                <a:spcPts val="7000"/>
              </a:spcBef>
            </a:pPr>
            <a:r>
              <a:rPr dirty="0" smtClean="0" sz="1800" spc="-4">
                <a:latin typeface="Calibri"/>
                <a:cs typeface="Calibri"/>
              </a:rPr>
              <a:t>c</a:t>
            </a:r>
            <a:r>
              <a:rPr dirty="0" smtClean="0" sz="1800" spc="0">
                <a:latin typeface="Calibri"/>
                <a:cs typeface="Calibri"/>
              </a:rPr>
              <a:t>ha</a:t>
            </a:r>
            <a:r>
              <a:rPr dirty="0" smtClean="0" sz="1800" spc="4">
                <a:latin typeface="Calibri"/>
                <a:cs typeface="Calibri"/>
              </a:rPr>
              <a:t>n</a:t>
            </a:r>
            <a:r>
              <a:rPr dirty="0" smtClean="0" sz="1800" spc="-4">
                <a:latin typeface="Calibri"/>
                <a:cs typeface="Calibri"/>
              </a:rPr>
              <a:t>g</a:t>
            </a:r>
            <a:r>
              <a:rPr dirty="0" smtClean="0" sz="1800" spc="0">
                <a:latin typeface="Calibri"/>
                <a:cs typeface="Calibri"/>
              </a:rPr>
              <a:t>e()</a:t>
            </a:r>
            <a:r>
              <a:rPr dirty="0" smtClean="0" sz="1800" spc="14">
                <a:latin typeface="Calibri"/>
                <a:cs typeface="Calibri"/>
              </a:rPr>
              <a:t> </a:t>
            </a:r>
            <a:r>
              <a:rPr dirty="0" smtClean="0" sz="1800" spc="-19">
                <a:latin typeface="Calibri"/>
                <a:cs typeface="Calibri"/>
              </a:rPr>
              <a:t>s</a:t>
            </a:r>
            <a:r>
              <a:rPr dirty="0" smtClean="0" sz="1800" spc="-25">
                <a:latin typeface="Calibri"/>
                <a:cs typeface="Calibri"/>
              </a:rPr>
              <a:t>t</a:t>
            </a:r>
            <a:r>
              <a:rPr dirty="0" smtClean="0" sz="1800" spc="0">
                <a:latin typeface="Calibri"/>
                <a:cs typeface="Calibri"/>
              </a:rPr>
              <a:t>ack</a:t>
            </a:r>
            <a:endParaRPr sz="1800">
              <a:latin typeface="Calibri"/>
              <a:cs typeface="Calibri"/>
            </a:endParaRPr>
          </a:p>
          <a:p>
            <a:pPr marL="383286" marR="464921" algn="ctr">
              <a:lnSpc>
                <a:spcPct val="101725"/>
              </a:lnSpc>
              <a:spcBef>
                <a:spcPts val="8578"/>
              </a:spcBef>
            </a:pPr>
            <a:r>
              <a:rPr dirty="0" smtClean="0" sz="1800" spc="0">
                <a:latin typeface="Calibri"/>
                <a:cs typeface="Calibri"/>
              </a:rPr>
              <a:t>main()</a:t>
            </a:r>
            <a:r>
              <a:rPr dirty="0" smtClean="0" sz="1800" spc="9">
                <a:latin typeface="Calibri"/>
                <a:cs typeface="Calibri"/>
              </a:rPr>
              <a:t> </a:t>
            </a:r>
            <a:r>
              <a:rPr dirty="0" smtClean="0" sz="1800" spc="-19">
                <a:latin typeface="Calibri"/>
                <a:cs typeface="Calibri"/>
              </a:rPr>
              <a:t>s</a:t>
            </a:r>
            <a:r>
              <a:rPr dirty="0" smtClean="0" sz="1800" spc="-25">
                <a:latin typeface="Calibri"/>
                <a:cs typeface="Calibri"/>
              </a:rPr>
              <a:t>t</a:t>
            </a:r>
            <a:r>
              <a:rPr dirty="0" smtClean="0" sz="1800" spc="0">
                <a:latin typeface="Calibri"/>
                <a:cs typeface="Calibri"/>
              </a:rPr>
              <a:t>ack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93458" y="5061966"/>
            <a:ext cx="1441703" cy="914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300"/>
              </a:lnSpc>
              <a:spcBef>
                <a:spcPts val="98"/>
              </a:spcBef>
            </a:pPr>
            <a:endParaRPr sz="1300"/>
          </a:p>
          <a:p>
            <a:pPr marL="471450" marR="473316" algn="ctr">
              <a:lnSpc>
                <a:spcPts val="2160"/>
              </a:lnSpc>
              <a:spcBef>
                <a:spcPts val="108"/>
              </a:spcBef>
            </a:pP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a=10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b=8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093458" y="3731514"/>
            <a:ext cx="1441703" cy="914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0"/>
              </a:spcBef>
            </a:pPr>
            <a:endParaRPr sz="1400"/>
          </a:p>
          <a:p>
            <a:pPr marL="457226" marR="458792" algn="ctr">
              <a:lnSpc>
                <a:spcPct val="101725"/>
              </a:lnSpc>
            </a:pPr>
            <a:r>
              <a:rPr dirty="0" smtClean="0" sz="1800" spc="0" b="1">
                <a:solidFill>
                  <a:srgbClr val="FF0000"/>
                </a:solidFill>
                <a:latin typeface="Calibri"/>
                <a:cs typeface="Calibri"/>
              </a:rPr>
              <a:t>a=20</a:t>
            </a:r>
            <a:endParaRPr sz="1800">
              <a:latin typeface="Calibri"/>
              <a:cs typeface="Calibri"/>
            </a:endParaRPr>
          </a:p>
          <a:p>
            <a:pPr marL="456415" marR="455915" algn="ctr">
              <a:lnSpc>
                <a:spcPts val="2160"/>
              </a:lnSpc>
              <a:spcBef>
                <a:spcPts val="108"/>
              </a:spcBef>
            </a:pP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40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bject 41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7093458" y="5061966"/>
            <a:ext cx="1441703" cy="914400"/>
          </a:xfrm>
          <a:custGeom>
            <a:avLst/>
            <a:gdLst/>
            <a:ahLst/>
            <a:cxnLst/>
            <a:rect l="l" t="t" r="r" b="b"/>
            <a:pathLst>
              <a:path w="1441703" h="914400">
                <a:moveTo>
                  <a:pt x="0" y="914400"/>
                </a:moveTo>
                <a:lnTo>
                  <a:pt x="1441703" y="914400"/>
                </a:lnTo>
                <a:lnTo>
                  <a:pt x="144170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7093458" y="5061966"/>
            <a:ext cx="1441703" cy="914400"/>
          </a:xfrm>
          <a:custGeom>
            <a:avLst/>
            <a:gdLst/>
            <a:ahLst/>
            <a:cxnLst/>
            <a:rect l="l" t="t" r="r" b="b"/>
            <a:pathLst>
              <a:path w="1441703" h="914400">
                <a:moveTo>
                  <a:pt x="0" y="914400"/>
                </a:moveTo>
                <a:lnTo>
                  <a:pt x="1441703" y="914400"/>
                </a:lnTo>
                <a:lnTo>
                  <a:pt x="144170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7093458" y="3731514"/>
            <a:ext cx="1441703" cy="914400"/>
          </a:xfrm>
          <a:custGeom>
            <a:avLst/>
            <a:gdLst/>
            <a:ahLst/>
            <a:cxnLst/>
            <a:rect l="l" t="t" r="r" b="b"/>
            <a:pathLst>
              <a:path w="1441703" h="914400">
                <a:moveTo>
                  <a:pt x="0" y="914400"/>
                </a:moveTo>
                <a:lnTo>
                  <a:pt x="1441703" y="914400"/>
                </a:lnTo>
                <a:lnTo>
                  <a:pt x="144170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7093458" y="3731514"/>
            <a:ext cx="1441703" cy="914400"/>
          </a:xfrm>
          <a:custGeom>
            <a:avLst/>
            <a:gdLst/>
            <a:ahLst/>
            <a:cxnLst/>
            <a:rect l="l" t="t" r="r" b="b"/>
            <a:pathLst>
              <a:path w="1441703" h="914400">
                <a:moveTo>
                  <a:pt x="0" y="914400"/>
                </a:moveTo>
                <a:lnTo>
                  <a:pt x="1441703" y="914400"/>
                </a:lnTo>
                <a:lnTo>
                  <a:pt x="144170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6787133" y="2422398"/>
            <a:ext cx="0" cy="3672408"/>
          </a:xfrm>
          <a:custGeom>
            <a:avLst/>
            <a:gdLst/>
            <a:ahLst/>
            <a:cxnLst/>
            <a:rect l="l" t="t" r="r" b="b"/>
            <a:pathLst>
              <a:path w="0" h="3672408">
                <a:moveTo>
                  <a:pt x="0" y="0"/>
                </a:moveTo>
                <a:lnTo>
                  <a:pt x="0" y="3672408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8821674" y="2422398"/>
            <a:ext cx="0" cy="3672408"/>
          </a:xfrm>
          <a:custGeom>
            <a:avLst/>
            <a:gdLst/>
            <a:ahLst/>
            <a:cxnLst/>
            <a:rect l="l" t="t" r="r" b="b"/>
            <a:pathLst>
              <a:path w="0" h="3672408">
                <a:moveTo>
                  <a:pt x="0" y="0"/>
                </a:moveTo>
                <a:lnTo>
                  <a:pt x="0" y="3672408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6787133" y="6093714"/>
            <a:ext cx="2033524" cy="0"/>
          </a:xfrm>
          <a:custGeom>
            <a:avLst/>
            <a:gdLst/>
            <a:ahLst/>
            <a:cxnLst/>
            <a:rect l="l" t="t" r="r" b="b"/>
            <a:pathLst>
              <a:path w="2033524" h="0">
                <a:moveTo>
                  <a:pt x="0" y="0"/>
                </a:moveTo>
                <a:lnTo>
                  <a:pt x="2033524" y="0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3277489" y="3512058"/>
            <a:ext cx="1877440" cy="1799335"/>
          </a:xfrm>
          <a:custGeom>
            <a:avLst/>
            <a:gdLst/>
            <a:ahLst/>
            <a:cxnLst/>
            <a:rect l="l" t="t" r="r" b="b"/>
            <a:pathLst>
              <a:path w="1877440" h="1799336">
                <a:moveTo>
                  <a:pt x="1777364" y="77977"/>
                </a:moveTo>
                <a:lnTo>
                  <a:pt x="1721231" y="131825"/>
                </a:lnTo>
                <a:lnTo>
                  <a:pt x="1739138" y="150494"/>
                </a:lnTo>
                <a:lnTo>
                  <a:pt x="1795272" y="96773"/>
                </a:lnTo>
                <a:lnTo>
                  <a:pt x="1777364" y="77977"/>
                </a:lnTo>
                <a:close/>
              </a:path>
              <a:path w="1877440" h="1799336">
                <a:moveTo>
                  <a:pt x="1702435" y="149732"/>
                </a:moveTo>
                <a:lnTo>
                  <a:pt x="1646427" y="203453"/>
                </a:lnTo>
                <a:lnTo>
                  <a:pt x="1664335" y="222122"/>
                </a:lnTo>
                <a:lnTo>
                  <a:pt x="1720469" y="168401"/>
                </a:lnTo>
                <a:lnTo>
                  <a:pt x="1702435" y="149732"/>
                </a:lnTo>
                <a:close/>
              </a:path>
              <a:path w="1877440" h="1799336">
                <a:moveTo>
                  <a:pt x="1627632" y="221360"/>
                </a:moveTo>
                <a:lnTo>
                  <a:pt x="1571498" y="275208"/>
                </a:lnTo>
                <a:lnTo>
                  <a:pt x="1589405" y="293877"/>
                </a:lnTo>
                <a:lnTo>
                  <a:pt x="1645539" y="240156"/>
                </a:lnTo>
                <a:lnTo>
                  <a:pt x="1627632" y="221360"/>
                </a:lnTo>
                <a:close/>
              </a:path>
              <a:path w="1877440" h="1799336">
                <a:moveTo>
                  <a:pt x="1552828" y="293115"/>
                </a:moveTo>
                <a:lnTo>
                  <a:pt x="1496695" y="346836"/>
                </a:lnTo>
                <a:lnTo>
                  <a:pt x="1514602" y="365505"/>
                </a:lnTo>
                <a:lnTo>
                  <a:pt x="1570736" y="311784"/>
                </a:lnTo>
                <a:lnTo>
                  <a:pt x="1552828" y="293115"/>
                </a:lnTo>
                <a:close/>
              </a:path>
              <a:path w="1877440" h="1799336">
                <a:moveTo>
                  <a:pt x="1478026" y="364743"/>
                </a:moveTo>
                <a:lnTo>
                  <a:pt x="1421891" y="418591"/>
                </a:lnTo>
                <a:lnTo>
                  <a:pt x="1439799" y="437260"/>
                </a:lnTo>
                <a:lnTo>
                  <a:pt x="1495933" y="383539"/>
                </a:lnTo>
                <a:lnTo>
                  <a:pt x="1478026" y="364743"/>
                </a:lnTo>
                <a:close/>
              </a:path>
              <a:path w="1877440" h="1799336">
                <a:moveTo>
                  <a:pt x="1403223" y="436498"/>
                </a:moveTo>
                <a:lnTo>
                  <a:pt x="1347089" y="490219"/>
                </a:lnTo>
                <a:lnTo>
                  <a:pt x="1364996" y="508888"/>
                </a:lnTo>
                <a:lnTo>
                  <a:pt x="1421130" y="455167"/>
                </a:lnTo>
                <a:lnTo>
                  <a:pt x="1403223" y="436498"/>
                </a:lnTo>
                <a:close/>
              </a:path>
              <a:path w="1877440" h="1799336">
                <a:moveTo>
                  <a:pt x="1328293" y="508126"/>
                </a:moveTo>
                <a:lnTo>
                  <a:pt x="1272159" y="561974"/>
                </a:lnTo>
                <a:lnTo>
                  <a:pt x="1290065" y="580643"/>
                </a:lnTo>
                <a:lnTo>
                  <a:pt x="1346200" y="526922"/>
                </a:lnTo>
                <a:lnTo>
                  <a:pt x="1328293" y="508126"/>
                </a:lnTo>
                <a:close/>
              </a:path>
              <a:path w="1877440" h="1799336">
                <a:moveTo>
                  <a:pt x="1253489" y="579881"/>
                </a:moveTo>
                <a:lnTo>
                  <a:pt x="1197356" y="633602"/>
                </a:lnTo>
                <a:lnTo>
                  <a:pt x="1215263" y="652271"/>
                </a:lnTo>
                <a:lnTo>
                  <a:pt x="1271397" y="598550"/>
                </a:lnTo>
                <a:lnTo>
                  <a:pt x="1253489" y="579881"/>
                </a:lnTo>
                <a:close/>
              </a:path>
              <a:path w="1877440" h="1799336">
                <a:moveTo>
                  <a:pt x="1178687" y="651509"/>
                </a:moveTo>
                <a:lnTo>
                  <a:pt x="1122552" y="705357"/>
                </a:lnTo>
                <a:lnTo>
                  <a:pt x="1140460" y="724026"/>
                </a:lnTo>
                <a:lnTo>
                  <a:pt x="1196594" y="670305"/>
                </a:lnTo>
                <a:lnTo>
                  <a:pt x="1178687" y="651509"/>
                </a:lnTo>
                <a:close/>
              </a:path>
              <a:path w="1877440" h="1799336">
                <a:moveTo>
                  <a:pt x="1103884" y="723264"/>
                </a:moveTo>
                <a:lnTo>
                  <a:pt x="1047750" y="776985"/>
                </a:lnTo>
                <a:lnTo>
                  <a:pt x="1065657" y="795654"/>
                </a:lnTo>
                <a:lnTo>
                  <a:pt x="1121790" y="741933"/>
                </a:lnTo>
                <a:lnTo>
                  <a:pt x="1103884" y="723264"/>
                </a:lnTo>
                <a:close/>
              </a:path>
              <a:path w="1877440" h="1799336">
                <a:moveTo>
                  <a:pt x="1028953" y="794892"/>
                </a:moveTo>
                <a:lnTo>
                  <a:pt x="972820" y="848740"/>
                </a:lnTo>
                <a:lnTo>
                  <a:pt x="990853" y="867409"/>
                </a:lnTo>
                <a:lnTo>
                  <a:pt x="1046861" y="813688"/>
                </a:lnTo>
                <a:lnTo>
                  <a:pt x="1028953" y="794892"/>
                </a:lnTo>
                <a:close/>
              </a:path>
              <a:path w="1877440" h="1799336">
                <a:moveTo>
                  <a:pt x="954151" y="866647"/>
                </a:moveTo>
                <a:lnTo>
                  <a:pt x="898016" y="920368"/>
                </a:lnTo>
                <a:lnTo>
                  <a:pt x="915924" y="939037"/>
                </a:lnTo>
                <a:lnTo>
                  <a:pt x="972058" y="885316"/>
                </a:lnTo>
                <a:lnTo>
                  <a:pt x="954151" y="866647"/>
                </a:lnTo>
                <a:close/>
              </a:path>
              <a:path w="1877440" h="1799336">
                <a:moveTo>
                  <a:pt x="879348" y="938275"/>
                </a:moveTo>
                <a:lnTo>
                  <a:pt x="823213" y="992123"/>
                </a:lnTo>
                <a:lnTo>
                  <a:pt x="841121" y="1010792"/>
                </a:lnTo>
                <a:lnTo>
                  <a:pt x="897255" y="957071"/>
                </a:lnTo>
                <a:lnTo>
                  <a:pt x="879348" y="938275"/>
                </a:lnTo>
                <a:close/>
              </a:path>
              <a:path w="1877440" h="1799336">
                <a:moveTo>
                  <a:pt x="804545" y="1010030"/>
                </a:moveTo>
                <a:lnTo>
                  <a:pt x="748411" y="1063752"/>
                </a:lnTo>
                <a:lnTo>
                  <a:pt x="766318" y="1082420"/>
                </a:lnTo>
                <a:lnTo>
                  <a:pt x="822451" y="1028699"/>
                </a:lnTo>
                <a:lnTo>
                  <a:pt x="804545" y="1010030"/>
                </a:lnTo>
                <a:close/>
              </a:path>
              <a:path w="1877440" h="1799336">
                <a:moveTo>
                  <a:pt x="729614" y="1081658"/>
                </a:moveTo>
                <a:lnTo>
                  <a:pt x="673608" y="1135506"/>
                </a:lnTo>
                <a:lnTo>
                  <a:pt x="691514" y="1154175"/>
                </a:lnTo>
                <a:lnTo>
                  <a:pt x="747649" y="1100454"/>
                </a:lnTo>
                <a:lnTo>
                  <a:pt x="729614" y="1081658"/>
                </a:lnTo>
                <a:close/>
              </a:path>
              <a:path w="1877440" h="1799336">
                <a:moveTo>
                  <a:pt x="654812" y="1153414"/>
                </a:moveTo>
                <a:lnTo>
                  <a:pt x="598677" y="1207134"/>
                </a:lnTo>
                <a:lnTo>
                  <a:pt x="616585" y="1225803"/>
                </a:lnTo>
                <a:lnTo>
                  <a:pt x="672719" y="1172083"/>
                </a:lnTo>
                <a:lnTo>
                  <a:pt x="654812" y="1153414"/>
                </a:lnTo>
                <a:close/>
              </a:path>
              <a:path w="1877440" h="1799336">
                <a:moveTo>
                  <a:pt x="580009" y="1225041"/>
                </a:moveTo>
                <a:lnTo>
                  <a:pt x="523875" y="1278889"/>
                </a:lnTo>
                <a:lnTo>
                  <a:pt x="541782" y="1297558"/>
                </a:lnTo>
                <a:lnTo>
                  <a:pt x="597915" y="1243837"/>
                </a:lnTo>
                <a:lnTo>
                  <a:pt x="580009" y="1225041"/>
                </a:lnTo>
                <a:close/>
              </a:path>
              <a:path w="1877440" h="1799336">
                <a:moveTo>
                  <a:pt x="505206" y="1296796"/>
                </a:moveTo>
                <a:lnTo>
                  <a:pt x="449072" y="1350517"/>
                </a:lnTo>
                <a:lnTo>
                  <a:pt x="466978" y="1369186"/>
                </a:lnTo>
                <a:lnTo>
                  <a:pt x="523113" y="1315465"/>
                </a:lnTo>
                <a:lnTo>
                  <a:pt x="505206" y="1296796"/>
                </a:lnTo>
                <a:close/>
              </a:path>
              <a:path w="1877440" h="1799336">
                <a:moveTo>
                  <a:pt x="430402" y="1368424"/>
                </a:moveTo>
                <a:lnTo>
                  <a:pt x="374269" y="1422272"/>
                </a:lnTo>
                <a:lnTo>
                  <a:pt x="392175" y="1440941"/>
                </a:lnTo>
                <a:lnTo>
                  <a:pt x="448310" y="1387220"/>
                </a:lnTo>
                <a:lnTo>
                  <a:pt x="430402" y="1368424"/>
                </a:lnTo>
                <a:close/>
              </a:path>
              <a:path w="1877440" h="1799336">
                <a:moveTo>
                  <a:pt x="355473" y="1440179"/>
                </a:moveTo>
                <a:lnTo>
                  <a:pt x="299338" y="1493900"/>
                </a:lnTo>
                <a:lnTo>
                  <a:pt x="317246" y="1512569"/>
                </a:lnTo>
                <a:lnTo>
                  <a:pt x="373380" y="1458848"/>
                </a:lnTo>
                <a:lnTo>
                  <a:pt x="355473" y="1440179"/>
                </a:lnTo>
                <a:close/>
              </a:path>
              <a:path w="1877440" h="1799336">
                <a:moveTo>
                  <a:pt x="280670" y="1511808"/>
                </a:moveTo>
                <a:lnTo>
                  <a:pt x="224536" y="1565655"/>
                </a:lnTo>
                <a:lnTo>
                  <a:pt x="242443" y="1584324"/>
                </a:lnTo>
                <a:lnTo>
                  <a:pt x="298576" y="1530603"/>
                </a:lnTo>
                <a:lnTo>
                  <a:pt x="280670" y="1511808"/>
                </a:lnTo>
                <a:close/>
              </a:path>
              <a:path w="1877440" h="1799336">
                <a:moveTo>
                  <a:pt x="205866" y="1583562"/>
                </a:moveTo>
                <a:lnTo>
                  <a:pt x="149733" y="1637283"/>
                </a:lnTo>
                <a:lnTo>
                  <a:pt x="167639" y="1655952"/>
                </a:lnTo>
                <a:lnTo>
                  <a:pt x="223774" y="1602231"/>
                </a:lnTo>
                <a:lnTo>
                  <a:pt x="205866" y="1583562"/>
                </a:lnTo>
                <a:close/>
              </a:path>
              <a:path w="1877440" h="1799336">
                <a:moveTo>
                  <a:pt x="131063" y="1655190"/>
                </a:moveTo>
                <a:lnTo>
                  <a:pt x="74930" y="1709039"/>
                </a:lnTo>
                <a:lnTo>
                  <a:pt x="92837" y="1727707"/>
                </a:lnTo>
                <a:lnTo>
                  <a:pt x="148971" y="1673986"/>
                </a:lnTo>
                <a:lnTo>
                  <a:pt x="131063" y="1655190"/>
                </a:lnTo>
                <a:close/>
              </a:path>
              <a:path w="1877440" h="1799336">
                <a:moveTo>
                  <a:pt x="56134" y="1726945"/>
                </a:moveTo>
                <a:lnTo>
                  <a:pt x="0" y="1780666"/>
                </a:lnTo>
                <a:lnTo>
                  <a:pt x="18034" y="1799335"/>
                </a:lnTo>
                <a:lnTo>
                  <a:pt x="74040" y="1745614"/>
                </a:lnTo>
                <a:lnTo>
                  <a:pt x="56134" y="1726945"/>
                </a:lnTo>
                <a:close/>
              </a:path>
              <a:path w="1877440" h="1799336">
                <a:moveTo>
                  <a:pt x="1796034" y="60070"/>
                </a:moveTo>
                <a:lnTo>
                  <a:pt x="1813940" y="78739"/>
                </a:lnTo>
                <a:lnTo>
                  <a:pt x="1830327" y="63080"/>
                </a:lnTo>
                <a:lnTo>
                  <a:pt x="1839722" y="54101"/>
                </a:lnTo>
                <a:lnTo>
                  <a:pt x="1848231" y="81787"/>
                </a:lnTo>
                <a:lnTo>
                  <a:pt x="1877440" y="0"/>
                </a:lnTo>
                <a:lnTo>
                  <a:pt x="1821688" y="35432"/>
                </a:lnTo>
                <a:lnTo>
                  <a:pt x="1812402" y="44350"/>
                </a:lnTo>
                <a:lnTo>
                  <a:pt x="1796034" y="60070"/>
                </a:lnTo>
                <a:close/>
              </a:path>
              <a:path w="1877440" h="1799336">
                <a:moveTo>
                  <a:pt x="1821688" y="35432"/>
                </a:moveTo>
                <a:lnTo>
                  <a:pt x="1877440" y="0"/>
                </a:lnTo>
                <a:lnTo>
                  <a:pt x="1794510" y="25653"/>
                </a:lnTo>
                <a:lnTo>
                  <a:pt x="1812402" y="44350"/>
                </a:lnTo>
                <a:lnTo>
                  <a:pt x="1821688" y="35432"/>
                </a:lnTo>
                <a:close/>
              </a:path>
              <a:path w="1877440" h="1799336">
                <a:moveTo>
                  <a:pt x="1848231" y="81787"/>
                </a:moveTo>
                <a:lnTo>
                  <a:pt x="1839722" y="54101"/>
                </a:lnTo>
                <a:lnTo>
                  <a:pt x="1830327" y="63080"/>
                </a:lnTo>
                <a:lnTo>
                  <a:pt x="1848231" y="817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3459353" y="3512058"/>
            <a:ext cx="2048891" cy="1799716"/>
          </a:xfrm>
          <a:custGeom>
            <a:avLst/>
            <a:gdLst/>
            <a:ahLst/>
            <a:cxnLst/>
            <a:rect l="l" t="t" r="r" b="b"/>
            <a:pathLst>
              <a:path w="2048891" h="1799716">
                <a:moveTo>
                  <a:pt x="1927987" y="88772"/>
                </a:moveTo>
                <a:lnTo>
                  <a:pt x="1869567" y="140080"/>
                </a:lnTo>
                <a:lnTo>
                  <a:pt x="1886712" y="159511"/>
                </a:lnTo>
                <a:lnTo>
                  <a:pt x="1945132" y="108203"/>
                </a:lnTo>
                <a:lnTo>
                  <a:pt x="1927987" y="88772"/>
                </a:lnTo>
                <a:close/>
              </a:path>
              <a:path w="2048891" h="1799716">
                <a:moveTo>
                  <a:pt x="1850136" y="157098"/>
                </a:moveTo>
                <a:lnTo>
                  <a:pt x="1791716" y="208406"/>
                </a:lnTo>
                <a:lnTo>
                  <a:pt x="1808734" y="227837"/>
                </a:lnTo>
                <a:lnTo>
                  <a:pt x="1867154" y="176529"/>
                </a:lnTo>
                <a:lnTo>
                  <a:pt x="1850136" y="157098"/>
                </a:lnTo>
                <a:close/>
              </a:path>
              <a:path w="2048891" h="1799716">
                <a:moveTo>
                  <a:pt x="1772158" y="225424"/>
                </a:moveTo>
                <a:lnTo>
                  <a:pt x="1713738" y="276732"/>
                </a:lnTo>
                <a:lnTo>
                  <a:pt x="1730883" y="296163"/>
                </a:lnTo>
                <a:lnTo>
                  <a:pt x="1789302" y="244982"/>
                </a:lnTo>
                <a:lnTo>
                  <a:pt x="1772158" y="225424"/>
                </a:lnTo>
                <a:close/>
              </a:path>
              <a:path w="2048891" h="1799716">
                <a:moveTo>
                  <a:pt x="1694307" y="293750"/>
                </a:moveTo>
                <a:lnTo>
                  <a:pt x="1635887" y="345058"/>
                </a:lnTo>
                <a:lnTo>
                  <a:pt x="1653032" y="364489"/>
                </a:lnTo>
                <a:lnTo>
                  <a:pt x="1711452" y="313308"/>
                </a:lnTo>
                <a:lnTo>
                  <a:pt x="1694307" y="293750"/>
                </a:lnTo>
                <a:close/>
              </a:path>
              <a:path w="2048891" h="1799716">
                <a:moveTo>
                  <a:pt x="1616456" y="362203"/>
                </a:moveTo>
                <a:lnTo>
                  <a:pt x="1558036" y="413384"/>
                </a:lnTo>
                <a:lnTo>
                  <a:pt x="1575054" y="432942"/>
                </a:lnTo>
                <a:lnTo>
                  <a:pt x="1633474" y="381634"/>
                </a:lnTo>
                <a:lnTo>
                  <a:pt x="1616456" y="362203"/>
                </a:lnTo>
                <a:close/>
              </a:path>
              <a:path w="2048891" h="1799716">
                <a:moveTo>
                  <a:pt x="1538477" y="430529"/>
                </a:moveTo>
                <a:lnTo>
                  <a:pt x="1480058" y="481710"/>
                </a:lnTo>
                <a:lnTo>
                  <a:pt x="1497202" y="501268"/>
                </a:lnTo>
                <a:lnTo>
                  <a:pt x="1555623" y="449960"/>
                </a:lnTo>
                <a:lnTo>
                  <a:pt x="1538477" y="430529"/>
                </a:lnTo>
                <a:close/>
              </a:path>
              <a:path w="2048891" h="1799716">
                <a:moveTo>
                  <a:pt x="1460627" y="498855"/>
                </a:moveTo>
                <a:lnTo>
                  <a:pt x="1402207" y="550036"/>
                </a:lnTo>
                <a:lnTo>
                  <a:pt x="1419225" y="569594"/>
                </a:lnTo>
                <a:lnTo>
                  <a:pt x="1477645" y="518286"/>
                </a:lnTo>
                <a:lnTo>
                  <a:pt x="1460627" y="498855"/>
                </a:lnTo>
                <a:close/>
              </a:path>
              <a:path w="2048891" h="1799716">
                <a:moveTo>
                  <a:pt x="1382649" y="567181"/>
                </a:moveTo>
                <a:lnTo>
                  <a:pt x="1324229" y="618489"/>
                </a:lnTo>
                <a:lnTo>
                  <a:pt x="1341374" y="637920"/>
                </a:lnTo>
                <a:lnTo>
                  <a:pt x="1399794" y="586612"/>
                </a:lnTo>
                <a:lnTo>
                  <a:pt x="1382649" y="567181"/>
                </a:lnTo>
                <a:close/>
              </a:path>
              <a:path w="2048891" h="1799716">
                <a:moveTo>
                  <a:pt x="1304798" y="635507"/>
                </a:moveTo>
                <a:lnTo>
                  <a:pt x="1246377" y="686815"/>
                </a:lnTo>
                <a:lnTo>
                  <a:pt x="1263523" y="706246"/>
                </a:lnTo>
                <a:lnTo>
                  <a:pt x="1321943" y="655065"/>
                </a:lnTo>
                <a:lnTo>
                  <a:pt x="1304798" y="635507"/>
                </a:lnTo>
                <a:close/>
              </a:path>
              <a:path w="2048891" h="1799716">
                <a:moveTo>
                  <a:pt x="1226947" y="703833"/>
                </a:moveTo>
                <a:lnTo>
                  <a:pt x="1168527" y="755141"/>
                </a:lnTo>
                <a:lnTo>
                  <a:pt x="1185545" y="774572"/>
                </a:lnTo>
                <a:lnTo>
                  <a:pt x="1243964" y="723391"/>
                </a:lnTo>
                <a:lnTo>
                  <a:pt x="1226947" y="703833"/>
                </a:lnTo>
                <a:close/>
              </a:path>
              <a:path w="2048891" h="1799716">
                <a:moveTo>
                  <a:pt x="1148969" y="772159"/>
                </a:moveTo>
                <a:lnTo>
                  <a:pt x="1090549" y="823467"/>
                </a:lnTo>
                <a:lnTo>
                  <a:pt x="1107694" y="842898"/>
                </a:lnTo>
                <a:lnTo>
                  <a:pt x="1166114" y="791717"/>
                </a:lnTo>
                <a:lnTo>
                  <a:pt x="1148969" y="772159"/>
                </a:lnTo>
                <a:close/>
              </a:path>
              <a:path w="2048891" h="1799716">
                <a:moveTo>
                  <a:pt x="1071118" y="840612"/>
                </a:moveTo>
                <a:lnTo>
                  <a:pt x="1012698" y="891793"/>
                </a:lnTo>
                <a:lnTo>
                  <a:pt x="1029716" y="911351"/>
                </a:lnTo>
                <a:lnTo>
                  <a:pt x="1088136" y="860043"/>
                </a:lnTo>
                <a:lnTo>
                  <a:pt x="1071118" y="840612"/>
                </a:lnTo>
                <a:close/>
              </a:path>
              <a:path w="2048891" h="1799716">
                <a:moveTo>
                  <a:pt x="993139" y="908938"/>
                </a:moveTo>
                <a:lnTo>
                  <a:pt x="934720" y="960119"/>
                </a:lnTo>
                <a:lnTo>
                  <a:pt x="951864" y="979677"/>
                </a:lnTo>
                <a:lnTo>
                  <a:pt x="1010285" y="928369"/>
                </a:lnTo>
                <a:lnTo>
                  <a:pt x="993139" y="908938"/>
                </a:lnTo>
                <a:close/>
              </a:path>
              <a:path w="2048891" h="1799716">
                <a:moveTo>
                  <a:pt x="915288" y="977264"/>
                </a:moveTo>
                <a:lnTo>
                  <a:pt x="856869" y="1028445"/>
                </a:lnTo>
                <a:lnTo>
                  <a:pt x="874013" y="1048003"/>
                </a:lnTo>
                <a:lnTo>
                  <a:pt x="932434" y="996695"/>
                </a:lnTo>
                <a:lnTo>
                  <a:pt x="915288" y="977264"/>
                </a:lnTo>
                <a:close/>
              </a:path>
              <a:path w="2048891" h="1799716">
                <a:moveTo>
                  <a:pt x="837438" y="1045590"/>
                </a:moveTo>
                <a:lnTo>
                  <a:pt x="779018" y="1096898"/>
                </a:lnTo>
                <a:lnTo>
                  <a:pt x="796036" y="1116329"/>
                </a:lnTo>
                <a:lnTo>
                  <a:pt x="854456" y="1065021"/>
                </a:lnTo>
                <a:lnTo>
                  <a:pt x="837438" y="1045590"/>
                </a:lnTo>
                <a:close/>
              </a:path>
              <a:path w="2048891" h="1799716">
                <a:moveTo>
                  <a:pt x="759460" y="1113916"/>
                </a:moveTo>
                <a:lnTo>
                  <a:pt x="701039" y="1165224"/>
                </a:lnTo>
                <a:lnTo>
                  <a:pt x="718185" y="1184655"/>
                </a:lnTo>
                <a:lnTo>
                  <a:pt x="776605" y="1133474"/>
                </a:lnTo>
                <a:lnTo>
                  <a:pt x="759460" y="1113916"/>
                </a:lnTo>
                <a:close/>
              </a:path>
              <a:path w="2048891" h="1799716">
                <a:moveTo>
                  <a:pt x="681609" y="1182242"/>
                </a:moveTo>
                <a:lnTo>
                  <a:pt x="623188" y="1233550"/>
                </a:lnTo>
                <a:lnTo>
                  <a:pt x="640207" y="1252981"/>
                </a:lnTo>
                <a:lnTo>
                  <a:pt x="698626" y="1201800"/>
                </a:lnTo>
                <a:lnTo>
                  <a:pt x="681609" y="1182242"/>
                </a:lnTo>
                <a:close/>
              </a:path>
              <a:path w="2048891" h="1799716">
                <a:moveTo>
                  <a:pt x="603758" y="1250568"/>
                </a:moveTo>
                <a:lnTo>
                  <a:pt x="545211" y="1301877"/>
                </a:lnTo>
                <a:lnTo>
                  <a:pt x="562356" y="1321308"/>
                </a:lnTo>
                <a:lnTo>
                  <a:pt x="620776" y="1270127"/>
                </a:lnTo>
                <a:lnTo>
                  <a:pt x="603758" y="1250568"/>
                </a:lnTo>
                <a:close/>
              </a:path>
              <a:path w="2048891" h="1799716">
                <a:moveTo>
                  <a:pt x="525780" y="1319021"/>
                </a:moveTo>
                <a:lnTo>
                  <a:pt x="467360" y="1370202"/>
                </a:lnTo>
                <a:lnTo>
                  <a:pt x="484505" y="1389760"/>
                </a:lnTo>
                <a:lnTo>
                  <a:pt x="542925" y="1338452"/>
                </a:lnTo>
                <a:lnTo>
                  <a:pt x="525780" y="1319021"/>
                </a:lnTo>
                <a:close/>
              </a:path>
              <a:path w="2048891" h="1799716">
                <a:moveTo>
                  <a:pt x="447929" y="1387347"/>
                </a:moveTo>
                <a:lnTo>
                  <a:pt x="389509" y="1438528"/>
                </a:lnTo>
                <a:lnTo>
                  <a:pt x="406526" y="1458086"/>
                </a:lnTo>
                <a:lnTo>
                  <a:pt x="464947" y="1406778"/>
                </a:lnTo>
                <a:lnTo>
                  <a:pt x="447929" y="1387347"/>
                </a:lnTo>
                <a:close/>
              </a:path>
              <a:path w="2048891" h="1799716">
                <a:moveTo>
                  <a:pt x="369950" y="1455673"/>
                </a:moveTo>
                <a:lnTo>
                  <a:pt x="311531" y="1506981"/>
                </a:lnTo>
                <a:lnTo>
                  <a:pt x="328675" y="1526412"/>
                </a:lnTo>
                <a:lnTo>
                  <a:pt x="387096" y="1475104"/>
                </a:lnTo>
                <a:lnTo>
                  <a:pt x="369950" y="1455673"/>
                </a:lnTo>
                <a:close/>
              </a:path>
              <a:path w="2048891" h="1799716">
                <a:moveTo>
                  <a:pt x="292100" y="1523999"/>
                </a:moveTo>
                <a:lnTo>
                  <a:pt x="233680" y="1575308"/>
                </a:lnTo>
                <a:lnTo>
                  <a:pt x="250698" y="1594739"/>
                </a:lnTo>
                <a:lnTo>
                  <a:pt x="309118" y="1543430"/>
                </a:lnTo>
                <a:lnTo>
                  <a:pt x="292100" y="1523999"/>
                </a:lnTo>
                <a:close/>
              </a:path>
              <a:path w="2048891" h="1799716">
                <a:moveTo>
                  <a:pt x="214249" y="1592325"/>
                </a:moveTo>
                <a:lnTo>
                  <a:pt x="155829" y="1643633"/>
                </a:lnTo>
                <a:lnTo>
                  <a:pt x="172847" y="1663064"/>
                </a:lnTo>
                <a:lnTo>
                  <a:pt x="231267" y="1611883"/>
                </a:lnTo>
                <a:lnTo>
                  <a:pt x="214249" y="1592325"/>
                </a:lnTo>
                <a:close/>
              </a:path>
              <a:path w="2048891" h="1799716">
                <a:moveTo>
                  <a:pt x="136271" y="1660652"/>
                </a:moveTo>
                <a:lnTo>
                  <a:pt x="77850" y="1711959"/>
                </a:lnTo>
                <a:lnTo>
                  <a:pt x="94996" y="1731390"/>
                </a:lnTo>
                <a:lnTo>
                  <a:pt x="153416" y="1680209"/>
                </a:lnTo>
                <a:lnTo>
                  <a:pt x="136271" y="1660652"/>
                </a:lnTo>
                <a:close/>
              </a:path>
              <a:path w="2048891" h="1799716">
                <a:moveTo>
                  <a:pt x="58420" y="1729104"/>
                </a:moveTo>
                <a:lnTo>
                  <a:pt x="0" y="1780285"/>
                </a:lnTo>
                <a:lnTo>
                  <a:pt x="17018" y="1799716"/>
                </a:lnTo>
                <a:lnTo>
                  <a:pt x="75437" y="1748535"/>
                </a:lnTo>
                <a:lnTo>
                  <a:pt x="58420" y="1729104"/>
                </a:lnTo>
                <a:close/>
              </a:path>
              <a:path w="2048891" h="1799716">
                <a:moveTo>
                  <a:pt x="1947545" y="71627"/>
                </a:moveTo>
                <a:lnTo>
                  <a:pt x="1964563" y="91186"/>
                </a:lnTo>
                <a:lnTo>
                  <a:pt x="1998944" y="61052"/>
                </a:lnTo>
                <a:lnTo>
                  <a:pt x="2008759" y="52450"/>
                </a:lnTo>
                <a:lnTo>
                  <a:pt x="2015998" y="80517"/>
                </a:lnTo>
                <a:lnTo>
                  <a:pt x="2048891" y="0"/>
                </a:lnTo>
                <a:lnTo>
                  <a:pt x="1991614" y="33019"/>
                </a:lnTo>
                <a:lnTo>
                  <a:pt x="1981866" y="41559"/>
                </a:lnTo>
                <a:lnTo>
                  <a:pt x="1947545" y="71627"/>
                </a:lnTo>
                <a:close/>
              </a:path>
              <a:path w="2048891" h="1799716">
                <a:moveTo>
                  <a:pt x="1991614" y="33019"/>
                </a:moveTo>
                <a:lnTo>
                  <a:pt x="2048891" y="0"/>
                </a:lnTo>
                <a:lnTo>
                  <a:pt x="1964817" y="22097"/>
                </a:lnTo>
                <a:lnTo>
                  <a:pt x="1981866" y="41559"/>
                </a:lnTo>
                <a:lnTo>
                  <a:pt x="1991614" y="33019"/>
                </a:lnTo>
                <a:close/>
              </a:path>
              <a:path w="2048891" h="1799716">
                <a:moveTo>
                  <a:pt x="2015998" y="80517"/>
                </a:moveTo>
                <a:lnTo>
                  <a:pt x="2008759" y="52450"/>
                </a:lnTo>
                <a:lnTo>
                  <a:pt x="1998944" y="61052"/>
                </a:lnTo>
                <a:lnTo>
                  <a:pt x="2015998" y="8051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3131820" y="3794760"/>
            <a:ext cx="4393183" cy="309244"/>
          </a:xfrm>
          <a:custGeom>
            <a:avLst/>
            <a:gdLst/>
            <a:ahLst/>
            <a:cxnLst/>
            <a:rect l="l" t="t" r="r" b="b"/>
            <a:pathLst>
              <a:path w="4393183" h="309244">
                <a:moveTo>
                  <a:pt x="105029" y="6222"/>
                </a:moveTo>
                <a:lnTo>
                  <a:pt x="103378" y="32003"/>
                </a:lnTo>
                <a:lnTo>
                  <a:pt x="180975" y="36702"/>
                </a:lnTo>
                <a:lnTo>
                  <a:pt x="182626" y="10794"/>
                </a:lnTo>
                <a:lnTo>
                  <a:pt x="105029" y="6222"/>
                </a:lnTo>
                <a:close/>
              </a:path>
              <a:path w="4393183" h="309244">
                <a:moveTo>
                  <a:pt x="208406" y="12318"/>
                </a:moveTo>
                <a:lnTo>
                  <a:pt x="206882" y="38226"/>
                </a:lnTo>
                <a:lnTo>
                  <a:pt x="284480" y="42798"/>
                </a:lnTo>
                <a:lnTo>
                  <a:pt x="286004" y="17017"/>
                </a:lnTo>
                <a:lnTo>
                  <a:pt x="208406" y="12318"/>
                </a:lnTo>
                <a:close/>
              </a:path>
              <a:path w="4393183" h="309244">
                <a:moveTo>
                  <a:pt x="311912" y="18541"/>
                </a:moveTo>
                <a:lnTo>
                  <a:pt x="310388" y="44450"/>
                </a:lnTo>
                <a:lnTo>
                  <a:pt x="387857" y="49021"/>
                </a:lnTo>
                <a:lnTo>
                  <a:pt x="389508" y="23113"/>
                </a:lnTo>
                <a:lnTo>
                  <a:pt x="311912" y="18541"/>
                </a:lnTo>
                <a:close/>
              </a:path>
              <a:path w="4393183" h="309244">
                <a:moveTo>
                  <a:pt x="415290" y="24764"/>
                </a:moveTo>
                <a:lnTo>
                  <a:pt x="413766" y="50545"/>
                </a:lnTo>
                <a:lnTo>
                  <a:pt x="491363" y="55244"/>
                </a:lnTo>
                <a:lnTo>
                  <a:pt x="492887" y="29337"/>
                </a:lnTo>
                <a:lnTo>
                  <a:pt x="415290" y="24764"/>
                </a:lnTo>
                <a:close/>
              </a:path>
              <a:path w="4393183" h="309244">
                <a:moveTo>
                  <a:pt x="518794" y="30860"/>
                </a:moveTo>
                <a:lnTo>
                  <a:pt x="517270" y="56768"/>
                </a:lnTo>
                <a:lnTo>
                  <a:pt x="594868" y="61340"/>
                </a:lnTo>
                <a:lnTo>
                  <a:pt x="596392" y="35559"/>
                </a:lnTo>
                <a:lnTo>
                  <a:pt x="518794" y="30860"/>
                </a:lnTo>
                <a:close/>
              </a:path>
              <a:path w="4393183" h="309244">
                <a:moveTo>
                  <a:pt x="622172" y="37083"/>
                </a:moveTo>
                <a:lnTo>
                  <a:pt x="620649" y="62864"/>
                </a:lnTo>
                <a:lnTo>
                  <a:pt x="698245" y="67563"/>
                </a:lnTo>
                <a:lnTo>
                  <a:pt x="699769" y="41656"/>
                </a:lnTo>
                <a:lnTo>
                  <a:pt x="622172" y="37083"/>
                </a:lnTo>
                <a:close/>
              </a:path>
              <a:path w="4393183" h="309244">
                <a:moveTo>
                  <a:pt x="725678" y="43179"/>
                </a:moveTo>
                <a:lnTo>
                  <a:pt x="724154" y="69087"/>
                </a:lnTo>
                <a:lnTo>
                  <a:pt x="801751" y="73787"/>
                </a:lnTo>
                <a:lnTo>
                  <a:pt x="803275" y="47878"/>
                </a:lnTo>
                <a:lnTo>
                  <a:pt x="725678" y="43179"/>
                </a:lnTo>
                <a:close/>
              </a:path>
              <a:path w="4393183" h="309244">
                <a:moveTo>
                  <a:pt x="829056" y="49402"/>
                </a:moveTo>
                <a:lnTo>
                  <a:pt x="827532" y="75310"/>
                </a:lnTo>
                <a:lnTo>
                  <a:pt x="905129" y="79882"/>
                </a:lnTo>
                <a:lnTo>
                  <a:pt x="906653" y="54101"/>
                </a:lnTo>
                <a:lnTo>
                  <a:pt x="829056" y="49402"/>
                </a:lnTo>
                <a:close/>
              </a:path>
              <a:path w="4393183" h="309244">
                <a:moveTo>
                  <a:pt x="932560" y="55625"/>
                </a:moveTo>
                <a:lnTo>
                  <a:pt x="931037" y="81406"/>
                </a:lnTo>
                <a:lnTo>
                  <a:pt x="1008633" y="86106"/>
                </a:lnTo>
                <a:lnTo>
                  <a:pt x="1010157" y="60197"/>
                </a:lnTo>
                <a:lnTo>
                  <a:pt x="932560" y="55625"/>
                </a:lnTo>
                <a:close/>
              </a:path>
              <a:path w="4393183" h="309244">
                <a:moveTo>
                  <a:pt x="1036066" y="61721"/>
                </a:moveTo>
                <a:lnTo>
                  <a:pt x="1034415" y="87629"/>
                </a:lnTo>
                <a:lnTo>
                  <a:pt x="1112012" y="92201"/>
                </a:lnTo>
                <a:lnTo>
                  <a:pt x="1113535" y="66420"/>
                </a:lnTo>
                <a:lnTo>
                  <a:pt x="1036066" y="61721"/>
                </a:lnTo>
                <a:close/>
              </a:path>
              <a:path w="4393183" h="309244">
                <a:moveTo>
                  <a:pt x="1139444" y="67944"/>
                </a:moveTo>
                <a:lnTo>
                  <a:pt x="1137920" y="93852"/>
                </a:lnTo>
                <a:lnTo>
                  <a:pt x="1215517" y="98425"/>
                </a:lnTo>
                <a:lnTo>
                  <a:pt x="1217041" y="72516"/>
                </a:lnTo>
                <a:lnTo>
                  <a:pt x="1139444" y="67944"/>
                </a:lnTo>
                <a:close/>
              </a:path>
              <a:path w="4393183" h="309244">
                <a:moveTo>
                  <a:pt x="1242949" y="74167"/>
                </a:moveTo>
                <a:lnTo>
                  <a:pt x="1241425" y="99948"/>
                </a:lnTo>
                <a:lnTo>
                  <a:pt x="1318895" y="104647"/>
                </a:lnTo>
                <a:lnTo>
                  <a:pt x="1320545" y="78739"/>
                </a:lnTo>
                <a:lnTo>
                  <a:pt x="1242949" y="74167"/>
                </a:lnTo>
                <a:close/>
              </a:path>
              <a:path w="4393183" h="309244">
                <a:moveTo>
                  <a:pt x="1346327" y="80263"/>
                </a:moveTo>
                <a:lnTo>
                  <a:pt x="1344803" y="106171"/>
                </a:lnTo>
                <a:lnTo>
                  <a:pt x="1422400" y="110743"/>
                </a:lnTo>
                <a:lnTo>
                  <a:pt x="1423924" y="84962"/>
                </a:lnTo>
                <a:lnTo>
                  <a:pt x="1346327" y="80263"/>
                </a:lnTo>
                <a:close/>
              </a:path>
              <a:path w="4393183" h="309244">
                <a:moveTo>
                  <a:pt x="1449832" y="86487"/>
                </a:moveTo>
                <a:lnTo>
                  <a:pt x="1448308" y="112267"/>
                </a:lnTo>
                <a:lnTo>
                  <a:pt x="1525905" y="116966"/>
                </a:lnTo>
                <a:lnTo>
                  <a:pt x="1527429" y="91058"/>
                </a:lnTo>
                <a:lnTo>
                  <a:pt x="1449832" y="86487"/>
                </a:lnTo>
                <a:close/>
              </a:path>
              <a:path w="4393183" h="309244">
                <a:moveTo>
                  <a:pt x="1553209" y="92582"/>
                </a:moveTo>
                <a:lnTo>
                  <a:pt x="1551685" y="118490"/>
                </a:lnTo>
                <a:lnTo>
                  <a:pt x="1629283" y="123062"/>
                </a:lnTo>
                <a:lnTo>
                  <a:pt x="1630807" y="97281"/>
                </a:lnTo>
                <a:lnTo>
                  <a:pt x="1553209" y="92582"/>
                </a:lnTo>
                <a:close/>
              </a:path>
              <a:path w="4393183" h="309244">
                <a:moveTo>
                  <a:pt x="1656715" y="98806"/>
                </a:moveTo>
                <a:lnTo>
                  <a:pt x="1655191" y="124713"/>
                </a:lnTo>
                <a:lnTo>
                  <a:pt x="1732788" y="129285"/>
                </a:lnTo>
                <a:lnTo>
                  <a:pt x="1734312" y="103377"/>
                </a:lnTo>
                <a:lnTo>
                  <a:pt x="1656715" y="98806"/>
                </a:lnTo>
                <a:close/>
              </a:path>
              <a:path w="4393183" h="309244">
                <a:moveTo>
                  <a:pt x="1760093" y="105028"/>
                </a:moveTo>
                <a:lnTo>
                  <a:pt x="1758569" y="130809"/>
                </a:lnTo>
                <a:lnTo>
                  <a:pt x="1836166" y="135508"/>
                </a:lnTo>
                <a:lnTo>
                  <a:pt x="1837690" y="109600"/>
                </a:lnTo>
                <a:lnTo>
                  <a:pt x="1760093" y="105028"/>
                </a:lnTo>
                <a:close/>
              </a:path>
              <a:path w="4393183" h="309244">
                <a:moveTo>
                  <a:pt x="1863597" y="111125"/>
                </a:moveTo>
                <a:lnTo>
                  <a:pt x="1862074" y="137032"/>
                </a:lnTo>
                <a:lnTo>
                  <a:pt x="1939670" y="141604"/>
                </a:lnTo>
                <a:lnTo>
                  <a:pt x="1941195" y="115823"/>
                </a:lnTo>
                <a:lnTo>
                  <a:pt x="1863597" y="111125"/>
                </a:lnTo>
                <a:close/>
              </a:path>
              <a:path w="4393183" h="309244">
                <a:moveTo>
                  <a:pt x="1967103" y="117347"/>
                </a:moveTo>
                <a:lnTo>
                  <a:pt x="1965452" y="143128"/>
                </a:lnTo>
                <a:lnTo>
                  <a:pt x="2043049" y="147827"/>
                </a:lnTo>
                <a:lnTo>
                  <a:pt x="2044572" y="121919"/>
                </a:lnTo>
                <a:lnTo>
                  <a:pt x="1967103" y="117347"/>
                </a:lnTo>
                <a:close/>
              </a:path>
              <a:path w="4393183" h="309244">
                <a:moveTo>
                  <a:pt x="2070481" y="123443"/>
                </a:moveTo>
                <a:lnTo>
                  <a:pt x="2068957" y="149351"/>
                </a:lnTo>
                <a:lnTo>
                  <a:pt x="2146554" y="154050"/>
                </a:lnTo>
                <a:lnTo>
                  <a:pt x="2148078" y="128142"/>
                </a:lnTo>
                <a:lnTo>
                  <a:pt x="2070481" y="123443"/>
                </a:lnTo>
                <a:close/>
              </a:path>
              <a:path w="4393183" h="309244">
                <a:moveTo>
                  <a:pt x="2173985" y="129666"/>
                </a:moveTo>
                <a:lnTo>
                  <a:pt x="2172335" y="155575"/>
                </a:lnTo>
                <a:lnTo>
                  <a:pt x="2249932" y="160146"/>
                </a:lnTo>
                <a:lnTo>
                  <a:pt x="2251583" y="134365"/>
                </a:lnTo>
                <a:lnTo>
                  <a:pt x="2173985" y="129666"/>
                </a:lnTo>
                <a:close/>
              </a:path>
              <a:path w="4393183" h="309244">
                <a:moveTo>
                  <a:pt x="2277364" y="135889"/>
                </a:moveTo>
                <a:lnTo>
                  <a:pt x="2275840" y="161670"/>
                </a:lnTo>
                <a:lnTo>
                  <a:pt x="2353437" y="166369"/>
                </a:lnTo>
                <a:lnTo>
                  <a:pt x="2354960" y="140462"/>
                </a:lnTo>
                <a:lnTo>
                  <a:pt x="2277364" y="135889"/>
                </a:lnTo>
                <a:close/>
              </a:path>
              <a:path w="4393183" h="309244">
                <a:moveTo>
                  <a:pt x="2380869" y="141985"/>
                </a:moveTo>
                <a:lnTo>
                  <a:pt x="2379345" y="167894"/>
                </a:lnTo>
                <a:lnTo>
                  <a:pt x="2456815" y="172465"/>
                </a:lnTo>
                <a:lnTo>
                  <a:pt x="2458466" y="146684"/>
                </a:lnTo>
                <a:lnTo>
                  <a:pt x="2380869" y="141985"/>
                </a:lnTo>
                <a:close/>
              </a:path>
              <a:path w="4393183" h="309244">
                <a:moveTo>
                  <a:pt x="2484247" y="148208"/>
                </a:moveTo>
                <a:lnTo>
                  <a:pt x="2482722" y="174116"/>
                </a:lnTo>
                <a:lnTo>
                  <a:pt x="2560320" y="178688"/>
                </a:lnTo>
                <a:lnTo>
                  <a:pt x="2561844" y="152781"/>
                </a:lnTo>
                <a:lnTo>
                  <a:pt x="2484247" y="148208"/>
                </a:lnTo>
                <a:close/>
              </a:path>
              <a:path w="4393183" h="309244">
                <a:moveTo>
                  <a:pt x="2587752" y="154431"/>
                </a:moveTo>
                <a:lnTo>
                  <a:pt x="2586228" y="180212"/>
                </a:lnTo>
                <a:lnTo>
                  <a:pt x="2663825" y="184912"/>
                </a:lnTo>
                <a:lnTo>
                  <a:pt x="2665349" y="159003"/>
                </a:lnTo>
                <a:lnTo>
                  <a:pt x="2587752" y="154431"/>
                </a:lnTo>
                <a:close/>
              </a:path>
              <a:path w="4393183" h="309244">
                <a:moveTo>
                  <a:pt x="2691130" y="160527"/>
                </a:moveTo>
                <a:lnTo>
                  <a:pt x="2689606" y="186435"/>
                </a:lnTo>
                <a:lnTo>
                  <a:pt x="2767203" y="191007"/>
                </a:lnTo>
                <a:lnTo>
                  <a:pt x="2768727" y="165226"/>
                </a:lnTo>
                <a:lnTo>
                  <a:pt x="2691130" y="160527"/>
                </a:lnTo>
                <a:close/>
              </a:path>
              <a:path w="4393183" h="309244">
                <a:moveTo>
                  <a:pt x="2794635" y="166750"/>
                </a:moveTo>
                <a:lnTo>
                  <a:pt x="2793110" y="192531"/>
                </a:lnTo>
                <a:lnTo>
                  <a:pt x="2870708" y="197231"/>
                </a:lnTo>
                <a:lnTo>
                  <a:pt x="2872232" y="171322"/>
                </a:lnTo>
                <a:lnTo>
                  <a:pt x="2794635" y="166750"/>
                </a:lnTo>
                <a:close/>
              </a:path>
              <a:path w="4393183" h="309244">
                <a:moveTo>
                  <a:pt x="2898013" y="172846"/>
                </a:moveTo>
                <a:lnTo>
                  <a:pt x="2896489" y="198754"/>
                </a:lnTo>
                <a:lnTo>
                  <a:pt x="2974085" y="203326"/>
                </a:lnTo>
                <a:lnTo>
                  <a:pt x="2975610" y="177545"/>
                </a:lnTo>
                <a:lnTo>
                  <a:pt x="2898013" y="172846"/>
                </a:lnTo>
                <a:close/>
              </a:path>
              <a:path w="4393183" h="309244">
                <a:moveTo>
                  <a:pt x="3001518" y="179069"/>
                </a:moveTo>
                <a:lnTo>
                  <a:pt x="2999994" y="204977"/>
                </a:lnTo>
                <a:lnTo>
                  <a:pt x="3077591" y="209550"/>
                </a:lnTo>
                <a:lnTo>
                  <a:pt x="3079115" y="183641"/>
                </a:lnTo>
                <a:lnTo>
                  <a:pt x="3001518" y="179069"/>
                </a:lnTo>
                <a:close/>
              </a:path>
              <a:path w="4393183" h="309244">
                <a:moveTo>
                  <a:pt x="3105022" y="185292"/>
                </a:moveTo>
                <a:lnTo>
                  <a:pt x="3103372" y="211073"/>
                </a:lnTo>
                <a:lnTo>
                  <a:pt x="3180969" y="215772"/>
                </a:lnTo>
                <a:lnTo>
                  <a:pt x="3182493" y="189864"/>
                </a:lnTo>
                <a:lnTo>
                  <a:pt x="3105022" y="185292"/>
                </a:lnTo>
                <a:close/>
              </a:path>
              <a:path w="4393183" h="309244">
                <a:moveTo>
                  <a:pt x="3208401" y="191388"/>
                </a:moveTo>
                <a:lnTo>
                  <a:pt x="3206877" y="217296"/>
                </a:lnTo>
                <a:lnTo>
                  <a:pt x="3284474" y="221869"/>
                </a:lnTo>
                <a:lnTo>
                  <a:pt x="3285998" y="196087"/>
                </a:lnTo>
                <a:lnTo>
                  <a:pt x="3208401" y="191388"/>
                </a:lnTo>
                <a:close/>
              </a:path>
              <a:path w="4393183" h="309244">
                <a:moveTo>
                  <a:pt x="3311905" y="197612"/>
                </a:moveTo>
                <a:lnTo>
                  <a:pt x="3310381" y="223392"/>
                </a:lnTo>
                <a:lnTo>
                  <a:pt x="3387852" y="228091"/>
                </a:lnTo>
                <a:lnTo>
                  <a:pt x="3389503" y="202183"/>
                </a:lnTo>
                <a:lnTo>
                  <a:pt x="3311905" y="197612"/>
                </a:lnTo>
                <a:close/>
              </a:path>
              <a:path w="4393183" h="309244">
                <a:moveTo>
                  <a:pt x="3415283" y="203707"/>
                </a:moveTo>
                <a:lnTo>
                  <a:pt x="3413759" y="229615"/>
                </a:lnTo>
                <a:lnTo>
                  <a:pt x="3491356" y="234314"/>
                </a:lnTo>
                <a:lnTo>
                  <a:pt x="3492880" y="208406"/>
                </a:lnTo>
                <a:lnTo>
                  <a:pt x="3415283" y="203707"/>
                </a:lnTo>
                <a:close/>
              </a:path>
              <a:path w="4393183" h="309244">
                <a:moveTo>
                  <a:pt x="3518788" y="209931"/>
                </a:moveTo>
                <a:lnTo>
                  <a:pt x="3517264" y="235838"/>
                </a:lnTo>
                <a:lnTo>
                  <a:pt x="3594861" y="240410"/>
                </a:lnTo>
                <a:lnTo>
                  <a:pt x="3596385" y="214629"/>
                </a:lnTo>
                <a:lnTo>
                  <a:pt x="3518788" y="209931"/>
                </a:lnTo>
                <a:close/>
              </a:path>
              <a:path w="4393183" h="309244">
                <a:moveTo>
                  <a:pt x="3622166" y="216153"/>
                </a:moveTo>
                <a:lnTo>
                  <a:pt x="3620643" y="241934"/>
                </a:lnTo>
                <a:lnTo>
                  <a:pt x="3698239" y="246633"/>
                </a:lnTo>
                <a:lnTo>
                  <a:pt x="3699763" y="220725"/>
                </a:lnTo>
                <a:lnTo>
                  <a:pt x="3622166" y="216153"/>
                </a:lnTo>
                <a:close/>
              </a:path>
              <a:path w="4393183" h="309244">
                <a:moveTo>
                  <a:pt x="3725672" y="222250"/>
                </a:moveTo>
                <a:lnTo>
                  <a:pt x="3724148" y="248157"/>
                </a:lnTo>
                <a:lnTo>
                  <a:pt x="3801745" y="252729"/>
                </a:lnTo>
                <a:lnTo>
                  <a:pt x="3803269" y="226948"/>
                </a:lnTo>
                <a:lnTo>
                  <a:pt x="3725672" y="222250"/>
                </a:lnTo>
                <a:close/>
              </a:path>
              <a:path w="4393183" h="309244">
                <a:moveTo>
                  <a:pt x="3829050" y="228472"/>
                </a:moveTo>
                <a:lnTo>
                  <a:pt x="3827526" y="254381"/>
                </a:lnTo>
                <a:lnTo>
                  <a:pt x="3905123" y="258952"/>
                </a:lnTo>
                <a:lnTo>
                  <a:pt x="3906647" y="233044"/>
                </a:lnTo>
                <a:lnTo>
                  <a:pt x="3829050" y="228472"/>
                </a:lnTo>
                <a:close/>
              </a:path>
              <a:path w="4393183" h="309244">
                <a:moveTo>
                  <a:pt x="3932554" y="234695"/>
                </a:moveTo>
                <a:lnTo>
                  <a:pt x="3931030" y="260476"/>
                </a:lnTo>
                <a:lnTo>
                  <a:pt x="4008628" y="265175"/>
                </a:lnTo>
                <a:lnTo>
                  <a:pt x="4010152" y="239267"/>
                </a:lnTo>
                <a:lnTo>
                  <a:pt x="3932554" y="234695"/>
                </a:lnTo>
                <a:close/>
              </a:path>
              <a:path w="4393183" h="309244">
                <a:moveTo>
                  <a:pt x="4036059" y="240791"/>
                </a:moveTo>
                <a:lnTo>
                  <a:pt x="4034408" y="266700"/>
                </a:lnTo>
                <a:lnTo>
                  <a:pt x="4112005" y="271271"/>
                </a:lnTo>
                <a:lnTo>
                  <a:pt x="4113529" y="245490"/>
                </a:lnTo>
                <a:lnTo>
                  <a:pt x="4036059" y="240791"/>
                </a:lnTo>
                <a:close/>
              </a:path>
              <a:path w="4393183" h="309244">
                <a:moveTo>
                  <a:pt x="4139437" y="247014"/>
                </a:moveTo>
                <a:lnTo>
                  <a:pt x="4137913" y="272795"/>
                </a:lnTo>
                <a:lnTo>
                  <a:pt x="4215510" y="277494"/>
                </a:lnTo>
                <a:lnTo>
                  <a:pt x="4217034" y="251587"/>
                </a:lnTo>
                <a:lnTo>
                  <a:pt x="4139437" y="247014"/>
                </a:lnTo>
                <a:close/>
              </a:path>
              <a:path w="4393183" h="309244">
                <a:moveTo>
                  <a:pt x="4242943" y="253110"/>
                </a:moveTo>
                <a:lnTo>
                  <a:pt x="4241291" y="279019"/>
                </a:lnTo>
                <a:lnTo>
                  <a:pt x="4314868" y="283354"/>
                </a:lnTo>
                <a:lnTo>
                  <a:pt x="4318888" y="283590"/>
                </a:lnTo>
                <a:lnTo>
                  <a:pt x="4393183" y="275081"/>
                </a:lnTo>
                <a:lnTo>
                  <a:pt x="4318000" y="231647"/>
                </a:lnTo>
                <a:lnTo>
                  <a:pt x="4320539" y="257809"/>
                </a:lnTo>
                <a:lnTo>
                  <a:pt x="4316430" y="257561"/>
                </a:lnTo>
                <a:lnTo>
                  <a:pt x="4242943" y="253110"/>
                </a:lnTo>
                <a:close/>
              </a:path>
              <a:path w="4393183" h="309244">
                <a:moveTo>
                  <a:pt x="4318888" y="283590"/>
                </a:moveTo>
                <a:lnTo>
                  <a:pt x="4314868" y="283354"/>
                </a:lnTo>
                <a:lnTo>
                  <a:pt x="4313301" y="309244"/>
                </a:lnTo>
                <a:lnTo>
                  <a:pt x="4393183" y="275081"/>
                </a:lnTo>
                <a:lnTo>
                  <a:pt x="4318888" y="283590"/>
                </a:lnTo>
                <a:close/>
              </a:path>
              <a:path w="4393183" h="309244">
                <a:moveTo>
                  <a:pt x="4320539" y="257809"/>
                </a:moveTo>
                <a:lnTo>
                  <a:pt x="4318000" y="231647"/>
                </a:lnTo>
                <a:lnTo>
                  <a:pt x="4316430" y="257561"/>
                </a:lnTo>
                <a:lnTo>
                  <a:pt x="4320539" y="257809"/>
                </a:lnTo>
                <a:close/>
              </a:path>
              <a:path w="4393183" h="309244">
                <a:moveTo>
                  <a:pt x="1524" y="0"/>
                </a:moveTo>
                <a:lnTo>
                  <a:pt x="0" y="25907"/>
                </a:lnTo>
                <a:lnTo>
                  <a:pt x="77597" y="30479"/>
                </a:lnTo>
                <a:lnTo>
                  <a:pt x="79121" y="4698"/>
                </a:lnTo>
                <a:lnTo>
                  <a:pt x="152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3131566" y="3948683"/>
            <a:ext cx="4393437" cy="408178"/>
          </a:xfrm>
          <a:custGeom>
            <a:avLst/>
            <a:gdLst/>
            <a:ahLst/>
            <a:cxnLst/>
            <a:rect l="l" t="t" r="r" b="b"/>
            <a:pathLst>
              <a:path w="4393437" h="408177">
                <a:moveTo>
                  <a:pt x="2031" y="0"/>
                </a:moveTo>
                <a:lnTo>
                  <a:pt x="0" y="25908"/>
                </a:lnTo>
                <a:lnTo>
                  <a:pt x="77469" y="32258"/>
                </a:lnTo>
                <a:lnTo>
                  <a:pt x="79501" y="6477"/>
                </a:lnTo>
                <a:lnTo>
                  <a:pt x="2031" y="0"/>
                </a:lnTo>
                <a:close/>
              </a:path>
              <a:path w="4393437" h="408177">
                <a:moveTo>
                  <a:pt x="105409" y="8636"/>
                </a:moveTo>
                <a:lnTo>
                  <a:pt x="103250" y="34417"/>
                </a:lnTo>
                <a:lnTo>
                  <a:pt x="180720" y="40767"/>
                </a:lnTo>
                <a:lnTo>
                  <a:pt x="182880" y="14986"/>
                </a:lnTo>
                <a:lnTo>
                  <a:pt x="105409" y="8636"/>
                </a:lnTo>
                <a:close/>
              </a:path>
              <a:path w="4393437" h="408177">
                <a:moveTo>
                  <a:pt x="208660" y="17145"/>
                </a:moveTo>
                <a:lnTo>
                  <a:pt x="206501" y="42926"/>
                </a:lnTo>
                <a:lnTo>
                  <a:pt x="283971" y="49276"/>
                </a:lnTo>
                <a:lnTo>
                  <a:pt x="286131" y="23495"/>
                </a:lnTo>
                <a:lnTo>
                  <a:pt x="208660" y="17145"/>
                </a:lnTo>
                <a:close/>
              </a:path>
              <a:path w="4393437" h="408177">
                <a:moveTo>
                  <a:pt x="311911" y="25654"/>
                </a:moveTo>
                <a:lnTo>
                  <a:pt x="309753" y="51435"/>
                </a:lnTo>
                <a:lnTo>
                  <a:pt x="387222" y="57912"/>
                </a:lnTo>
                <a:lnTo>
                  <a:pt x="389381" y="32004"/>
                </a:lnTo>
                <a:lnTo>
                  <a:pt x="311911" y="25654"/>
                </a:lnTo>
                <a:close/>
              </a:path>
              <a:path w="4393437" h="408177">
                <a:moveTo>
                  <a:pt x="415162" y="34163"/>
                </a:moveTo>
                <a:lnTo>
                  <a:pt x="413131" y="59944"/>
                </a:lnTo>
                <a:lnTo>
                  <a:pt x="490473" y="66421"/>
                </a:lnTo>
                <a:lnTo>
                  <a:pt x="492632" y="40513"/>
                </a:lnTo>
                <a:lnTo>
                  <a:pt x="415162" y="34163"/>
                </a:lnTo>
                <a:close/>
              </a:path>
              <a:path w="4393437" h="408177">
                <a:moveTo>
                  <a:pt x="518541" y="42672"/>
                </a:moveTo>
                <a:lnTo>
                  <a:pt x="516381" y="68580"/>
                </a:lnTo>
                <a:lnTo>
                  <a:pt x="593851" y="74930"/>
                </a:lnTo>
                <a:lnTo>
                  <a:pt x="595883" y="49149"/>
                </a:lnTo>
                <a:lnTo>
                  <a:pt x="518541" y="42672"/>
                </a:lnTo>
                <a:close/>
              </a:path>
              <a:path w="4393437" h="408177">
                <a:moveTo>
                  <a:pt x="621792" y="51181"/>
                </a:moveTo>
                <a:lnTo>
                  <a:pt x="619632" y="77089"/>
                </a:lnTo>
                <a:lnTo>
                  <a:pt x="697103" y="83439"/>
                </a:lnTo>
                <a:lnTo>
                  <a:pt x="699261" y="57658"/>
                </a:lnTo>
                <a:lnTo>
                  <a:pt x="621792" y="51181"/>
                </a:lnTo>
                <a:close/>
              </a:path>
              <a:path w="4393437" h="408177">
                <a:moveTo>
                  <a:pt x="725043" y="59817"/>
                </a:moveTo>
                <a:lnTo>
                  <a:pt x="722883" y="85598"/>
                </a:lnTo>
                <a:lnTo>
                  <a:pt x="800354" y="91948"/>
                </a:lnTo>
                <a:lnTo>
                  <a:pt x="802512" y="66167"/>
                </a:lnTo>
                <a:lnTo>
                  <a:pt x="725043" y="59817"/>
                </a:lnTo>
                <a:close/>
              </a:path>
              <a:path w="4393437" h="408177">
                <a:moveTo>
                  <a:pt x="828294" y="68326"/>
                </a:moveTo>
                <a:lnTo>
                  <a:pt x="826134" y="94107"/>
                </a:lnTo>
                <a:lnTo>
                  <a:pt x="903605" y="100457"/>
                </a:lnTo>
                <a:lnTo>
                  <a:pt x="905763" y="74676"/>
                </a:lnTo>
                <a:lnTo>
                  <a:pt x="828294" y="68326"/>
                </a:lnTo>
                <a:close/>
              </a:path>
              <a:path w="4393437" h="408177">
                <a:moveTo>
                  <a:pt x="931544" y="76835"/>
                </a:moveTo>
                <a:lnTo>
                  <a:pt x="929512" y="102616"/>
                </a:lnTo>
                <a:lnTo>
                  <a:pt x="1006982" y="109093"/>
                </a:lnTo>
                <a:lnTo>
                  <a:pt x="1009014" y="83185"/>
                </a:lnTo>
                <a:lnTo>
                  <a:pt x="931544" y="76835"/>
                </a:lnTo>
                <a:close/>
              </a:path>
              <a:path w="4393437" h="408177">
                <a:moveTo>
                  <a:pt x="1034922" y="85344"/>
                </a:moveTo>
                <a:lnTo>
                  <a:pt x="1032763" y="111125"/>
                </a:lnTo>
                <a:lnTo>
                  <a:pt x="1110233" y="117602"/>
                </a:lnTo>
                <a:lnTo>
                  <a:pt x="1112393" y="91694"/>
                </a:lnTo>
                <a:lnTo>
                  <a:pt x="1034922" y="85344"/>
                </a:lnTo>
                <a:close/>
              </a:path>
              <a:path w="4393437" h="408177">
                <a:moveTo>
                  <a:pt x="1138173" y="93853"/>
                </a:moveTo>
                <a:lnTo>
                  <a:pt x="1136014" y="119761"/>
                </a:lnTo>
                <a:lnTo>
                  <a:pt x="1213484" y="126111"/>
                </a:lnTo>
                <a:lnTo>
                  <a:pt x="1215644" y="100330"/>
                </a:lnTo>
                <a:lnTo>
                  <a:pt x="1138173" y="93853"/>
                </a:lnTo>
                <a:close/>
              </a:path>
              <a:path w="4393437" h="408177">
                <a:moveTo>
                  <a:pt x="1241424" y="102362"/>
                </a:moveTo>
                <a:lnTo>
                  <a:pt x="1239266" y="128270"/>
                </a:lnTo>
                <a:lnTo>
                  <a:pt x="1316735" y="134620"/>
                </a:lnTo>
                <a:lnTo>
                  <a:pt x="1318895" y="108839"/>
                </a:lnTo>
                <a:lnTo>
                  <a:pt x="1241424" y="102362"/>
                </a:lnTo>
                <a:close/>
              </a:path>
              <a:path w="4393437" h="408177">
                <a:moveTo>
                  <a:pt x="1344675" y="110998"/>
                </a:moveTo>
                <a:lnTo>
                  <a:pt x="1342644" y="136779"/>
                </a:lnTo>
                <a:lnTo>
                  <a:pt x="1419986" y="143129"/>
                </a:lnTo>
                <a:lnTo>
                  <a:pt x="1422145" y="117348"/>
                </a:lnTo>
                <a:lnTo>
                  <a:pt x="1344675" y="110998"/>
                </a:lnTo>
                <a:close/>
              </a:path>
              <a:path w="4393437" h="408177">
                <a:moveTo>
                  <a:pt x="1448054" y="119507"/>
                </a:moveTo>
                <a:lnTo>
                  <a:pt x="1445895" y="145288"/>
                </a:lnTo>
                <a:lnTo>
                  <a:pt x="1523364" y="151638"/>
                </a:lnTo>
                <a:lnTo>
                  <a:pt x="1525523" y="125857"/>
                </a:lnTo>
                <a:lnTo>
                  <a:pt x="1448054" y="119507"/>
                </a:lnTo>
                <a:close/>
              </a:path>
              <a:path w="4393437" h="408177">
                <a:moveTo>
                  <a:pt x="1551305" y="128016"/>
                </a:moveTo>
                <a:lnTo>
                  <a:pt x="1549145" y="153797"/>
                </a:lnTo>
                <a:lnTo>
                  <a:pt x="1626616" y="160274"/>
                </a:lnTo>
                <a:lnTo>
                  <a:pt x="1628774" y="134366"/>
                </a:lnTo>
                <a:lnTo>
                  <a:pt x="1551305" y="128016"/>
                </a:lnTo>
                <a:close/>
              </a:path>
              <a:path w="4393437" h="408177">
                <a:moveTo>
                  <a:pt x="1654556" y="136525"/>
                </a:moveTo>
                <a:lnTo>
                  <a:pt x="1652396" y="162306"/>
                </a:lnTo>
                <a:lnTo>
                  <a:pt x="1729867" y="168783"/>
                </a:lnTo>
                <a:lnTo>
                  <a:pt x="1732025" y="143002"/>
                </a:lnTo>
                <a:lnTo>
                  <a:pt x="1654556" y="136525"/>
                </a:lnTo>
                <a:close/>
              </a:path>
              <a:path w="4393437" h="408177">
                <a:moveTo>
                  <a:pt x="1757807" y="145034"/>
                </a:moveTo>
                <a:lnTo>
                  <a:pt x="1755647" y="170942"/>
                </a:lnTo>
                <a:lnTo>
                  <a:pt x="1833118" y="177292"/>
                </a:lnTo>
                <a:lnTo>
                  <a:pt x="1835276" y="151511"/>
                </a:lnTo>
                <a:lnTo>
                  <a:pt x="1757807" y="145034"/>
                </a:lnTo>
                <a:close/>
              </a:path>
              <a:path w="4393437" h="408177">
                <a:moveTo>
                  <a:pt x="1861184" y="153670"/>
                </a:moveTo>
                <a:lnTo>
                  <a:pt x="1859025" y="179451"/>
                </a:lnTo>
                <a:lnTo>
                  <a:pt x="1936495" y="185801"/>
                </a:lnTo>
                <a:lnTo>
                  <a:pt x="1938528" y="160020"/>
                </a:lnTo>
                <a:lnTo>
                  <a:pt x="1861184" y="153670"/>
                </a:lnTo>
                <a:close/>
              </a:path>
              <a:path w="4393437" h="408177">
                <a:moveTo>
                  <a:pt x="1964435" y="162179"/>
                </a:moveTo>
                <a:lnTo>
                  <a:pt x="1962276" y="187960"/>
                </a:lnTo>
                <a:lnTo>
                  <a:pt x="2039746" y="194310"/>
                </a:lnTo>
                <a:lnTo>
                  <a:pt x="2041906" y="168529"/>
                </a:lnTo>
                <a:lnTo>
                  <a:pt x="1964435" y="162179"/>
                </a:lnTo>
                <a:close/>
              </a:path>
              <a:path w="4393437" h="408177">
                <a:moveTo>
                  <a:pt x="2067686" y="170688"/>
                </a:moveTo>
                <a:lnTo>
                  <a:pt x="2065528" y="196469"/>
                </a:lnTo>
                <a:lnTo>
                  <a:pt x="2142997" y="202946"/>
                </a:lnTo>
                <a:lnTo>
                  <a:pt x="2145157" y="177038"/>
                </a:lnTo>
                <a:lnTo>
                  <a:pt x="2067686" y="170688"/>
                </a:lnTo>
                <a:close/>
              </a:path>
              <a:path w="4393437" h="408177">
                <a:moveTo>
                  <a:pt x="2170937" y="179197"/>
                </a:moveTo>
                <a:lnTo>
                  <a:pt x="2168779" y="204978"/>
                </a:lnTo>
                <a:lnTo>
                  <a:pt x="2246248" y="211455"/>
                </a:lnTo>
                <a:lnTo>
                  <a:pt x="2248408" y="185547"/>
                </a:lnTo>
                <a:lnTo>
                  <a:pt x="2170937" y="179197"/>
                </a:lnTo>
                <a:close/>
              </a:path>
              <a:path w="4393437" h="408177">
                <a:moveTo>
                  <a:pt x="2274188" y="187706"/>
                </a:moveTo>
                <a:lnTo>
                  <a:pt x="2272157" y="213614"/>
                </a:lnTo>
                <a:lnTo>
                  <a:pt x="2349626" y="219964"/>
                </a:lnTo>
                <a:lnTo>
                  <a:pt x="2351659" y="194183"/>
                </a:lnTo>
                <a:lnTo>
                  <a:pt x="2274188" y="187706"/>
                </a:lnTo>
                <a:close/>
              </a:path>
              <a:path w="4393437" h="408177">
                <a:moveTo>
                  <a:pt x="2377567" y="196215"/>
                </a:moveTo>
                <a:lnTo>
                  <a:pt x="2375408" y="222123"/>
                </a:lnTo>
                <a:lnTo>
                  <a:pt x="2452878" y="228473"/>
                </a:lnTo>
                <a:lnTo>
                  <a:pt x="2455036" y="202692"/>
                </a:lnTo>
                <a:lnTo>
                  <a:pt x="2377567" y="196215"/>
                </a:lnTo>
                <a:close/>
              </a:path>
              <a:path w="4393437" h="408177">
                <a:moveTo>
                  <a:pt x="2480818" y="204851"/>
                </a:moveTo>
                <a:lnTo>
                  <a:pt x="2478659" y="230632"/>
                </a:lnTo>
                <a:lnTo>
                  <a:pt x="2556129" y="236982"/>
                </a:lnTo>
                <a:lnTo>
                  <a:pt x="2558287" y="211201"/>
                </a:lnTo>
                <a:lnTo>
                  <a:pt x="2480818" y="204851"/>
                </a:lnTo>
                <a:close/>
              </a:path>
              <a:path w="4393437" h="408177">
                <a:moveTo>
                  <a:pt x="2584069" y="213360"/>
                </a:moveTo>
                <a:lnTo>
                  <a:pt x="2581910" y="239141"/>
                </a:lnTo>
                <a:lnTo>
                  <a:pt x="2659380" y="245491"/>
                </a:lnTo>
                <a:lnTo>
                  <a:pt x="2661538" y="219710"/>
                </a:lnTo>
                <a:lnTo>
                  <a:pt x="2584069" y="213360"/>
                </a:lnTo>
                <a:close/>
              </a:path>
              <a:path w="4393437" h="408177">
                <a:moveTo>
                  <a:pt x="2687320" y="221869"/>
                </a:moveTo>
                <a:lnTo>
                  <a:pt x="2685287" y="247650"/>
                </a:lnTo>
                <a:lnTo>
                  <a:pt x="2762631" y="254127"/>
                </a:lnTo>
                <a:lnTo>
                  <a:pt x="2764789" y="228219"/>
                </a:lnTo>
                <a:lnTo>
                  <a:pt x="2687320" y="221869"/>
                </a:lnTo>
                <a:close/>
              </a:path>
              <a:path w="4393437" h="408177">
                <a:moveTo>
                  <a:pt x="2790697" y="230378"/>
                </a:moveTo>
                <a:lnTo>
                  <a:pt x="2788538" y="256159"/>
                </a:lnTo>
                <a:lnTo>
                  <a:pt x="2866009" y="262636"/>
                </a:lnTo>
                <a:lnTo>
                  <a:pt x="2868168" y="236728"/>
                </a:lnTo>
                <a:lnTo>
                  <a:pt x="2790697" y="230378"/>
                </a:lnTo>
                <a:close/>
              </a:path>
              <a:path w="4393437" h="408177">
                <a:moveTo>
                  <a:pt x="2893948" y="238887"/>
                </a:moveTo>
                <a:lnTo>
                  <a:pt x="2891789" y="264795"/>
                </a:lnTo>
                <a:lnTo>
                  <a:pt x="2969260" y="271145"/>
                </a:lnTo>
                <a:lnTo>
                  <a:pt x="2971419" y="245364"/>
                </a:lnTo>
                <a:lnTo>
                  <a:pt x="2893948" y="238887"/>
                </a:lnTo>
                <a:close/>
              </a:path>
              <a:path w="4393437" h="408177">
                <a:moveTo>
                  <a:pt x="2997199" y="247396"/>
                </a:moveTo>
                <a:lnTo>
                  <a:pt x="2995041" y="273304"/>
                </a:lnTo>
                <a:lnTo>
                  <a:pt x="3072510" y="279654"/>
                </a:lnTo>
                <a:lnTo>
                  <a:pt x="3074670" y="253873"/>
                </a:lnTo>
                <a:lnTo>
                  <a:pt x="2997199" y="247396"/>
                </a:lnTo>
                <a:close/>
              </a:path>
              <a:path w="4393437" h="408177">
                <a:moveTo>
                  <a:pt x="3100450" y="256032"/>
                </a:moveTo>
                <a:lnTo>
                  <a:pt x="3098292" y="281813"/>
                </a:lnTo>
                <a:lnTo>
                  <a:pt x="3175761" y="288163"/>
                </a:lnTo>
                <a:lnTo>
                  <a:pt x="3177921" y="262382"/>
                </a:lnTo>
                <a:lnTo>
                  <a:pt x="3100450" y="256032"/>
                </a:lnTo>
                <a:close/>
              </a:path>
              <a:path w="4393437" h="408177">
                <a:moveTo>
                  <a:pt x="3203829" y="264541"/>
                </a:moveTo>
                <a:lnTo>
                  <a:pt x="3201670" y="290322"/>
                </a:lnTo>
                <a:lnTo>
                  <a:pt x="3279139" y="296672"/>
                </a:lnTo>
                <a:lnTo>
                  <a:pt x="3281172" y="270891"/>
                </a:lnTo>
                <a:lnTo>
                  <a:pt x="3203829" y="264541"/>
                </a:lnTo>
                <a:close/>
              </a:path>
              <a:path w="4393437" h="408177">
                <a:moveTo>
                  <a:pt x="3307079" y="273050"/>
                </a:moveTo>
                <a:lnTo>
                  <a:pt x="3304921" y="298831"/>
                </a:lnTo>
                <a:lnTo>
                  <a:pt x="3382390" y="305308"/>
                </a:lnTo>
                <a:lnTo>
                  <a:pt x="3384550" y="279400"/>
                </a:lnTo>
                <a:lnTo>
                  <a:pt x="3307079" y="273050"/>
                </a:lnTo>
                <a:close/>
              </a:path>
              <a:path w="4393437" h="408177">
                <a:moveTo>
                  <a:pt x="3410330" y="281559"/>
                </a:moveTo>
                <a:lnTo>
                  <a:pt x="3408172" y="307340"/>
                </a:lnTo>
                <a:lnTo>
                  <a:pt x="3485641" y="313817"/>
                </a:lnTo>
                <a:lnTo>
                  <a:pt x="3487801" y="288036"/>
                </a:lnTo>
                <a:lnTo>
                  <a:pt x="3410330" y="281559"/>
                </a:lnTo>
                <a:close/>
              </a:path>
              <a:path w="4393437" h="408177">
                <a:moveTo>
                  <a:pt x="3513581" y="290068"/>
                </a:moveTo>
                <a:lnTo>
                  <a:pt x="3511423" y="315976"/>
                </a:lnTo>
                <a:lnTo>
                  <a:pt x="3588892" y="322326"/>
                </a:lnTo>
                <a:lnTo>
                  <a:pt x="3591052" y="296545"/>
                </a:lnTo>
                <a:lnTo>
                  <a:pt x="3513581" y="290068"/>
                </a:lnTo>
                <a:close/>
              </a:path>
              <a:path w="4393437" h="408177">
                <a:moveTo>
                  <a:pt x="3616832" y="298704"/>
                </a:moveTo>
                <a:lnTo>
                  <a:pt x="3614801" y="324485"/>
                </a:lnTo>
                <a:lnTo>
                  <a:pt x="3692270" y="330835"/>
                </a:lnTo>
                <a:lnTo>
                  <a:pt x="3694303" y="305054"/>
                </a:lnTo>
                <a:lnTo>
                  <a:pt x="3616832" y="298704"/>
                </a:lnTo>
                <a:close/>
              </a:path>
              <a:path w="4393437" h="408177">
                <a:moveTo>
                  <a:pt x="3720210" y="307213"/>
                </a:moveTo>
                <a:lnTo>
                  <a:pt x="3718052" y="332994"/>
                </a:lnTo>
                <a:lnTo>
                  <a:pt x="3795522" y="339344"/>
                </a:lnTo>
                <a:lnTo>
                  <a:pt x="3797680" y="313563"/>
                </a:lnTo>
                <a:lnTo>
                  <a:pt x="3720210" y="307213"/>
                </a:lnTo>
                <a:close/>
              </a:path>
              <a:path w="4393437" h="408177">
                <a:moveTo>
                  <a:pt x="3823461" y="315722"/>
                </a:moveTo>
                <a:lnTo>
                  <a:pt x="3821303" y="341503"/>
                </a:lnTo>
                <a:lnTo>
                  <a:pt x="3898773" y="347980"/>
                </a:lnTo>
                <a:lnTo>
                  <a:pt x="3900931" y="322072"/>
                </a:lnTo>
                <a:lnTo>
                  <a:pt x="3823461" y="315722"/>
                </a:lnTo>
                <a:close/>
              </a:path>
              <a:path w="4393437" h="408177">
                <a:moveTo>
                  <a:pt x="3926712" y="324231"/>
                </a:moveTo>
                <a:lnTo>
                  <a:pt x="3924554" y="350012"/>
                </a:lnTo>
                <a:lnTo>
                  <a:pt x="4002024" y="356489"/>
                </a:lnTo>
                <a:lnTo>
                  <a:pt x="4004182" y="330581"/>
                </a:lnTo>
                <a:lnTo>
                  <a:pt x="3926712" y="324231"/>
                </a:lnTo>
                <a:close/>
              </a:path>
              <a:path w="4393437" h="408177">
                <a:moveTo>
                  <a:pt x="4029963" y="332740"/>
                </a:moveTo>
                <a:lnTo>
                  <a:pt x="4027931" y="358648"/>
                </a:lnTo>
                <a:lnTo>
                  <a:pt x="4105275" y="364998"/>
                </a:lnTo>
                <a:lnTo>
                  <a:pt x="4107433" y="339217"/>
                </a:lnTo>
                <a:lnTo>
                  <a:pt x="4029963" y="332740"/>
                </a:lnTo>
                <a:close/>
              </a:path>
              <a:path w="4393437" h="408177">
                <a:moveTo>
                  <a:pt x="4133341" y="341249"/>
                </a:moveTo>
                <a:lnTo>
                  <a:pt x="4131182" y="367157"/>
                </a:lnTo>
                <a:lnTo>
                  <a:pt x="4208653" y="373507"/>
                </a:lnTo>
                <a:lnTo>
                  <a:pt x="4210811" y="347726"/>
                </a:lnTo>
                <a:lnTo>
                  <a:pt x="4133341" y="341249"/>
                </a:lnTo>
                <a:close/>
              </a:path>
              <a:path w="4393437" h="408177">
                <a:moveTo>
                  <a:pt x="4236592" y="349885"/>
                </a:moveTo>
                <a:lnTo>
                  <a:pt x="4234433" y="375666"/>
                </a:lnTo>
                <a:lnTo>
                  <a:pt x="4311904" y="382016"/>
                </a:lnTo>
                <a:lnTo>
                  <a:pt x="4314062" y="356235"/>
                </a:lnTo>
                <a:lnTo>
                  <a:pt x="4236592" y="349885"/>
                </a:lnTo>
                <a:close/>
              </a:path>
              <a:path w="4393437" h="408177">
                <a:moveTo>
                  <a:pt x="4393437" y="375793"/>
                </a:moveTo>
                <a:lnTo>
                  <a:pt x="4319269" y="330708"/>
                </a:lnTo>
                <a:lnTo>
                  <a:pt x="4312792" y="408178"/>
                </a:lnTo>
                <a:lnTo>
                  <a:pt x="4393437" y="37579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383540" y="465946"/>
            <a:ext cx="6151422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4" b="1">
                <a:latin typeface="Arial"/>
                <a:cs typeface="Arial"/>
              </a:rPr>
              <a:t>v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49" b="1">
                <a:latin typeface="Arial"/>
                <a:cs typeface="Arial"/>
              </a:rPr>
              <a:t> </a:t>
            </a:r>
            <a:r>
              <a:rPr dirty="0" smtClean="0" sz="3600" spc="-425" b="1">
                <a:latin typeface="Arial"/>
                <a:cs typeface="Arial"/>
              </a:rPr>
              <a:t>T</a:t>
            </a:r>
            <a:r>
              <a:rPr dirty="0" smtClean="0" sz="3600" spc="-154" b="1">
                <a:latin typeface="Arial"/>
                <a:cs typeface="Arial"/>
              </a:rPr>
              <a:t>y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4" b="1">
                <a:latin typeface="Arial"/>
                <a:cs typeface="Arial"/>
              </a:rPr>
              <a:t>e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74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300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4" b="1">
                <a:latin typeface="Arial"/>
                <a:cs typeface="Arial"/>
              </a:rPr>
              <a:t>ete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3540" y="1577371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6440" y="1577371"/>
            <a:ext cx="5850432" cy="17332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Primitive</a:t>
            </a:r>
            <a:r>
              <a:rPr dirty="0" smtClean="0" sz="2400" spc="-29">
                <a:latin typeface="Arial"/>
                <a:cs typeface="Arial"/>
              </a:rPr>
              <a:t> </a:t>
            </a:r>
            <a:r>
              <a:rPr dirty="0" smtClean="0" sz="2400" spc="-13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ype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-184">
                <a:latin typeface="Arial"/>
                <a:cs typeface="Arial"/>
              </a:rPr>
              <a:t>V</a:t>
            </a:r>
            <a:r>
              <a:rPr dirty="0" smtClean="0" sz="2400" spc="0">
                <a:latin typeface="Arial"/>
                <a:cs typeface="Arial"/>
              </a:rPr>
              <a:t>aria</a:t>
            </a:r>
            <a:r>
              <a:rPr dirty="0" smtClean="0" sz="2400" spc="-4">
                <a:latin typeface="Arial"/>
                <a:cs typeface="Arial"/>
              </a:rPr>
              <a:t>b</a:t>
            </a:r>
            <a:r>
              <a:rPr dirty="0" smtClean="0" sz="2400" spc="0">
                <a:latin typeface="Arial"/>
                <a:cs typeface="Arial"/>
              </a:rPr>
              <a:t>l</a:t>
            </a:r>
            <a:r>
              <a:rPr dirty="0" smtClean="0" sz="2400" spc="-4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s/</a:t>
            </a:r>
            <a:r>
              <a:rPr dirty="0" smtClean="0" sz="2400" spc="-179">
                <a:latin typeface="Arial"/>
                <a:cs typeface="Arial"/>
              </a:rPr>
              <a:t>V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-4">
                <a:latin typeface="Arial"/>
                <a:cs typeface="Arial"/>
              </a:rPr>
              <a:t>l</a:t>
            </a:r>
            <a:r>
              <a:rPr dirty="0" smtClean="0" sz="2400" spc="4">
                <a:latin typeface="Arial"/>
                <a:cs typeface="Arial"/>
              </a:rPr>
              <a:t>u</a:t>
            </a:r>
            <a:r>
              <a:rPr dirty="0" smtClean="0" sz="2400" spc="0">
                <a:latin typeface="Arial"/>
                <a:cs typeface="Arial"/>
              </a:rPr>
              <a:t>es</a:t>
            </a:r>
            <a:r>
              <a:rPr dirty="0" smtClean="0" sz="2400" spc="5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are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alw</a:t>
            </a:r>
            <a:r>
              <a:rPr dirty="0" smtClean="0" sz="2400" spc="-4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ys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</a:pPr>
            <a:r>
              <a:rPr dirty="0" smtClean="0" sz="2400" spc="0">
                <a:latin typeface="Arial"/>
                <a:cs typeface="Arial"/>
              </a:rPr>
              <a:t>va</a:t>
            </a:r>
            <a:r>
              <a:rPr dirty="0" smtClean="0" sz="2400" spc="-9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ue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to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ca</a:t>
            </a:r>
            <a:r>
              <a:rPr dirty="0" smtClean="0" sz="2400" spc="-9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l</a:t>
            </a:r>
            <a:r>
              <a:rPr dirty="0" smtClean="0" sz="2400" spc="-9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d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  <a:spcBef>
                <a:spcPts val="698"/>
              </a:spcBef>
            </a:pP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-14">
                <a:latin typeface="Arial"/>
                <a:cs typeface="Arial"/>
              </a:rPr>
              <a:t>x</a:t>
            </a:r>
            <a:r>
              <a:rPr dirty="0" smtClean="0" sz="2400" spc="0">
                <a:latin typeface="Arial"/>
                <a:cs typeface="Arial"/>
              </a:rPr>
              <a:t>ample</a:t>
            </a:r>
            <a:endParaRPr sz="2400">
              <a:latin typeface="Arial"/>
              <a:cs typeface="Arial"/>
            </a:endParaRPr>
          </a:p>
          <a:p>
            <a:pPr marL="48666" marR="45720">
              <a:lnSpc>
                <a:spcPct val="95825"/>
              </a:lnSpc>
              <a:spcBef>
                <a:spcPts val="420"/>
              </a:spcBef>
            </a:pPr>
            <a:r>
              <a:rPr dirty="0" smtClean="0" sz="1200" spc="0" b="1">
                <a:latin typeface="Arial"/>
                <a:cs typeface="Arial"/>
              </a:rPr>
              <a:t>//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File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Name:</a:t>
            </a:r>
            <a:r>
              <a:rPr dirty="0" smtClean="0" sz="1200" spc="-9" b="1">
                <a:latin typeface="Arial"/>
                <a:cs typeface="Arial"/>
              </a:rPr>
              <a:t> </a:t>
            </a:r>
            <a:r>
              <a:rPr dirty="0" smtClean="0" sz="1200" spc="-4" b="1">
                <a:latin typeface="Arial"/>
                <a:cs typeface="Arial"/>
              </a:rPr>
              <a:t>D</a:t>
            </a:r>
            <a:r>
              <a:rPr dirty="0" smtClean="0" sz="1200" spc="0" b="1">
                <a:latin typeface="Arial"/>
                <a:cs typeface="Arial"/>
              </a:rPr>
              <a:t>emo.</a:t>
            </a:r>
            <a:r>
              <a:rPr dirty="0" smtClean="0" sz="1200" spc="-9" b="1">
                <a:latin typeface="Arial"/>
                <a:cs typeface="Arial"/>
              </a:rPr>
              <a:t>j</a:t>
            </a:r>
            <a:r>
              <a:rPr dirty="0" smtClean="0" sz="1200" spc="0" b="1">
                <a:latin typeface="Arial"/>
                <a:cs typeface="Arial"/>
              </a:rPr>
              <a:t>a</a:t>
            </a:r>
            <a:r>
              <a:rPr dirty="0" smtClean="0" sz="1200" spc="-14" b="1">
                <a:latin typeface="Arial"/>
                <a:cs typeface="Arial"/>
              </a:rPr>
              <a:t>v</a:t>
            </a:r>
            <a:r>
              <a:rPr dirty="0" smtClean="0" sz="1200" spc="0" b="1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  <a:p>
            <a:pPr marL="48666" marR="45720">
              <a:lnSpc>
                <a:spcPct val="95825"/>
              </a:lnSpc>
              <a:spcBef>
                <a:spcPts val="60"/>
              </a:spcBef>
            </a:pPr>
            <a:r>
              <a:rPr dirty="0" smtClean="0" sz="1200" spc="4" b="1">
                <a:latin typeface="Arial"/>
                <a:cs typeface="Arial"/>
              </a:rPr>
              <a:t>c</a:t>
            </a:r>
            <a:r>
              <a:rPr dirty="0" smtClean="0" sz="1200" spc="0" b="1">
                <a:latin typeface="Arial"/>
                <a:cs typeface="Arial"/>
              </a:rPr>
              <a:t>l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s</a:t>
            </a:r>
            <a:r>
              <a:rPr dirty="0" smtClean="0" sz="1200" spc="-29" b="1">
                <a:latin typeface="Arial"/>
                <a:cs typeface="Arial"/>
              </a:rPr>
              <a:t> </a:t>
            </a:r>
            <a:r>
              <a:rPr dirty="0" smtClean="0" sz="1200" spc="-84" b="1">
                <a:latin typeface="Arial"/>
                <a:cs typeface="Arial"/>
              </a:rPr>
              <a:t>T</a:t>
            </a:r>
            <a:r>
              <a:rPr dirty="0" smtClean="0" sz="1200" spc="4" b="1">
                <a:latin typeface="Arial"/>
                <a:cs typeface="Arial"/>
              </a:rPr>
              <a:t>e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  <a:p>
            <a:pPr marL="48666" marR="45720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592316" y="1577371"/>
            <a:ext cx="1962802" cy="7787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passed</a:t>
            </a:r>
            <a:r>
              <a:rPr dirty="0" smtClean="0" sz="2400" spc="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by</a:t>
            </a:r>
            <a:endParaRPr sz="2400">
              <a:latin typeface="Arial"/>
              <a:cs typeface="Arial"/>
            </a:endParaRPr>
          </a:p>
          <a:p>
            <a:pPr marL="546353">
              <a:lnSpc>
                <a:spcPct val="101725"/>
              </a:lnSpc>
              <a:spcBef>
                <a:spcPts val="1186"/>
              </a:spcBef>
            </a:pPr>
            <a:r>
              <a:rPr dirty="0" smtClean="0" sz="1800" spc="0" b="1">
                <a:latin typeface="Calibri"/>
                <a:cs typeface="Calibri"/>
              </a:rPr>
              <a:t>S</a:t>
            </a:r>
            <a:r>
              <a:rPr dirty="0" smtClean="0" sz="1800" spc="-9" b="1">
                <a:latin typeface="Calibri"/>
                <a:cs typeface="Calibri"/>
              </a:rPr>
              <a:t>t</a:t>
            </a:r>
            <a:r>
              <a:rPr dirty="0" smtClean="0" sz="1800" spc="0" b="1">
                <a:latin typeface="Calibri"/>
                <a:cs typeface="Calibri"/>
              </a:rPr>
              <a:t>ack</a:t>
            </a:r>
            <a:r>
              <a:rPr dirty="0" smtClean="0" sz="1800" spc="-9" b="1">
                <a:latin typeface="Calibri"/>
                <a:cs typeface="Calibri"/>
              </a:rPr>
              <a:t> </a:t>
            </a:r>
            <a:r>
              <a:rPr dirty="0" smtClean="0" sz="1800" spc="0" b="1">
                <a:latin typeface="Calibri"/>
                <a:cs typeface="Calibri"/>
              </a:rPr>
              <a:t>Memo</a:t>
            </a:r>
            <a:r>
              <a:rPr dirty="0" smtClean="0" sz="1800" spc="9" b="1">
                <a:latin typeface="Calibri"/>
                <a:cs typeface="Calibri"/>
              </a:rPr>
              <a:t>r</a:t>
            </a:r>
            <a:r>
              <a:rPr dirty="0" smtClean="0" sz="1800" spc="0" b="1"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3540" y="2382297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77162" y="3315668"/>
            <a:ext cx="497078" cy="3606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latin typeface="Arial"/>
                <a:cs typeface="Arial"/>
              </a:rPr>
              <a:t>public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</a:pPr>
            <a:r>
              <a:rPr dirty="0" smtClean="0" sz="1200" spc="0" b="1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91562" y="3315668"/>
            <a:ext cx="44678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tatic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05962" y="3315668"/>
            <a:ext cx="35915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-19" b="1">
                <a:latin typeface="Arial"/>
                <a:cs typeface="Arial"/>
              </a:rPr>
              <a:t>v</a:t>
            </a:r>
            <a:r>
              <a:rPr dirty="0" smtClean="0" sz="1200" spc="0" b="1">
                <a:latin typeface="Arial"/>
                <a:cs typeface="Arial"/>
              </a:rPr>
              <a:t>oid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20616" y="3315668"/>
            <a:ext cx="140705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4" b="1">
                <a:latin typeface="Arial"/>
                <a:cs typeface="Arial"/>
              </a:rPr>
              <a:t>c</a:t>
            </a:r>
            <a:r>
              <a:rPr dirty="0" smtClean="0" sz="1200" spc="0" b="1">
                <a:latin typeface="Arial"/>
                <a:cs typeface="Arial"/>
              </a:rPr>
              <a:t>hange(int</a:t>
            </a:r>
            <a:r>
              <a:rPr dirty="0" smtClean="0" sz="1200" spc="0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0" b="1">
                <a:latin typeface="Arial"/>
                <a:cs typeface="Arial"/>
              </a:rPr>
              <a:t>,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int</a:t>
            </a:r>
            <a:r>
              <a:rPr dirty="0" smtClean="0" sz="1200" spc="14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b)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91562" y="3681428"/>
            <a:ext cx="537464" cy="360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296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200" spc="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4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7162" y="4047188"/>
            <a:ext cx="497078" cy="5436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86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1200" spc="0" b="1">
                <a:latin typeface="Arial"/>
                <a:cs typeface="Arial"/>
              </a:rPr>
              <a:t>public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91562" y="4230068"/>
            <a:ext cx="44678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tatic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05962" y="4230068"/>
            <a:ext cx="35915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-19" b="1">
                <a:latin typeface="Arial"/>
                <a:cs typeface="Arial"/>
              </a:rPr>
              <a:t>v</a:t>
            </a:r>
            <a:r>
              <a:rPr dirty="0" smtClean="0" sz="1200" spc="0" b="1">
                <a:latin typeface="Arial"/>
                <a:cs typeface="Arial"/>
              </a:rPr>
              <a:t>oid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20616" y="4230068"/>
            <a:ext cx="1412240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latin typeface="Arial"/>
                <a:cs typeface="Arial"/>
              </a:rPr>
              <a:t>m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0" b="1">
                <a:latin typeface="Arial"/>
                <a:cs typeface="Arial"/>
              </a:rPr>
              <a:t>in(String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0" b="1">
                <a:latin typeface="Arial"/>
                <a:cs typeface="Arial"/>
              </a:rPr>
              <a:t>rg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-4" b="1">
                <a:latin typeface="Arial"/>
                <a:cs typeface="Arial"/>
              </a:rPr>
              <a:t>[])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91562" y="4596082"/>
            <a:ext cx="3306595" cy="5435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286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int</a:t>
            </a:r>
            <a:r>
              <a:rPr dirty="0" smtClean="0" sz="1200" spc="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dirty="0" smtClean="0" sz="1200" spc="-1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8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-29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tem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ou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.pr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(“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re</a:t>
            </a:r>
            <a:r>
              <a:rPr dirty="0" smtClean="0" sz="1200" spc="2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Ca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ng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hange”);</a:t>
            </a:r>
            <a:endParaRPr sz="1200">
              <a:latin typeface="Arial"/>
              <a:cs typeface="Arial"/>
            </a:endParaRPr>
          </a:p>
          <a:p>
            <a:pPr marL="12700" marR="26286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-29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tem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ou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.pr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(“a=“</a:t>
            </a:r>
            <a:r>
              <a:rPr dirty="0" smtClean="0" sz="1200" spc="3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“b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“</a:t>
            </a:r>
            <a:r>
              <a:rPr dirty="0" smtClean="0" sz="1200" spc="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91562" y="5327602"/>
            <a:ext cx="1038860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hange(a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1562" y="5693412"/>
            <a:ext cx="3175762" cy="3607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-29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tem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ou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.pr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“</a:t>
            </a:r>
            <a:r>
              <a:rPr dirty="0" smtClean="0" sz="1200" spc="-25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200" spc="5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Ca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ng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hange”);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-29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stem.ou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.prin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ln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“a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“</a:t>
            </a:r>
            <a:r>
              <a:rPr dirty="0" smtClean="0" sz="1200" spc="3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“b</a:t>
            </a:r>
            <a:r>
              <a:rPr dirty="0" smtClean="0" sz="1200" spc="-9" b="1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“</a:t>
            </a:r>
            <a:r>
              <a:rPr dirty="0" smtClean="0" sz="1200" spc="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7162" y="6242357"/>
            <a:ext cx="1295958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latin typeface="Arial"/>
                <a:cs typeface="Arial"/>
              </a:rPr>
              <a:t>}//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E</a:t>
            </a:r>
            <a:r>
              <a:rPr dirty="0" smtClean="0" sz="1200" spc="0" b="1">
                <a:latin typeface="Arial"/>
                <a:cs typeface="Arial"/>
              </a:rPr>
              <a:t>nd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of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-4" b="1">
                <a:latin typeface="Arial"/>
                <a:cs typeface="Arial"/>
              </a:rPr>
              <a:t>M</a:t>
            </a:r>
            <a:r>
              <a:rPr dirty="0" smtClean="0" sz="1200" spc="4" b="1">
                <a:latin typeface="Arial"/>
                <a:cs typeface="Arial"/>
              </a:rPr>
              <a:t>e</a:t>
            </a:r>
            <a:r>
              <a:rPr dirty="0" smtClean="0" sz="1200" spc="0" b="1">
                <a:latin typeface="Arial"/>
                <a:cs typeface="Arial"/>
              </a:rPr>
              <a:t>t</a:t>
            </a:r>
            <a:r>
              <a:rPr dirty="0" smtClean="0" sz="1200" spc="-4" b="1">
                <a:latin typeface="Arial"/>
                <a:cs typeface="Arial"/>
              </a:rPr>
              <a:t>h</a:t>
            </a:r>
            <a:r>
              <a:rPr dirty="0" smtClean="0" sz="1200" spc="0" b="1">
                <a:latin typeface="Arial"/>
                <a:cs typeface="Arial"/>
              </a:rPr>
              <a:t>od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2406" y="6425237"/>
            <a:ext cx="113776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latin typeface="Arial"/>
                <a:cs typeface="Arial"/>
              </a:rPr>
              <a:t>}//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E</a:t>
            </a:r>
            <a:r>
              <a:rPr dirty="0" smtClean="0" sz="1200" spc="0" b="1">
                <a:latin typeface="Arial"/>
                <a:cs typeface="Arial"/>
              </a:rPr>
              <a:t>nd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of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c</a:t>
            </a:r>
            <a:r>
              <a:rPr dirty="0" smtClean="0" sz="1200" spc="0" b="1">
                <a:latin typeface="Arial"/>
                <a:cs typeface="Arial"/>
              </a:rPr>
              <a:t>l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87133" y="2422398"/>
            <a:ext cx="2034540" cy="36713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40"/>
              </a:spcBef>
            </a:pPr>
            <a:endParaRPr sz="650"/>
          </a:p>
          <a:p>
            <a:pPr marL="279299" marR="358800" algn="ctr">
              <a:lnSpc>
                <a:spcPct val="101725"/>
              </a:lnSpc>
              <a:spcBef>
                <a:spcPts val="7000"/>
              </a:spcBef>
            </a:pPr>
            <a:r>
              <a:rPr dirty="0" smtClean="0" sz="1800" spc="-4">
                <a:latin typeface="Calibri"/>
                <a:cs typeface="Calibri"/>
              </a:rPr>
              <a:t>c</a:t>
            </a:r>
            <a:r>
              <a:rPr dirty="0" smtClean="0" sz="1800" spc="0">
                <a:latin typeface="Calibri"/>
                <a:cs typeface="Calibri"/>
              </a:rPr>
              <a:t>ha</a:t>
            </a:r>
            <a:r>
              <a:rPr dirty="0" smtClean="0" sz="1800" spc="4">
                <a:latin typeface="Calibri"/>
                <a:cs typeface="Calibri"/>
              </a:rPr>
              <a:t>n</a:t>
            </a:r>
            <a:r>
              <a:rPr dirty="0" smtClean="0" sz="1800" spc="-4">
                <a:latin typeface="Calibri"/>
                <a:cs typeface="Calibri"/>
              </a:rPr>
              <a:t>g</a:t>
            </a:r>
            <a:r>
              <a:rPr dirty="0" smtClean="0" sz="1800" spc="0">
                <a:latin typeface="Calibri"/>
                <a:cs typeface="Calibri"/>
              </a:rPr>
              <a:t>e()</a:t>
            </a:r>
            <a:r>
              <a:rPr dirty="0" smtClean="0" sz="1800" spc="14">
                <a:latin typeface="Calibri"/>
                <a:cs typeface="Calibri"/>
              </a:rPr>
              <a:t> </a:t>
            </a:r>
            <a:r>
              <a:rPr dirty="0" smtClean="0" sz="1800" spc="-19">
                <a:latin typeface="Calibri"/>
                <a:cs typeface="Calibri"/>
              </a:rPr>
              <a:t>s</a:t>
            </a:r>
            <a:r>
              <a:rPr dirty="0" smtClean="0" sz="1800" spc="-25">
                <a:latin typeface="Calibri"/>
                <a:cs typeface="Calibri"/>
              </a:rPr>
              <a:t>t</a:t>
            </a:r>
            <a:r>
              <a:rPr dirty="0" smtClean="0" sz="1800" spc="0">
                <a:latin typeface="Calibri"/>
                <a:cs typeface="Calibri"/>
              </a:rPr>
              <a:t>ack</a:t>
            </a:r>
            <a:endParaRPr sz="1800">
              <a:latin typeface="Calibri"/>
              <a:cs typeface="Calibri"/>
            </a:endParaRPr>
          </a:p>
          <a:p>
            <a:pPr marL="383286" marR="464921" algn="ctr">
              <a:lnSpc>
                <a:spcPct val="101725"/>
              </a:lnSpc>
              <a:spcBef>
                <a:spcPts val="8578"/>
              </a:spcBef>
            </a:pPr>
            <a:r>
              <a:rPr dirty="0" smtClean="0" sz="1800" spc="0">
                <a:latin typeface="Calibri"/>
                <a:cs typeface="Calibri"/>
              </a:rPr>
              <a:t>main()</a:t>
            </a:r>
            <a:r>
              <a:rPr dirty="0" smtClean="0" sz="1800" spc="9">
                <a:latin typeface="Calibri"/>
                <a:cs typeface="Calibri"/>
              </a:rPr>
              <a:t> </a:t>
            </a:r>
            <a:r>
              <a:rPr dirty="0" smtClean="0" sz="1800" spc="-19">
                <a:latin typeface="Calibri"/>
                <a:cs typeface="Calibri"/>
              </a:rPr>
              <a:t>s</a:t>
            </a:r>
            <a:r>
              <a:rPr dirty="0" smtClean="0" sz="1800" spc="-25">
                <a:latin typeface="Calibri"/>
                <a:cs typeface="Calibri"/>
              </a:rPr>
              <a:t>t</a:t>
            </a:r>
            <a:r>
              <a:rPr dirty="0" smtClean="0" sz="1800" spc="0">
                <a:latin typeface="Calibri"/>
                <a:cs typeface="Calibri"/>
              </a:rPr>
              <a:t>ack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93458" y="5061966"/>
            <a:ext cx="1441703" cy="914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300"/>
              </a:lnSpc>
              <a:spcBef>
                <a:spcPts val="98"/>
              </a:spcBef>
            </a:pPr>
            <a:endParaRPr sz="1300"/>
          </a:p>
          <a:p>
            <a:pPr marL="471450" marR="473316" algn="ctr">
              <a:lnSpc>
                <a:spcPts val="2160"/>
              </a:lnSpc>
              <a:spcBef>
                <a:spcPts val="108"/>
              </a:spcBef>
            </a:pP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a=10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b=8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093458" y="3731514"/>
            <a:ext cx="1441703" cy="914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0"/>
              </a:spcBef>
            </a:pPr>
            <a:endParaRPr sz="1400"/>
          </a:p>
          <a:p>
            <a:pPr marL="457226" marR="458792" algn="ctr">
              <a:lnSpc>
                <a:spcPct val="101725"/>
              </a:lnSpc>
            </a:pPr>
            <a:r>
              <a:rPr dirty="0" smtClean="0" sz="1800" spc="0" b="1">
                <a:solidFill>
                  <a:srgbClr val="FF0000"/>
                </a:solidFill>
                <a:latin typeface="Calibri"/>
                <a:cs typeface="Calibri"/>
              </a:rPr>
              <a:t>a=20</a:t>
            </a:r>
            <a:endParaRPr sz="1800">
              <a:latin typeface="Calibri"/>
              <a:cs typeface="Calibri"/>
            </a:endParaRPr>
          </a:p>
          <a:p>
            <a:pPr marL="456415" marR="455915" algn="ctr">
              <a:lnSpc>
                <a:spcPts val="2160"/>
              </a:lnSpc>
              <a:spcBef>
                <a:spcPts val="108"/>
              </a:spcBef>
            </a:pP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40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383540" y="465946"/>
            <a:ext cx="5270855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Obj</a:t>
            </a:r>
            <a:r>
              <a:rPr dirty="0" smtClean="0" sz="3600" spc="-154" b="1">
                <a:latin typeface="Arial"/>
                <a:cs typeface="Arial"/>
              </a:rPr>
              <a:t>ec</a:t>
            </a:r>
            <a:r>
              <a:rPr dirty="0" smtClean="0" sz="3600" spc="0" b="1">
                <a:latin typeface="Arial"/>
                <a:cs typeface="Arial"/>
              </a:rPr>
              <a:t>t</a:t>
            </a:r>
            <a:r>
              <a:rPr dirty="0" smtClean="0" sz="3600" spc="-264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Me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o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0" b="1">
                <a:latin typeface="Arial"/>
                <a:cs typeface="Arial"/>
              </a:rPr>
              <a:t>y</a:t>
            </a:r>
            <a:r>
              <a:rPr dirty="0" smtClean="0" sz="3600" spc="-404" b="1">
                <a:latin typeface="Arial"/>
                <a:cs typeface="Arial"/>
              </a:rPr>
              <a:t> </a:t>
            </a:r>
            <a:r>
              <a:rPr dirty="0" smtClean="0" sz="3600" spc="-150" b="1">
                <a:latin typeface="Arial"/>
                <a:cs typeface="Arial"/>
              </a:rPr>
              <a:t>A</a:t>
            </a:r>
            <a:r>
              <a:rPr dirty="0" smtClean="0" sz="3600" spc="-159" b="1">
                <a:latin typeface="Arial"/>
                <a:cs typeface="Arial"/>
              </a:rPr>
              <a:t>llo</a:t>
            </a:r>
            <a:r>
              <a:rPr dirty="0" smtClean="0" sz="3600" spc="-154" b="1">
                <a:latin typeface="Arial"/>
                <a:cs typeface="Arial"/>
              </a:rPr>
              <a:t>cat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0" b="1">
                <a:latin typeface="Arial"/>
                <a:cs typeface="Arial"/>
              </a:rPr>
              <a:t>o</a:t>
            </a:r>
            <a:r>
              <a:rPr dirty="0" smtClean="0" sz="3600" spc="0" b="1">
                <a:latin typeface="Arial"/>
                <a:cs typeface="Arial"/>
              </a:rPr>
              <a:t>n</a:t>
            </a:r>
            <a:endParaRPr sz="3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3540" y="1577371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26440" y="1577371"/>
            <a:ext cx="1757222" cy="6960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Ob</a:t>
            </a:r>
            <a:r>
              <a:rPr dirty="0" smtClean="0" sz="2400" spc="9">
                <a:latin typeface="Arial"/>
                <a:cs typeface="Arial"/>
              </a:rPr>
              <a:t>j</a:t>
            </a:r>
            <a:r>
              <a:rPr dirty="0" smtClean="0" sz="2400" spc="0">
                <a:latin typeface="Arial"/>
                <a:cs typeface="Arial"/>
              </a:rPr>
              <a:t>ects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34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-9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  <a:p>
            <a:pPr marL="12700" marR="45719">
              <a:lnSpc>
                <a:spcPct val="95825"/>
              </a:lnSpc>
            </a:pPr>
            <a:r>
              <a:rPr dirty="0" smtClean="0" sz="2400" spc="0">
                <a:latin typeface="Arial"/>
                <a:cs typeface="Arial"/>
              </a:rPr>
              <a:t>o</a:t>
            </a:r>
            <a:r>
              <a:rPr dirty="0" smtClean="0" sz="2400" spc="-4">
                <a:latin typeface="Arial"/>
                <a:cs typeface="Arial"/>
              </a:rPr>
              <a:t>p</a:t>
            </a:r>
            <a:r>
              <a:rPr dirty="0" smtClean="0" sz="2400" spc="0">
                <a:latin typeface="Arial"/>
                <a:cs typeface="Arial"/>
              </a:rPr>
              <a:t>erator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24074" y="1577371"/>
            <a:ext cx="223253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always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34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created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97323" y="1577371"/>
            <a:ext cx="166766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d</a:t>
            </a:r>
            <a:r>
              <a:rPr dirty="0" smtClean="0" sz="2400" spc="9">
                <a:latin typeface="Arial"/>
                <a:cs typeface="Arial"/>
              </a:rPr>
              <a:t>y</a:t>
            </a:r>
            <a:r>
              <a:rPr dirty="0" smtClean="0" sz="2400" spc="0">
                <a:latin typeface="Arial"/>
                <a:cs typeface="Arial"/>
              </a:rPr>
              <a:t>na</a:t>
            </a:r>
            <a:r>
              <a:rPr dirty="0" smtClean="0" sz="2400" spc="4">
                <a:latin typeface="Arial"/>
                <a:cs typeface="Arial"/>
              </a:rPr>
              <a:t>m</a:t>
            </a:r>
            <a:r>
              <a:rPr dirty="0" smtClean="0" sz="2400" spc="0">
                <a:latin typeface="Arial"/>
                <a:cs typeface="Arial"/>
              </a:rPr>
              <a:t>i</a:t>
            </a:r>
            <a:r>
              <a:rPr dirty="0" smtClean="0" sz="2400" spc="9">
                <a:latin typeface="Arial"/>
                <a:cs typeface="Arial"/>
              </a:rPr>
              <a:t>c</a:t>
            </a:r>
            <a:r>
              <a:rPr dirty="0" smtClean="0" sz="2400" spc="9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lly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05041" y="1577371"/>
            <a:ext cx="79959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using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745730" y="1577371"/>
            <a:ext cx="76667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4">
                <a:latin typeface="Arial"/>
                <a:cs typeface="Arial"/>
              </a:rPr>
              <a:t>‘</a:t>
            </a:r>
            <a:r>
              <a:rPr dirty="0" smtClean="0" sz="2400" spc="0">
                <a:latin typeface="Arial"/>
                <a:cs typeface="Arial"/>
              </a:rPr>
              <a:t>n</a:t>
            </a:r>
            <a:r>
              <a:rPr dirty="0" smtClean="0" sz="2400" spc="4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w’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3540" y="2382297"/>
            <a:ext cx="177800" cy="769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68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6440" y="2382297"/>
            <a:ext cx="598390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Ob</a:t>
            </a:r>
            <a:r>
              <a:rPr dirty="0" smtClean="0" sz="2400" spc="9">
                <a:latin typeface="Arial"/>
                <a:cs typeface="Arial"/>
              </a:rPr>
              <a:t>j</a:t>
            </a:r>
            <a:r>
              <a:rPr dirty="0" smtClean="0" sz="2400" spc="0">
                <a:latin typeface="Arial"/>
                <a:cs typeface="Arial"/>
              </a:rPr>
              <a:t>ects</a:t>
            </a:r>
            <a:r>
              <a:rPr dirty="0" smtClean="0" sz="2400" spc="-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are</a:t>
            </a:r>
            <a:r>
              <a:rPr dirty="0" smtClean="0" sz="2400" spc="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sto</a:t>
            </a:r>
            <a:r>
              <a:rPr dirty="0" smtClean="0" sz="2400" spc="4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ed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me</a:t>
            </a:r>
            <a:r>
              <a:rPr dirty="0" smtClean="0" sz="2400" spc="4">
                <a:latin typeface="Arial"/>
                <a:cs typeface="Arial"/>
              </a:rPr>
              <a:t>m</a:t>
            </a:r>
            <a:r>
              <a:rPr dirty="0" smtClean="0" sz="2400" spc="0">
                <a:latin typeface="Arial"/>
                <a:cs typeface="Arial"/>
              </a:rPr>
              <a:t>ory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area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kno</a:t>
            </a:r>
            <a:r>
              <a:rPr dirty="0" smtClean="0" sz="2400" spc="-9">
                <a:latin typeface="Arial"/>
                <a:cs typeface="Arial"/>
              </a:rPr>
              <a:t>w</a:t>
            </a:r>
            <a:r>
              <a:rPr dirty="0" smtClean="0" sz="2400" spc="0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25793" y="2382297"/>
            <a:ext cx="134007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as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‘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2400" spc="0">
                <a:latin typeface="Arial"/>
                <a:cs typeface="Arial"/>
              </a:rPr>
              <a:t>’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6440" y="2821209"/>
            <a:ext cx="6312789" cy="695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Ob</a:t>
            </a:r>
            <a:r>
              <a:rPr dirty="0" smtClean="0" sz="2400" spc="9">
                <a:latin typeface="Arial"/>
                <a:cs typeface="Arial"/>
              </a:rPr>
              <a:t>j</a:t>
            </a:r>
            <a:r>
              <a:rPr dirty="0" smtClean="0" sz="2400" spc="0">
                <a:latin typeface="Arial"/>
                <a:cs typeface="Arial"/>
              </a:rPr>
              <a:t>ects</a:t>
            </a:r>
            <a:r>
              <a:rPr dirty="0" smtClean="0" sz="2400" spc="154">
                <a:latin typeface="Arial"/>
                <a:cs typeface="Arial"/>
              </a:rPr>
              <a:t> </a:t>
            </a:r>
            <a:r>
              <a:rPr dirty="0" smtClean="0" sz="2400" spc="-9">
                <a:latin typeface="Arial"/>
                <a:cs typeface="Arial"/>
              </a:rPr>
              <a:t>s</a:t>
            </a:r>
            <a:r>
              <a:rPr dirty="0" smtClean="0" sz="2400" spc="0">
                <a:latin typeface="Arial"/>
                <a:cs typeface="Arial"/>
              </a:rPr>
              <a:t>t</a:t>
            </a:r>
            <a:r>
              <a:rPr dirty="0" smtClean="0" sz="2400" spc="-9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red</a:t>
            </a:r>
            <a:r>
              <a:rPr dirty="0" smtClean="0" sz="2400" spc="149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n</a:t>
            </a:r>
            <a:r>
              <a:rPr dirty="0" smtClean="0" sz="2400" spc="164">
                <a:latin typeface="Arial"/>
                <a:cs typeface="Arial"/>
              </a:rPr>
              <a:t> </a:t>
            </a:r>
            <a:r>
              <a:rPr dirty="0" smtClean="0" sz="2400" spc="4">
                <a:latin typeface="Arial"/>
                <a:cs typeface="Arial"/>
              </a:rPr>
              <a:t>‘</a:t>
            </a:r>
            <a:r>
              <a:rPr dirty="0" smtClean="0" sz="2400" spc="0">
                <a:latin typeface="Arial"/>
                <a:cs typeface="Arial"/>
              </a:rPr>
              <a:t>H</a:t>
            </a:r>
            <a:r>
              <a:rPr dirty="0" smtClean="0" sz="2400" spc="-4">
                <a:latin typeface="Arial"/>
                <a:cs typeface="Arial"/>
              </a:rPr>
              <a:t>e</a:t>
            </a:r>
            <a:r>
              <a:rPr dirty="0" smtClean="0" sz="2400" spc="4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p’</a:t>
            </a:r>
            <a:r>
              <a:rPr dirty="0" smtClean="0" sz="2400" spc="6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me</a:t>
            </a:r>
            <a:r>
              <a:rPr dirty="0" smtClean="0" sz="2400" spc="4">
                <a:latin typeface="Arial"/>
                <a:cs typeface="Arial"/>
              </a:rPr>
              <a:t>m</a:t>
            </a:r>
            <a:r>
              <a:rPr dirty="0" smtClean="0" sz="2400" spc="0">
                <a:latin typeface="Arial"/>
                <a:cs typeface="Arial"/>
              </a:rPr>
              <a:t>ory</a:t>
            </a:r>
            <a:r>
              <a:rPr dirty="0" smtClean="0" sz="2400" spc="15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area</a:t>
            </a:r>
            <a:r>
              <a:rPr dirty="0" smtClean="0" sz="2400" spc="15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</a:t>
            </a:r>
            <a:r>
              <a:rPr dirty="0" smtClean="0" sz="2400" spc="4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n</a:t>
            </a:r>
            <a:r>
              <a:rPr dirty="0" smtClean="0" sz="2400" spc="150">
                <a:latin typeface="Arial"/>
                <a:cs typeface="Arial"/>
              </a:rPr>
              <a:t> </a:t>
            </a:r>
            <a:r>
              <a:rPr dirty="0" smtClean="0" sz="2400" spc="9">
                <a:latin typeface="Arial"/>
                <a:cs typeface="Arial"/>
              </a:rPr>
              <a:t>be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</a:pPr>
            <a:r>
              <a:rPr dirty="0" smtClean="0" sz="2400" spc="0">
                <a:latin typeface="Arial"/>
                <a:cs typeface="Arial"/>
              </a:rPr>
              <a:t>various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me</a:t>
            </a:r>
            <a:r>
              <a:rPr dirty="0" smtClean="0" sz="2400" spc="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ho</a:t>
            </a:r>
            <a:r>
              <a:rPr dirty="0" smtClean="0" sz="2400" spc="-4">
                <a:latin typeface="Arial"/>
                <a:cs typeface="Arial"/>
              </a:rPr>
              <a:t>d</a:t>
            </a:r>
            <a:r>
              <a:rPr dirty="0" smtClean="0" sz="2400" spc="0">
                <a:latin typeface="Arial"/>
                <a:cs typeface="Arial"/>
              </a:rPr>
              <a:t>s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cl</a:t>
            </a:r>
            <a:r>
              <a:rPr dirty="0" smtClean="0" sz="2400" spc="-4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70217" y="2821209"/>
            <a:ext cx="143212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sha</a:t>
            </a:r>
            <a:r>
              <a:rPr dirty="0" smtClean="0" sz="2400" spc="4">
                <a:latin typeface="Arial"/>
                <a:cs typeface="Arial"/>
              </a:rPr>
              <a:t>r</a:t>
            </a:r>
            <a:r>
              <a:rPr dirty="0" smtClean="0" sz="2400" spc="9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d</a:t>
            </a:r>
            <a:r>
              <a:rPr dirty="0" smtClean="0" sz="2400" spc="144">
                <a:latin typeface="Arial"/>
                <a:cs typeface="Arial"/>
              </a:rPr>
              <a:t> </a:t>
            </a:r>
            <a:r>
              <a:rPr dirty="0" smtClean="0" sz="2400" spc="9">
                <a:latin typeface="Arial"/>
                <a:cs typeface="Arial"/>
              </a:rPr>
              <a:t>by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3540" y="3626262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6440" y="3626262"/>
            <a:ext cx="1240637" cy="695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19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Ob</a:t>
            </a:r>
            <a:r>
              <a:rPr dirty="0" smtClean="0" sz="2400" spc="9">
                <a:latin typeface="Arial"/>
                <a:cs typeface="Arial"/>
              </a:rPr>
              <a:t>j</a:t>
            </a:r>
            <a:r>
              <a:rPr dirty="0" smtClean="0" sz="2400" spc="0">
                <a:latin typeface="Arial"/>
                <a:cs typeface="Arial"/>
              </a:rPr>
              <a:t>ects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2400" spc="4">
                <a:latin typeface="Arial"/>
                <a:cs typeface="Arial"/>
              </a:rPr>
              <a:t>m</a:t>
            </a:r>
            <a:r>
              <a:rPr dirty="0" smtClean="0" sz="2400" spc="0">
                <a:latin typeface="Arial"/>
                <a:cs typeface="Arial"/>
              </a:rPr>
              <a:t>ethods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96186" y="3626262"/>
            <a:ext cx="51155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are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72842" y="3626262"/>
            <a:ext cx="10025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always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42130" y="3626262"/>
            <a:ext cx="105379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passed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59807" y="3626262"/>
            <a:ext cx="3929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by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17845" y="3626262"/>
            <a:ext cx="135950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refe</a:t>
            </a:r>
            <a:r>
              <a:rPr dirty="0" smtClean="0" sz="2400" spc="4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ence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42226" y="3626262"/>
            <a:ext cx="32654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4">
                <a:latin typeface="Arial"/>
                <a:cs typeface="Arial"/>
              </a:rPr>
              <a:t>to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32954" y="3626262"/>
            <a:ext cx="86725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called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bject 49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540258" y="1917953"/>
            <a:ext cx="6192012" cy="504444"/>
          </a:xfrm>
          <a:custGeom>
            <a:avLst/>
            <a:gdLst/>
            <a:ahLst/>
            <a:cxnLst/>
            <a:rect l="l" t="t" r="r" b="b"/>
            <a:pathLst>
              <a:path w="6192012" h="504444">
                <a:moveTo>
                  <a:pt x="0" y="84074"/>
                </a:moveTo>
                <a:lnTo>
                  <a:pt x="10646" y="43072"/>
                </a:lnTo>
                <a:lnTo>
                  <a:pt x="38787" y="13214"/>
                </a:lnTo>
                <a:lnTo>
                  <a:pt x="78727" y="167"/>
                </a:lnTo>
                <a:lnTo>
                  <a:pt x="84073" y="0"/>
                </a:lnTo>
                <a:lnTo>
                  <a:pt x="6107938" y="0"/>
                </a:lnTo>
                <a:lnTo>
                  <a:pt x="6148939" y="10635"/>
                </a:lnTo>
                <a:lnTo>
                  <a:pt x="6178797" y="38765"/>
                </a:lnTo>
                <a:lnTo>
                  <a:pt x="6191844" y="78722"/>
                </a:lnTo>
                <a:lnTo>
                  <a:pt x="6192012" y="84074"/>
                </a:lnTo>
                <a:lnTo>
                  <a:pt x="6192012" y="420370"/>
                </a:lnTo>
                <a:lnTo>
                  <a:pt x="6181376" y="461371"/>
                </a:lnTo>
                <a:lnTo>
                  <a:pt x="6153246" y="491229"/>
                </a:lnTo>
                <a:lnTo>
                  <a:pt x="6113289" y="504276"/>
                </a:lnTo>
                <a:lnTo>
                  <a:pt x="6107938" y="504444"/>
                </a:lnTo>
                <a:lnTo>
                  <a:pt x="84073" y="504444"/>
                </a:lnTo>
                <a:lnTo>
                  <a:pt x="43095" y="493808"/>
                </a:lnTo>
                <a:lnTo>
                  <a:pt x="13227" y="465678"/>
                </a:lnTo>
                <a:lnTo>
                  <a:pt x="167" y="425721"/>
                </a:lnTo>
                <a:lnTo>
                  <a:pt x="0" y="420370"/>
                </a:lnTo>
                <a:lnTo>
                  <a:pt x="0" y="84074"/>
                </a:lnTo>
                <a:close/>
              </a:path>
            </a:pathLst>
          </a:custGeom>
          <a:ln w="25908">
            <a:solidFill>
              <a:srgbClr val="FF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540258" y="2494026"/>
            <a:ext cx="6192012" cy="504444"/>
          </a:xfrm>
          <a:custGeom>
            <a:avLst/>
            <a:gdLst/>
            <a:ahLst/>
            <a:cxnLst/>
            <a:rect l="l" t="t" r="r" b="b"/>
            <a:pathLst>
              <a:path w="6192012" h="504444">
                <a:moveTo>
                  <a:pt x="0" y="84074"/>
                </a:moveTo>
                <a:lnTo>
                  <a:pt x="10646" y="43072"/>
                </a:lnTo>
                <a:lnTo>
                  <a:pt x="38787" y="13214"/>
                </a:lnTo>
                <a:lnTo>
                  <a:pt x="78727" y="167"/>
                </a:lnTo>
                <a:lnTo>
                  <a:pt x="84073" y="0"/>
                </a:lnTo>
                <a:lnTo>
                  <a:pt x="6107938" y="0"/>
                </a:lnTo>
                <a:lnTo>
                  <a:pt x="6148939" y="10635"/>
                </a:lnTo>
                <a:lnTo>
                  <a:pt x="6178797" y="38765"/>
                </a:lnTo>
                <a:lnTo>
                  <a:pt x="6191844" y="78722"/>
                </a:lnTo>
                <a:lnTo>
                  <a:pt x="6192012" y="84074"/>
                </a:lnTo>
                <a:lnTo>
                  <a:pt x="6192012" y="420370"/>
                </a:lnTo>
                <a:lnTo>
                  <a:pt x="6181376" y="461371"/>
                </a:lnTo>
                <a:lnTo>
                  <a:pt x="6153246" y="491229"/>
                </a:lnTo>
                <a:lnTo>
                  <a:pt x="6113289" y="504276"/>
                </a:lnTo>
                <a:lnTo>
                  <a:pt x="6107938" y="504444"/>
                </a:lnTo>
                <a:lnTo>
                  <a:pt x="84073" y="504444"/>
                </a:lnTo>
                <a:lnTo>
                  <a:pt x="43095" y="493808"/>
                </a:lnTo>
                <a:lnTo>
                  <a:pt x="13227" y="465678"/>
                </a:lnTo>
                <a:lnTo>
                  <a:pt x="167" y="425721"/>
                </a:lnTo>
                <a:lnTo>
                  <a:pt x="0" y="420370"/>
                </a:lnTo>
                <a:lnTo>
                  <a:pt x="0" y="84074"/>
                </a:lnTo>
                <a:close/>
              </a:path>
            </a:pathLst>
          </a:custGeom>
          <a:ln w="25908">
            <a:solidFill>
              <a:srgbClr val="FF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540258" y="3106674"/>
            <a:ext cx="6192012" cy="935736"/>
          </a:xfrm>
          <a:custGeom>
            <a:avLst/>
            <a:gdLst/>
            <a:ahLst/>
            <a:cxnLst/>
            <a:rect l="l" t="t" r="r" b="b"/>
            <a:pathLst>
              <a:path w="6192012" h="935736">
                <a:moveTo>
                  <a:pt x="0" y="155955"/>
                </a:moveTo>
                <a:lnTo>
                  <a:pt x="5975" y="113064"/>
                </a:lnTo>
                <a:lnTo>
                  <a:pt x="22796" y="74740"/>
                </a:lnTo>
                <a:lnTo>
                  <a:pt x="48809" y="42642"/>
                </a:lnTo>
                <a:lnTo>
                  <a:pt x="82358" y="18428"/>
                </a:lnTo>
                <a:lnTo>
                  <a:pt x="121788" y="3755"/>
                </a:lnTo>
                <a:lnTo>
                  <a:pt x="155956" y="0"/>
                </a:lnTo>
                <a:lnTo>
                  <a:pt x="6036056" y="0"/>
                </a:lnTo>
                <a:lnTo>
                  <a:pt x="6078947" y="5976"/>
                </a:lnTo>
                <a:lnTo>
                  <a:pt x="6117271" y="22802"/>
                </a:lnTo>
                <a:lnTo>
                  <a:pt x="6149369" y="48819"/>
                </a:lnTo>
                <a:lnTo>
                  <a:pt x="6173583" y="82369"/>
                </a:lnTo>
                <a:lnTo>
                  <a:pt x="6188256" y="121796"/>
                </a:lnTo>
                <a:lnTo>
                  <a:pt x="6192012" y="155955"/>
                </a:lnTo>
                <a:lnTo>
                  <a:pt x="6192012" y="779780"/>
                </a:lnTo>
                <a:lnTo>
                  <a:pt x="6186035" y="822671"/>
                </a:lnTo>
                <a:lnTo>
                  <a:pt x="6169209" y="860995"/>
                </a:lnTo>
                <a:lnTo>
                  <a:pt x="6143192" y="893093"/>
                </a:lnTo>
                <a:lnTo>
                  <a:pt x="6109642" y="917307"/>
                </a:lnTo>
                <a:lnTo>
                  <a:pt x="6070215" y="931980"/>
                </a:lnTo>
                <a:lnTo>
                  <a:pt x="6036056" y="935736"/>
                </a:lnTo>
                <a:lnTo>
                  <a:pt x="155956" y="935736"/>
                </a:lnTo>
                <a:lnTo>
                  <a:pt x="113055" y="929759"/>
                </a:lnTo>
                <a:lnTo>
                  <a:pt x="74729" y="912933"/>
                </a:lnTo>
                <a:lnTo>
                  <a:pt x="42633" y="886916"/>
                </a:lnTo>
                <a:lnTo>
                  <a:pt x="18423" y="853366"/>
                </a:lnTo>
                <a:lnTo>
                  <a:pt x="3754" y="813939"/>
                </a:lnTo>
                <a:lnTo>
                  <a:pt x="0" y="779780"/>
                </a:lnTo>
                <a:lnTo>
                  <a:pt x="0" y="155955"/>
                </a:lnTo>
                <a:close/>
              </a:path>
            </a:pathLst>
          </a:custGeom>
          <a:ln w="25908">
            <a:solidFill>
              <a:srgbClr val="FF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528066" y="4149090"/>
            <a:ext cx="6192012" cy="937260"/>
          </a:xfrm>
          <a:custGeom>
            <a:avLst/>
            <a:gdLst/>
            <a:ahLst/>
            <a:cxnLst/>
            <a:rect l="l" t="t" r="r" b="b"/>
            <a:pathLst>
              <a:path w="6192012" h="937260">
                <a:moveTo>
                  <a:pt x="0" y="156210"/>
                </a:moveTo>
                <a:lnTo>
                  <a:pt x="5965" y="113319"/>
                </a:lnTo>
                <a:lnTo>
                  <a:pt x="22763" y="74983"/>
                </a:lnTo>
                <a:lnTo>
                  <a:pt x="48742" y="42856"/>
                </a:lnTo>
                <a:lnTo>
                  <a:pt x="82253" y="18589"/>
                </a:lnTo>
                <a:lnTo>
                  <a:pt x="121646" y="3838"/>
                </a:lnTo>
                <a:lnTo>
                  <a:pt x="156210" y="0"/>
                </a:lnTo>
                <a:lnTo>
                  <a:pt x="6035802" y="0"/>
                </a:lnTo>
                <a:lnTo>
                  <a:pt x="6078692" y="5968"/>
                </a:lnTo>
                <a:lnTo>
                  <a:pt x="6117028" y="22772"/>
                </a:lnTo>
                <a:lnTo>
                  <a:pt x="6149155" y="48757"/>
                </a:lnTo>
                <a:lnTo>
                  <a:pt x="6173422" y="82270"/>
                </a:lnTo>
                <a:lnTo>
                  <a:pt x="6188173" y="121658"/>
                </a:lnTo>
                <a:lnTo>
                  <a:pt x="6192012" y="156210"/>
                </a:lnTo>
                <a:lnTo>
                  <a:pt x="6192012" y="781050"/>
                </a:lnTo>
                <a:lnTo>
                  <a:pt x="6186043" y="823940"/>
                </a:lnTo>
                <a:lnTo>
                  <a:pt x="6169239" y="862276"/>
                </a:lnTo>
                <a:lnTo>
                  <a:pt x="6143254" y="894403"/>
                </a:lnTo>
                <a:lnTo>
                  <a:pt x="6109741" y="918670"/>
                </a:lnTo>
                <a:lnTo>
                  <a:pt x="6070353" y="933421"/>
                </a:lnTo>
                <a:lnTo>
                  <a:pt x="6035802" y="937260"/>
                </a:lnTo>
                <a:lnTo>
                  <a:pt x="156210" y="937260"/>
                </a:lnTo>
                <a:lnTo>
                  <a:pt x="113306" y="931291"/>
                </a:lnTo>
                <a:lnTo>
                  <a:pt x="74966" y="914487"/>
                </a:lnTo>
                <a:lnTo>
                  <a:pt x="42842" y="888502"/>
                </a:lnTo>
                <a:lnTo>
                  <a:pt x="18582" y="854989"/>
                </a:lnTo>
                <a:lnTo>
                  <a:pt x="3837" y="815601"/>
                </a:lnTo>
                <a:lnTo>
                  <a:pt x="0" y="781050"/>
                </a:lnTo>
                <a:lnTo>
                  <a:pt x="0" y="156210"/>
                </a:lnTo>
                <a:close/>
              </a:path>
            </a:pathLst>
          </a:custGeom>
          <a:ln w="25908">
            <a:solidFill>
              <a:srgbClr val="FF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540258" y="5157978"/>
            <a:ext cx="6192012" cy="1007364"/>
          </a:xfrm>
          <a:custGeom>
            <a:avLst/>
            <a:gdLst/>
            <a:ahLst/>
            <a:cxnLst/>
            <a:rect l="l" t="t" r="r" b="b"/>
            <a:pathLst>
              <a:path w="6192012" h="1007364">
                <a:moveTo>
                  <a:pt x="0" y="167894"/>
                </a:moveTo>
                <a:lnTo>
                  <a:pt x="5568" y="124856"/>
                </a:lnTo>
                <a:lnTo>
                  <a:pt x="21321" y="85955"/>
                </a:lnTo>
                <a:lnTo>
                  <a:pt x="45831" y="52621"/>
                </a:lnTo>
                <a:lnTo>
                  <a:pt x="77669" y="26282"/>
                </a:lnTo>
                <a:lnTo>
                  <a:pt x="115407" y="8369"/>
                </a:lnTo>
                <a:lnTo>
                  <a:pt x="157615" y="309"/>
                </a:lnTo>
                <a:lnTo>
                  <a:pt x="167894" y="0"/>
                </a:lnTo>
                <a:lnTo>
                  <a:pt x="6024118" y="0"/>
                </a:lnTo>
                <a:lnTo>
                  <a:pt x="6067155" y="5569"/>
                </a:lnTo>
                <a:lnTo>
                  <a:pt x="6106056" y="21324"/>
                </a:lnTo>
                <a:lnTo>
                  <a:pt x="6139390" y="45836"/>
                </a:lnTo>
                <a:lnTo>
                  <a:pt x="6165729" y="77675"/>
                </a:lnTo>
                <a:lnTo>
                  <a:pt x="6183642" y="115411"/>
                </a:lnTo>
                <a:lnTo>
                  <a:pt x="6191702" y="157617"/>
                </a:lnTo>
                <a:lnTo>
                  <a:pt x="6192012" y="167894"/>
                </a:lnTo>
                <a:lnTo>
                  <a:pt x="6192012" y="839470"/>
                </a:lnTo>
                <a:lnTo>
                  <a:pt x="6186442" y="882511"/>
                </a:lnTo>
                <a:lnTo>
                  <a:pt x="6170687" y="921413"/>
                </a:lnTo>
                <a:lnTo>
                  <a:pt x="6146175" y="954747"/>
                </a:lnTo>
                <a:lnTo>
                  <a:pt x="6114336" y="981084"/>
                </a:lnTo>
                <a:lnTo>
                  <a:pt x="6076600" y="998996"/>
                </a:lnTo>
                <a:lnTo>
                  <a:pt x="6034394" y="1007054"/>
                </a:lnTo>
                <a:lnTo>
                  <a:pt x="6024118" y="1007364"/>
                </a:lnTo>
                <a:lnTo>
                  <a:pt x="167894" y="1007364"/>
                </a:lnTo>
                <a:lnTo>
                  <a:pt x="124852" y="1001795"/>
                </a:lnTo>
                <a:lnTo>
                  <a:pt x="85950" y="986042"/>
                </a:lnTo>
                <a:lnTo>
                  <a:pt x="52616" y="961532"/>
                </a:lnTo>
                <a:lnTo>
                  <a:pt x="26279" y="929694"/>
                </a:lnTo>
                <a:lnTo>
                  <a:pt x="8367" y="891956"/>
                </a:lnTo>
                <a:lnTo>
                  <a:pt x="309" y="849748"/>
                </a:lnTo>
                <a:lnTo>
                  <a:pt x="0" y="839470"/>
                </a:lnTo>
                <a:lnTo>
                  <a:pt x="0" y="167894"/>
                </a:lnTo>
                <a:close/>
              </a:path>
            </a:pathLst>
          </a:custGeom>
          <a:ln w="25908">
            <a:solidFill>
              <a:srgbClr val="FF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383540" y="236845"/>
            <a:ext cx="2244010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dirty="0" smtClean="0" sz="3600" spc="-159" b="1">
                <a:latin typeface="Arial"/>
                <a:cs typeface="Arial"/>
              </a:rPr>
              <a:t>Obj</a:t>
            </a:r>
            <a:r>
              <a:rPr dirty="0" smtClean="0" sz="3600" spc="-154" b="1">
                <a:latin typeface="Arial"/>
                <a:cs typeface="Arial"/>
              </a:rPr>
              <a:t>ect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59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  <a:p>
            <a:pPr marL="12700" marR="41423">
              <a:lnSpc>
                <a:spcPts val="3640"/>
              </a:lnSpc>
            </a:pP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xa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64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1</a:t>
            </a:r>
            <a:endParaRPr sz="3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613418" y="236845"/>
            <a:ext cx="2652392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4" b="1">
                <a:latin typeface="Arial"/>
                <a:cs typeface="Arial"/>
              </a:rPr>
              <a:t>arameter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74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83540" y="1393803"/>
            <a:ext cx="1936313" cy="5862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dirty="0" smtClean="0" sz="1300" spc="0" b="1">
                <a:latin typeface="Arial"/>
                <a:cs typeface="Arial"/>
              </a:rPr>
              <a:t>//</a:t>
            </a:r>
            <a:r>
              <a:rPr dirty="0" smtClean="0" sz="1300" spc="9" b="1">
                <a:latin typeface="Arial"/>
                <a:cs typeface="Arial"/>
              </a:rPr>
              <a:t> </a:t>
            </a:r>
            <a:r>
              <a:rPr dirty="0" smtClean="0" sz="1300" spc="0" b="1">
                <a:latin typeface="Arial"/>
                <a:cs typeface="Arial"/>
              </a:rPr>
              <a:t>File</a:t>
            </a:r>
            <a:r>
              <a:rPr dirty="0" smtClean="0" sz="1300" spc="-12" b="1">
                <a:latin typeface="Arial"/>
                <a:cs typeface="Arial"/>
              </a:rPr>
              <a:t> </a:t>
            </a:r>
            <a:r>
              <a:rPr dirty="0" smtClean="0" sz="1300" spc="0" b="1">
                <a:latin typeface="Arial"/>
                <a:cs typeface="Arial"/>
              </a:rPr>
              <a:t>Name</a:t>
            </a:r>
            <a:r>
              <a:rPr dirty="0" smtClean="0" sz="1300" spc="-25" b="1">
                <a:latin typeface="Arial"/>
                <a:cs typeface="Arial"/>
              </a:rPr>
              <a:t> </a:t>
            </a:r>
            <a:r>
              <a:rPr dirty="0" smtClean="0" sz="1300" spc="0" b="1">
                <a:latin typeface="Arial"/>
                <a:cs typeface="Arial"/>
              </a:rPr>
              <a:t>:</a:t>
            </a:r>
            <a:r>
              <a:rPr dirty="0" smtClean="0" sz="1300" spc="5" b="1">
                <a:latin typeface="Arial"/>
                <a:cs typeface="Arial"/>
              </a:rPr>
              <a:t> </a:t>
            </a:r>
            <a:r>
              <a:rPr dirty="0" smtClean="0" sz="1300" spc="0" b="1">
                <a:latin typeface="Arial"/>
                <a:cs typeface="Arial"/>
              </a:rPr>
              <a:t>Demo.ja</a:t>
            </a:r>
            <a:r>
              <a:rPr dirty="0" smtClean="0" sz="1300" spc="-25" b="1">
                <a:latin typeface="Arial"/>
                <a:cs typeface="Arial"/>
              </a:rPr>
              <a:t>v</a:t>
            </a:r>
            <a:r>
              <a:rPr dirty="0" smtClean="0" sz="1300" spc="0" b="1">
                <a:latin typeface="Arial"/>
                <a:cs typeface="Arial"/>
              </a:rPr>
              <a:t>a</a:t>
            </a:r>
            <a:endParaRPr sz="1300">
              <a:latin typeface="Arial"/>
              <a:cs typeface="Arial"/>
            </a:endParaRPr>
          </a:p>
          <a:p>
            <a:pPr marL="12700" marR="24688">
              <a:lnSpc>
                <a:spcPct val="95825"/>
              </a:lnSpc>
            </a:pPr>
            <a:r>
              <a:rPr dirty="0" smtClean="0" sz="1300" spc="0" b="1">
                <a:latin typeface="Arial"/>
                <a:cs typeface="Arial"/>
              </a:rPr>
              <a:t>class</a:t>
            </a:r>
            <a:r>
              <a:rPr dirty="0" smtClean="0" sz="1300" spc="-57" b="1">
                <a:latin typeface="Arial"/>
                <a:cs typeface="Arial"/>
              </a:rPr>
              <a:t> </a:t>
            </a:r>
            <a:r>
              <a:rPr dirty="0" smtClean="0" sz="1300" spc="-34" b="1">
                <a:latin typeface="Arial"/>
                <a:cs typeface="Arial"/>
              </a:rPr>
              <a:t>AB</a:t>
            </a:r>
            <a:endParaRPr sz="1300">
              <a:latin typeface="Arial"/>
              <a:cs typeface="Arial"/>
            </a:endParaRPr>
          </a:p>
          <a:p>
            <a:pPr marL="12700" marR="24688">
              <a:lnSpc>
                <a:spcPct val="95825"/>
              </a:lnSpc>
              <a:spcBef>
                <a:spcPts val="65"/>
              </a:spcBef>
            </a:pPr>
            <a:r>
              <a:rPr dirty="0" smtClean="0" sz="1300" spc="0" b="1">
                <a:latin typeface="Arial"/>
                <a:cs typeface="Arial"/>
              </a:rPr>
              <a:t>{</a:t>
            </a:r>
            <a:endParaRPr sz="13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298194" y="1988163"/>
            <a:ext cx="587038" cy="3881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79">
              <a:lnSpc>
                <a:spcPts val="1425"/>
              </a:lnSpc>
              <a:spcBef>
                <a:spcPts val="71"/>
              </a:spcBef>
            </a:pPr>
            <a:r>
              <a:rPr dirty="0" smtClean="0" sz="1300" spc="0" b="1">
                <a:latin typeface="Arial"/>
                <a:cs typeface="Arial"/>
              </a:rPr>
              <a:t>pri</a:t>
            </a:r>
            <a:r>
              <a:rPr dirty="0" smtClean="0" sz="1300" spc="-25" b="1">
                <a:latin typeface="Arial"/>
                <a:cs typeface="Arial"/>
              </a:rPr>
              <a:t>v</a:t>
            </a:r>
            <a:r>
              <a:rPr dirty="0" smtClean="0" sz="1300" spc="0" b="1">
                <a:latin typeface="Arial"/>
                <a:cs typeface="Arial"/>
              </a:rPr>
              <a:t>ate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1300" spc="0" b="1">
                <a:latin typeface="Arial"/>
                <a:cs typeface="Arial"/>
              </a:rPr>
              <a:t>pri</a:t>
            </a:r>
            <a:r>
              <a:rPr dirty="0" smtClean="0" sz="1300" spc="-29" b="1">
                <a:latin typeface="Arial"/>
                <a:cs typeface="Arial"/>
              </a:rPr>
              <a:t>v</a:t>
            </a:r>
            <a:r>
              <a:rPr dirty="0" smtClean="0" sz="1300" spc="0" b="1">
                <a:latin typeface="Arial"/>
                <a:cs typeface="Arial"/>
              </a:rPr>
              <a:t>ate</a:t>
            </a:r>
            <a:endParaRPr sz="13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212594" y="1988163"/>
            <a:ext cx="251274" cy="3881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64">
              <a:lnSpc>
                <a:spcPts val="1425"/>
              </a:lnSpc>
              <a:spcBef>
                <a:spcPts val="71"/>
              </a:spcBef>
            </a:pPr>
            <a:r>
              <a:rPr dirty="0" smtClean="0" sz="1300" spc="0" b="1">
                <a:latin typeface="Arial"/>
                <a:cs typeface="Arial"/>
              </a:rPr>
              <a:t>int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1300" spc="0" b="1">
                <a:latin typeface="Arial"/>
                <a:cs typeface="Arial"/>
              </a:rPr>
              <a:t>int</a:t>
            </a:r>
            <a:endParaRPr sz="13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127375" y="1988163"/>
            <a:ext cx="205461" cy="3881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197">
              <a:lnSpc>
                <a:spcPts val="1425"/>
              </a:lnSpc>
              <a:spcBef>
                <a:spcPts val="71"/>
              </a:spcBef>
            </a:pPr>
            <a:r>
              <a:rPr dirty="0" smtClean="0" sz="1300" spc="0" b="1">
                <a:latin typeface="Arial"/>
                <a:cs typeface="Arial"/>
              </a:rPr>
              <a:t>a;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1300" spc="0" b="1">
                <a:latin typeface="Arial"/>
                <a:cs typeface="Arial"/>
              </a:rPr>
              <a:t>b;</a:t>
            </a:r>
            <a:endParaRPr sz="13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41775" y="1988163"/>
            <a:ext cx="1529062" cy="3881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581">
              <a:lnSpc>
                <a:spcPts val="1425"/>
              </a:lnSpc>
              <a:spcBef>
                <a:spcPts val="71"/>
              </a:spcBef>
            </a:pPr>
            <a:r>
              <a:rPr dirty="0" smtClean="0" sz="1300" spc="0" b="1">
                <a:latin typeface="Arial"/>
                <a:cs typeface="Arial"/>
              </a:rPr>
              <a:t>//</a:t>
            </a:r>
            <a:r>
              <a:rPr dirty="0" smtClean="0" sz="1300" spc="9" b="1">
                <a:latin typeface="Arial"/>
                <a:cs typeface="Arial"/>
              </a:rPr>
              <a:t> </a:t>
            </a:r>
            <a:r>
              <a:rPr dirty="0" smtClean="0" sz="1300" spc="0" b="1">
                <a:latin typeface="Arial"/>
                <a:cs typeface="Arial"/>
              </a:rPr>
              <a:t>Instance-Fie</a:t>
            </a:r>
            <a:r>
              <a:rPr dirty="0" smtClean="0" sz="1300" spc="9" b="1">
                <a:latin typeface="Arial"/>
                <a:cs typeface="Arial"/>
              </a:rPr>
              <a:t>l</a:t>
            </a:r>
            <a:r>
              <a:rPr dirty="0" smtClean="0" sz="1300" spc="0" b="1">
                <a:latin typeface="Arial"/>
                <a:cs typeface="Arial"/>
              </a:rPr>
              <a:t>d</a:t>
            </a:r>
            <a:r>
              <a:rPr dirty="0" smtClean="0" sz="1300" spc="-27" b="1">
                <a:latin typeface="Arial"/>
                <a:cs typeface="Arial"/>
              </a:rPr>
              <a:t> </a:t>
            </a:r>
            <a:r>
              <a:rPr dirty="0" smtClean="0" sz="1300" spc="0" b="1">
                <a:latin typeface="Arial"/>
                <a:cs typeface="Arial"/>
              </a:rPr>
              <a:t>'a'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1300" spc="0" b="1">
                <a:latin typeface="Arial"/>
                <a:cs typeface="Arial"/>
              </a:rPr>
              <a:t>//</a:t>
            </a:r>
            <a:r>
              <a:rPr dirty="0" smtClean="0" sz="1300" spc="9" b="1">
                <a:latin typeface="Arial"/>
                <a:cs typeface="Arial"/>
              </a:rPr>
              <a:t> </a:t>
            </a:r>
            <a:r>
              <a:rPr dirty="0" smtClean="0" sz="1300" spc="0" b="1">
                <a:latin typeface="Arial"/>
                <a:cs typeface="Arial"/>
              </a:rPr>
              <a:t>Instanc</a:t>
            </a:r>
            <a:r>
              <a:rPr dirty="0" smtClean="0" sz="1300" spc="-4" b="1">
                <a:latin typeface="Arial"/>
                <a:cs typeface="Arial"/>
              </a:rPr>
              <a:t>e</a:t>
            </a:r>
            <a:r>
              <a:rPr dirty="0" smtClean="0" sz="1300" spc="0" b="1">
                <a:latin typeface="Arial"/>
                <a:cs typeface="Arial"/>
              </a:rPr>
              <a:t>-</a:t>
            </a:r>
            <a:r>
              <a:rPr dirty="0" smtClean="0" sz="1300" spc="0" b="1">
                <a:latin typeface="Arial"/>
                <a:cs typeface="Arial"/>
              </a:rPr>
              <a:t>Fi</a:t>
            </a:r>
            <a:r>
              <a:rPr dirty="0" smtClean="0" sz="1300" spc="-4" b="1">
                <a:latin typeface="Arial"/>
                <a:cs typeface="Arial"/>
              </a:rPr>
              <a:t>e</a:t>
            </a:r>
            <a:r>
              <a:rPr dirty="0" smtClean="0" sz="1300" spc="9" b="1">
                <a:latin typeface="Arial"/>
                <a:cs typeface="Arial"/>
              </a:rPr>
              <a:t>l</a:t>
            </a:r>
            <a:r>
              <a:rPr dirty="0" smtClean="0" sz="1300" spc="0" b="1">
                <a:latin typeface="Arial"/>
                <a:cs typeface="Arial"/>
              </a:rPr>
              <a:t>d</a:t>
            </a:r>
            <a:r>
              <a:rPr dirty="0" smtClean="0" sz="1300" spc="-1" b="1">
                <a:latin typeface="Arial"/>
                <a:cs typeface="Arial"/>
              </a:rPr>
              <a:t> </a:t>
            </a:r>
            <a:r>
              <a:rPr dirty="0" smtClean="0" sz="1300" spc="0" b="1">
                <a:latin typeface="Arial"/>
                <a:cs typeface="Arial"/>
              </a:rPr>
              <a:t>'b'</a:t>
            </a:r>
            <a:endParaRPr sz="13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809613" y="2033936"/>
            <a:ext cx="2291587" cy="8729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223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latin typeface="Arial"/>
                <a:cs typeface="Arial"/>
              </a:rPr>
              <a:t>Instanc</a:t>
            </a:r>
            <a:r>
              <a:rPr dirty="0" smtClean="0" sz="2400" spc="-4" b="1">
                <a:latin typeface="Arial"/>
                <a:cs typeface="Arial"/>
              </a:rPr>
              <a:t>e</a:t>
            </a:r>
            <a:r>
              <a:rPr dirty="0" smtClean="0" sz="2400" spc="4" b="1">
                <a:latin typeface="Arial"/>
                <a:cs typeface="Arial"/>
              </a:rPr>
              <a:t>-</a:t>
            </a:r>
            <a:r>
              <a:rPr dirty="0" smtClean="0" sz="2400" spc="0" b="1">
                <a:latin typeface="Arial"/>
                <a:cs typeface="Arial"/>
              </a:rPr>
              <a:t>Fields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  <a:spcBef>
                <a:spcPts val="1386"/>
              </a:spcBef>
            </a:pPr>
            <a:r>
              <a:rPr dirty="0" smtClean="0" sz="2400" spc="0" b="1">
                <a:latin typeface="Arial"/>
                <a:cs typeface="Arial"/>
              </a:rPr>
              <a:t>C</a:t>
            </a:r>
            <a:r>
              <a:rPr dirty="0" smtClean="0" sz="2400" spc="-4" b="1">
                <a:latin typeface="Arial"/>
                <a:cs typeface="Arial"/>
              </a:rPr>
              <a:t>o</a:t>
            </a:r>
            <a:r>
              <a:rPr dirty="0" smtClean="0" sz="2400" spc="0" b="1">
                <a:latin typeface="Arial"/>
                <a:cs typeface="Arial"/>
              </a:rPr>
              <a:t>nstructor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298194" y="2582777"/>
            <a:ext cx="4740396" cy="388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4688">
              <a:lnSpc>
                <a:spcPts val="1425"/>
              </a:lnSpc>
              <a:spcBef>
                <a:spcPts val="71"/>
              </a:spcBef>
            </a:pPr>
            <a:r>
              <a:rPr dirty="0" smtClean="0" sz="1300" spc="0" b="1">
                <a:latin typeface="Arial"/>
                <a:cs typeface="Arial"/>
              </a:rPr>
              <a:t>//</a:t>
            </a:r>
            <a:r>
              <a:rPr dirty="0" smtClean="0" sz="1300" spc="9" b="1">
                <a:latin typeface="Arial"/>
                <a:cs typeface="Arial"/>
              </a:rPr>
              <a:t> </a:t>
            </a:r>
            <a:r>
              <a:rPr dirty="0" smtClean="0" sz="1300" spc="0" b="1">
                <a:latin typeface="Arial"/>
                <a:cs typeface="Arial"/>
              </a:rPr>
              <a:t>Constructor</a:t>
            </a:r>
            <a:r>
              <a:rPr dirty="0" smtClean="0" sz="1300" spc="-29" b="1">
                <a:latin typeface="Arial"/>
                <a:cs typeface="Arial"/>
              </a:rPr>
              <a:t> </a:t>
            </a:r>
            <a:r>
              <a:rPr dirty="0" smtClean="0" sz="1300" spc="9" b="1">
                <a:latin typeface="Arial"/>
                <a:cs typeface="Arial"/>
              </a:rPr>
              <a:t>M</a:t>
            </a:r>
            <a:r>
              <a:rPr dirty="0" smtClean="0" sz="1300" spc="0" b="1">
                <a:latin typeface="Arial"/>
                <a:cs typeface="Arial"/>
              </a:rPr>
              <a:t>ethod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1300" spc="-34" b="1">
                <a:latin typeface="Arial"/>
                <a:cs typeface="Arial"/>
              </a:rPr>
              <a:t>A</a:t>
            </a:r>
            <a:r>
              <a:rPr dirty="0" smtClean="0" sz="1300" spc="0" b="1">
                <a:latin typeface="Arial"/>
                <a:cs typeface="Arial"/>
              </a:rPr>
              <a:t>B(int</a:t>
            </a:r>
            <a:r>
              <a:rPr dirty="0" smtClean="0" sz="1300" spc="20" b="1">
                <a:latin typeface="Arial"/>
                <a:cs typeface="Arial"/>
              </a:rPr>
              <a:t> </a:t>
            </a:r>
            <a:r>
              <a:rPr dirty="0" smtClean="0" sz="1300" spc="0" b="1">
                <a:latin typeface="Arial"/>
                <a:cs typeface="Arial"/>
              </a:rPr>
              <a:t>a,</a:t>
            </a:r>
            <a:r>
              <a:rPr dirty="0" smtClean="0" sz="1300" spc="0" b="1">
                <a:latin typeface="Arial"/>
                <a:cs typeface="Arial"/>
              </a:rPr>
              <a:t> </a:t>
            </a:r>
            <a:r>
              <a:rPr dirty="0" smtClean="0" sz="1300" spc="0" b="1">
                <a:latin typeface="Arial"/>
                <a:cs typeface="Arial"/>
              </a:rPr>
              <a:t>int</a:t>
            </a:r>
            <a:r>
              <a:rPr dirty="0" smtClean="0" sz="1300" spc="9" b="1">
                <a:latin typeface="Arial"/>
                <a:cs typeface="Arial"/>
              </a:rPr>
              <a:t> </a:t>
            </a:r>
            <a:r>
              <a:rPr dirty="0" smtClean="0" sz="1300" spc="0" b="1">
                <a:latin typeface="Arial"/>
                <a:cs typeface="Arial"/>
              </a:rPr>
              <a:t>b)</a:t>
            </a:r>
            <a:r>
              <a:rPr dirty="0" smtClean="0" sz="1300" spc="-2" b="1">
                <a:latin typeface="Arial"/>
                <a:cs typeface="Arial"/>
              </a:rPr>
              <a:t> </a:t>
            </a:r>
            <a:r>
              <a:rPr dirty="0" smtClean="0" sz="1300" spc="0" b="1">
                <a:latin typeface="Arial"/>
                <a:cs typeface="Arial"/>
              </a:rPr>
              <a:t>{</a:t>
            </a:r>
            <a:r>
              <a:rPr dirty="0" smtClean="0" sz="1300" spc="-4" b="1">
                <a:latin typeface="Arial"/>
                <a:cs typeface="Arial"/>
              </a:rPr>
              <a:t> </a:t>
            </a:r>
            <a:r>
              <a:rPr dirty="0" smtClean="0" sz="1300" spc="0" b="1">
                <a:latin typeface="Arial"/>
                <a:cs typeface="Arial"/>
              </a:rPr>
              <a:t>this.a</a:t>
            </a:r>
            <a:r>
              <a:rPr dirty="0" smtClean="0" sz="1300" spc="-8" b="1">
                <a:latin typeface="Arial"/>
                <a:cs typeface="Arial"/>
              </a:rPr>
              <a:t> </a:t>
            </a:r>
            <a:r>
              <a:rPr dirty="0" smtClean="0" sz="1300" spc="0" b="1">
                <a:latin typeface="Arial"/>
                <a:cs typeface="Arial"/>
              </a:rPr>
              <a:t>=</a:t>
            </a:r>
            <a:r>
              <a:rPr dirty="0" smtClean="0" sz="1300" spc="2" b="1">
                <a:latin typeface="Arial"/>
                <a:cs typeface="Arial"/>
              </a:rPr>
              <a:t> </a:t>
            </a:r>
            <a:r>
              <a:rPr dirty="0" smtClean="0" sz="1300" spc="0" b="1">
                <a:latin typeface="Arial"/>
                <a:cs typeface="Arial"/>
              </a:rPr>
              <a:t>a;</a:t>
            </a:r>
            <a:r>
              <a:rPr dirty="0" smtClean="0" sz="1300" spc="3" b="1">
                <a:latin typeface="Arial"/>
                <a:cs typeface="Arial"/>
              </a:rPr>
              <a:t> </a:t>
            </a:r>
            <a:r>
              <a:rPr dirty="0" smtClean="0" sz="1300" spc="0" b="1">
                <a:latin typeface="Arial"/>
                <a:cs typeface="Arial"/>
              </a:rPr>
              <a:t>this.b</a:t>
            </a:r>
            <a:r>
              <a:rPr dirty="0" smtClean="0" sz="1300" spc="0" b="1">
                <a:latin typeface="Arial"/>
                <a:cs typeface="Arial"/>
              </a:rPr>
              <a:t> </a:t>
            </a:r>
            <a:r>
              <a:rPr dirty="0" smtClean="0" sz="1300" spc="0" b="1">
                <a:latin typeface="Arial"/>
                <a:cs typeface="Arial"/>
              </a:rPr>
              <a:t>=</a:t>
            </a:r>
            <a:r>
              <a:rPr dirty="0" smtClean="0" sz="1300" spc="2" b="1">
                <a:latin typeface="Arial"/>
                <a:cs typeface="Arial"/>
              </a:rPr>
              <a:t> </a:t>
            </a:r>
            <a:r>
              <a:rPr dirty="0" smtClean="0" sz="1300" spc="0" b="1">
                <a:latin typeface="Arial"/>
                <a:cs typeface="Arial"/>
              </a:rPr>
              <a:t>b;</a:t>
            </a:r>
            <a:r>
              <a:rPr dirty="0" smtClean="0" sz="1300" spc="-2" b="1">
                <a:latin typeface="Arial"/>
                <a:cs typeface="Arial"/>
              </a:rPr>
              <a:t> </a:t>
            </a:r>
            <a:r>
              <a:rPr dirty="0" smtClean="0" sz="1300" spc="0" b="1">
                <a:latin typeface="Arial"/>
                <a:cs typeface="Arial"/>
              </a:rPr>
              <a:t>}</a:t>
            </a:r>
            <a:r>
              <a:rPr dirty="0" smtClean="0" sz="1300" spc="-4" b="1">
                <a:latin typeface="Arial"/>
                <a:cs typeface="Arial"/>
              </a:rPr>
              <a:t> </a:t>
            </a:r>
            <a:r>
              <a:rPr dirty="0" smtClean="0" sz="1300" spc="0" b="1">
                <a:latin typeface="Arial"/>
                <a:cs typeface="Arial"/>
              </a:rPr>
              <a:t>//</a:t>
            </a:r>
            <a:r>
              <a:rPr dirty="0" smtClean="0" sz="1300" spc="9" b="1">
                <a:latin typeface="Arial"/>
                <a:cs typeface="Arial"/>
              </a:rPr>
              <a:t> </a:t>
            </a:r>
            <a:r>
              <a:rPr dirty="0" smtClean="0" sz="1300" spc="0" b="1">
                <a:latin typeface="Arial"/>
                <a:cs typeface="Arial"/>
              </a:rPr>
              <a:t>End</a:t>
            </a:r>
            <a:r>
              <a:rPr dirty="0" smtClean="0" sz="1300" spc="-14" b="1">
                <a:latin typeface="Arial"/>
                <a:cs typeface="Arial"/>
              </a:rPr>
              <a:t> </a:t>
            </a:r>
            <a:r>
              <a:rPr dirty="0" smtClean="0" sz="1300" spc="0" b="1">
                <a:latin typeface="Arial"/>
                <a:cs typeface="Arial"/>
              </a:rPr>
              <a:t>of</a:t>
            </a:r>
            <a:r>
              <a:rPr dirty="0" smtClean="0" sz="1300" spc="-2" b="1">
                <a:latin typeface="Arial"/>
                <a:cs typeface="Arial"/>
              </a:rPr>
              <a:t> </a:t>
            </a:r>
            <a:r>
              <a:rPr dirty="0" smtClean="0" sz="1300" spc="0" b="1">
                <a:latin typeface="Arial"/>
                <a:cs typeface="Arial"/>
              </a:rPr>
              <a:t>Constructor</a:t>
            </a:r>
            <a:endParaRPr sz="13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98194" y="3177137"/>
            <a:ext cx="2045248" cy="1899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dirty="0" smtClean="0" sz="1300" spc="0" b="1">
                <a:latin typeface="Arial"/>
                <a:cs typeface="Arial"/>
              </a:rPr>
              <a:t>//</a:t>
            </a:r>
            <a:r>
              <a:rPr dirty="0" smtClean="0" sz="1300" spc="-34" b="1">
                <a:latin typeface="Arial"/>
                <a:cs typeface="Arial"/>
              </a:rPr>
              <a:t> </a:t>
            </a:r>
            <a:r>
              <a:rPr dirty="0" smtClean="0" sz="1300" spc="-34" b="1">
                <a:latin typeface="Arial"/>
                <a:cs typeface="Arial"/>
              </a:rPr>
              <a:t>A</a:t>
            </a:r>
            <a:r>
              <a:rPr dirty="0" smtClean="0" sz="1300" spc="0" b="1">
                <a:latin typeface="Arial"/>
                <a:cs typeface="Arial"/>
              </a:rPr>
              <a:t>ccessor</a:t>
            </a:r>
            <a:r>
              <a:rPr dirty="0" smtClean="0" sz="1300" spc="1" b="1">
                <a:latin typeface="Arial"/>
                <a:cs typeface="Arial"/>
              </a:rPr>
              <a:t> </a:t>
            </a:r>
            <a:r>
              <a:rPr dirty="0" smtClean="0" sz="1300" spc="9" b="1">
                <a:latin typeface="Arial"/>
                <a:cs typeface="Arial"/>
              </a:rPr>
              <a:t>M</a:t>
            </a:r>
            <a:r>
              <a:rPr dirty="0" smtClean="0" sz="1300" spc="0" b="1">
                <a:latin typeface="Arial"/>
                <a:cs typeface="Arial"/>
              </a:rPr>
              <a:t>ethod</a:t>
            </a:r>
            <a:r>
              <a:rPr dirty="0" smtClean="0" sz="1300" spc="-11" b="1">
                <a:latin typeface="Arial"/>
                <a:cs typeface="Arial"/>
              </a:rPr>
              <a:t> </a:t>
            </a:r>
            <a:r>
              <a:rPr dirty="0" smtClean="0" sz="1300" spc="0" b="1">
                <a:latin typeface="Arial"/>
                <a:cs typeface="Arial"/>
              </a:rPr>
              <a:t>for</a:t>
            </a:r>
            <a:r>
              <a:rPr dirty="0" smtClean="0" sz="1300" spc="-7" b="1">
                <a:latin typeface="Arial"/>
                <a:cs typeface="Arial"/>
              </a:rPr>
              <a:t> </a:t>
            </a:r>
            <a:r>
              <a:rPr dirty="0" smtClean="0" sz="1300" spc="0" b="1">
                <a:latin typeface="Arial"/>
                <a:cs typeface="Arial"/>
              </a:rPr>
              <a:t>'a'</a:t>
            </a:r>
            <a:endParaRPr sz="13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865747" y="3241586"/>
            <a:ext cx="1418813" cy="696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latin typeface="Arial"/>
                <a:cs typeface="Arial"/>
              </a:rPr>
              <a:t>A</a:t>
            </a:r>
            <a:r>
              <a:rPr dirty="0" smtClean="0" sz="2400" spc="-9" b="1">
                <a:latin typeface="Arial"/>
                <a:cs typeface="Arial"/>
              </a:rPr>
              <a:t>c</a:t>
            </a:r>
            <a:r>
              <a:rPr dirty="0" smtClean="0" sz="2400" spc="0" b="1">
                <a:latin typeface="Arial"/>
                <a:cs typeface="Arial"/>
              </a:rPr>
              <a:t>c</a:t>
            </a:r>
            <a:r>
              <a:rPr dirty="0" smtClean="0" sz="2400" spc="-4" b="1">
                <a:latin typeface="Arial"/>
                <a:cs typeface="Arial"/>
              </a:rPr>
              <a:t>e</a:t>
            </a:r>
            <a:r>
              <a:rPr dirty="0" smtClean="0" sz="2400" spc="0" b="1">
                <a:latin typeface="Arial"/>
                <a:cs typeface="Arial"/>
              </a:rPr>
              <a:t>s</a:t>
            </a:r>
            <a:r>
              <a:rPr dirty="0" smtClean="0" sz="2400" spc="-4" b="1">
                <a:latin typeface="Arial"/>
                <a:cs typeface="Arial"/>
              </a:rPr>
              <a:t>s</a:t>
            </a:r>
            <a:r>
              <a:rPr dirty="0" smtClean="0" sz="2400" spc="0" b="1">
                <a:latin typeface="Arial"/>
                <a:cs typeface="Arial"/>
              </a:rPr>
              <a:t>or</a:t>
            </a:r>
            <a:endParaRPr sz="2400">
              <a:latin typeface="Arial"/>
              <a:cs typeface="Arial"/>
            </a:endParaRPr>
          </a:p>
          <a:p>
            <a:pPr marL="80772" marR="13279" algn="ctr">
              <a:lnSpc>
                <a:spcPct val="95825"/>
              </a:lnSpc>
            </a:pPr>
            <a:r>
              <a:rPr dirty="0" smtClean="0" sz="2400" spc="4" b="1">
                <a:latin typeface="Arial"/>
                <a:cs typeface="Arial"/>
              </a:rPr>
              <a:t>M</a:t>
            </a:r>
            <a:r>
              <a:rPr dirty="0" smtClean="0" sz="2400" spc="0" b="1">
                <a:latin typeface="Arial"/>
                <a:cs typeface="Arial"/>
              </a:rPr>
              <a:t>ethods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98194" y="3375257"/>
            <a:ext cx="534921" cy="1899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dirty="0" smtClean="0" sz="1300" spc="0" b="1">
                <a:latin typeface="Arial"/>
                <a:cs typeface="Arial"/>
              </a:rPr>
              <a:t>public</a:t>
            </a:r>
            <a:endParaRPr sz="13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212594" y="3375257"/>
            <a:ext cx="251110" cy="1899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dirty="0" smtClean="0" sz="1300" spc="0" b="1">
                <a:latin typeface="Arial"/>
                <a:cs typeface="Arial"/>
              </a:rPr>
              <a:t>int</a:t>
            </a:r>
            <a:endParaRPr sz="13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127375" y="3375257"/>
            <a:ext cx="524044" cy="1899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dirty="0" smtClean="0" sz="1300" spc="0" b="1">
                <a:latin typeface="Arial"/>
                <a:cs typeface="Arial"/>
              </a:rPr>
              <a:t>get</a:t>
            </a:r>
            <a:r>
              <a:rPr dirty="0" smtClean="0" sz="1300" spc="-34" b="1">
                <a:latin typeface="Arial"/>
                <a:cs typeface="Arial"/>
              </a:rPr>
              <a:t>A</a:t>
            </a:r>
            <a:r>
              <a:rPr dirty="0" smtClean="0" sz="1300" spc="9" b="1">
                <a:latin typeface="Arial"/>
                <a:cs typeface="Arial"/>
              </a:rPr>
              <a:t>()</a:t>
            </a:r>
            <a:endParaRPr sz="13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41775" y="3375257"/>
            <a:ext cx="1282966" cy="1899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dirty="0" smtClean="0" sz="1300" spc="0" b="1">
                <a:latin typeface="Arial"/>
                <a:cs typeface="Arial"/>
              </a:rPr>
              <a:t>{</a:t>
            </a:r>
            <a:r>
              <a:rPr dirty="0" smtClean="0" sz="1300" spc="-4" b="1">
                <a:latin typeface="Arial"/>
                <a:cs typeface="Arial"/>
              </a:rPr>
              <a:t> </a:t>
            </a:r>
            <a:r>
              <a:rPr dirty="0" smtClean="0" sz="1300" spc="0" b="1">
                <a:latin typeface="Arial"/>
                <a:cs typeface="Arial"/>
              </a:rPr>
              <a:t>return</a:t>
            </a:r>
            <a:r>
              <a:rPr dirty="0" smtClean="0" sz="1300" spc="-12" b="1">
                <a:latin typeface="Arial"/>
                <a:cs typeface="Arial"/>
              </a:rPr>
              <a:t> </a:t>
            </a:r>
            <a:r>
              <a:rPr dirty="0" smtClean="0" sz="1300" spc="0" b="1">
                <a:latin typeface="Arial"/>
                <a:cs typeface="Arial"/>
              </a:rPr>
              <a:t>this.a;</a:t>
            </a:r>
            <a:r>
              <a:rPr dirty="0" smtClean="0" sz="1300" spc="-3" b="1">
                <a:latin typeface="Arial"/>
                <a:cs typeface="Arial"/>
              </a:rPr>
              <a:t> </a:t>
            </a:r>
            <a:r>
              <a:rPr dirty="0" smtClean="0" sz="1300" spc="0" b="1">
                <a:latin typeface="Arial"/>
                <a:cs typeface="Arial"/>
              </a:rPr>
              <a:t>}</a:t>
            </a:r>
            <a:endParaRPr sz="13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98194" y="3573130"/>
            <a:ext cx="2054537" cy="1902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30"/>
              </a:lnSpc>
              <a:spcBef>
                <a:spcPts val="71"/>
              </a:spcBef>
            </a:pPr>
            <a:r>
              <a:rPr dirty="0" smtClean="0" sz="1300" spc="0" b="1">
                <a:latin typeface="Arial"/>
                <a:cs typeface="Arial"/>
              </a:rPr>
              <a:t>//</a:t>
            </a:r>
            <a:r>
              <a:rPr dirty="0" smtClean="0" sz="1300" spc="-34" b="1">
                <a:latin typeface="Arial"/>
                <a:cs typeface="Arial"/>
              </a:rPr>
              <a:t> </a:t>
            </a:r>
            <a:r>
              <a:rPr dirty="0" smtClean="0" sz="1300" spc="-39" b="1">
                <a:latin typeface="Arial"/>
                <a:cs typeface="Arial"/>
              </a:rPr>
              <a:t>A</a:t>
            </a:r>
            <a:r>
              <a:rPr dirty="0" smtClean="0" sz="1300" spc="0" b="1">
                <a:latin typeface="Arial"/>
                <a:cs typeface="Arial"/>
              </a:rPr>
              <a:t>cc</a:t>
            </a:r>
            <a:r>
              <a:rPr dirty="0" smtClean="0" sz="1300" spc="-4" b="1">
                <a:latin typeface="Arial"/>
                <a:cs typeface="Arial"/>
              </a:rPr>
              <a:t>e</a:t>
            </a:r>
            <a:r>
              <a:rPr dirty="0" smtClean="0" sz="1300" spc="0" b="1">
                <a:latin typeface="Arial"/>
                <a:cs typeface="Arial"/>
              </a:rPr>
              <a:t>ss</a:t>
            </a:r>
            <a:r>
              <a:rPr dirty="0" smtClean="0" sz="1300" spc="-4" b="1">
                <a:latin typeface="Arial"/>
                <a:cs typeface="Arial"/>
              </a:rPr>
              <a:t>o</a:t>
            </a:r>
            <a:r>
              <a:rPr dirty="0" smtClean="0" sz="1300" spc="0" b="1">
                <a:latin typeface="Arial"/>
                <a:cs typeface="Arial"/>
              </a:rPr>
              <a:t>r</a:t>
            </a:r>
            <a:r>
              <a:rPr dirty="0" smtClean="0" sz="1300" spc="1" b="1">
                <a:latin typeface="Arial"/>
                <a:cs typeface="Arial"/>
              </a:rPr>
              <a:t> </a:t>
            </a:r>
            <a:r>
              <a:rPr dirty="0" smtClean="0" sz="1300" spc="9" b="1">
                <a:latin typeface="Arial"/>
                <a:cs typeface="Arial"/>
              </a:rPr>
              <a:t>M</a:t>
            </a:r>
            <a:r>
              <a:rPr dirty="0" smtClean="0" sz="1300" spc="0" b="1">
                <a:latin typeface="Arial"/>
                <a:cs typeface="Arial"/>
              </a:rPr>
              <a:t>eth</a:t>
            </a:r>
            <a:r>
              <a:rPr dirty="0" smtClean="0" sz="1300" spc="-4" b="1">
                <a:latin typeface="Arial"/>
                <a:cs typeface="Arial"/>
              </a:rPr>
              <a:t>o</a:t>
            </a:r>
            <a:r>
              <a:rPr dirty="0" smtClean="0" sz="1300" spc="0" b="1">
                <a:latin typeface="Arial"/>
                <a:cs typeface="Arial"/>
              </a:rPr>
              <a:t>d</a:t>
            </a:r>
            <a:r>
              <a:rPr dirty="0" smtClean="0" sz="1300" spc="-3" b="1">
                <a:latin typeface="Arial"/>
                <a:cs typeface="Arial"/>
              </a:rPr>
              <a:t> </a:t>
            </a:r>
            <a:r>
              <a:rPr dirty="0" smtClean="0" sz="1300" spc="0" b="1">
                <a:latin typeface="Arial"/>
                <a:cs typeface="Arial"/>
              </a:rPr>
              <a:t>for</a:t>
            </a:r>
            <a:r>
              <a:rPr dirty="0" smtClean="0" sz="1300" spc="-12" b="1">
                <a:latin typeface="Arial"/>
                <a:cs typeface="Arial"/>
              </a:rPr>
              <a:t> </a:t>
            </a:r>
            <a:r>
              <a:rPr dirty="0" smtClean="0" sz="1300" spc="0" b="1">
                <a:latin typeface="Arial"/>
                <a:cs typeface="Arial"/>
              </a:rPr>
              <a:t>'b'</a:t>
            </a:r>
            <a:endParaRPr sz="13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98194" y="3771878"/>
            <a:ext cx="534921" cy="1899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dirty="0" smtClean="0" sz="1300" spc="0" b="1">
                <a:latin typeface="Arial"/>
                <a:cs typeface="Arial"/>
              </a:rPr>
              <a:t>public</a:t>
            </a:r>
            <a:endParaRPr sz="13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12594" y="3771878"/>
            <a:ext cx="251110" cy="1899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dirty="0" smtClean="0" sz="1300" spc="0" b="1">
                <a:latin typeface="Arial"/>
                <a:cs typeface="Arial"/>
              </a:rPr>
              <a:t>int</a:t>
            </a:r>
            <a:endParaRPr sz="13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27375" y="3771878"/>
            <a:ext cx="525576" cy="1899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dirty="0" smtClean="0" sz="1300" spc="0" b="1">
                <a:latin typeface="Arial"/>
                <a:cs typeface="Arial"/>
              </a:rPr>
              <a:t>getB()</a:t>
            </a:r>
            <a:endParaRPr sz="13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41775" y="3771878"/>
            <a:ext cx="1292110" cy="1899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dirty="0" smtClean="0" sz="1300" spc="0" b="1">
                <a:latin typeface="Arial"/>
                <a:cs typeface="Arial"/>
              </a:rPr>
              <a:t>{</a:t>
            </a:r>
            <a:r>
              <a:rPr dirty="0" smtClean="0" sz="1300" spc="-4" b="1">
                <a:latin typeface="Arial"/>
                <a:cs typeface="Arial"/>
              </a:rPr>
              <a:t> </a:t>
            </a:r>
            <a:r>
              <a:rPr dirty="0" smtClean="0" sz="1300" spc="0" b="1">
                <a:latin typeface="Arial"/>
                <a:cs typeface="Arial"/>
              </a:rPr>
              <a:t>return</a:t>
            </a:r>
            <a:r>
              <a:rPr dirty="0" smtClean="0" sz="1300" spc="-12" b="1">
                <a:latin typeface="Arial"/>
                <a:cs typeface="Arial"/>
              </a:rPr>
              <a:t> </a:t>
            </a:r>
            <a:r>
              <a:rPr dirty="0" smtClean="0" sz="1300" spc="0" b="1">
                <a:latin typeface="Arial"/>
                <a:cs typeface="Arial"/>
              </a:rPr>
              <a:t>this.b;</a:t>
            </a:r>
            <a:r>
              <a:rPr dirty="0" smtClean="0" sz="1300" spc="-3" b="1">
                <a:latin typeface="Arial"/>
                <a:cs typeface="Arial"/>
              </a:rPr>
              <a:t> </a:t>
            </a:r>
            <a:r>
              <a:rPr dirty="0" smtClean="0" sz="1300" spc="0" b="1">
                <a:latin typeface="Arial"/>
                <a:cs typeface="Arial"/>
              </a:rPr>
              <a:t>}</a:t>
            </a:r>
            <a:endParaRPr sz="13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98194" y="4168118"/>
            <a:ext cx="1915873" cy="1899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dirty="0" smtClean="0" sz="1300" spc="0" b="1">
                <a:latin typeface="Arial"/>
                <a:cs typeface="Arial"/>
              </a:rPr>
              <a:t>//</a:t>
            </a:r>
            <a:r>
              <a:rPr dirty="0" smtClean="0" sz="1300" spc="9" b="1">
                <a:latin typeface="Arial"/>
                <a:cs typeface="Arial"/>
              </a:rPr>
              <a:t> </a:t>
            </a:r>
            <a:r>
              <a:rPr dirty="0" smtClean="0" sz="1300" spc="9" b="1">
                <a:latin typeface="Arial"/>
                <a:cs typeface="Arial"/>
              </a:rPr>
              <a:t>M</a:t>
            </a:r>
            <a:r>
              <a:rPr dirty="0" smtClean="0" sz="1300" spc="0" b="1">
                <a:latin typeface="Arial"/>
                <a:cs typeface="Arial"/>
              </a:rPr>
              <a:t>utator</a:t>
            </a:r>
            <a:r>
              <a:rPr dirty="0" smtClean="0" sz="1300" spc="-22" b="1">
                <a:latin typeface="Arial"/>
                <a:cs typeface="Arial"/>
              </a:rPr>
              <a:t> </a:t>
            </a:r>
            <a:r>
              <a:rPr dirty="0" smtClean="0" sz="1300" spc="9" b="1">
                <a:latin typeface="Arial"/>
                <a:cs typeface="Arial"/>
              </a:rPr>
              <a:t>M</a:t>
            </a:r>
            <a:r>
              <a:rPr dirty="0" smtClean="0" sz="1300" spc="0" b="1">
                <a:latin typeface="Arial"/>
                <a:cs typeface="Arial"/>
              </a:rPr>
              <a:t>ethod</a:t>
            </a:r>
            <a:r>
              <a:rPr dirty="0" smtClean="0" sz="1300" spc="-21" b="1">
                <a:latin typeface="Arial"/>
                <a:cs typeface="Arial"/>
              </a:rPr>
              <a:t> </a:t>
            </a:r>
            <a:r>
              <a:rPr dirty="0" smtClean="0" sz="1300" spc="0" b="1">
                <a:latin typeface="Arial"/>
                <a:cs typeface="Arial"/>
              </a:rPr>
              <a:t>for</a:t>
            </a:r>
            <a:r>
              <a:rPr dirty="0" smtClean="0" sz="1300" spc="7" b="1">
                <a:latin typeface="Arial"/>
                <a:cs typeface="Arial"/>
              </a:rPr>
              <a:t> </a:t>
            </a:r>
            <a:r>
              <a:rPr dirty="0" smtClean="0" sz="1300" spc="0" b="1">
                <a:latin typeface="Arial"/>
                <a:cs typeface="Arial"/>
              </a:rPr>
              <a:t>'a'</a:t>
            </a:r>
            <a:endParaRPr sz="13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23075" y="4285773"/>
            <a:ext cx="2176245" cy="19215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3006" marR="13586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latin typeface="Arial"/>
                <a:cs typeface="Arial"/>
              </a:rPr>
              <a:t>Mu</a:t>
            </a:r>
            <a:r>
              <a:rPr dirty="0" smtClean="0" sz="2400" spc="4" b="1">
                <a:latin typeface="Arial"/>
                <a:cs typeface="Arial"/>
              </a:rPr>
              <a:t>t</a:t>
            </a:r>
            <a:r>
              <a:rPr dirty="0" smtClean="0" sz="2400" spc="0" b="1">
                <a:latin typeface="Arial"/>
                <a:cs typeface="Arial"/>
              </a:rPr>
              <a:t>ator</a:t>
            </a:r>
            <a:endParaRPr sz="2400">
              <a:latin typeface="Arial"/>
              <a:cs typeface="Arial"/>
            </a:endParaRPr>
          </a:p>
          <a:p>
            <a:pPr marL="158623" marR="13586">
              <a:lnSpc>
                <a:spcPct val="95825"/>
              </a:lnSpc>
            </a:pPr>
            <a:r>
              <a:rPr dirty="0" smtClean="0" sz="2400" spc="0" b="1">
                <a:latin typeface="Arial"/>
                <a:cs typeface="Arial"/>
              </a:rPr>
              <a:t>Me</a:t>
            </a:r>
            <a:r>
              <a:rPr dirty="0" smtClean="0" sz="2400" spc="4" b="1">
                <a:latin typeface="Arial"/>
                <a:cs typeface="Arial"/>
              </a:rPr>
              <a:t>t</a:t>
            </a:r>
            <a:r>
              <a:rPr dirty="0" smtClean="0" sz="2400" spc="0" b="1">
                <a:latin typeface="Arial"/>
                <a:cs typeface="Arial"/>
              </a:rPr>
              <a:t>hods</a:t>
            </a:r>
            <a:endParaRPr sz="2400">
              <a:latin typeface="Arial"/>
              <a:cs typeface="Arial"/>
            </a:endParaRPr>
          </a:p>
          <a:p>
            <a:pPr indent="-2236" algn="ctr">
              <a:lnSpc>
                <a:spcPct val="100041"/>
              </a:lnSpc>
              <a:spcBef>
                <a:spcPts val="1128"/>
              </a:spcBef>
            </a:pPr>
            <a:r>
              <a:rPr dirty="0" smtClean="0" sz="2400" spc="0" b="1">
                <a:latin typeface="Arial"/>
                <a:cs typeface="Arial"/>
              </a:rPr>
              <a:t>Me</a:t>
            </a:r>
            <a:r>
              <a:rPr dirty="0" smtClean="0" sz="2400" spc="4" b="1">
                <a:latin typeface="Arial"/>
                <a:cs typeface="Arial"/>
              </a:rPr>
              <a:t>t</a:t>
            </a:r>
            <a:r>
              <a:rPr dirty="0" smtClean="0" sz="2400" spc="0" b="1">
                <a:latin typeface="Arial"/>
                <a:cs typeface="Arial"/>
              </a:rPr>
              <a:t>hod</a:t>
            </a:r>
            <a:r>
              <a:rPr dirty="0" smtClean="0" sz="2400" spc="-9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to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Display</a:t>
            </a:r>
            <a:r>
              <a:rPr dirty="0" smtClean="0" sz="2400" spc="9" b="1">
                <a:latin typeface="Arial"/>
                <a:cs typeface="Arial"/>
              </a:rPr>
              <a:t> </a:t>
            </a:r>
            <a:r>
              <a:rPr dirty="0" smtClean="0" sz="2400" spc="-134" b="1">
                <a:latin typeface="Arial"/>
                <a:cs typeface="Arial"/>
              </a:rPr>
              <a:t>V</a:t>
            </a:r>
            <a:r>
              <a:rPr dirty="0" smtClean="0" sz="2400" spc="0" b="1">
                <a:latin typeface="Arial"/>
                <a:cs typeface="Arial"/>
              </a:rPr>
              <a:t>alues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of</a:t>
            </a:r>
            <a:r>
              <a:rPr dirty="0" smtClean="0" sz="2400" spc="-100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Att</a:t>
            </a:r>
            <a:r>
              <a:rPr dirty="0" smtClean="0" sz="2400" spc="4" b="1">
                <a:latin typeface="Arial"/>
                <a:cs typeface="Arial"/>
              </a:rPr>
              <a:t>r</a:t>
            </a:r>
            <a:r>
              <a:rPr dirty="0" smtClean="0" sz="2400" spc="0" b="1">
                <a:latin typeface="Arial"/>
                <a:cs typeface="Arial"/>
              </a:rPr>
              <a:t>ibutes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98194" y="4366238"/>
            <a:ext cx="534921" cy="1899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dirty="0" smtClean="0" sz="1300" spc="0" b="1">
                <a:latin typeface="Arial"/>
                <a:cs typeface="Arial"/>
              </a:rPr>
              <a:t>public</a:t>
            </a:r>
            <a:endParaRPr sz="13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12594" y="4366238"/>
            <a:ext cx="385362" cy="1899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dirty="0" smtClean="0" sz="1300" spc="-25" b="1">
                <a:latin typeface="Arial"/>
                <a:cs typeface="Arial"/>
              </a:rPr>
              <a:t>v</a:t>
            </a:r>
            <a:r>
              <a:rPr dirty="0" smtClean="0" sz="1300" spc="0" b="1">
                <a:latin typeface="Arial"/>
                <a:cs typeface="Arial"/>
              </a:rPr>
              <a:t>oid</a:t>
            </a:r>
            <a:endParaRPr sz="13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27375" y="4366238"/>
            <a:ext cx="859204" cy="1899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dirty="0" smtClean="0" sz="1300" spc="0" b="1">
                <a:latin typeface="Arial"/>
                <a:cs typeface="Arial"/>
              </a:rPr>
              <a:t>set</a:t>
            </a:r>
            <a:r>
              <a:rPr dirty="0" smtClean="0" sz="1300" spc="-34" b="1">
                <a:latin typeface="Arial"/>
                <a:cs typeface="Arial"/>
              </a:rPr>
              <a:t>A</a:t>
            </a:r>
            <a:r>
              <a:rPr dirty="0" smtClean="0" sz="1300" spc="0" b="1">
                <a:latin typeface="Arial"/>
                <a:cs typeface="Arial"/>
              </a:rPr>
              <a:t>(</a:t>
            </a:r>
            <a:r>
              <a:rPr dirty="0" smtClean="0" sz="1300" spc="9" b="1">
                <a:latin typeface="Arial"/>
                <a:cs typeface="Arial"/>
              </a:rPr>
              <a:t>i</a:t>
            </a:r>
            <a:r>
              <a:rPr dirty="0" smtClean="0" sz="1300" spc="0" b="1">
                <a:latin typeface="Arial"/>
                <a:cs typeface="Arial"/>
              </a:rPr>
              <a:t>nt</a:t>
            </a:r>
            <a:r>
              <a:rPr dirty="0" smtClean="0" sz="1300" spc="15" b="1">
                <a:latin typeface="Arial"/>
                <a:cs typeface="Arial"/>
              </a:rPr>
              <a:t> </a:t>
            </a:r>
            <a:r>
              <a:rPr dirty="0" smtClean="0" sz="1300" spc="0" b="1">
                <a:latin typeface="Arial"/>
                <a:cs typeface="Arial"/>
              </a:rPr>
              <a:t>a)</a:t>
            </a:r>
            <a:endParaRPr sz="13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41775" y="4366238"/>
            <a:ext cx="1038805" cy="1899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dirty="0" smtClean="0" sz="1300" spc="0" b="1">
                <a:latin typeface="Arial"/>
                <a:cs typeface="Arial"/>
              </a:rPr>
              <a:t>{</a:t>
            </a:r>
            <a:r>
              <a:rPr dirty="0" smtClean="0" sz="1300" spc="-4" b="1">
                <a:latin typeface="Arial"/>
                <a:cs typeface="Arial"/>
              </a:rPr>
              <a:t> </a:t>
            </a:r>
            <a:r>
              <a:rPr dirty="0" smtClean="0" sz="1300" spc="0" b="1">
                <a:latin typeface="Arial"/>
                <a:cs typeface="Arial"/>
              </a:rPr>
              <a:t>this.a</a:t>
            </a:r>
            <a:r>
              <a:rPr dirty="0" smtClean="0" sz="1300" spc="-8" b="1">
                <a:latin typeface="Arial"/>
                <a:cs typeface="Arial"/>
              </a:rPr>
              <a:t> </a:t>
            </a:r>
            <a:r>
              <a:rPr dirty="0" smtClean="0" sz="1300" spc="0" b="1">
                <a:latin typeface="Arial"/>
                <a:cs typeface="Arial"/>
              </a:rPr>
              <a:t>=</a:t>
            </a:r>
            <a:r>
              <a:rPr dirty="0" smtClean="0" sz="1300" spc="2" b="1">
                <a:latin typeface="Arial"/>
                <a:cs typeface="Arial"/>
              </a:rPr>
              <a:t> </a:t>
            </a:r>
            <a:r>
              <a:rPr dirty="0" smtClean="0" sz="1300" spc="0" b="1">
                <a:latin typeface="Arial"/>
                <a:cs typeface="Arial"/>
              </a:rPr>
              <a:t>a;</a:t>
            </a:r>
            <a:r>
              <a:rPr dirty="0" smtClean="0" sz="1300" spc="-1" b="1">
                <a:latin typeface="Arial"/>
                <a:cs typeface="Arial"/>
              </a:rPr>
              <a:t> </a:t>
            </a:r>
            <a:r>
              <a:rPr dirty="0" smtClean="0" sz="1300" spc="0" b="1">
                <a:latin typeface="Arial"/>
                <a:cs typeface="Arial"/>
              </a:rPr>
              <a:t>}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98194" y="4564358"/>
            <a:ext cx="1924925" cy="1899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dirty="0" smtClean="0" sz="1300" spc="0" b="1">
                <a:latin typeface="Arial"/>
                <a:cs typeface="Arial"/>
              </a:rPr>
              <a:t>//</a:t>
            </a:r>
            <a:r>
              <a:rPr dirty="0" smtClean="0" sz="1300" spc="9" b="1">
                <a:latin typeface="Arial"/>
                <a:cs typeface="Arial"/>
              </a:rPr>
              <a:t> </a:t>
            </a:r>
            <a:r>
              <a:rPr dirty="0" smtClean="0" sz="1300" spc="9" b="1">
                <a:latin typeface="Arial"/>
                <a:cs typeface="Arial"/>
              </a:rPr>
              <a:t>M</a:t>
            </a:r>
            <a:r>
              <a:rPr dirty="0" smtClean="0" sz="1300" spc="0" b="1">
                <a:latin typeface="Arial"/>
                <a:cs typeface="Arial"/>
              </a:rPr>
              <a:t>utator</a:t>
            </a:r>
            <a:r>
              <a:rPr dirty="0" smtClean="0" sz="1300" spc="-22" b="1">
                <a:latin typeface="Arial"/>
                <a:cs typeface="Arial"/>
              </a:rPr>
              <a:t> </a:t>
            </a:r>
            <a:r>
              <a:rPr dirty="0" smtClean="0" sz="1300" spc="9" b="1">
                <a:latin typeface="Arial"/>
                <a:cs typeface="Arial"/>
              </a:rPr>
              <a:t>M</a:t>
            </a:r>
            <a:r>
              <a:rPr dirty="0" smtClean="0" sz="1300" spc="0" b="1">
                <a:latin typeface="Arial"/>
                <a:cs typeface="Arial"/>
              </a:rPr>
              <a:t>ethod</a:t>
            </a:r>
            <a:r>
              <a:rPr dirty="0" smtClean="0" sz="1300" spc="-21" b="1">
                <a:latin typeface="Arial"/>
                <a:cs typeface="Arial"/>
              </a:rPr>
              <a:t> </a:t>
            </a:r>
            <a:r>
              <a:rPr dirty="0" smtClean="0" sz="1300" spc="0" b="1">
                <a:latin typeface="Arial"/>
                <a:cs typeface="Arial"/>
              </a:rPr>
              <a:t>for</a:t>
            </a:r>
            <a:r>
              <a:rPr dirty="0" smtClean="0" sz="1300" spc="7" b="1">
                <a:latin typeface="Arial"/>
                <a:cs typeface="Arial"/>
              </a:rPr>
              <a:t> </a:t>
            </a:r>
            <a:r>
              <a:rPr dirty="0" smtClean="0" sz="1300" spc="0" b="1">
                <a:latin typeface="Arial"/>
                <a:cs typeface="Arial"/>
              </a:rPr>
              <a:t>'b'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98194" y="4762478"/>
            <a:ext cx="534921" cy="1899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dirty="0" smtClean="0" sz="1300" spc="0" b="1">
                <a:latin typeface="Arial"/>
                <a:cs typeface="Arial"/>
              </a:rPr>
              <a:t>public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12594" y="4762478"/>
            <a:ext cx="385362" cy="1899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dirty="0" smtClean="0" sz="1300" spc="-25" b="1">
                <a:latin typeface="Arial"/>
                <a:cs typeface="Arial"/>
              </a:rPr>
              <a:t>v</a:t>
            </a:r>
            <a:r>
              <a:rPr dirty="0" smtClean="0" sz="1300" spc="0" b="1">
                <a:latin typeface="Arial"/>
                <a:cs typeface="Arial"/>
              </a:rPr>
              <a:t>oid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27375" y="4762478"/>
            <a:ext cx="868440" cy="1899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dirty="0" smtClean="0" sz="1300" spc="0" b="1">
                <a:latin typeface="Arial"/>
                <a:cs typeface="Arial"/>
              </a:rPr>
              <a:t>setB(int</a:t>
            </a:r>
            <a:r>
              <a:rPr dirty="0" smtClean="0" sz="1300" spc="-13" b="1">
                <a:latin typeface="Arial"/>
                <a:cs typeface="Arial"/>
              </a:rPr>
              <a:t> </a:t>
            </a:r>
            <a:r>
              <a:rPr dirty="0" smtClean="0" sz="1300" spc="0" b="1">
                <a:latin typeface="Arial"/>
                <a:cs typeface="Arial"/>
              </a:rPr>
              <a:t>b)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41775" y="4762478"/>
            <a:ext cx="1058690" cy="1899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dirty="0" smtClean="0" sz="1300" spc="0" b="1">
                <a:latin typeface="Arial"/>
                <a:cs typeface="Arial"/>
              </a:rPr>
              <a:t>{</a:t>
            </a:r>
            <a:r>
              <a:rPr dirty="0" smtClean="0" sz="1300" spc="-4" b="1">
                <a:latin typeface="Arial"/>
                <a:cs typeface="Arial"/>
              </a:rPr>
              <a:t> </a:t>
            </a:r>
            <a:r>
              <a:rPr dirty="0" smtClean="0" sz="1300" spc="0" b="1">
                <a:latin typeface="Arial"/>
                <a:cs typeface="Arial"/>
              </a:rPr>
              <a:t>this.b</a:t>
            </a:r>
            <a:r>
              <a:rPr dirty="0" smtClean="0" sz="1300" spc="0" b="1">
                <a:latin typeface="Arial"/>
                <a:cs typeface="Arial"/>
              </a:rPr>
              <a:t> </a:t>
            </a:r>
            <a:r>
              <a:rPr dirty="0" smtClean="0" sz="1300" spc="0" b="1">
                <a:latin typeface="Arial"/>
                <a:cs typeface="Arial"/>
              </a:rPr>
              <a:t>=</a:t>
            </a:r>
            <a:r>
              <a:rPr dirty="0" smtClean="0" sz="1300" spc="-7" b="1">
                <a:latin typeface="Arial"/>
                <a:cs typeface="Arial"/>
              </a:rPr>
              <a:t> </a:t>
            </a:r>
            <a:r>
              <a:rPr dirty="0" smtClean="0" sz="1300" spc="0" b="1">
                <a:latin typeface="Arial"/>
                <a:cs typeface="Arial"/>
              </a:rPr>
              <a:t>b;</a:t>
            </a:r>
            <a:r>
              <a:rPr dirty="0" smtClean="0" sz="1300" spc="7" b="1">
                <a:latin typeface="Arial"/>
                <a:cs typeface="Arial"/>
              </a:rPr>
              <a:t> </a:t>
            </a:r>
            <a:r>
              <a:rPr dirty="0" smtClean="0" sz="1300" spc="0" b="1">
                <a:latin typeface="Arial"/>
                <a:cs typeface="Arial"/>
              </a:rPr>
              <a:t>}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98194" y="5158471"/>
            <a:ext cx="3505382" cy="1902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30"/>
              </a:lnSpc>
              <a:spcBef>
                <a:spcPts val="71"/>
              </a:spcBef>
            </a:pPr>
            <a:r>
              <a:rPr dirty="0" smtClean="0" sz="1300" spc="0" b="1">
                <a:latin typeface="Arial"/>
                <a:cs typeface="Arial"/>
              </a:rPr>
              <a:t>//</a:t>
            </a:r>
            <a:r>
              <a:rPr dirty="0" smtClean="0" sz="1300" spc="9" b="1">
                <a:latin typeface="Arial"/>
                <a:cs typeface="Arial"/>
              </a:rPr>
              <a:t> </a:t>
            </a:r>
            <a:r>
              <a:rPr dirty="0" smtClean="0" sz="1300" spc="9" b="1">
                <a:latin typeface="Arial"/>
                <a:cs typeface="Arial"/>
              </a:rPr>
              <a:t>M</a:t>
            </a:r>
            <a:r>
              <a:rPr dirty="0" smtClean="0" sz="1300" spc="0" b="1">
                <a:latin typeface="Arial"/>
                <a:cs typeface="Arial"/>
              </a:rPr>
              <a:t>eth</a:t>
            </a:r>
            <a:r>
              <a:rPr dirty="0" smtClean="0" sz="1300" spc="-4" b="1">
                <a:latin typeface="Arial"/>
                <a:cs typeface="Arial"/>
              </a:rPr>
              <a:t>o</a:t>
            </a:r>
            <a:r>
              <a:rPr dirty="0" smtClean="0" sz="1300" spc="0" b="1">
                <a:latin typeface="Arial"/>
                <a:cs typeface="Arial"/>
              </a:rPr>
              <a:t>d</a:t>
            </a:r>
            <a:r>
              <a:rPr dirty="0" smtClean="0" sz="1300" spc="-18" b="1">
                <a:latin typeface="Arial"/>
                <a:cs typeface="Arial"/>
              </a:rPr>
              <a:t> </a:t>
            </a:r>
            <a:r>
              <a:rPr dirty="0" smtClean="0" sz="1300" spc="0" b="1">
                <a:latin typeface="Arial"/>
                <a:cs typeface="Arial"/>
              </a:rPr>
              <a:t>to</a:t>
            </a:r>
            <a:r>
              <a:rPr dirty="0" smtClean="0" sz="1300" spc="7" b="1">
                <a:latin typeface="Arial"/>
                <a:cs typeface="Arial"/>
              </a:rPr>
              <a:t> </a:t>
            </a:r>
            <a:r>
              <a:rPr dirty="0" smtClean="0" sz="1300" spc="0" b="1">
                <a:latin typeface="Arial"/>
                <a:cs typeface="Arial"/>
              </a:rPr>
              <a:t>di</a:t>
            </a:r>
            <a:r>
              <a:rPr dirty="0" smtClean="0" sz="1300" spc="-4" b="1">
                <a:latin typeface="Arial"/>
                <a:cs typeface="Arial"/>
              </a:rPr>
              <a:t>s</a:t>
            </a:r>
            <a:r>
              <a:rPr dirty="0" smtClean="0" sz="1300" spc="0" b="1">
                <a:latin typeface="Arial"/>
                <a:cs typeface="Arial"/>
              </a:rPr>
              <a:t>pl</a:t>
            </a:r>
            <a:r>
              <a:rPr dirty="0" smtClean="0" sz="1300" spc="4" b="1">
                <a:latin typeface="Arial"/>
                <a:cs typeface="Arial"/>
              </a:rPr>
              <a:t>a</a:t>
            </a:r>
            <a:r>
              <a:rPr dirty="0" smtClean="0" sz="1300" spc="0" b="1">
                <a:latin typeface="Arial"/>
                <a:cs typeface="Arial"/>
              </a:rPr>
              <a:t>y</a:t>
            </a:r>
            <a:r>
              <a:rPr dirty="0" smtClean="0" sz="1300" spc="12" b="1">
                <a:latin typeface="Arial"/>
                <a:cs typeface="Arial"/>
              </a:rPr>
              <a:t> </a:t>
            </a:r>
            <a:r>
              <a:rPr dirty="0" smtClean="0" sz="1300" spc="0" b="1">
                <a:latin typeface="Arial"/>
                <a:cs typeface="Arial"/>
              </a:rPr>
              <a:t>the</a:t>
            </a:r>
            <a:r>
              <a:rPr dirty="0" smtClean="0" sz="1300" spc="0" b="1">
                <a:latin typeface="Arial"/>
                <a:cs typeface="Arial"/>
              </a:rPr>
              <a:t> </a:t>
            </a:r>
            <a:r>
              <a:rPr dirty="0" smtClean="0" sz="1300" spc="-25" b="1">
                <a:latin typeface="Arial"/>
                <a:cs typeface="Arial"/>
              </a:rPr>
              <a:t>v</a:t>
            </a:r>
            <a:r>
              <a:rPr dirty="0" smtClean="0" sz="1300" spc="0" b="1">
                <a:latin typeface="Arial"/>
                <a:cs typeface="Arial"/>
              </a:rPr>
              <a:t>al</a:t>
            </a:r>
            <a:r>
              <a:rPr dirty="0" smtClean="0" sz="1300" spc="-4" b="1">
                <a:latin typeface="Arial"/>
                <a:cs typeface="Arial"/>
              </a:rPr>
              <a:t>u</a:t>
            </a:r>
            <a:r>
              <a:rPr dirty="0" smtClean="0" sz="1300" spc="0" b="1">
                <a:latin typeface="Arial"/>
                <a:cs typeface="Arial"/>
              </a:rPr>
              <a:t>es</a:t>
            </a:r>
            <a:r>
              <a:rPr dirty="0" smtClean="0" sz="1300" spc="18" b="1">
                <a:latin typeface="Arial"/>
                <a:cs typeface="Arial"/>
              </a:rPr>
              <a:t> </a:t>
            </a:r>
            <a:r>
              <a:rPr dirty="0" smtClean="0" sz="1300" spc="0" b="1">
                <a:latin typeface="Arial"/>
                <a:cs typeface="Arial"/>
              </a:rPr>
              <a:t>for</a:t>
            </a:r>
            <a:r>
              <a:rPr dirty="0" smtClean="0" sz="1300" spc="-12" b="1">
                <a:latin typeface="Arial"/>
                <a:cs typeface="Arial"/>
              </a:rPr>
              <a:t> </a:t>
            </a:r>
            <a:r>
              <a:rPr dirty="0" smtClean="0" sz="1300" spc="0" b="1">
                <a:latin typeface="Arial"/>
                <a:cs typeface="Arial"/>
              </a:rPr>
              <a:t>'a'</a:t>
            </a:r>
            <a:r>
              <a:rPr dirty="0" smtClean="0" sz="1300" spc="14" b="1">
                <a:latin typeface="Arial"/>
                <a:cs typeface="Arial"/>
              </a:rPr>
              <a:t> </a:t>
            </a:r>
            <a:r>
              <a:rPr dirty="0" smtClean="0" sz="1300" spc="0" b="1">
                <a:latin typeface="Arial"/>
                <a:cs typeface="Arial"/>
              </a:rPr>
              <a:t>and</a:t>
            </a:r>
            <a:r>
              <a:rPr dirty="0" smtClean="0" sz="1300" spc="-3" b="1">
                <a:latin typeface="Arial"/>
                <a:cs typeface="Arial"/>
              </a:rPr>
              <a:t> </a:t>
            </a:r>
            <a:r>
              <a:rPr dirty="0" smtClean="0" sz="1300" spc="0" b="1">
                <a:latin typeface="Arial"/>
                <a:cs typeface="Arial"/>
              </a:rPr>
              <a:t>'b'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98194" y="5357092"/>
            <a:ext cx="534921" cy="388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dirty="0" smtClean="0" sz="1300" spc="0" b="1">
                <a:latin typeface="Arial"/>
                <a:cs typeface="Arial"/>
              </a:rPr>
              <a:t>public</a:t>
            </a:r>
            <a:endParaRPr sz="1300">
              <a:latin typeface="Arial"/>
              <a:cs typeface="Arial"/>
            </a:endParaRPr>
          </a:p>
          <a:p>
            <a:pPr marL="12700" marR="24688">
              <a:lnSpc>
                <a:spcPct val="95825"/>
              </a:lnSpc>
            </a:pPr>
            <a:r>
              <a:rPr dirty="0" smtClean="0" sz="1300" spc="0" b="1">
                <a:latin typeface="Arial"/>
                <a:cs typeface="Arial"/>
              </a:rPr>
              <a:t>{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12594" y="5357092"/>
            <a:ext cx="385362" cy="1899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dirty="0" smtClean="0" sz="1300" spc="-25" b="1">
                <a:latin typeface="Arial"/>
                <a:cs typeface="Arial"/>
              </a:rPr>
              <a:t>v</a:t>
            </a:r>
            <a:r>
              <a:rPr dirty="0" smtClean="0" sz="1300" spc="0" b="1">
                <a:latin typeface="Arial"/>
                <a:cs typeface="Arial"/>
              </a:rPr>
              <a:t>oid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27375" y="5357092"/>
            <a:ext cx="724915" cy="1899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dirty="0" smtClean="0" sz="1300" spc="0" b="1">
                <a:latin typeface="Arial"/>
                <a:cs typeface="Arial"/>
              </a:rPr>
              <a:t>displ</a:t>
            </a:r>
            <a:r>
              <a:rPr dirty="0" smtClean="0" sz="1300" spc="9" b="1">
                <a:latin typeface="Arial"/>
                <a:cs typeface="Arial"/>
              </a:rPr>
              <a:t>a</a:t>
            </a:r>
            <a:r>
              <a:rPr dirty="0" smtClean="0" sz="1300" spc="-34" b="1">
                <a:latin typeface="Arial"/>
                <a:cs typeface="Arial"/>
              </a:rPr>
              <a:t>y</a:t>
            </a:r>
            <a:r>
              <a:rPr dirty="0" smtClean="0" sz="1300" spc="9" b="1">
                <a:latin typeface="Arial"/>
                <a:cs typeface="Arial"/>
              </a:rPr>
              <a:t>(</a:t>
            </a:r>
            <a:r>
              <a:rPr dirty="0" smtClean="0" sz="1300" spc="0" b="1">
                <a:latin typeface="Arial"/>
                <a:cs typeface="Arial"/>
              </a:rPr>
              <a:t>)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5753332"/>
            <a:ext cx="5636437" cy="5862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41754">
              <a:lnSpc>
                <a:spcPts val="1425"/>
              </a:lnSpc>
              <a:spcBef>
                <a:spcPts val="71"/>
              </a:spcBef>
            </a:pPr>
            <a:r>
              <a:rPr dirty="0" smtClean="0" sz="1300" spc="0" b="1">
                <a:latin typeface="Arial"/>
                <a:cs typeface="Arial"/>
              </a:rPr>
              <a:t>S</a:t>
            </a:r>
            <a:r>
              <a:rPr dirty="0" smtClean="0" sz="1300" spc="-39" b="1">
                <a:latin typeface="Arial"/>
                <a:cs typeface="Arial"/>
              </a:rPr>
              <a:t>y</a:t>
            </a:r>
            <a:r>
              <a:rPr dirty="0" smtClean="0" sz="1300" spc="0" b="1">
                <a:latin typeface="Arial"/>
                <a:cs typeface="Arial"/>
              </a:rPr>
              <a:t>stem.</a:t>
            </a:r>
            <a:r>
              <a:rPr dirty="0" smtClean="0" sz="1300" spc="9" b="1">
                <a:latin typeface="Arial"/>
                <a:cs typeface="Arial"/>
              </a:rPr>
              <a:t>o</a:t>
            </a:r>
            <a:r>
              <a:rPr dirty="0" smtClean="0" sz="1300" spc="0" b="1">
                <a:latin typeface="Arial"/>
                <a:cs typeface="Arial"/>
              </a:rPr>
              <a:t>u</a:t>
            </a:r>
            <a:r>
              <a:rPr dirty="0" smtClean="0" sz="1300" spc="9" b="1">
                <a:latin typeface="Arial"/>
                <a:cs typeface="Arial"/>
              </a:rPr>
              <a:t>t</a:t>
            </a:r>
            <a:r>
              <a:rPr dirty="0" smtClean="0" sz="1300" spc="0" b="1">
                <a:latin typeface="Arial"/>
                <a:cs typeface="Arial"/>
              </a:rPr>
              <a:t>.pr</a:t>
            </a:r>
            <a:r>
              <a:rPr dirty="0" smtClean="0" sz="1300" spc="9" b="1">
                <a:latin typeface="Arial"/>
                <a:cs typeface="Arial"/>
              </a:rPr>
              <a:t>i</a:t>
            </a:r>
            <a:r>
              <a:rPr dirty="0" smtClean="0" sz="1300" spc="0" b="1">
                <a:latin typeface="Arial"/>
                <a:cs typeface="Arial"/>
              </a:rPr>
              <a:t>nt</a:t>
            </a:r>
            <a:r>
              <a:rPr dirty="0" smtClean="0" sz="1300" spc="9" b="1">
                <a:latin typeface="Arial"/>
                <a:cs typeface="Arial"/>
              </a:rPr>
              <a:t>l</a:t>
            </a:r>
            <a:r>
              <a:rPr dirty="0" smtClean="0" sz="1300" spc="19" b="1">
                <a:latin typeface="Arial"/>
                <a:cs typeface="Arial"/>
              </a:rPr>
              <a:t>n</a:t>
            </a:r>
            <a:r>
              <a:rPr dirty="0" smtClean="0" sz="1300" spc="0" b="1">
                <a:latin typeface="Arial"/>
                <a:cs typeface="Arial"/>
              </a:rPr>
              <a:t>("</a:t>
            </a:r>
            <a:r>
              <a:rPr dirty="0" smtClean="0" sz="1300" spc="9" b="1">
                <a:latin typeface="Arial"/>
                <a:cs typeface="Arial"/>
              </a:rPr>
              <a:t>a</a:t>
            </a:r>
            <a:r>
              <a:rPr dirty="0" smtClean="0" sz="1300" spc="0" b="1">
                <a:latin typeface="Arial"/>
                <a:cs typeface="Arial"/>
              </a:rPr>
              <a:t>=</a:t>
            </a:r>
            <a:r>
              <a:rPr dirty="0" smtClean="0" sz="1300" spc="-84" b="1">
                <a:latin typeface="Arial"/>
                <a:cs typeface="Arial"/>
              </a:rPr>
              <a:t> </a:t>
            </a:r>
            <a:r>
              <a:rPr dirty="0" smtClean="0" sz="1300" spc="0" b="1">
                <a:latin typeface="Arial"/>
                <a:cs typeface="Arial"/>
              </a:rPr>
              <a:t>"</a:t>
            </a:r>
            <a:r>
              <a:rPr dirty="0" smtClean="0" sz="1300" spc="-6" b="1">
                <a:latin typeface="Arial"/>
                <a:cs typeface="Arial"/>
              </a:rPr>
              <a:t> </a:t>
            </a:r>
            <a:r>
              <a:rPr dirty="0" smtClean="0" sz="1300" spc="0" b="1">
                <a:latin typeface="Arial"/>
                <a:cs typeface="Arial"/>
              </a:rPr>
              <a:t>+</a:t>
            </a:r>
            <a:r>
              <a:rPr dirty="0" smtClean="0" sz="1300" spc="2" b="1">
                <a:latin typeface="Arial"/>
                <a:cs typeface="Arial"/>
              </a:rPr>
              <a:t> </a:t>
            </a:r>
            <a:r>
              <a:rPr dirty="0" smtClean="0" sz="1300" spc="0" b="1">
                <a:latin typeface="Arial"/>
                <a:cs typeface="Arial"/>
              </a:rPr>
              <a:t>this.a</a:t>
            </a:r>
            <a:r>
              <a:rPr dirty="0" smtClean="0" sz="1300" spc="-8" b="1">
                <a:latin typeface="Arial"/>
                <a:cs typeface="Arial"/>
              </a:rPr>
              <a:t> </a:t>
            </a:r>
            <a:r>
              <a:rPr dirty="0" smtClean="0" sz="1300" spc="0" b="1">
                <a:latin typeface="Arial"/>
                <a:cs typeface="Arial"/>
              </a:rPr>
              <a:t>+</a:t>
            </a:r>
            <a:r>
              <a:rPr dirty="0" smtClean="0" sz="1300" spc="2" b="1">
                <a:latin typeface="Arial"/>
                <a:cs typeface="Arial"/>
              </a:rPr>
              <a:t> </a:t>
            </a:r>
            <a:r>
              <a:rPr dirty="0" smtClean="0" sz="1300" spc="0" b="1">
                <a:latin typeface="Arial"/>
                <a:cs typeface="Arial"/>
              </a:rPr>
              <a:t>"b=</a:t>
            </a:r>
            <a:r>
              <a:rPr dirty="0" smtClean="0" sz="1300" spc="-1" b="1">
                <a:latin typeface="Arial"/>
                <a:cs typeface="Arial"/>
              </a:rPr>
              <a:t> </a:t>
            </a:r>
            <a:r>
              <a:rPr dirty="0" smtClean="0" sz="1300" spc="0" b="1">
                <a:latin typeface="Arial"/>
                <a:cs typeface="Arial"/>
              </a:rPr>
              <a:t>"+this.b);</a:t>
            </a:r>
            <a:endParaRPr sz="1300">
              <a:latin typeface="Arial"/>
              <a:cs typeface="Arial"/>
            </a:endParaRPr>
          </a:p>
          <a:p>
            <a:pPr marL="927354" marR="24688">
              <a:lnSpc>
                <a:spcPct val="95825"/>
              </a:lnSpc>
            </a:pPr>
            <a:r>
              <a:rPr dirty="0" smtClean="0" sz="1300" spc="0" b="1">
                <a:latin typeface="Arial"/>
                <a:cs typeface="Arial"/>
              </a:rPr>
              <a:t>}//</a:t>
            </a:r>
            <a:r>
              <a:rPr dirty="0" smtClean="0" sz="1300" spc="-12" b="1">
                <a:latin typeface="Arial"/>
                <a:cs typeface="Arial"/>
              </a:rPr>
              <a:t> </a:t>
            </a:r>
            <a:r>
              <a:rPr dirty="0" smtClean="0" sz="1300" spc="0" b="1">
                <a:latin typeface="Arial"/>
                <a:cs typeface="Arial"/>
              </a:rPr>
              <a:t>End</a:t>
            </a:r>
            <a:r>
              <a:rPr dirty="0" smtClean="0" sz="1300" spc="-4" b="1">
                <a:latin typeface="Arial"/>
                <a:cs typeface="Arial"/>
              </a:rPr>
              <a:t> </a:t>
            </a:r>
            <a:r>
              <a:rPr dirty="0" smtClean="0" sz="1300" spc="0" b="1">
                <a:latin typeface="Arial"/>
                <a:cs typeface="Arial"/>
              </a:rPr>
              <a:t>of</a:t>
            </a:r>
            <a:r>
              <a:rPr dirty="0" smtClean="0" sz="1300" spc="-2" b="1">
                <a:latin typeface="Arial"/>
                <a:cs typeface="Arial"/>
              </a:rPr>
              <a:t> </a:t>
            </a:r>
            <a:r>
              <a:rPr dirty="0" smtClean="0" sz="1300" spc="9" b="1">
                <a:latin typeface="Arial"/>
                <a:cs typeface="Arial"/>
              </a:rPr>
              <a:t>M</a:t>
            </a:r>
            <a:r>
              <a:rPr dirty="0" smtClean="0" sz="1300" spc="0" b="1">
                <a:latin typeface="Arial"/>
                <a:cs typeface="Arial"/>
              </a:rPr>
              <a:t>ethod</a:t>
            </a:r>
            <a:endParaRPr sz="1300">
              <a:latin typeface="Arial"/>
              <a:cs typeface="Arial"/>
            </a:endParaRPr>
          </a:p>
          <a:p>
            <a:pPr marL="12700" marR="24688">
              <a:lnSpc>
                <a:spcPct val="95825"/>
              </a:lnSpc>
              <a:spcBef>
                <a:spcPts val="65"/>
              </a:spcBef>
            </a:pPr>
            <a:r>
              <a:rPr dirty="0" smtClean="0" sz="1300" spc="0" b="1">
                <a:latin typeface="Arial"/>
                <a:cs typeface="Arial"/>
              </a:rPr>
              <a:t>}//</a:t>
            </a:r>
            <a:r>
              <a:rPr dirty="0" smtClean="0" sz="1300" spc="-12" b="1">
                <a:latin typeface="Arial"/>
                <a:cs typeface="Arial"/>
              </a:rPr>
              <a:t> </a:t>
            </a:r>
            <a:r>
              <a:rPr dirty="0" smtClean="0" sz="1300" spc="0" b="1">
                <a:latin typeface="Arial"/>
                <a:cs typeface="Arial"/>
              </a:rPr>
              <a:t>End</a:t>
            </a:r>
            <a:r>
              <a:rPr dirty="0" smtClean="0" sz="1300" spc="-4" b="1">
                <a:latin typeface="Arial"/>
                <a:cs typeface="Arial"/>
              </a:rPr>
              <a:t> </a:t>
            </a:r>
            <a:r>
              <a:rPr dirty="0" smtClean="0" sz="1300" spc="0" b="1">
                <a:latin typeface="Arial"/>
                <a:cs typeface="Arial"/>
              </a:rPr>
              <a:t>of</a:t>
            </a:r>
            <a:r>
              <a:rPr dirty="0" smtClean="0" sz="1300" spc="-2" b="1">
                <a:latin typeface="Arial"/>
                <a:cs typeface="Arial"/>
              </a:rPr>
              <a:t> </a:t>
            </a:r>
            <a:r>
              <a:rPr dirty="0" smtClean="0" sz="1300" spc="0" b="1">
                <a:latin typeface="Arial"/>
                <a:cs typeface="Arial"/>
              </a:rPr>
              <a:t>class</a:t>
            </a:r>
            <a:r>
              <a:rPr dirty="0" smtClean="0" sz="1300" spc="-57" b="1">
                <a:latin typeface="Arial"/>
                <a:cs typeface="Arial"/>
              </a:rPr>
              <a:t> </a:t>
            </a:r>
            <a:r>
              <a:rPr dirty="0" smtClean="0" sz="1300" spc="-34" b="1">
                <a:latin typeface="Arial"/>
                <a:cs typeface="Arial"/>
              </a:rPr>
              <a:t>A</a:t>
            </a:r>
            <a:r>
              <a:rPr dirty="0" smtClean="0" sz="1300" spc="0" b="1">
                <a:latin typeface="Arial"/>
                <a:cs typeface="Arial"/>
              </a:rPr>
              <a:t>B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bject 43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6515861" y="3611879"/>
            <a:ext cx="606933" cy="77724"/>
          </a:xfrm>
          <a:custGeom>
            <a:avLst/>
            <a:gdLst/>
            <a:ahLst/>
            <a:cxnLst/>
            <a:rect l="l" t="t" r="r" b="b"/>
            <a:pathLst>
              <a:path w="606933" h="77724">
                <a:moveTo>
                  <a:pt x="542163" y="51816"/>
                </a:moveTo>
                <a:lnTo>
                  <a:pt x="529209" y="51815"/>
                </a:lnTo>
                <a:lnTo>
                  <a:pt x="529209" y="77724"/>
                </a:lnTo>
                <a:lnTo>
                  <a:pt x="606933" y="38862"/>
                </a:lnTo>
                <a:lnTo>
                  <a:pt x="542163" y="51816"/>
                </a:lnTo>
                <a:close/>
              </a:path>
              <a:path w="606933" h="77724">
                <a:moveTo>
                  <a:pt x="542163" y="25908"/>
                </a:moveTo>
                <a:lnTo>
                  <a:pt x="529209" y="0"/>
                </a:lnTo>
                <a:lnTo>
                  <a:pt x="529209" y="25907"/>
                </a:lnTo>
                <a:lnTo>
                  <a:pt x="542163" y="25908"/>
                </a:lnTo>
                <a:close/>
              </a:path>
              <a:path w="606933" h="77724">
                <a:moveTo>
                  <a:pt x="0" y="25908"/>
                </a:moveTo>
                <a:lnTo>
                  <a:pt x="0" y="51816"/>
                </a:lnTo>
                <a:lnTo>
                  <a:pt x="542163" y="51816"/>
                </a:lnTo>
                <a:lnTo>
                  <a:pt x="606933" y="38862"/>
                </a:lnTo>
                <a:lnTo>
                  <a:pt x="529209" y="0"/>
                </a:lnTo>
                <a:lnTo>
                  <a:pt x="542163" y="25908"/>
                </a:lnTo>
                <a:lnTo>
                  <a:pt x="0" y="25908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7130033" y="3429762"/>
            <a:ext cx="502920" cy="390144"/>
          </a:xfrm>
          <a:custGeom>
            <a:avLst/>
            <a:gdLst/>
            <a:ahLst/>
            <a:cxnLst/>
            <a:rect l="l" t="t" r="r" b="b"/>
            <a:pathLst>
              <a:path w="502920" h="390143">
                <a:moveTo>
                  <a:pt x="0" y="390144"/>
                </a:moveTo>
                <a:lnTo>
                  <a:pt x="502920" y="390144"/>
                </a:lnTo>
                <a:lnTo>
                  <a:pt x="502920" y="0"/>
                </a:lnTo>
                <a:lnTo>
                  <a:pt x="0" y="0"/>
                </a:lnTo>
                <a:lnTo>
                  <a:pt x="0" y="390144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7632954" y="3429762"/>
            <a:ext cx="502920" cy="390144"/>
          </a:xfrm>
          <a:custGeom>
            <a:avLst/>
            <a:gdLst/>
            <a:ahLst/>
            <a:cxnLst/>
            <a:rect l="l" t="t" r="r" b="b"/>
            <a:pathLst>
              <a:path w="502920" h="390143">
                <a:moveTo>
                  <a:pt x="0" y="390144"/>
                </a:moveTo>
                <a:lnTo>
                  <a:pt x="502920" y="390144"/>
                </a:lnTo>
                <a:lnTo>
                  <a:pt x="502920" y="0"/>
                </a:lnTo>
                <a:lnTo>
                  <a:pt x="0" y="0"/>
                </a:lnTo>
                <a:lnTo>
                  <a:pt x="0" y="390144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6525386" y="3819905"/>
            <a:ext cx="596773" cy="770382"/>
          </a:xfrm>
          <a:custGeom>
            <a:avLst/>
            <a:gdLst/>
            <a:ahLst/>
            <a:cxnLst/>
            <a:rect l="l" t="t" r="r" b="b"/>
            <a:pathLst>
              <a:path w="596773" h="770381">
                <a:moveTo>
                  <a:pt x="0" y="754634"/>
                </a:moveTo>
                <a:lnTo>
                  <a:pt x="20574" y="770382"/>
                </a:lnTo>
                <a:lnTo>
                  <a:pt x="559639" y="69483"/>
                </a:lnTo>
                <a:lnTo>
                  <a:pt x="567563" y="59182"/>
                </a:lnTo>
                <a:lnTo>
                  <a:pt x="580263" y="85344"/>
                </a:lnTo>
                <a:lnTo>
                  <a:pt x="596773" y="0"/>
                </a:lnTo>
                <a:lnTo>
                  <a:pt x="546989" y="43434"/>
                </a:lnTo>
                <a:lnTo>
                  <a:pt x="539102" y="53688"/>
                </a:lnTo>
                <a:lnTo>
                  <a:pt x="0" y="754634"/>
                </a:lnTo>
                <a:close/>
              </a:path>
              <a:path w="596773" h="770381">
                <a:moveTo>
                  <a:pt x="546989" y="43434"/>
                </a:moveTo>
                <a:lnTo>
                  <a:pt x="596773" y="0"/>
                </a:lnTo>
                <a:lnTo>
                  <a:pt x="518668" y="37973"/>
                </a:lnTo>
                <a:lnTo>
                  <a:pt x="539102" y="53688"/>
                </a:lnTo>
                <a:lnTo>
                  <a:pt x="546989" y="43434"/>
                </a:lnTo>
                <a:close/>
              </a:path>
              <a:path w="596773" h="770381">
                <a:moveTo>
                  <a:pt x="580263" y="85344"/>
                </a:moveTo>
                <a:lnTo>
                  <a:pt x="567563" y="59182"/>
                </a:lnTo>
                <a:lnTo>
                  <a:pt x="559639" y="69483"/>
                </a:lnTo>
                <a:lnTo>
                  <a:pt x="580263" y="85344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1611757" y="2205990"/>
            <a:ext cx="2457322" cy="2385568"/>
          </a:xfrm>
          <a:custGeom>
            <a:avLst/>
            <a:gdLst/>
            <a:ahLst/>
            <a:cxnLst/>
            <a:rect l="l" t="t" r="r" b="b"/>
            <a:pathLst>
              <a:path w="2457322" h="2385567">
                <a:moveTo>
                  <a:pt x="2361057" y="75311"/>
                </a:moveTo>
                <a:lnTo>
                  <a:pt x="2305304" y="129539"/>
                </a:lnTo>
                <a:lnTo>
                  <a:pt x="2323338" y="148082"/>
                </a:lnTo>
                <a:lnTo>
                  <a:pt x="2379091" y="93980"/>
                </a:lnTo>
                <a:lnTo>
                  <a:pt x="2361057" y="75311"/>
                </a:lnTo>
                <a:close/>
              </a:path>
              <a:path w="2457322" h="2385567">
                <a:moveTo>
                  <a:pt x="2286635" y="147574"/>
                </a:moveTo>
                <a:lnTo>
                  <a:pt x="2230882" y="201675"/>
                </a:lnTo>
                <a:lnTo>
                  <a:pt x="2248916" y="220218"/>
                </a:lnTo>
                <a:lnTo>
                  <a:pt x="2304796" y="166115"/>
                </a:lnTo>
                <a:lnTo>
                  <a:pt x="2286635" y="147574"/>
                </a:lnTo>
                <a:close/>
              </a:path>
              <a:path w="2457322" h="2385567">
                <a:moveTo>
                  <a:pt x="2212340" y="219710"/>
                </a:moveTo>
                <a:lnTo>
                  <a:pt x="2156587" y="273812"/>
                </a:lnTo>
                <a:lnTo>
                  <a:pt x="2174621" y="292481"/>
                </a:lnTo>
                <a:lnTo>
                  <a:pt x="2230373" y="238251"/>
                </a:lnTo>
                <a:lnTo>
                  <a:pt x="2212340" y="219710"/>
                </a:lnTo>
                <a:close/>
              </a:path>
              <a:path w="2457322" h="2385567">
                <a:moveTo>
                  <a:pt x="2137918" y="291846"/>
                </a:moveTo>
                <a:lnTo>
                  <a:pt x="2082165" y="345948"/>
                </a:lnTo>
                <a:lnTo>
                  <a:pt x="2100198" y="364617"/>
                </a:lnTo>
                <a:lnTo>
                  <a:pt x="2155952" y="310514"/>
                </a:lnTo>
                <a:lnTo>
                  <a:pt x="2137918" y="291846"/>
                </a:lnTo>
                <a:close/>
              </a:path>
              <a:path w="2457322" h="2385567">
                <a:moveTo>
                  <a:pt x="2063622" y="364109"/>
                </a:moveTo>
                <a:lnTo>
                  <a:pt x="2007870" y="418211"/>
                </a:lnTo>
                <a:lnTo>
                  <a:pt x="2025904" y="436752"/>
                </a:lnTo>
                <a:lnTo>
                  <a:pt x="2081657" y="382650"/>
                </a:lnTo>
                <a:lnTo>
                  <a:pt x="2063622" y="364109"/>
                </a:lnTo>
                <a:close/>
              </a:path>
              <a:path w="2457322" h="2385567">
                <a:moveTo>
                  <a:pt x="1989201" y="436245"/>
                </a:moveTo>
                <a:lnTo>
                  <a:pt x="1933447" y="490347"/>
                </a:lnTo>
                <a:lnTo>
                  <a:pt x="1951482" y="509015"/>
                </a:lnTo>
                <a:lnTo>
                  <a:pt x="2007234" y="454787"/>
                </a:lnTo>
                <a:lnTo>
                  <a:pt x="1989201" y="436245"/>
                </a:lnTo>
                <a:close/>
              </a:path>
              <a:path w="2457322" h="2385567">
                <a:moveTo>
                  <a:pt x="1914906" y="508381"/>
                </a:moveTo>
                <a:lnTo>
                  <a:pt x="1859153" y="562483"/>
                </a:lnTo>
                <a:lnTo>
                  <a:pt x="1877187" y="581151"/>
                </a:lnTo>
                <a:lnTo>
                  <a:pt x="1932940" y="527050"/>
                </a:lnTo>
                <a:lnTo>
                  <a:pt x="1914906" y="508381"/>
                </a:lnTo>
                <a:close/>
              </a:path>
              <a:path w="2457322" h="2385567">
                <a:moveTo>
                  <a:pt x="1840483" y="580644"/>
                </a:moveTo>
                <a:lnTo>
                  <a:pt x="1784731" y="634746"/>
                </a:lnTo>
                <a:lnTo>
                  <a:pt x="1802765" y="653288"/>
                </a:lnTo>
                <a:lnTo>
                  <a:pt x="1858518" y="599186"/>
                </a:lnTo>
                <a:lnTo>
                  <a:pt x="1840483" y="580644"/>
                </a:lnTo>
                <a:close/>
              </a:path>
              <a:path w="2457322" h="2385567">
                <a:moveTo>
                  <a:pt x="1766189" y="652780"/>
                </a:moveTo>
                <a:lnTo>
                  <a:pt x="1710308" y="706882"/>
                </a:lnTo>
                <a:lnTo>
                  <a:pt x="1728470" y="725424"/>
                </a:lnTo>
                <a:lnTo>
                  <a:pt x="1784222" y="671322"/>
                </a:lnTo>
                <a:lnTo>
                  <a:pt x="1766189" y="652780"/>
                </a:lnTo>
                <a:close/>
              </a:path>
              <a:path w="2457322" h="2385567">
                <a:moveTo>
                  <a:pt x="1691767" y="724915"/>
                </a:moveTo>
                <a:lnTo>
                  <a:pt x="1636014" y="779018"/>
                </a:lnTo>
                <a:lnTo>
                  <a:pt x="1654047" y="797687"/>
                </a:lnTo>
                <a:lnTo>
                  <a:pt x="1709801" y="743585"/>
                </a:lnTo>
                <a:lnTo>
                  <a:pt x="1691767" y="724915"/>
                </a:lnTo>
                <a:close/>
              </a:path>
              <a:path w="2457322" h="2385567">
                <a:moveTo>
                  <a:pt x="1617472" y="797179"/>
                </a:moveTo>
                <a:lnTo>
                  <a:pt x="1561592" y="851281"/>
                </a:lnTo>
                <a:lnTo>
                  <a:pt x="1579626" y="869823"/>
                </a:lnTo>
                <a:lnTo>
                  <a:pt x="1635506" y="815721"/>
                </a:lnTo>
                <a:lnTo>
                  <a:pt x="1617472" y="797179"/>
                </a:lnTo>
                <a:close/>
              </a:path>
              <a:path w="2457322" h="2385567">
                <a:moveTo>
                  <a:pt x="1543050" y="869314"/>
                </a:moveTo>
                <a:lnTo>
                  <a:pt x="1487297" y="923417"/>
                </a:lnTo>
                <a:lnTo>
                  <a:pt x="1505331" y="941959"/>
                </a:lnTo>
                <a:lnTo>
                  <a:pt x="1561084" y="887857"/>
                </a:lnTo>
                <a:lnTo>
                  <a:pt x="1543050" y="869314"/>
                </a:lnTo>
                <a:close/>
              </a:path>
              <a:path w="2457322" h="2385567">
                <a:moveTo>
                  <a:pt x="1468628" y="941451"/>
                </a:moveTo>
                <a:lnTo>
                  <a:pt x="1412875" y="995552"/>
                </a:lnTo>
                <a:lnTo>
                  <a:pt x="1430909" y="1014222"/>
                </a:lnTo>
                <a:lnTo>
                  <a:pt x="1486789" y="960120"/>
                </a:lnTo>
                <a:lnTo>
                  <a:pt x="1468628" y="941451"/>
                </a:lnTo>
                <a:close/>
              </a:path>
              <a:path w="2457322" h="2385567">
                <a:moveTo>
                  <a:pt x="1394333" y="1013587"/>
                </a:moveTo>
                <a:lnTo>
                  <a:pt x="1338580" y="1067815"/>
                </a:lnTo>
                <a:lnTo>
                  <a:pt x="1356614" y="1086358"/>
                </a:lnTo>
                <a:lnTo>
                  <a:pt x="1412367" y="1032256"/>
                </a:lnTo>
                <a:lnTo>
                  <a:pt x="1394333" y="1013587"/>
                </a:lnTo>
                <a:close/>
              </a:path>
              <a:path w="2457322" h="2385567">
                <a:moveTo>
                  <a:pt x="1319911" y="1085850"/>
                </a:moveTo>
                <a:lnTo>
                  <a:pt x="1264158" y="1139952"/>
                </a:lnTo>
                <a:lnTo>
                  <a:pt x="1282192" y="1158494"/>
                </a:lnTo>
                <a:lnTo>
                  <a:pt x="1337945" y="1104392"/>
                </a:lnTo>
                <a:lnTo>
                  <a:pt x="1319911" y="1085850"/>
                </a:lnTo>
                <a:close/>
              </a:path>
              <a:path w="2457322" h="2385567">
                <a:moveTo>
                  <a:pt x="1245616" y="1157986"/>
                </a:moveTo>
                <a:lnTo>
                  <a:pt x="1189863" y="1212088"/>
                </a:lnTo>
                <a:lnTo>
                  <a:pt x="1207897" y="1230757"/>
                </a:lnTo>
                <a:lnTo>
                  <a:pt x="1263650" y="1176655"/>
                </a:lnTo>
                <a:lnTo>
                  <a:pt x="1245616" y="1157986"/>
                </a:lnTo>
                <a:close/>
              </a:path>
              <a:path w="2457322" h="2385567">
                <a:moveTo>
                  <a:pt x="1171194" y="1230122"/>
                </a:moveTo>
                <a:lnTo>
                  <a:pt x="1115441" y="1284351"/>
                </a:lnTo>
                <a:lnTo>
                  <a:pt x="1133475" y="1302893"/>
                </a:lnTo>
                <a:lnTo>
                  <a:pt x="1189228" y="1248790"/>
                </a:lnTo>
                <a:lnTo>
                  <a:pt x="1171194" y="1230122"/>
                </a:lnTo>
                <a:close/>
              </a:path>
              <a:path w="2457322" h="2385567">
                <a:moveTo>
                  <a:pt x="1096899" y="1302385"/>
                </a:moveTo>
                <a:lnTo>
                  <a:pt x="1041145" y="1356487"/>
                </a:lnTo>
                <a:lnTo>
                  <a:pt x="1059180" y="1375029"/>
                </a:lnTo>
                <a:lnTo>
                  <a:pt x="1114933" y="1320927"/>
                </a:lnTo>
                <a:lnTo>
                  <a:pt x="1096899" y="1302385"/>
                </a:lnTo>
                <a:close/>
              </a:path>
              <a:path w="2457322" h="2385567">
                <a:moveTo>
                  <a:pt x="1022476" y="1374521"/>
                </a:moveTo>
                <a:lnTo>
                  <a:pt x="966724" y="1428623"/>
                </a:lnTo>
                <a:lnTo>
                  <a:pt x="984757" y="1447292"/>
                </a:lnTo>
                <a:lnTo>
                  <a:pt x="1040511" y="1393063"/>
                </a:lnTo>
                <a:lnTo>
                  <a:pt x="1022476" y="1374521"/>
                </a:lnTo>
                <a:close/>
              </a:path>
              <a:path w="2457322" h="2385567">
                <a:moveTo>
                  <a:pt x="948182" y="1446657"/>
                </a:moveTo>
                <a:lnTo>
                  <a:pt x="892301" y="1500886"/>
                </a:lnTo>
                <a:lnTo>
                  <a:pt x="910463" y="1519428"/>
                </a:lnTo>
                <a:lnTo>
                  <a:pt x="966216" y="1465326"/>
                </a:lnTo>
                <a:lnTo>
                  <a:pt x="948182" y="1446657"/>
                </a:lnTo>
                <a:close/>
              </a:path>
              <a:path w="2457322" h="2385567">
                <a:moveTo>
                  <a:pt x="873760" y="1518920"/>
                </a:moveTo>
                <a:lnTo>
                  <a:pt x="818007" y="1573022"/>
                </a:lnTo>
                <a:lnTo>
                  <a:pt x="836041" y="1591564"/>
                </a:lnTo>
                <a:lnTo>
                  <a:pt x="891794" y="1537462"/>
                </a:lnTo>
                <a:lnTo>
                  <a:pt x="873760" y="1518920"/>
                </a:lnTo>
                <a:close/>
              </a:path>
              <a:path w="2457322" h="2385567">
                <a:moveTo>
                  <a:pt x="799465" y="1591056"/>
                </a:moveTo>
                <a:lnTo>
                  <a:pt x="743585" y="1645158"/>
                </a:lnTo>
                <a:lnTo>
                  <a:pt x="761619" y="1663827"/>
                </a:lnTo>
                <a:lnTo>
                  <a:pt x="817499" y="1609598"/>
                </a:lnTo>
                <a:lnTo>
                  <a:pt x="799465" y="1591056"/>
                </a:lnTo>
                <a:close/>
              </a:path>
              <a:path w="2457322" h="2385567">
                <a:moveTo>
                  <a:pt x="725043" y="1663192"/>
                </a:moveTo>
                <a:lnTo>
                  <a:pt x="669290" y="1717421"/>
                </a:lnTo>
                <a:lnTo>
                  <a:pt x="687324" y="1735963"/>
                </a:lnTo>
                <a:lnTo>
                  <a:pt x="743076" y="1681861"/>
                </a:lnTo>
                <a:lnTo>
                  <a:pt x="725043" y="1663192"/>
                </a:lnTo>
                <a:close/>
              </a:path>
              <a:path w="2457322" h="2385567">
                <a:moveTo>
                  <a:pt x="650620" y="1735455"/>
                </a:moveTo>
                <a:lnTo>
                  <a:pt x="594868" y="1789557"/>
                </a:lnTo>
                <a:lnTo>
                  <a:pt x="612901" y="1808099"/>
                </a:lnTo>
                <a:lnTo>
                  <a:pt x="668782" y="1753997"/>
                </a:lnTo>
                <a:lnTo>
                  <a:pt x="650620" y="1735455"/>
                </a:lnTo>
                <a:close/>
              </a:path>
              <a:path w="2457322" h="2385567">
                <a:moveTo>
                  <a:pt x="576326" y="1807591"/>
                </a:moveTo>
                <a:lnTo>
                  <a:pt x="520573" y="1861693"/>
                </a:lnTo>
                <a:lnTo>
                  <a:pt x="538607" y="1880362"/>
                </a:lnTo>
                <a:lnTo>
                  <a:pt x="594360" y="1826133"/>
                </a:lnTo>
                <a:lnTo>
                  <a:pt x="576326" y="1807591"/>
                </a:lnTo>
                <a:close/>
              </a:path>
              <a:path w="2457322" h="2385567">
                <a:moveTo>
                  <a:pt x="501904" y="1879727"/>
                </a:moveTo>
                <a:lnTo>
                  <a:pt x="446150" y="1933956"/>
                </a:lnTo>
                <a:lnTo>
                  <a:pt x="464185" y="1952498"/>
                </a:lnTo>
                <a:lnTo>
                  <a:pt x="519938" y="1898396"/>
                </a:lnTo>
                <a:lnTo>
                  <a:pt x="501904" y="1879727"/>
                </a:lnTo>
                <a:close/>
              </a:path>
              <a:path w="2457322" h="2385567">
                <a:moveTo>
                  <a:pt x="427609" y="1951990"/>
                </a:moveTo>
                <a:lnTo>
                  <a:pt x="371856" y="2006092"/>
                </a:lnTo>
                <a:lnTo>
                  <a:pt x="389890" y="2024634"/>
                </a:lnTo>
                <a:lnTo>
                  <a:pt x="445643" y="1970532"/>
                </a:lnTo>
                <a:lnTo>
                  <a:pt x="427609" y="1951990"/>
                </a:lnTo>
                <a:close/>
              </a:path>
              <a:path w="2457322" h="2385567">
                <a:moveTo>
                  <a:pt x="353187" y="2024126"/>
                </a:moveTo>
                <a:lnTo>
                  <a:pt x="297434" y="2078228"/>
                </a:lnTo>
                <a:lnTo>
                  <a:pt x="315468" y="2096897"/>
                </a:lnTo>
                <a:lnTo>
                  <a:pt x="371220" y="2042668"/>
                </a:lnTo>
                <a:lnTo>
                  <a:pt x="353187" y="2024126"/>
                </a:lnTo>
                <a:close/>
              </a:path>
              <a:path w="2457322" h="2385567">
                <a:moveTo>
                  <a:pt x="278892" y="2096262"/>
                </a:moveTo>
                <a:lnTo>
                  <a:pt x="223138" y="2150491"/>
                </a:lnTo>
                <a:lnTo>
                  <a:pt x="241173" y="2169033"/>
                </a:lnTo>
                <a:lnTo>
                  <a:pt x="296925" y="2114931"/>
                </a:lnTo>
                <a:lnTo>
                  <a:pt x="278892" y="2096262"/>
                </a:lnTo>
                <a:close/>
              </a:path>
              <a:path w="2457322" h="2385567">
                <a:moveTo>
                  <a:pt x="204469" y="2168525"/>
                </a:moveTo>
                <a:lnTo>
                  <a:pt x="148717" y="2222627"/>
                </a:lnTo>
                <a:lnTo>
                  <a:pt x="166750" y="2241169"/>
                </a:lnTo>
                <a:lnTo>
                  <a:pt x="222504" y="2187067"/>
                </a:lnTo>
                <a:lnTo>
                  <a:pt x="204469" y="2168525"/>
                </a:lnTo>
                <a:close/>
              </a:path>
              <a:path w="2457322" h="2385567">
                <a:moveTo>
                  <a:pt x="130175" y="2240661"/>
                </a:moveTo>
                <a:lnTo>
                  <a:pt x="74294" y="2294763"/>
                </a:lnTo>
                <a:lnTo>
                  <a:pt x="92456" y="2313432"/>
                </a:lnTo>
                <a:lnTo>
                  <a:pt x="148209" y="2259203"/>
                </a:lnTo>
                <a:lnTo>
                  <a:pt x="130175" y="2240661"/>
                </a:lnTo>
                <a:close/>
              </a:path>
              <a:path w="2457322" h="2385567">
                <a:moveTo>
                  <a:pt x="55753" y="2312797"/>
                </a:moveTo>
                <a:lnTo>
                  <a:pt x="0" y="2367026"/>
                </a:lnTo>
                <a:lnTo>
                  <a:pt x="18034" y="2385568"/>
                </a:lnTo>
                <a:lnTo>
                  <a:pt x="73787" y="2331466"/>
                </a:lnTo>
                <a:lnTo>
                  <a:pt x="55753" y="2312797"/>
                </a:lnTo>
                <a:close/>
              </a:path>
              <a:path w="2457322" h="2385567">
                <a:moveTo>
                  <a:pt x="2379598" y="57276"/>
                </a:moveTo>
                <a:lnTo>
                  <a:pt x="2397633" y="75946"/>
                </a:lnTo>
                <a:lnTo>
                  <a:pt x="2410517" y="63429"/>
                </a:lnTo>
                <a:lnTo>
                  <a:pt x="2419858" y="54356"/>
                </a:lnTo>
                <a:lnTo>
                  <a:pt x="2428621" y="82042"/>
                </a:lnTo>
                <a:lnTo>
                  <a:pt x="2457322" y="0"/>
                </a:lnTo>
                <a:lnTo>
                  <a:pt x="2401823" y="35813"/>
                </a:lnTo>
                <a:lnTo>
                  <a:pt x="2392456" y="44860"/>
                </a:lnTo>
                <a:lnTo>
                  <a:pt x="2379598" y="57276"/>
                </a:lnTo>
                <a:close/>
              </a:path>
              <a:path w="2457322" h="2385567">
                <a:moveTo>
                  <a:pt x="2401823" y="35813"/>
                </a:moveTo>
                <a:lnTo>
                  <a:pt x="2457322" y="0"/>
                </a:lnTo>
                <a:lnTo>
                  <a:pt x="2374392" y="26288"/>
                </a:lnTo>
                <a:lnTo>
                  <a:pt x="2392456" y="44860"/>
                </a:lnTo>
                <a:lnTo>
                  <a:pt x="2401823" y="35813"/>
                </a:lnTo>
                <a:close/>
              </a:path>
              <a:path w="2457322" h="2385567">
                <a:moveTo>
                  <a:pt x="2428621" y="82042"/>
                </a:moveTo>
                <a:lnTo>
                  <a:pt x="2419858" y="54356"/>
                </a:lnTo>
                <a:lnTo>
                  <a:pt x="2410517" y="63429"/>
                </a:lnTo>
                <a:lnTo>
                  <a:pt x="2428621" y="8204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6207252" y="2493137"/>
            <a:ext cx="62357" cy="936243"/>
          </a:xfrm>
          <a:custGeom>
            <a:avLst/>
            <a:gdLst/>
            <a:ahLst/>
            <a:cxnLst/>
            <a:rect l="l" t="t" r="r" b="b"/>
            <a:pathLst>
              <a:path w="62357" h="936243">
                <a:moveTo>
                  <a:pt x="49657" y="0"/>
                </a:moveTo>
                <a:lnTo>
                  <a:pt x="48895" y="38100"/>
                </a:lnTo>
                <a:lnTo>
                  <a:pt x="61595" y="38353"/>
                </a:lnTo>
                <a:lnTo>
                  <a:pt x="62357" y="253"/>
                </a:lnTo>
                <a:lnTo>
                  <a:pt x="49657" y="0"/>
                </a:lnTo>
                <a:close/>
              </a:path>
              <a:path w="62357" h="936243">
                <a:moveTo>
                  <a:pt x="48513" y="50800"/>
                </a:moveTo>
                <a:lnTo>
                  <a:pt x="47751" y="88900"/>
                </a:lnTo>
                <a:lnTo>
                  <a:pt x="60451" y="89153"/>
                </a:lnTo>
                <a:lnTo>
                  <a:pt x="61213" y="51053"/>
                </a:lnTo>
                <a:lnTo>
                  <a:pt x="48513" y="50800"/>
                </a:lnTo>
                <a:close/>
              </a:path>
              <a:path w="62357" h="936243">
                <a:moveTo>
                  <a:pt x="47498" y="101600"/>
                </a:moveTo>
                <a:lnTo>
                  <a:pt x="46736" y="139700"/>
                </a:lnTo>
                <a:lnTo>
                  <a:pt x="59436" y="139953"/>
                </a:lnTo>
                <a:lnTo>
                  <a:pt x="60198" y="101853"/>
                </a:lnTo>
                <a:lnTo>
                  <a:pt x="47498" y="101600"/>
                </a:lnTo>
                <a:close/>
              </a:path>
              <a:path w="62357" h="936243">
                <a:moveTo>
                  <a:pt x="46482" y="152400"/>
                </a:moveTo>
                <a:lnTo>
                  <a:pt x="45720" y="190500"/>
                </a:lnTo>
                <a:lnTo>
                  <a:pt x="58420" y="190753"/>
                </a:lnTo>
                <a:lnTo>
                  <a:pt x="59182" y="152653"/>
                </a:lnTo>
                <a:lnTo>
                  <a:pt x="46482" y="152400"/>
                </a:lnTo>
                <a:close/>
              </a:path>
              <a:path w="62357" h="936243">
                <a:moveTo>
                  <a:pt x="45465" y="203200"/>
                </a:moveTo>
                <a:lnTo>
                  <a:pt x="44576" y="241300"/>
                </a:lnTo>
                <a:lnTo>
                  <a:pt x="57276" y="241553"/>
                </a:lnTo>
                <a:lnTo>
                  <a:pt x="58165" y="203453"/>
                </a:lnTo>
                <a:lnTo>
                  <a:pt x="45465" y="203200"/>
                </a:lnTo>
                <a:close/>
              </a:path>
              <a:path w="62357" h="936243">
                <a:moveTo>
                  <a:pt x="44323" y="254000"/>
                </a:moveTo>
                <a:lnTo>
                  <a:pt x="43561" y="291973"/>
                </a:lnTo>
                <a:lnTo>
                  <a:pt x="56261" y="292353"/>
                </a:lnTo>
                <a:lnTo>
                  <a:pt x="57023" y="254253"/>
                </a:lnTo>
                <a:lnTo>
                  <a:pt x="44323" y="254000"/>
                </a:lnTo>
                <a:close/>
              </a:path>
              <a:path w="62357" h="936243">
                <a:moveTo>
                  <a:pt x="43307" y="304673"/>
                </a:moveTo>
                <a:lnTo>
                  <a:pt x="42545" y="342773"/>
                </a:lnTo>
                <a:lnTo>
                  <a:pt x="55245" y="343026"/>
                </a:lnTo>
                <a:lnTo>
                  <a:pt x="56007" y="305053"/>
                </a:lnTo>
                <a:lnTo>
                  <a:pt x="43307" y="304673"/>
                </a:lnTo>
                <a:close/>
              </a:path>
              <a:path w="62357" h="936243">
                <a:moveTo>
                  <a:pt x="42290" y="355473"/>
                </a:moveTo>
                <a:lnTo>
                  <a:pt x="41528" y="393573"/>
                </a:lnTo>
                <a:lnTo>
                  <a:pt x="54228" y="393826"/>
                </a:lnTo>
                <a:lnTo>
                  <a:pt x="54990" y="355726"/>
                </a:lnTo>
                <a:lnTo>
                  <a:pt x="42290" y="355473"/>
                </a:lnTo>
                <a:close/>
              </a:path>
              <a:path w="62357" h="936243">
                <a:moveTo>
                  <a:pt x="41148" y="406273"/>
                </a:moveTo>
                <a:lnTo>
                  <a:pt x="40386" y="444373"/>
                </a:lnTo>
                <a:lnTo>
                  <a:pt x="53086" y="444626"/>
                </a:lnTo>
                <a:lnTo>
                  <a:pt x="53848" y="406526"/>
                </a:lnTo>
                <a:lnTo>
                  <a:pt x="41148" y="406273"/>
                </a:lnTo>
                <a:close/>
              </a:path>
              <a:path w="62357" h="936243">
                <a:moveTo>
                  <a:pt x="40132" y="457073"/>
                </a:moveTo>
                <a:lnTo>
                  <a:pt x="39370" y="495173"/>
                </a:lnTo>
                <a:lnTo>
                  <a:pt x="52070" y="495426"/>
                </a:lnTo>
                <a:lnTo>
                  <a:pt x="52832" y="457326"/>
                </a:lnTo>
                <a:lnTo>
                  <a:pt x="40132" y="457073"/>
                </a:lnTo>
                <a:close/>
              </a:path>
              <a:path w="62357" h="936243">
                <a:moveTo>
                  <a:pt x="39115" y="507873"/>
                </a:moveTo>
                <a:lnTo>
                  <a:pt x="38353" y="545973"/>
                </a:lnTo>
                <a:lnTo>
                  <a:pt x="51053" y="546226"/>
                </a:lnTo>
                <a:lnTo>
                  <a:pt x="51815" y="508126"/>
                </a:lnTo>
                <a:lnTo>
                  <a:pt x="39115" y="507873"/>
                </a:lnTo>
                <a:close/>
              </a:path>
              <a:path w="62357" h="936243">
                <a:moveTo>
                  <a:pt x="38100" y="558673"/>
                </a:moveTo>
                <a:lnTo>
                  <a:pt x="37211" y="596773"/>
                </a:lnTo>
                <a:lnTo>
                  <a:pt x="49911" y="597026"/>
                </a:lnTo>
                <a:lnTo>
                  <a:pt x="50800" y="558926"/>
                </a:lnTo>
                <a:lnTo>
                  <a:pt x="38100" y="558673"/>
                </a:lnTo>
                <a:close/>
              </a:path>
              <a:path w="62357" h="936243">
                <a:moveTo>
                  <a:pt x="36957" y="609473"/>
                </a:moveTo>
                <a:lnTo>
                  <a:pt x="36195" y="647573"/>
                </a:lnTo>
                <a:lnTo>
                  <a:pt x="48895" y="647826"/>
                </a:lnTo>
                <a:lnTo>
                  <a:pt x="49657" y="609726"/>
                </a:lnTo>
                <a:lnTo>
                  <a:pt x="36957" y="609473"/>
                </a:lnTo>
                <a:close/>
              </a:path>
              <a:path w="62357" h="936243">
                <a:moveTo>
                  <a:pt x="35940" y="660273"/>
                </a:moveTo>
                <a:lnTo>
                  <a:pt x="35178" y="698373"/>
                </a:lnTo>
                <a:lnTo>
                  <a:pt x="47878" y="698626"/>
                </a:lnTo>
                <a:lnTo>
                  <a:pt x="48640" y="660526"/>
                </a:lnTo>
                <a:lnTo>
                  <a:pt x="35940" y="660273"/>
                </a:lnTo>
                <a:close/>
              </a:path>
              <a:path w="62357" h="936243">
                <a:moveTo>
                  <a:pt x="34925" y="711073"/>
                </a:moveTo>
                <a:lnTo>
                  <a:pt x="34162" y="749173"/>
                </a:lnTo>
                <a:lnTo>
                  <a:pt x="46862" y="749426"/>
                </a:lnTo>
                <a:lnTo>
                  <a:pt x="47625" y="711326"/>
                </a:lnTo>
                <a:lnTo>
                  <a:pt x="34925" y="711073"/>
                </a:lnTo>
                <a:close/>
              </a:path>
              <a:path w="62357" h="936243">
                <a:moveTo>
                  <a:pt x="33782" y="761873"/>
                </a:moveTo>
                <a:lnTo>
                  <a:pt x="33020" y="799973"/>
                </a:lnTo>
                <a:lnTo>
                  <a:pt x="45720" y="800226"/>
                </a:lnTo>
                <a:lnTo>
                  <a:pt x="46482" y="762126"/>
                </a:lnTo>
                <a:lnTo>
                  <a:pt x="33782" y="761873"/>
                </a:lnTo>
                <a:close/>
              </a:path>
              <a:path w="62357" h="936243">
                <a:moveTo>
                  <a:pt x="32765" y="812673"/>
                </a:moveTo>
                <a:lnTo>
                  <a:pt x="32003" y="850773"/>
                </a:lnTo>
                <a:lnTo>
                  <a:pt x="44703" y="851026"/>
                </a:lnTo>
                <a:lnTo>
                  <a:pt x="45465" y="812926"/>
                </a:lnTo>
                <a:lnTo>
                  <a:pt x="32765" y="812673"/>
                </a:lnTo>
                <a:close/>
              </a:path>
              <a:path w="62357" h="936243">
                <a:moveTo>
                  <a:pt x="31496" y="872616"/>
                </a:moveTo>
                <a:lnTo>
                  <a:pt x="44196" y="872871"/>
                </a:lnTo>
                <a:lnTo>
                  <a:pt x="44450" y="863726"/>
                </a:lnTo>
                <a:lnTo>
                  <a:pt x="44196" y="872871"/>
                </a:lnTo>
                <a:lnTo>
                  <a:pt x="31496" y="872616"/>
                </a:lnTo>
                <a:lnTo>
                  <a:pt x="31750" y="863346"/>
                </a:lnTo>
                <a:lnTo>
                  <a:pt x="76200" y="860805"/>
                </a:lnTo>
                <a:lnTo>
                  <a:pt x="0" y="859282"/>
                </a:lnTo>
                <a:lnTo>
                  <a:pt x="36575" y="936243"/>
                </a:lnTo>
                <a:lnTo>
                  <a:pt x="76200" y="860805"/>
                </a:lnTo>
                <a:lnTo>
                  <a:pt x="31750" y="863346"/>
                </a:lnTo>
                <a:lnTo>
                  <a:pt x="31496" y="8726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6231636" y="4724400"/>
            <a:ext cx="143763" cy="926261"/>
          </a:xfrm>
          <a:custGeom>
            <a:avLst/>
            <a:gdLst/>
            <a:ahLst/>
            <a:cxnLst/>
            <a:rect l="l" t="t" r="r" b="b"/>
            <a:pathLst>
              <a:path w="143763" h="926261">
                <a:moveTo>
                  <a:pt x="139318" y="886942"/>
                </a:moveTo>
                <a:lnTo>
                  <a:pt x="126746" y="888428"/>
                </a:lnTo>
                <a:lnTo>
                  <a:pt x="131190" y="926261"/>
                </a:lnTo>
                <a:lnTo>
                  <a:pt x="143763" y="924788"/>
                </a:lnTo>
                <a:lnTo>
                  <a:pt x="139318" y="886942"/>
                </a:lnTo>
                <a:close/>
              </a:path>
              <a:path w="143763" h="926261">
                <a:moveTo>
                  <a:pt x="133476" y="836549"/>
                </a:moveTo>
                <a:lnTo>
                  <a:pt x="120903" y="837946"/>
                </a:lnTo>
                <a:lnTo>
                  <a:pt x="125349" y="875804"/>
                </a:lnTo>
                <a:lnTo>
                  <a:pt x="137922" y="874331"/>
                </a:lnTo>
                <a:lnTo>
                  <a:pt x="133476" y="836549"/>
                </a:lnTo>
                <a:close/>
              </a:path>
              <a:path w="143763" h="926261">
                <a:moveTo>
                  <a:pt x="127508" y="786003"/>
                </a:moveTo>
                <a:lnTo>
                  <a:pt x="114935" y="787527"/>
                </a:lnTo>
                <a:lnTo>
                  <a:pt x="119379" y="825372"/>
                </a:lnTo>
                <a:lnTo>
                  <a:pt x="131952" y="823849"/>
                </a:lnTo>
                <a:lnTo>
                  <a:pt x="127508" y="786003"/>
                </a:lnTo>
                <a:close/>
              </a:path>
              <a:path w="143763" h="926261">
                <a:moveTo>
                  <a:pt x="121665" y="735584"/>
                </a:moveTo>
                <a:lnTo>
                  <a:pt x="108965" y="737108"/>
                </a:lnTo>
                <a:lnTo>
                  <a:pt x="113411" y="774954"/>
                </a:lnTo>
                <a:lnTo>
                  <a:pt x="126111" y="773430"/>
                </a:lnTo>
                <a:lnTo>
                  <a:pt x="121665" y="735584"/>
                </a:lnTo>
                <a:close/>
              </a:path>
              <a:path w="143763" h="926261">
                <a:moveTo>
                  <a:pt x="115697" y="685165"/>
                </a:moveTo>
                <a:lnTo>
                  <a:pt x="103124" y="686562"/>
                </a:lnTo>
                <a:lnTo>
                  <a:pt x="107568" y="724408"/>
                </a:lnTo>
                <a:lnTo>
                  <a:pt x="120141" y="723011"/>
                </a:lnTo>
                <a:lnTo>
                  <a:pt x="115697" y="685165"/>
                </a:lnTo>
                <a:close/>
              </a:path>
              <a:path w="143763" h="926261">
                <a:moveTo>
                  <a:pt x="109854" y="634619"/>
                </a:moveTo>
                <a:lnTo>
                  <a:pt x="97154" y="636143"/>
                </a:lnTo>
                <a:lnTo>
                  <a:pt x="101600" y="673988"/>
                </a:lnTo>
                <a:lnTo>
                  <a:pt x="114173" y="672465"/>
                </a:lnTo>
                <a:lnTo>
                  <a:pt x="109854" y="634619"/>
                </a:lnTo>
                <a:close/>
              </a:path>
              <a:path w="143763" h="926261">
                <a:moveTo>
                  <a:pt x="103886" y="584200"/>
                </a:moveTo>
                <a:lnTo>
                  <a:pt x="91312" y="585724"/>
                </a:lnTo>
                <a:lnTo>
                  <a:pt x="95758" y="623569"/>
                </a:lnTo>
                <a:lnTo>
                  <a:pt x="108330" y="622046"/>
                </a:lnTo>
                <a:lnTo>
                  <a:pt x="103886" y="584200"/>
                </a:lnTo>
                <a:close/>
              </a:path>
              <a:path w="143763" h="926261">
                <a:moveTo>
                  <a:pt x="97916" y="533781"/>
                </a:moveTo>
                <a:lnTo>
                  <a:pt x="85343" y="535305"/>
                </a:lnTo>
                <a:lnTo>
                  <a:pt x="89788" y="573024"/>
                </a:lnTo>
                <a:lnTo>
                  <a:pt x="102362" y="571627"/>
                </a:lnTo>
                <a:lnTo>
                  <a:pt x="97916" y="533781"/>
                </a:lnTo>
                <a:close/>
              </a:path>
              <a:path w="143763" h="926261">
                <a:moveTo>
                  <a:pt x="92075" y="483362"/>
                </a:moveTo>
                <a:lnTo>
                  <a:pt x="79375" y="484758"/>
                </a:lnTo>
                <a:lnTo>
                  <a:pt x="83819" y="522605"/>
                </a:lnTo>
                <a:lnTo>
                  <a:pt x="96519" y="521208"/>
                </a:lnTo>
                <a:lnTo>
                  <a:pt x="92075" y="483362"/>
                </a:lnTo>
                <a:close/>
              </a:path>
              <a:path w="143763" h="926261">
                <a:moveTo>
                  <a:pt x="86105" y="432816"/>
                </a:moveTo>
                <a:lnTo>
                  <a:pt x="73533" y="434339"/>
                </a:lnTo>
                <a:lnTo>
                  <a:pt x="77977" y="472186"/>
                </a:lnTo>
                <a:lnTo>
                  <a:pt x="90550" y="470662"/>
                </a:lnTo>
                <a:lnTo>
                  <a:pt x="86105" y="432816"/>
                </a:lnTo>
                <a:close/>
              </a:path>
              <a:path w="143763" h="926261">
                <a:moveTo>
                  <a:pt x="80263" y="382397"/>
                </a:moveTo>
                <a:lnTo>
                  <a:pt x="67563" y="383920"/>
                </a:lnTo>
                <a:lnTo>
                  <a:pt x="72009" y="421767"/>
                </a:lnTo>
                <a:lnTo>
                  <a:pt x="84581" y="420243"/>
                </a:lnTo>
                <a:lnTo>
                  <a:pt x="80263" y="382397"/>
                </a:lnTo>
                <a:close/>
              </a:path>
              <a:path w="143763" h="926261">
                <a:moveTo>
                  <a:pt x="74294" y="331977"/>
                </a:moveTo>
                <a:lnTo>
                  <a:pt x="61722" y="333375"/>
                </a:lnTo>
                <a:lnTo>
                  <a:pt x="66166" y="371220"/>
                </a:lnTo>
                <a:lnTo>
                  <a:pt x="78739" y="369824"/>
                </a:lnTo>
                <a:lnTo>
                  <a:pt x="74294" y="331977"/>
                </a:lnTo>
                <a:close/>
              </a:path>
              <a:path w="143763" h="926261">
                <a:moveTo>
                  <a:pt x="68325" y="281558"/>
                </a:moveTo>
                <a:lnTo>
                  <a:pt x="55752" y="282956"/>
                </a:lnTo>
                <a:lnTo>
                  <a:pt x="60198" y="320801"/>
                </a:lnTo>
                <a:lnTo>
                  <a:pt x="72771" y="319277"/>
                </a:lnTo>
                <a:lnTo>
                  <a:pt x="68325" y="281558"/>
                </a:lnTo>
                <a:close/>
              </a:path>
              <a:path w="143763" h="926261">
                <a:moveTo>
                  <a:pt x="62484" y="231012"/>
                </a:moveTo>
                <a:lnTo>
                  <a:pt x="49784" y="232537"/>
                </a:lnTo>
                <a:lnTo>
                  <a:pt x="54228" y="270382"/>
                </a:lnTo>
                <a:lnTo>
                  <a:pt x="66928" y="268858"/>
                </a:lnTo>
                <a:lnTo>
                  <a:pt x="62484" y="231012"/>
                </a:lnTo>
                <a:close/>
              </a:path>
              <a:path w="143763" h="926261">
                <a:moveTo>
                  <a:pt x="56514" y="180594"/>
                </a:moveTo>
                <a:lnTo>
                  <a:pt x="43941" y="182118"/>
                </a:lnTo>
                <a:lnTo>
                  <a:pt x="48387" y="219963"/>
                </a:lnTo>
                <a:lnTo>
                  <a:pt x="60960" y="218439"/>
                </a:lnTo>
                <a:lnTo>
                  <a:pt x="56514" y="180594"/>
                </a:lnTo>
                <a:close/>
              </a:path>
              <a:path w="143763" h="926261">
                <a:moveTo>
                  <a:pt x="50673" y="130175"/>
                </a:moveTo>
                <a:lnTo>
                  <a:pt x="37973" y="131572"/>
                </a:lnTo>
                <a:lnTo>
                  <a:pt x="42417" y="169418"/>
                </a:lnTo>
                <a:lnTo>
                  <a:pt x="54990" y="168020"/>
                </a:lnTo>
                <a:lnTo>
                  <a:pt x="50673" y="130175"/>
                </a:lnTo>
                <a:close/>
              </a:path>
              <a:path w="143763" h="926261">
                <a:moveTo>
                  <a:pt x="44703" y="79629"/>
                </a:moveTo>
                <a:lnTo>
                  <a:pt x="32130" y="81152"/>
                </a:lnTo>
                <a:lnTo>
                  <a:pt x="36575" y="118999"/>
                </a:lnTo>
                <a:lnTo>
                  <a:pt x="49149" y="117475"/>
                </a:lnTo>
                <a:lnTo>
                  <a:pt x="44703" y="79629"/>
                </a:lnTo>
                <a:close/>
              </a:path>
              <a:path w="143763" h="926261">
                <a:moveTo>
                  <a:pt x="30099" y="63754"/>
                </a:moveTo>
                <a:lnTo>
                  <a:pt x="30606" y="68580"/>
                </a:lnTo>
                <a:lnTo>
                  <a:pt x="43179" y="67056"/>
                </a:lnTo>
                <a:lnTo>
                  <a:pt x="30606" y="68580"/>
                </a:lnTo>
                <a:lnTo>
                  <a:pt x="30099" y="63754"/>
                </a:lnTo>
                <a:lnTo>
                  <a:pt x="42672" y="62356"/>
                </a:lnTo>
                <a:lnTo>
                  <a:pt x="75691" y="71247"/>
                </a:lnTo>
                <a:lnTo>
                  <a:pt x="28955" y="0"/>
                </a:lnTo>
                <a:lnTo>
                  <a:pt x="0" y="80137"/>
                </a:lnTo>
                <a:lnTo>
                  <a:pt x="75691" y="71247"/>
                </a:lnTo>
                <a:lnTo>
                  <a:pt x="42672" y="62356"/>
                </a:lnTo>
                <a:lnTo>
                  <a:pt x="30099" y="637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383540" y="236845"/>
            <a:ext cx="4648655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dirty="0" smtClean="0" sz="3600" spc="-159" b="1">
                <a:latin typeface="Arial"/>
                <a:cs typeface="Arial"/>
              </a:rPr>
              <a:t>Obj</a:t>
            </a:r>
            <a:r>
              <a:rPr dirty="0" smtClean="0" sz="3600" spc="-154" b="1">
                <a:latin typeface="Arial"/>
                <a:cs typeface="Arial"/>
              </a:rPr>
              <a:t>ect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59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4" b="1">
                <a:latin typeface="Arial"/>
                <a:cs typeface="Arial"/>
              </a:rPr>
              <a:t>arameter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xa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64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1</a:t>
            </a:r>
            <a:r>
              <a:rPr dirty="0" smtClean="0" sz="3600" spc="-299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…</a:t>
            </a:r>
            <a:r>
              <a:rPr dirty="0" smtClean="0" sz="3600" spc="0" b="1">
                <a:latin typeface="Arial"/>
                <a:cs typeface="Arial"/>
              </a:rPr>
              <a:t>.</a:t>
            </a:r>
            <a:endParaRPr sz="3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019436" y="236845"/>
            <a:ext cx="246374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0" b="1"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83540" y="1393803"/>
            <a:ext cx="1121582" cy="5862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dirty="0" smtClean="0" sz="1300" spc="0" b="1">
                <a:latin typeface="Arial"/>
                <a:cs typeface="Arial"/>
              </a:rPr>
              <a:t>//</a:t>
            </a:r>
            <a:r>
              <a:rPr dirty="0" smtClean="0" sz="1300" spc="9" b="1">
                <a:latin typeface="Arial"/>
                <a:cs typeface="Arial"/>
              </a:rPr>
              <a:t> </a:t>
            </a:r>
            <a:r>
              <a:rPr dirty="0" smtClean="0" sz="1300" spc="0" b="1">
                <a:latin typeface="Arial"/>
                <a:cs typeface="Arial"/>
              </a:rPr>
              <a:t>Dri</a:t>
            </a:r>
            <a:r>
              <a:rPr dirty="0" smtClean="0" sz="1300" spc="-25" b="1">
                <a:latin typeface="Arial"/>
                <a:cs typeface="Arial"/>
              </a:rPr>
              <a:t>v</a:t>
            </a:r>
            <a:r>
              <a:rPr dirty="0" smtClean="0" sz="1300" spc="0" b="1">
                <a:latin typeface="Arial"/>
                <a:cs typeface="Arial"/>
              </a:rPr>
              <a:t>er</a:t>
            </a:r>
            <a:r>
              <a:rPr dirty="0" smtClean="0" sz="1300" spc="-17" b="1">
                <a:latin typeface="Arial"/>
                <a:cs typeface="Arial"/>
              </a:rPr>
              <a:t> </a:t>
            </a:r>
            <a:r>
              <a:rPr dirty="0" smtClean="0" sz="1300" spc="0" b="1">
                <a:latin typeface="Arial"/>
                <a:cs typeface="Arial"/>
              </a:rPr>
              <a:t>class</a:t>
            </a:r>
            <a:endParaRPr sz="1300">
              <a:latin typeface="Arial"/>
              <a:cs typeface="Arial"/>
            </a:endParaRPr>
          </a:p>
          <a:p>
            <a:pPr marL="12700" marR="24688">
              <a:lnSpc>
                <a:spcPct val="95825"/>
              </a:lnSpc>
            </a:pPr>
            <a:r>
              <a:rPr dirty="0" smtClean="0" sz="1300" spc="0" b="1">
                <a:latin typeface="Arial"/>
                <a:cs typeface="Arial"/>
              </a:rPr>
              <a:t>class</a:t>
            </a:r>
            <a:r>
              <a:rPr dirty="0" smtClean="0" sz="1300" spc="-12" b="1">
                <a:latin typeface="Arial"/>
                <a:cs typeface="Arial"/>
              </a:rPr>
              <a:t> </a:t>
            </a:r>
            <a:r>
              <a:rPr dirty="0" smtClean="0" sz="1300" spc="-94" b="1">
                <a:latin typeface="Arial"/>
                <a:cs typeface="Arial"/>
              </a:rPr>
              <a:t>T</a:t>
            </a:r>
            <a:r>
              <a:rPr dirty="0" smtClean="0" sz="1300" spc="0" b="1">
                <a:latin typeface="Arial"/>
                <a:cs typeface="Arial"/>
              </a:rPr>
              <a:t>est</a:t>
            </a:r>
            <a:endParaRPr sz="1300">
              <a:latin typeface="Arial"/>
              <a:cs typeface="Arial"/>
            </a:endParaRPr>
          </a:p>
          <a:p>
            <a:pPr marL="12700" marR="24688">
              <a:lnSpc>
                <a:spcPct val="95825"/>
              </a:lnSpc>
              <a:spcBef>
                <a:spcPts val="65"/>
              </a:spcBef>
            </a:pPr>
            <a:r>
              <a:rPr dirty="0" smtClean="0" sz="1300" spc="0" b="1">
                <a:latin typeface="Arial"/>
                <a:cs typeface="Arial"/>
              </a:rPr>
              <a:t>{</a:t>
            </a:r>
            <a:endParaRPr sz="13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22223" y="1988163"/>
            <a:ext cx="534921" cy="3881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dirty="0" smtClean="0" sz="1300" spc="0" b="1">
                <a:solidFill>
                  <a:srgbClr val="FF0000"/>
                </a:solidFill>
                <a:latin typeface="Arial"/>
                <a:cs typeface="Arial"/>
              </a:rPr>
              <a:t>public</a:t>
            </a:r>
            <a:endParaRPr sz="1300">
              <a:latin typeface="Arial"/>
              <a:cs typeface="Arial"/>
            </a:endParaRPr>
          </a:p>
          <a:p>
            <a:pPr marL="12700" marR="24688">
              <a:lnSpc>
                <a:spcPct val="95825"/>
              </a:lnSpc>
            </a:pPr>
            <a:r>
              <a:rPr dirty="0" smtClean="0" sz="1300" spc="0" b="1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3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98194" y="1988163"/>
            <a:ext cx="480003" cy="1899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dirty="0" smtClean="0" sz="1300" spc="0" b="1">
                <a:solidFill>
                  <a:srgbClr val="FF0000"/>
                </a:solidFill>
                <a:latin typeface="Arial"/>
                <a:cs typeface="Arial"/>
              </a:rPr>
              <a:t>static</a:t>
            </a:r>
            <a:endParaRPr sz="13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212594" y="1988163"/>
            <a:ext cx="385362" cy="1899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dirty="0" smtClean="0" sz="1300" spc="-25" b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1300" spc="0" b="1">
                <a:solidFill>
                  <a:srgbClr val="FF0000"/>
                </a:solidFill>
                <a:latin typeface="Arial"/>
                <a:cs typeface="Arial"/>
              </a:rPr>
              <a:t>oid</a:t>
            </a:r>
            <a:endParaRPr sz="13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27375" y="1988163"/>
            <a:ext cx="1180841" cy="1899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dirty="0" smtClean="0" sz="1300" spc="0" b="1">
                <a:solidFill>
                  <a:srgbClr val="FF0000"/>
                </a:solidFill>
                <a:latin typeface="Arial"/>
                <a:cs typeface="Arial"/>
              </a:rPr>
              <a:t>update</a:t>
            </a:r>
            <a:r>
              <a:rPr dirty="0" smtClean="0" sz="1300" spc="9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300" spc="-25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3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300" spc="-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300" spc="0" b="1">
                <a:solidFill>
                  <a:srgbClr val="FF0000"/>
                </a:solidFill>
                <a:latin typeface="Arial"/>
                <a:cs typeface="Arial"/>
              </a:rPr>
              <a:t>ab)</a:t>
            </a:r>
            <a:endParaRPr sz="13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086604" y="2207412"/>
            <a:ext cx="2364010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latin typeface="Calibri"/>
                <a:cs typeface="Calibri"/>
              </a:rPr>
              <a:t>Acti</a:t>
            </a:r>
            <a:r>
              <a:rPr dirty="0" smtClean="0" baseline="3034" sz="2700" spc="-9" b="1">
                <a:latin typeface="Calibri"/>
                <a:cs typeface="Calibri"/>
              </a:rPr>
              <a:t>v</a:t>
            </a:r>
            <a:r>
              <a:rPr dirty="0" smtClean="0" baseline="3034" sz="2700" spc="0" b="1">
                <a:latin typeface="Calibri"/>
                <a:cs typeface="Calibri"/>
              </a:rPr>
              <a:t>e</a:t>
            </a:r>
            <a:r>
              <a:rPr dirty="0" smtClean="0" baseline="3034" sz="2700" spc="-29" b="1"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latin typeface="Calibri"/>
                <a:cs typeface="Calibri"/>
              </a:rPr>
              <a:t>in</a:t>
            </a:r>
            <a:r>
              <a:rPr dirty="0" smtClean="0" baseline="3034" sz="2700" spc="0" b="1"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latin typeface="Calibri"/>
                <a:cs typeface="Calibri"/>
              </a:rPr>
              <a:t>mai</a:t>
            </a:r>
            <a:r>
              <a:rPr dirty="0" smtClean="0" baseline="3034" sz="2700" spc="4" b="1"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latin typeface="Calibri"/>
                <a:cs typeface="Calibri"/>
              </a:rPr>
              <a:t>()</a:t>
            </a:r>
            <a:r>
              <a:rPr dirty="0" smtClean="0" baseline="3034" sz="2700" spc="-19" b="1"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latin typeface="Calibri"/>
                <a:cs typeface="Calibri"/>
              </a:rPr>
              <a:t>M</a:t>
            </a:r>
            <a:r>
              <a:rPr dirty="0" smtClean="0" baseline="3034" sz="2700" spc="-9" b="1"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latin typeface="Calibri"/>
                <a:cs typeface="Calibri"/>
              </a:rPr>
              <a:t>thod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2223" y="2384657"/>
            <a:ext cx="1445402" cy="5862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4140" marR="24688">
              <a:lnSpc>
                <a:spcPts val="1425"/>
              </a:lnSpc>
              <a:spcBef>
                <a:spcPts val="71"/>
              </a:spcBef>
            </a:pPr>
            <a:r>
              <a:rPr dirty="0" smtClean="0" sz="1300" spc="0" b="1">
                <a:solidFill>
                  <a:srgbClr val="FF0000"/>
                </a:solidFill>
                <a:latin typeface="Arial"/>
                <a:cs typeface="Arial"/>
              </a:rPr>
              <a:t>ab.se</a:t>
            </a:r>
            <a:r>
              <a:rPr dirty="0" smtClean="0" sz="1300" spc="9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300" spc="-29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300" spc="9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300" spc="0" b="1">
                <a:solidFill>
                  <a:srgbClr val="FF0000"/>
                </a:solidFill>
                <a:latin typeface="Arial"/>
                <a:cs typeface="Arial"/>
              </a:rPr>
              <a:t>56);</a:t>
            </a:r>
            <a:endParaRPr sz="1300">
              <a:latin typeface="Arial"/>
              <a:cs typeface="Arial"/>
            </a:endParaRPr>
          </a:p>
          <a:p>
            <a:pPr marL="104140" marR="24688">
              <a:lnSpc>
                <a:spcPct val="95825"/>
              </a:lnSpc>
            </a:pPr>
            <a:r>
              <a:rPr dirty="0" smtClean="0" sz="1300" spc="0" b="1">
                <a:solidFill>
                  <a:srgbClr val="FF0000"/>
                </a:solidFill>
                <a:latin typeface="Arial"/>
                <a:cs typeface="Arial"/>
              </a:rPr>
              <a:t>ab.setB(45);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5"/>
              </a:spcBef>
            </a:pPr>
            <a:r>
              <a:rPr dirty="0" smtClean="0" sz="1300" spc="0" b="1">
                <a:solidFill>
                  <a:srgbClr val="FF0000"/>
                </a:solidFill>
                <a:latin typeface="Arial"/>
                <a:cs typeface="Arial"/>
              </a:rPr>
              <a:t>}</a:t>
            </a:r>
            <a:r>
              <a:rPr dirty="0" smtClean="0" sz="1300" spc="-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300" spc="0" b="1">
                <a:solidFill>
                  <a:srgbClr val="FF0000"/>
                </a:solidFill>
                <a:latin typeface="Arial"/>
                <a:cs typeface="Arial"/>
              </a:rPr>
              <a:t>//</a:t>
            </a:r>
            <a:r>
              <a:rPr dirty="0" smtClean="0" sz="13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300" spc="0" b="1">
                <a:solidFill>
                  <a:srgbClr val="FF0000"/>
                </a:solidFill>
                <a:latin typeface="Arial"/>
                <a:cs typeface="Arial"/>
              </a:rPr>
              <a:t>End</a:t>
            </a:r>
            <a:r>
              <a:rPr dirty="0" smtClean="0" sz="1300" spc="-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300" spc="0" b="1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mtClean="0" sz="1300" spc="-2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300" spc="9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300" spc="0" b="1">
                <a:solidFill>
                  <a:srgbClr val="FF0000"/>
                </a:solidFill>
                <a:latin typeface="Arial"/>
                <a:cs typeface="Arial"/>
              </a:rPr>
              <a:t>ethod</a:t>
            </a:r>
            <a:endParaRPr sz="13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350633" y="3104419"/>
            <a:ext cx="61274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001F5F"/>
                </a:solidFill>
                <a:latin typeface="Arial"/>
                <a:cs typeface="Arial"/>
              </a:rPr>
              <a:t>:AB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2223" y="3177137"/>
            <a:ext cx="1015231" cy="3881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dirty="0" smtClean="0" sz="1300" spc="0" b="1">
                <a:latin typeface="Arial"/>
                <a:cs typeface="Arial"/>
              </a:rPr>
              <a:t>public</a:t>
            </a:r>
            <a:r>
              <a:rPr dirty="0" smtClean="0" sz="1300" spc="-3" b="1">
                <a:latin typeface="Arial"/>
                <a:cs typeface="Arial"/>
              </a:rPr>
              <a:t> </a:t>
            </a:r>
            <a:r>
              <a:rPr dirty="0" smtClean="0" sz="1300" spc="0" b="1">
                <a:latin typeface="Arial"/>
                <a:cs typeface="Arial"/>
              </a:rPr>
              <a:t>static</a:t>
            </a:r>
            <a:endParaRPr sz="1300">
              <a:latin typeface="Arial"/>
              <a:cs typeface="Arial"/>
            </a:endParaRPr>
          </a:p>
          <a:p>
            <a:pPr marL="12700" marR="24688">
              <a:lnSpc>
                <a:spcPct val="95825"/>
              </a:lnSpc>
            </a:pPr>
            <a:r>
              <a:rPr dirty="0" smtClean="0" sz="1300" spc="0" b="1">
                <a:latin typeface="Arial"/>
                <a:cs typeface="Arial"/>
              </a:rPr>
              <a:t>{</a:t>
            </a:r>
            <a:endParaRPr sz="13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12594" y="3177137"/>
            <a:ext cx="1914321" cy="1899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dirty="0" smtClean="0" sz="1300" spc="-25" b="1">
                <a:latin typeface="Arial"/>
                <a:cs typeface="Arial"/>
              </a:rPr>
              <a:t>v</a:t>
            </a:r>
            <a:r>
              <a:rPr dirty="0" smtClean="0" sz="1300" spc="0" b="1">
                <a:latin typeface="Arial"/>
                <a:cs typeface="Arial"/>
              </a:rPr>
              <a:t>oid</a:t>
            </a:r>
            <a:r>
              <a:rPr dirty="0" smtClean="0" sz="1300" spc="18" b="1">
                <a:latin typeface="Arial"/>
                <a:cs typeface="Arial"/>
              </a:rPr>
              <a:t> </a:t>
            </a:r>
            <a:r>
              <a:rPr dirty="0" smtClean="0" sz="1300" spc="0" b="1">
                <a:latin typeface="Arial"/>
                <a:cs typeface="Arial"/>
              </a:rPr>
              <a:t>main(String</a:t>
            </a:r>
            <a:r>
              <a:rPr dirty="0" smtClean="0" sz="1300" spc="-32" b="1">
                <a:latin typeface="Arial"/>
                <a:cs typeface="Arial"/>
              </a:rPr>
              <a:t> </a:t>
            </a:r>
            <a:r>
              <a:rPr dirty="0" smtClean="0" sz="1300" spc="0" b="1">
                <a:latin typeface="Arial"/>
                <a:cs typeface="Arial"/>
              </a:rPr>
              <a:t>args[])</a:t>
            </a:r>
            <a:endParaRPr sz="13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51042" y="3512604"/>
            <a:ext cx="426275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4" b="1">
                <a:solidFill>
                  <a:srgbClr val="001F5F"/>
                </a:solidFill>
                <a:latin typeface="Arial"/>
                <a:cs typeface="Arial"/>
              </a:rPr>
              <a:t>ab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2432" y="3580357"/>
            <a:ext cx="342683" cy="2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dirty="0" smtClean="0" sz="1600" spc="-5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98194" y="3580357"/>
            <a:ext cx="292566" cy="2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ab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12594" y="3580357"/>
            <a:ext cx="174399" cy="2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=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27375" y="3580357"/>
            <a:ext cx="450069" cy="2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w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41775" y="3580357"/>
            <a:ext cx="827846" cy="2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dirty="0" smtClean="0" sz="1600" spc="-5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5,</a:t>
            </a:r>
            <a:r>
              <a:rPr dirty="0" smtClean="0" sz="1600" spc="9" b="1">
                <a:solidFill>
                  <a:srgbClr val="FF0000"/>
                </a:solidFill>
                <a:latin typeface="Arial"/>
                <a:cs typeface="Arial"/>
              </a:rPr>
              <a:t>6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97293" y="3780440"/>
            <a:ext cx="2405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09103" y="3807625"/>
            <a:ext cx="240803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8528" y="3824825"/>
            <a:ext cx="2643209" cy="4719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600" spc="-29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ste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.o</a:t>
            </a:r>
            <a:r>
              <a:rPr dirty="0" smtClean="0" sz="1600" spc="4" b="1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1600" spc="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.p</a:t>
            </a:r>
            <a:r>
              <a:rPr dirty="0" smtClean="0" sz="1600" spc="9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600" spc="9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tl</a:t>
            </a:r>
            <a:r>
              <a:rPr dirty="0" smtClean="0" sz="1600" spc="1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600" spc="4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"Be</a:t>
            </a:r>
            <a:r>
              <a:rPr dirty="0" smtClean="0" sz="1600" spc="4" b="1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ore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ab.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ispl</a:t>
            </a:r>
            <a:r>
              <a:rPr dirty="0" smtClean="0" sz="1600" spc="9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600" spc="-34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600" spc="9" b="1">
                <a:solidFill>
                  <a:srgbClr val="FF0000"/>
                </a:solidFill>
                <a:latin typeface="Arial"/>
                <a:cs typeface="Arial"/>
              </a:rPr>
              <a:t>();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19781" y="3824825"/>
            <a:ext cx="2485270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Calling</a:t>
            </a:r>
            <a:r>
              <a:rPr dirty="0" smtClean="0" sz="1600" spc="-33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Up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ate</a:t>
            </a:r>
            <a:r>
              <a:rPr dirty="0" smtClean="0" sz="1600" spc="-3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Meth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d"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70473" y="4434490"/>
            <a:ext cx="42621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001F5F"/>
                </a:solidFill>
                <a:latin typeface="Arial"/>
                <a:cs typeface="Arial"/>
              </a:rPr>
              <a:t>ab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8528" y="4556345"/>
            <a:ext cx="1156385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da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e(a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b);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5234671"/>
            <a:ext cx="1587158" cy="388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316" marR="60868" algn="ctr">
              <a:lnSpc>
                <a:spcPts val="1430"/>
              </a:lnSpc>
              <a:spcBef>
                <a:spcPts val="71"/>
              </a:spcBef>
            </a:pPr>
            <a:r>
              <a:rPr dirty="0" smtClean="0" sz="1300" spc="0" b="1">
                <a:latin typeface="Arial"/>
                <a:cs typeface="Arial"/>
              </a:rPr>
              <a:t>}//</a:t>
            </a:r>
            <a:r>
              <a:rPr dirty="0" smtClean="0" sz="1300" spc="0" b="1">
                <a:latin typeface="Arial"/>
                <a:cs typeface="Arial"/>
              </a:rPr>
              <a:t> </a:t>
            </a:r>
            <a:r>
              <a:rPr dirty="0" smtClean="0" sz="1300" spc="0" b="1">
                <a:latin typeface="Arial"/>
                <a:cs typeface="Arial"/>
              </a:rPr>
              <a:t>End</a:t>
            </a:r>
            <a:r>
              <a:rPr dirty="0" smtClean="0" sz="1300" spc="4" b="1">
                <a:latin typeface="Arial"/>
                <a:cs typeface="Arial"/>
              </a:rPr>
              <a:t> </a:t>
            </a:r>
            <a:r>
              <a:rPr dirty="0" smtClean="0" sz="1300" spc="0" b="1">
                <a:latin typeface="Arial"/>
                <a:cs typeface="Arial"/>
              </a:rPr>
              <a:t>of</a:t>
            </a:r>
            <a:r>
              <a:rPr dirty="0" smtClean="0" sz="1300" spc="7" b="1">
                <a:latin typeface="Arial"/>
                <a:cs typeface="Arial"/>
              </a:rPr>
              <a:t> </a:t>
            </a:r>
            <a:r>
              <a:rPr dirty="0" smtClean="0" sz="1300" spc="9" b="1">
                <a:latin typeface="Arial"/>
                <a:cs typeface="Arial"/>
              </a:rPr>
              <a:t>M</a:t>
            </a:r>
            <a:r>
              <a:rPr dirty="0" smtClean="0" sz="1300" spc="0" b="1">
                <a:latin typeface="Arial"/>
                <a:cs typeface="Arial"/>
              </a:rPr>
              <a:t>eth</a:t>
            </a:r>
            <a:r>
              <a:rPr dirty="0" smtClean="0" sz="1300" spc="-4" b="1">
                <a:latin typeface="Arial"/>
                <a:cs typeface="Arial"/>
              </a:rPr>
              <a:t>o</a:t>
            </a:r>
            <a:r>
              <a:rPr dirty="0" smtClean="0" sz="1300" spc="0" b="1">
                <a:latin typeface="Arial"/>
                <a:cs typeface="Arial"/>
              </a:rPr>
              <a:t>d</a:t>
            </a:r>
            <a:endParaRPr sz="1300">
              <a:latin typeface="Arial"/>
              <a:cs typeface="Arial"/>
            </a:endParaRPr>
          </a:p>
          <a:p>
            <a:pPr algn="ctr">
              <a:lnSpc>
                <a:spcPct val="95825"/>
              </a:lnSpc>
            </a:pPr>
            <a:r>
              <a:rPr dirty="0" smtClean="0" sz="1300" spc="0" b="1">
                <a:latin typeface="Arial"/>
                <a:cs typeface="Arial"/>
              </a:rPr>
              <a:t>}//</a:t>
            </a:r>
            <a:r>
              <a:rPr dirty="0" smtClean="0" sz="1300" spc="-12" b="1">
                <a:latin typeface="Arial"/>
                <a:cs typeface="Arial"/>
              </a:rPr>
              <a:t> </a:t>
            </a:r>
            <a:r>
              <a:rPr dirty="0" smtClean="0" sz="1300" spc="0" b="1">
                <a:latin typeface="Arial"/>
                <a:cs typeface="Arial"/>
              </a:rPr>
              <a:t>End</a:t>
            </a:r>
            <a:r>
              <a:rPr dirty="0" smtClean="0" sz="1300" spc="-4" b="1">
                <a:latin typeface="Arial"/>
                <a:cs typeface="Arial"/>
              </a:rPr>
              <a:t> </a:t>
            </a:r>
            <a:r>
              <a:rPr dirty="0" smtClean="0" sz="1300" spc="0" b="1">
                <a:latin typeface="Arial"/>
                <a:cs typeface="Arial"/>
              </a:rPr>
              <a:t>of</a:t>
            </a:r>
            <a:r>
              <a:rPr dirty="0" smtClean="0" sz="1300" spc="-2" b="1">
                <a:latin typeface="Arial"/>
                <a:cs typeface="Arial"/>
              </a:rPr>
              <a:t> </a:t>
            </a:r>
            <a:r>
              <a:rPr dirty="0" smtClean="0" sz="1300" spc="0" b="1">
                <a:latin typeface="Arial"/>
                <a:cs typeface="Arial"/>
              </a:rPr>
              <a:t>class</a:t>
            </a:r>
            <a:r>
              <a:rPr dirty="0" smtClean="0" sz="1300" spc="-12" b="1">
                <a:latin typeface="Arial"/>
                <a:cs typeface="Arial"/>
              </a:rPr>
              <a:t> </a:t>
            </a:r>
            <a:r>
              <a:rPr dirty="0" smtClean="0" sz="1300" spc="-94" b="1">
                <a:latin typeface="Arial"/>
                <a:cs typeface="Arial"/>
              </a:rPr>
              <a:t>T</a:t>
            </a:r>
            <a:r>
              <a:rPr dirty="0" smtClean="0" sz="1300" spc="0" b="1">
                <a:latin typeface="Arial"/>
                <a:cs typeface="Arial"/>
              </a:rPr>
              <a:t>est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40477" y="5726836"/>
            <a:ext cx="241258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latin typeface="Calibri"/>
                <a:cs typeface="Calibri"/>
              </a:rPr>
              <a:t>Acti</a:t>
            </a:r>
            <a:r>
              <a:rPr dirty="0" smtClean="0" baseline="3034" sz="2700" spc="-4" b="1">
                <a:latin typeface="Calibri"/>
                <a:cs typeface="Calibri"/>
              </a:rPr>
              <a:t>v</a:t>
            </a:r>
            <a:r>
              <a:rPr dirty="0" smtClean="0" baseline="3034" sz="2700" spc="0" b="1">
                <a:latin typeface="Calibri"/>
                <a:cs typeface="Calibri"/>
              </a:rPr>
              <a:t>e</a:t>
            </a:r>
            <a:r>
              <a:rPr dirty="0" smtClean="0" baseline="3034" sz="2700" spc="-29" b="1"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latin typeface="Calibri"/>
                <a:cs typeface="Calibri"/>
              </a:rPr>
              <a:t>in</a:t>
            </a:r>
            <a:r>
              <a:rPr dirty="0" smtClean="0" baseline="3034" sz="2700" spc="4" b="1">
                <a:latin typeface="Calibri"/>
                <a:cs typeface="Calibri"/>
              </a:rPr>
              <a:t> </a:t>
            </a:r>
            <a:r>
              <a:rPr dirty="0" smtClean="0" baseline="3034" sz="2700" spc="4" b="1">
                <a:latin typeface="Calibri"/>
                <a:cs typeface="Calibri"/>
              </a:rPr>
              <a:t>u</a:t>
            </a:r>
            <a:r>
              <a:rPr dirty="0" smtClean="0" baseline="3034" sz="2700" spc="4" b="1">
                <a:latin typeface="Calibri"/>
                <a:cs typeface="Calibri"/>
              </a:rPr>
              <a:t>p</a:t>
            </a:r>
            <a:r>
              <a:rPr dirty="0" smtClean="0" baseline="3034" sz="2700" spc="4" b="1">
                <a:latin typeface="Calibri"/>
                <a:cs typeface="Calibri"/>
              </a:rPr>
              <a:t>d</a:t>
            </a:r>
            <a:r>
              <a:rPr dirty="0" smtClean="0" baseline="3034" sz="2700" spc="-9" b="1">
                <a:latin typeface="Calibri"/>
                <a:cs typeface="Calibri"/>
              </a:rPr>
              <a:t>a</a:t>
            </a:r>
            <a:r>
              <a:rPr dirty="0" smtClean="0" baseline="3034" sz="2700" spc="-25" b="1">
                <a:latin typeface="Calibri"/>
                <a:cs typeface="Calibri"/>
              </a:rPr>
              <a:t>t</a:t>
            </a:r>
            <a:r>
              <a:rPr dirty="0" smtClean="0" baseline="3034" sz="2700" spc="0" b="1">
                <a:latin typeface="Calibri"/>
                <a:cs typeface="Calibri"/>
              </a:rPr>
              <a:t>e</a:t>
            </a:r>
            <a:r>
              <a:rPr dirty="0" smtClean="0" baseline="3034" sz="2700" spc="-39" b="1"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latin typeface="Calibri"/>
                <a:cs typeface="Calibri"/>
              </a:rPr>
              <a:t>M</a:t>
            </a:r>
            <a:r>
              <a:rPr dirty="0" smtClean="0" baseline="3034" sz="2700" spc="-9" b="1"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latin typeface="Calibri"/>
                <a:cs typeface="Calibri"/>
              </a:rPr>
              <a:t>th</a:t>
            </a:r>
            <a:r>
              <a:rPr dirty="0" smtClean="0" baseline="3034" sz="2700" spc="9" b="1">
                <a:latin typeface="Calibri"/>
                <a:cs typeface="Calibri"/>
              </a:rPr>
              <a:t>o</a:t>
            </a:r>
            <a:r>
              <a:rPr dirty="0" smtClean="0" baseline="3034" sz="2700" spc="0" b="1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30033" y="3429762"/>
            <a:ext cx="502920" cy="3901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8303" marR="139013" algn="ctr">
              <a:lnSpc>
                <a:spcPct val="101725"/>
              </a:lnSpc>
              <a:spcBef>
                <a:spcPts val="50"/>
              </a:spcBef>
            </a:pPr>
            <a:r>
              <a:rPr dirty="0" smtClean="0" sz="2400" spc="0" b="1">
                <a:solidFill>
                  <a:srgbClr val="001F5F"/>
                </a:solidFill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632954" y="3429762"/>
            <a:ext cx="502920" cy="3901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8303" marR="139013" algn="ctr">
              <a:lnSpc>
                <a:spcPct val="101725"/>
              </a:lnSpc>
              <a:spcBef>
                <a:spcPts val="50"/>
              </a:spcBef>
            </a:pPr>
            <a:r>
              <a:rPr dirty="0" smtClean="0" sz="2400" spc="0" b="1">
                <a:solidFill>
                  <a:srgbClr val="001F5F"/>
                </a:solidFill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65754E608413428DADD03FE5421F3E" ma:contentTypeVersion="2" ma:contentTypeDescription="Create a new document." ma:contentTypeScope="" ma:versionID="fa5b2025dc2cf2b36d3045a79fa4c9a9">
  <xsd:schema xmlns:xsd="http://www.w3.org/2001/XMLSchema" xmlns:xs="http://www.w3.org/2001/XMLSchema" xmlns:p="http://schemas.microsoft.com/office/2006/metadata/properties" xmlns:ns2="ed4ab8c2-2ecf-47d9-9f76-f1257fc91fe8" targetNamespace="http://schemas.microsoft.com/office/2006/metadata/properties" ma:root="true" ma:fieldsID="f6109ab20632ac0259ad3f78597f87bf" ns2:_="">
    <xsd:import namespace="ed4ab8c2-2ecf-47d9-9f76-f1257fc91f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4ab8c2-2ecf-47d9-9f76-f1257fc91f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5E8AEA9-50DA-4AD6-AF03-14DE9EFAFEA0}"/>
</file>

<file path=customXml/itemProps2.xml><?xml version="1.0" encoding="utf-8"?>
<ds:datastoreItem xmlns:ds="http://schemas.openxmlformats.org/officeDocument/2006/customXml" ds:itemID="{971A2E29-9C09-423C-9FDA-E4EAE31AC7C8}"/>
</file>

<file path=customXml/itemProps3.xml><?xml version="1.0" encoding="utf-8"?>
<ds:datastoreItem xmlns:ds="http://schemas.openxmlformats.org/officeDocument/2006/customXml" ds:itemID="{DB41B7F4-245C-4C92-A476-7BC9E5F2C9CE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0x0101006665754E608413428DADD03FE5421F3E</vt:lpwstr>
  </property>
</Properties>
</file>