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Circle@139a5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ircle@106d69c" TargetMode="External"/><Relationship Id="rId4" Type="http://schemas.openxmlformats.org/officeDocument/2006/relationships/hyperlink" Target="mailto:Circle@1db9742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425" dirty="0" smtClean="0">
                <a:latin typeface="Arial"/>
                <a:cs typeface="Arial"/>
              </a:rPr>
              <a:t>T</a:t>
            </a:r>
            <a:r>
              <a:rPr sz="3600" b="1" spc="-159" dirty="0" smtClean="0">
                <a:latin typeface="Arial"/>
                <a:cs typeface="Arial"/>
              </a:rPr>
              <a:t>opi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159192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1591920"/>
            <a:ext cx="126332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Object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4046" y="1591920"/>
            <a:ext cx="101411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class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1175" y="1591920"/>
            <a:ext cx="40329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9970" y="1591920"/>
            <a:ext cx="946515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Java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85613" y="2277617"/>
            <a:ext cx="1014602" cy="587375"/>
          </a:xfrm>
          <a:custGeom>
            <a:avLst/>
            <a:gdLst/>
            <a:ahLst/>
            <a:cxnLst/>
            <a:rect l="l" t="t" r="r" b="b"/>
            <a:pathLst>
              <a:path w="1014602" h="587375">
                <a:moveTo>
                  <a:pt x="877315" y="63500"/>
                </a:moveTo>
                <a:lnTo>
                  <a:pt x="809878" y="102108"/>
                </a:lnTo>
                <a:lnTo>
                  <a:pt x="822706" y="124587"/>
                </a:lnTo>
                <a:lnTo>
                  <a:pt x="890142" y="85979"/>
                </a:lnTo>
                <a:lnTo>
                  <a:pt x="877315" y="63500"/>
                </a:lnTo>
                <a:close/>
              </a:path>
              <a:path w="1014602" h="587375">
                <a:moveTo>
                  <a:pt x="787400" y="114935"/>
                </a:moveTo>
                <a:lnTo>
                  <a:pt x="719836" y="153543"/>
                </a:lnTo>
                <a:lnTo>
                  <a:pt x="732663" y="176022"/>
                </a:lnTo>
                <a:lnTo>
                  <a:pt x="800226" y="137414"/>
                </a:lnTo>
                <a:lnTo>
                  <a:pt x="787400" y="114935"/>
                </a:lnTo>
                <a:close/>
              </a:path>
              <a:path w="1014602" h="587375">
                <a:moveTo>
                  <a:pt x="697357" y="166370"/>
                </a:moveTo>
                <a:lnTo>
                  <a:pt x="629920" y="204851"/>
                </a:lnTo>
                <a:lnTo>
                  <a:pt x="642747" y="227457"/>
                </a:lnTo>
                <a:lnTo>
                  <a:pt x="710184" y="188849"/>
                </a:lnTo>
                <a:lnTo>
                  <a:pt x="697357" y="166370"/>
                </a:lnTo>
                <a:close/>
              </a:path>
              <a:path w="1014602" h="587375">
                <a:moveTo>
                  <a:pt x="607440" y="217805"/>
                </a:moveTo>
                <a:lnTo>
                  <a:pt x="539876" y="256286"/>
                </a:lnTo>
                <a:lnTo>
                  <a:pt x="552831" y="278765"/>
                </a:lnTo>
                <a:lnTo>
                  <a:pt x="620267" y="240284"/>
                </a:lnTo>
                <a:lnTo>
                  <a:pt x="607440" y="217805"/>
                </a:lnTo>
                <a:close/>
              </a:path>
              <a:path w="1014602" h="587375">
                <a:moveTo>
                  <a:pt x="517398" y="269113"/>
                </a:moveTo>
                <a:lnTo>
                  <a:pt x="449961" y="307721"/>
                </a:lnTo>
                <a:lnTo>
                  <a:pt x="462788" y="330200"/>
                </a:lnTo>
                <a:lnTo>
                  <a:pt x="530225" y="291719"/>
                </a:lnTo>
                <a:lnTo>
                  <a:pt x="517398" y="269113"/>
                </a:lnTo>
                <a:close/>
              </a:path>
              <a:path w="1014602" h="587375">
                <a:moveTo>
                  <a:pt x="427482" y="320548"/>
                </a:moveTo>
                <a:lnTo>
                  <a:pt x="359917" y="359156"/>
                </a:lnTo>
                <a:lnTo>
                  <a:pt x="372872" y="381635"/>
                </a:lnTo>
                <a:lnTo>
                  <a:pt x="440309" y="343027"/>
                </a:lnTo>
                <a:lnTo>
                  <a:pt x="427482" y="320548"/>
                </a:lnTo>
                <a:close/>
              </a:path>
              <a:path w="1014602" h="587375">
                <a:moveTo>
                  <a:pt x="337438" y="371983"/>
                </a:moveTo>
                <a:lnTo>
                  <a:pt x="270001" y="410591"/>
                </a:lnTo>
                <a:lnTo>
                  <a:pt x="282828" y="433070"/>
                </a:lnTo>
                <a:lnTo>
                  <a:pt x="350265" y="394462"/>
                </a:lnTo>
                <a:lnTo>
                  <a:pt x="337438" y="371983"/>
                </a:lnTo>
                <a:close/>
              </a:path>
              <a:path w="1014602" h="587375">
                <a:moveTo>
                  <a:pt x="247523" y="423418"/>
                </a:moveTo>
                <a:lnTo>
                  <a:pt x="179959" y="462026"/>
                </a:lnTo>
                <a:lnTo>
                  <a:pt x="192912" y="484505"/>
                </a:lnTo>
                <a:lnTo>
                  <a:pt x="260350" y="445897"/>
                </a:lnTo>
                <a:lnTo>
                  <a:pt x="247523" y="423418"/>
                </a:lnTo>
                <a:close/>
              </a:path>
              <a:path w="1014602" h="587375">
                <a:moveTo>
                  <a:pt x="157479" y="474853"/>
                </a:moveTo>
                <a:lnTo>
                  <a:pt x="90042" y="513461"/>
                </a:lnTo>
                <a:lnTo>
                  <a:pt x="102870" y="535940"/>
                </a:lnTo>
                <a:lnTo>
                  <a:pt x="170307" y="497332"/>
                </a:lnTo>
                <a:lnTo>
                  <a:pt x="157479" y="474853"/>
                </a:lnTo>
                <a:close/>
              </a:path>
              <a:path w="1014602" h="587375">
                <a:moveTo>
                  <a:pt x="67563" y="526288"/>
                </a:moveTo>
                <a:lnTo>
                  <a:pt x="0" y="564769"/>
                </a:lnTo>
                <a:lnTo>
                  <a:pt x="12953" y="587375"/>
                </a:lnTo>
                <a:lnTo>
                  <a:pt x="80390" y="548767"/>
                </a:lnTo>
                <a:lnTo>
                  <a:pt x="67563" y="526288"/>
                </a:lnTo>
                <a:close/>
              </a:path>
              <a:path w="1014602" h="587375">
                <a:moveTo>
                  <a:pt x="899795" y="50673"/>
                </a:moveTo>
                <a:lnTo>
                  <a:pt x="912622" y="73152"/>
                </a:lnTo>
                <a:lnTo>
                  <a:pt x="953552" y="49848"/>
                </a:lnTo>
                <a:lnTo>
                  <a:pt x="964819" y="43434"/>
                </a:lnTo>
                <a:lnTo>
                  <a:pt x="966342" y="72262"/>
                </a:lnTo>
                <a:lnTo>
                  <a:pt x="1014602" y="0"/>
                </a:lnTo>
                <a:lnTo>
                  <a:pt x="951864" y="20828"/>
                </a:lnTo>
                <a:lnTo>
                  <a:pt x="940658" y="27251"/>
                </a:lnTo>
                <a:lnTo>
                  <a:pt x="899795" y="50673"/>
                </a:lnTo>
                <a:close/>
              </a:path>
              <a:path w="1014602" h="587375">
                <a:moveTo>
                  <a:pt x="951864" y="20828"/>
                </a:moveTo>
                <a:lnTo>
                  <a:pt x="1014602" y="0"/>
                </a:lnTo>
                <a:lnTo>
                  <a:pt x="927862" y="4826"/>
                </a:lnTo>
                <a:lnTo>
                  <a:pt x="940658" y="27251"/>
                </a:lnTo>
                <a:lnTo>
                  <a:pt x="951864" y="20828"/>
                </a:lnTo>
                <a:close/>
              </a:path>
              <a:path w="1014602" h="587375">
                <a:moveTo>
                  <a:pt x="966342" y="72262"/>
                </a:moveTo>
                <a:lnTo>
                  <a:pt x="964819" y="43434"/>
                </a:lnTo>
                <a:lnTo>
                  <a:pt x="953552" y="49848"/>
                </a:lnTo>
                <a:lnTo>
                  <a:pt x="966342" y="722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92723" y="4424933"/>
            <a:ext cx="452374" cy="1121283"/>
          </a:xfrm>
          <a:custGeom>
            <a:avLst/>
            <a:gdLst/>
            <a:ahLst/>
            <a:cxnLst/>
            <a:rect l="l" t="t" r="r" b="b"/>
            <a:pathLst>
              <a:path w="452374" h="1121283">
                <a:moveTo>
                  <a:pt x="424306" y="1039368"/>
                </a:moveTo>
                <a:lnTo>
                  <a:pt x="400176" y="1048766"/>
                </a:lnTo>
                <a:lnTo>
                  <a:pt x="428244" y="1121283"/>
                </a:lnTo>
                <a:lnTo>
                  <a:pt x="452374" y="1111885"/>
                </a:lnTo>
                <a:lnTo>
                  <a:pt x="424306" y="1039368"/>
                </a:lnTo>
                <a:close/>
              </a:path>
              <a:path w="452374" h="1121283">
                <a:moveTo>
                  <a:pt x="386969" y="942721"/>
                </a:moveTo>
                <a:lnTo>
                  <a:pt x="362711" y="952119"/>
                </a:lnTo>
                <a:lnTo>
                  <a:pt x="390778" y="1024636"/>
                </a:lnTo>
                <a:lnTo>
                  <a:pt x="415035" y="1015238"/>
                </a:lnTo>
                <a:lnTo>
                  <a:pt x="386969" y="942721"/>
                </a:lnTo>
                <a:close/>
              </a:path>
              <a:path w="452374" h="1121283">
                <a:moveTo>
                  <a:pt x="349503" y="846074"/>
                </a:moveTo>
                <a:lnTo>
                  <a:pt x="325374" y="855472"/>
                </a:lnTo>
                <a:lnTo>
                  <a:pt x="353441" y="927989"/>
                </a:lnTo>
                <a:lnTo>
                  <a:pt x="377571" y="918591"/>
                </a:lnTo>
                <a:lnTo>
                  <a:pt x="349503" y="846074"/>
                </a:lnTo>
                <a:close/>
              </a:path>
              <a:path w="452374" h="1121283">
                <a:moveTo>
                  <a:pt x="312166" y="749427"/>
                </a:moveTo>
                <a:lnTo>
                  <a:pt x="288035" y="758825"/>
                </a:lnTo>
                <a:lnTo>
                  <a:pt x="315975" y="831342"/>
                </a:lnTo>
                <a:lnTo>
                  <a:pt x="340232" y="821944"/>
                </a:lnTo>
                <a:lnTo>
                  <a:pt x="312166" y="749427"/>
                </a:lnTo>
                <a:close/>
              </a:path>
              <a:path w="452374" h="1121283">
                <a:moveTo>
                  <a:pt x="274700" y="652780"/>
                </a:moveTo>
                <a:lnTo>
                  <a:pt x="250571" y="662178"/>
                </a:lnTo>
                <a:lnTo>
                  <a:pt x="278637" y="734695"/>
                </a:lnTo>
                <a:lnTo>
                  <a:pt x="302768" y="725297"/>
                </a:lnTo>
                <a:lnTo>
                  <a:pt x="274700" y="652780"/>
                </a:lnTo>
                <a:close/>
              </a:path>
              <a:path w="452374" h="1121283">
                <a:moveTo>
                  <a:pt x="237362" y="556133"/>
                </a:moveTo>
                <a:lnTo>
                  <a:pt x="213232" y="565531"/>
                </a:lnTo>
                <a:lnTo>
                  <a:pt x="241173" y="638048"/>
                </a:lnTo>
                <a:lnTo>
                  <a:pt x="265429" y="628650"/>
                </a:lnTo>
                <a:lnTo>
                  <a:pt x="237362" y="556133"/>
                </a:lnTo>
                <a:close/>
              </a:path>
              <a:path w="452374" h="1121283">
                <a:moveTo>
                  <a:pt x="199898" y="459486"/>
                </a:moveTo>
                <a:lnTo>
                  <a:pt x="175767" y="468884"/>
                </a:lnTo>
                <a:lnTo>
                  <a:pt x="203835" y="541274"/>
                </a:lnTo>
                <a:lnTo>
                  <a:pt x="227965" y="532003"/>
                </a:lnTo>
                <a:lnTo>
                  <a:pt x="199898" y="459486"/>
                </a:lnTo>
                <a:close/>
              </a:path>
              <a:path w="452374" h="1121283">
                <a:moveTo>
                  <a:pt x="162560" y="362839"/>
                </a:moveTo>
                <a:lnTo>
                  <a:pt x="138429" y="372237"/>
                </a:lnTo>
                <a:lnTo>
                  <a:pt x="166497" y="444627"/>
                </a:lnTo>
                <a:lnTo>
                  <a:pt x="190626" y="435356"/>
                </a:lnTo>
                <a:lnTo>
                  <a:pt x="162560" y="362839"/>
                </a:lnTo>
                <a:close/>
              </a:path>
              <a:path w="452374" h="1121283">
                <a:moveTo>
                  <a:pt x="125094" y="266192"/>
                </a:moveTo>
                <a:lnTo>
                  <a:pt x="100964" y="275590"/>
                </a:lnTo>
                <a:lnTo>
                  <a:pt x="129031" y="347980"/>
                </a:lnTo>
                <a:lnTo>
                  <a:pt x="153162" y="338709"/>
                </a:lnTo>
                <a:lnTo>
                  <a:pt x="125094" y="266192"/>
                </a:lnTo>
                <a:close/>
              </a:path>
              <a:path w="452374" h="1121283">
                <a:moveTo>
                  <a:pt x="87756" y="169545"/>
                </a:moveTo>
                <a:lnTo>
                  <a:pt x="63626" y="178943"/>
                </a:lnTo>
                <a:lnTo>
                  <a:pt x="91693" y="251333"/>
                </a:lnTo>
                <a:lnTo>
                  <a:pt x="115824" y="242062"/>
                </a:lnTo>
                <a:lnTo>
                  <a:pt x="87756" y="169545"/>
                </a:lnTo>
                <a:close/>
              </a:path>
              <a:path w="452374" h="1121283">
                <a:moveTo>
                  <a:pt x="50291" y="72898"/>
                </a:moveTo>
                <a:lnTo>
                  <a:pt x="26162" y="82296"/>
                </a:lnTo>
                <a:lnTo>
                  <a:pt x="54228" y="154686"/>
                </a:lnTo>
                <a:lnTo>
                  <a:pt x="78359" y="145415"/>
                </a:lnTo>
                <a:lnTo>
                  <a:pt x="50291" y="72898"/>
                </a:lnTo>
                <a:close/>
              </a:path>
              <a:path w="452374" h="1121283">
                <a:moveTo>
                  <a:pt x="72516" y="58420"/>
                </a:moveTo>
                <a:lnTo>
                  <a:pt x="8254" y="0"/>
                </a:lnTo>
                <a:lnTo>
                  <a:pt x="0" y="86487"/>
                </a:lnTo>
                <a:lnTo>
                  <a:pt x="72516" y="584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79036" y="4982718"/>
            <a:ext cx="321563" cy="1177417"/>
          </a:xfrm>
          <a:custGeom>
            <a:avLst/>
            <a:gdLst/>
            <a:ahLst/>
            <a:cxnLst/>
            <a:rect l="l" t="t" r="r" b="b"/>
            <a:pathLst>
              <a:path w="321563" h="1177416">
                <a:moveTo>
                  <a:pt x="303022" y="1095755"/>
                </a:moveTo>
                <a:lnTo>
                  <a:pt x="277875" y="1101966"/>
                </a:lnTo>
                <a:lnTo>
                  <a:pt x="296417" y="1177416"/>
                </a:lnTo>
                <a:lnTo>
                  <a:pt x="321563" y="1171206"/>
                </a:lnTo>
                <a:lnTo>
                  <a:pt x="303022" y="1095755"/>
                </a:lnTo>
                <a:close/>
              </a:path>
              <a:path w="321563" h="1177416">
                <a:moveTo>
                  <a:pt x="278129" y="995146"/>
                </a:moveTo>
                <a:lnTo>
                  <a:pt x="252984" y="1001356"/>
                </a:lnTo>
                <a:lnTo>
                  <a:pt x="271652" y="1076807"/>
                </a:lnTo>
                <a:lnTo>
                  <a:pt x="296799" y="1070597"/>
                </a:lnTo>
                <a:lnTo>
                  <a:pt x="278129" y="995146"/>
                </a:lnTo>
                <a:close/>
              </a:path>
              <a:path w="321563" h="1177416">
                <a:moveTo>
                  <a:pt x="253237" y="894537"/>
                </a:moveTo>
                <a:lnTo>
                  <a:pt x="228091" y="900747"/>
                </a:lnTo>
                <a:lnTo>
                  <a:pt x="246761" y="976198"/>
                </a:lnTo>
                <a:lnTo>
                  <a:pt x="271906" y="969987"/>
                </a:lnTo>
                <a:lnTo>
                  <a:pt x="253237" y="894537"/>
                </a:lnTo>
                <a:close/>
              </a:path>
              <a:path w="321563" h="1177416">
                <a:moveTo>
                  <a:pt x="228473" y="793927"/>
                </a:moveTo>
                <a:lnTo>
                  <a:pt x="203326" y="800138"/>
                </a:lnTo>
                <a:lnTo>
                  <a:pt x="221868" y="875588"/>
                </a:lnTo>
                <a:lnTo>
                  <a:pt x="247141" y="869378"/>
                </a:lnTo>
                <a:lnTo>
                  <a:pt x="228473" y="793927"/>
                </a:lnTo>
                <a:close/>
              </a:path>
              <a:path w="321563" h="1177416">
                <a:moveTo>
                  <a:pt x="203580" y="693305"/>
                </a:moveTo>
                <a:lnTo>
                  <a:pt x="178435" y="699528"/>
                </a:lnTo>
                <a:lnTo>
                  <a:pt x="197103" y="774979"/>
                </a:lnTo>
                <a:lnTo>
                  <a:pt x="222250" y="768769"/>
                </a:lnTo>
                <a:lnTo>
                  <a:pt x="203580" y="693305"/>
                </a:lnTo>
                <a:close/>
              </a:path>
              <a:path w="321563" h="1177416">
                <a:moveTo>
                  <a:pt x="178815" y="592708"/>
                </a:moveTo>
                <a:lnTo>
                  <a:pt x="153542" y="598931"/>
                </a:lnTo>
                <a:lnTo>
                  <a:pt x="172212" y="674369"/>
                </a:lnTo>
                <a:lnTo>
                  <a:pt x="197358" y="668159"/>
                </a:lnTo>
                <a:lnTo>
                  <a:pt x="178815" y="592708"/>
                </a:lnTo>
                <a:close/>
              </a:path>
              <a:path w="321563" h="1177416">
                <a:moveTo>
                  <a:pt x="153924" y="492124"/>
                </a:moveTo>
                <a:lnTo>
                  <a:pt x="128777" y="498347"/>
                </a:lnTo>
                <a:lnTo>
                  <a:pt x="147447" y="573785"/>
                </a:lnTo>
                <a:lnTo>
                  <a:pt x="172592" y="567562"/>
                </a:lnTo>
                <a:lnTo>
                  <a:pt x="153924" y="492124"/>
                </a:lnTo>
                <a:close/>
              </a:path>
              <a:path w="321563" h="1177416">
                <a:moveTo>
                  <a:pt x="129031" y="391540"/>
                </a:moveTo>
                <a:lnTo>
                  <a:pt x="103886" y="397636"/>
                </a:lnTo>
                <a:lnTo>
                  <a:pt x="122554" y="473201"/>
                </a:lnTo>
                <a:lnTo>
                  <a:pt x="147700" y="466978"/>
                </a:lnTo>
                <a:lnTo>
                  <a:pt x="129031" y="391540"/>
                </a:lnTo>
                <a:close/>
              </a:path>
              <a:path w="321563" h="1177416">
                <a:moveTo>
                  <a:pt x="104266" y="290829"/>
                </a:moveTo>
                <a:lnTo>
                  <a:pt x="79121" y="297052"/>
                </a:lnTo>
                <a:lnTo>
                  <a:pt x="97662" y="372490"/>
                </a:lnTo>
                <a:lnTo>
                  <a:pt x="122809" y="366267"/>
                </a:lnTo>
                <a:lnTo>
                  <a:pt x="104266" y="290829"/>
                </a:lnTo>
                <a:close/>
              </a:path>
              <a:path w="321563" h="1177416">
                <a:moveTo>
                  <a:pt x="79375" y="190245"/>
                </a:moveTo>
                <a:lnTo>
                  <a:pt x="54228" y="196468"/>
                </a:lnTo>
                <a:lnTo>
                  <a:pt x="72898" y="271906"/>
                </a:lnTo>
                <a:lnTo>
                  <a:pt x="98043" y="265683"/>
                </a:lnTo>
                <a:lnTo>
                  <a:pt x="79375" y="190245"/>
                </a:lnTo>
                <a:close/>
              </a:path>
              <a:path w="321563" h="1177416">
                <a:moveTo>
                  <a:pt x="54483" y="89661"/>
                </a:moveTo>
                <a:lnTo>
                  <a:pt x="29337" y="95884"/>
                </a:lnTo>
                <a:lnTo>
                  <a:pt x="48005" y="171322"/>
                </a:lnTo>
                <a:lnTo>
                  <a:pt x="73151" y="165099"/>
                </a:lnTo>
                <a:lnTo>
                  <a:pt x="54483" y="89661"/>
                </a:lnTo>
                <a:close/>
              </a:path>
              <a:path w="321563" h="1177416">
                <a:moveTo>
                  <a:pt x="21971" y="66039"/>
                </a:moveTo>
                <a:lnTo>
                  <a:pt x="23113" y="70738"/>
                </a:lnTo>
                <a:lnTo>
                  <a:pt x="48260" y="64515"/>
                </a:lnTo>
                <a:lnTo>
                  <a:pt x="23113" y="70738"/>
                </a:lnTo>
                <a:lnTo>
                  <a:pt x="21971" y="66039"/>
                </a:lnTo>
                <a:lnTo>
                  <a:pt x="47116" y="59816"/>
                </a:lnTo>
                <a:lnTo>
                  <a:pt x="75437" y="66166"/>
                </a:lnTo>
                <a:lnTo>
                  <a:pt x="19050" y="0"/>
                </a:lnTo>
                <a:lnTo>
                  <a:pt x="0" y="84835"/>
                </a:lnTo>
                <a:lnTo>
                  <a:pt x="75437" y="66166"/>
                </a:lnTo>
                <a:lnTo>
                  <a:pt x="47116" y="59816"/>
                </a:lnTo>
                <a:lnTo>
                  <a:pt x="21971" y="660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3540" y="236845"/>
            <a:ext cx="5963981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Suppl</a:t>
            </a:r>
            <a:r>
              <a:rPr sz="3600" b="1" spc="-154" dirty="0" smtClean="0">
                <a:latin typeface="Arial"/>
                <a:cs typeface="Arial"/>
              </a:rPr>
              <a:t>y</a:t>
            </a:r>
            <a:r>
              <a:rPr sz="3600" b="1" spc="-150" dirty="0" smtClean="0">
                <a:latin typeface="Arial"/>
                <a:cs typeface="Arial"/>
              </a:rPr>
              <a:t>in</a:t>
            </a:r>
            <a:r>
              <a:rPr sz="3600" b="1" spc="0" dirty="0" smtClean="0">
                <a:latin typeface="Arial"/>
                <a:cs typeface="Arial"/>
              </a:rPr>
              <a:t>g</a:t>
            </a:r>
            <a:r>
              <a:rPr sz="3600" b="1" spc="-25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-159" dirty="0" smtClean="0">
                <a:latin typeface="Arial"/>
                <a:cs typeface="Arial"/>
              </a:rPr>
              <a:t>qu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s(</a:t>
            </a:r>
            <a:r>
              <a:rPr sz="3600" b="1" spc="0" dirty="0" smtClean="0">
                <a:latin typeface="Arial"/>
                <a:cs typeface="Arial"/>
              </a:rPr>
              <a:t>)</a:t>
            </a:r>
            <a:r>
              <a:rPr sz="3600" b="1" spc="-250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M</a:t>
            </a:r>
            <a:r>
              <a:rPr sz="3600" b="1" spc="-154" dirty="0" smtClean="0">
                <a:latin typeface="Arial"/>
                <a:cs typeface="Arial"/>
              </a:rPr>
              <a:t>et</a:t>
            </a:r>
            <a:r>
              <a:rPr sz="3600" b="1" spc="-159" dirty="0" smtClean="0">
                <a:latin typeface="Arial"/>
                <a:cs typeface="Arial"/>
              </a:rPr>
              <a:t>ho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5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0" dirty="0" smtClean="0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440" y="1577371"/>
            <a:ext cx="66346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21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ou can overl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ad</a:t>
            </a:r>
            <a:r>
              <a:rPr sz="2400" spc="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the equa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s()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ethod as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foll</a:t>
            </a:r>
            <a:r>
              <a:rPr sz="2400" spc="-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ws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8194" y="2016537"/>
            <a:ext cx="865124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pu</a:t>
            </a:r>
            <a:r>
              <a:rPr sz="2400" spc="-4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7375" y="2016537"/>
            <a:ext cx="11537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bo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56175" y="2016537"/>
            <a:ext cx="22074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equals(</a:t>
            </a:r>
            <a:r>
              <a:rPr sz="2400" spc="9" dirty="0" smtClean="0">
                <a:latin typeface="Arial"/>
                <a:cs typeface="Arial"/>
              </a:rPr>
              <a:t>&lt;</a:t>
            </a:r>
            <a:r>
              <a:rPr sz="2400" spc="0" dirty="0" smtClean="0">
                <a:latin typeface="Arial"/>
                <a:cs typeface="Arial"/>
              </a:rPr>
              <a:t>T&gt; ob</a:t>
            </a:r>
            <a:r>
              <a:rPr sz="2400" spc="4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1158" y="2774592"/>
            <a:ext cx="3181554" cy="585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T&gt;</a:t>
            </a:r>
            <a:r>
              <a:rPr sz="2000" b="1" spc="-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000" b="1" spc="-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000" b="1" spc="-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spc="-2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pe in</a:t>
            </a:r>
            <a:r>
              <a:rPr sz="20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29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000" b="1" spc="-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ch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</a:pP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z="20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hod is</a:t>
            </a:r>
            <a:r>
              <a:rPr sz="20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pplied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8194" y="2894361"/>
            <a:ext cx="2469289" cy="769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539" marR="1032360" algn="ctr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…..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} //</a:t>
            </a:r>
            <a:r>
              <a:rPr sz="2400" spc="-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 Method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3738060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440" y="3738060"/>
            <a:ext cx="53744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-204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ou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4741" y="3738060"/>
            <a:ext cx="547606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verride</a:t>
            </a:r>
            <a:r>
              <a:rPr sz="2200" spc="-4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the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q</a:t>
            </a:r>
            <a:r>
              <a:rPr sz="2200" spc="0" dirty="0" smtClean="0">
                <a:latin typeface="Arial"/>
                <a:cs typeface="Arial"/>
              </a:rPr>
              <a:t>ua</a:t>
            </a:r>
            <a:r>
              <a:rPr sz="2200" spc="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4" dirty="0" smtClean="0">
                <a:latin typeface="Arial"/>
                <a:cs typeface="Arial"/>
              </a:rPr>
              <a:t>(</a:t>
            </a:r>
            <a:r>
              <a:rPr sz="2200" spc="0" dirty="0" smtClean="0">
                <a:latin typeface="Arial"/>
                <a:cs typeface="Arial"/>
              </a:rPr>
              <a:t>)</a:t>
            </a:r>
            <a:r>
              <a:rPr sz="2200" spc="-6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Meth</a:t>
            </a:r>
            <a:r>
              <a:rPr sz="2200" spc="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d</a:t>
            </a:r>
            <a:r>
              <a:rPr sz="2200" spc="-5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as</a:t>
            </a:r>
            <a:r>
              <a:rPr sz="2200" spc="-1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fo</a:t>
            </a:r>
            <a:r>
              <a:rPr sz="2200" spc="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l</a:t>
            </a:r>
            <a:r>
              <a:rPr sz="2200" spc="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ws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8194" y="4073093"/>
            <a:ext cx="797379" cy="640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pub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ic</a:t>
            </a:r>
            <a:endParaRPr sz="2200">
              <a:latin typeface="Arial"/>
              <a:cs typeface="Arial"/>
            </a:endParaRPr>
          </a:p>
          <a:p>
            <a:pPr marL="12700" marR="41879">
              <a:lnSpc>
                <a:spcPct val="95825"/>
              </a:lnSpc>
            </a:pPr>
            <a:r>
              <a:rPr sz="2200" spc="0" dirty="0" smtClean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7375" y="4073093"/>
            <a:ext cx="1061499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boo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ean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6175" y="4073093"/>
            <a:ext cx="2337159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q</a:t>
            </a:r>
            <a:r>
              <a:rPr sz="2200" spc="0" dirty="0" smtClean="0">
                <a:latin typeface="Arial"/>
                <a:cs typeface="Arial"/>
              </a:rPr>
              <a:t>u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l</a:t>
            </a:r>
            <a:r>
              <a:rPr sz="2200" spc="9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(Obj</a:t>
            </a:r>
            <a:r>
              <a:rPr sz="2200" spc="9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-13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ob</a:t>
            </a:r>
            <a:r>
              <a:rPr sz="2200" spc="4" dirty="0" smtClean="0">
                <a:latin typeface="Arial"/>
                <a:cs typeface="Arial"/>
              </a:rPr>
              <a:t>j</a:t>
            </a:r>
            <a:r>
              <a:rPr sz="2200" spc="0" dirty="0" smtClean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7375" y="4744154"/>
            <a:ext cx="4769053" cy="1079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4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var  </a:t>
            </a:r>
            <a:r>
              <a:rPr sz="2200" spc="36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200" spc="-1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(T)</a:t>
            </a:r>
            <a:r>
              <a:rPr sz="2200" spc="-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obj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</a:pPr>
            <a:r>
              <a:rPr sz="2200" spc="0" dirty="0" smtClean="0">
                <a:latin typeface="Arial"/>
                <a:cs typeface="Arial"/>
              </a:rPr>
              <a:t>…..</a:t>
            </a:r>
            <a:endParaRPr sz="2200">
              <a:latin typeface="Arial"/>
              <a:cs typeface="Arial"/>
            </a:endParaRPr>
          </a:p>
          <a:p>
            <a:pPr marL="1997837">
              <a:lnSpc>
                <a:spcPct val="95825"/>
              </a:lnSpc>
              <a:spcBef>
                <a:spcPts val="1388"/>
              </a:spcBef>
            </a:pP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ter</a:t>
            </a:r>
            <a:r>
              <a:rPr sz="1800" b="1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29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spc="-14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pe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5750324"/>
            <a:ext cx="2287771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} //</a:t>
            </a:r>
            <a:r>
              <a:rPr sz="2200" spc="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End</a:t>
            </a:r>
            <a:r>
              <a:rPr sz="2200" spc="-3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of</a:t>
            </a:r>
            <a:r>
              <a:rPr sz="2200" spc="-1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Met</a:t>
            </a:r>
            <a:r>
              <a:rPr sz="2200" spc="4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od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243" y="6227550"/>
            <a:ext cx="7941818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129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spc="-14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pe</a:t>
            </a:r>
            <a:r>
              <a:rPr sz="1800" b="1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st the 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spc="2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first to loc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l 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and then co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equals Meth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16546" y="3280537"/>
            <a:ext cx="623570" cy="1201039"/>
          </a:xfrm>
          <a:custGeom>
            <a:avLst/>
            <a:gdLst/>
            <a:ahLst/>
            <a:cxnLst/>
            <a:rect l="l" t="t" r="r" b="b"/>
            <a:pathLst>
              <a:path w="623570" h="1201039">
                <a:moveTo>
                  <a:pt x="600582" y="0"/>
                </a:moveTo>
                <a:lnTo>
                  <a:pt x="565150" y="69214"/>
                </a:lnTo>
                <a:lnTo>
                  <a:pt x="588136" y="81025"/>
                </a:lnTo>
                <a:lnTo>
                  <a:pt x="623570" y="11811"/>
                </a:lnTo>
                <a:lnTo>
                  <a:pt x="600582" y="0"/>
                </a:lnTo>
                <a:close/>
              </a:path>
              <a:path w="623570" h="1201039">
                <a:moveTo>
                  <a:pt x="553338" y="92328"/>
                </a:moveTo>
                <a:lnTo>
                  <a:pt x="517905" y="161416"/>
                </a:lnTo>
                <a:lnTo>
                  <a:pt x="540893" y="173227"/>
                </a:lnTo>
                <a:lnTo>
                  <a:pt x="576326" y="104139"/>
                </a:lnTo>
                <a:lnTo>
                  <a:pt x="553338" y="92328"/>
                </a:lnTo>
                <a:close/>
              </a:path>
              <a:path w="623570" h="1201039">
                <a:moveTo>
                  <a:pt x="506095" y="184530"/>
                </a:moveTo>
                <a:lnTo>
                  <a:pt x="470661" y="253746"/>
                </a:lnTo>
                <a:lnTo>
                  <a:pt x="493649" y="265557"/>
                </a:lnTo>
                <a:lnTo>
                  <a:pt x="529081" y="196341"/>
                </a:lnTo>
                <a:lnTo>
                  <a:pt x="506095" y="184530"/>
                </a:lnTo>
                <a:close/>
              </a:path>
              <a:path w="623570" h="1201039">
                <a:moveTo>
                  <a:pt x="458850" y="276733"/>
                </a:moveTo>
                <a:lnTo>
                  <a:pt x="423418" y="345948"/>
                </a:lnTo>
                <a:lnTo>
                  <a:pt x="446404" y="357758"/>
                </a:lnTo>
                <a:lnTo>
                  <a:pt x="481837" y="288543"/>
                </a:lnTo>
                <a:lnTo>
                  <a:pt x="458850" y="276733"/>
                </a:lnTo>
                <a:close/>
              </a:path>
              <a:path w="623570" h="1201039">
                <a:moveTo>
                  <a:pt x="411606" y="369062"/>
                </a:moveTo>
                <a:lnTo>
                  <a:pt x="376174" y="438150"/>
                </a:lnTo>
                <a:lnTo>
                  <a:pt x="399160" y="449961"/>
                </a:lnTo>
                <a:lnTo>
                  <a:pt x="434594" y="380873"/>
                </a:lnTo>
                <a:lnTo>
                  <a:pt x="411606" y="369062"/>
                </a:lnTo>
                <a:close/>
              </a:path>
              <a:path w="623570" h="1201039">
                <a:moveTo>
                  <a:pt x="364362" y="461263"/>
                </a:moveTo>
                <a:lnTo>
                  <a:pt x="328929" y="530479"/>
                </a:lnTo>
                <a:lnTo>
                  <a:pt x="351917" y="542289"/>
                </a:lnTo>
                <a:lnTo>
                  <a:pt x="387350" y="473075"/>
                </a:lnTo>
                <a:lnTo>
                  <a:pt x="364362" y="461263"/>
                </a:lnTo>
                <a:close/>
              </a:path>
              <a:path w="623570" h="1201039">
                <a:moveTo>
                  <a:pt x="317119" y="553465"/>
                </a:moveTo>
                <a:lnTo>
                  <a:pt x="281685" y="622681"/>
                </a:lnTo>
                <a:lnTo>
                  <a:pt x="304673" y="634492"/>
                </a:lnTo>
                <a:lnTo>
                  <a:pt x="340105" y="565276"/>
                </a:lnTo>
                <a:lnTo>
                  <a:pt x="317119" y="553465"/>
                </a:lnTo>
                <a:close/>
              </a:path>
              <a:path w="623570" h="1201039">
                <a:moveTo>
                  <a:pt x="269875" y="645794"/>
                </a:moveTo>
                <a:lnTo>
                  <a:pt x="234442" y="714882"/>
                </a:lnTo>
                <a:lnTo>
                  <a:pt x="257428" y="726694"/>
                </a:lnTo>
                <a:lnTo>
                  <a:pt x="292861" y="657606"/>
                </a:lnTo>
                <a:lnTo>
                  <a:pt x="269875" y="645794"/>
                </a:lnTo>
                <a:close/>
              </a:path>
              <a:path w="623570" h="1201039">
                <a:moveTo>
                  <a:pt x="222630" y="737996"/>
                </a:moveTo>
                <a:lnTo>
                  <a:pt x="187198" y="807212"/>
                </a:lnTo>
                <a:lnTo>
                  <a:pt x="210311" y="819023"/>
                </a:lnTo>
                <a:lnTo>
                  <a:pt x="245745" y="749807"/>
                </a:lnTo>
                <a:lnTo>
                  <a:pt x="222630" y="737996"/>
                </a:lnTo>
                <a:close/>
              </a:path>
              <a:path w="623570" h="1201039">
                <a:moveTo>
                  <a:pt x="175386" y="830199"/>
                </a:moveTo>
                <a:lnTo>
                  <a:pt x="139953" y="899413"/>
                </a:lnTo>
                <a:lnTo>
                  <a:pt x="163068" y="911225"/>
                </a:lnTo>
                <a:lnTo>
                  <a:pt x="198500" y="842010"/>
                </a:lnTo>
                <a:lnTo>
                  <a:pt x="175386" y="830199"/>
                </a:lnTo>
                <a:close/>
              </a:path>
              <a:path w="623570" h="1201039">
                <a:moveTo>
                  <a:pt x="128143" y="922401"/>
                </a:moveTo>
                <a:lnTo>
                  <a:pt x="92709" y="991615"/>
                </a:lnTo>
                <a:lnTo>
                  <a:pt x="115824" y="1003426"/>
                </a:lnTo>
                <a:lnTo>
                  <a:pt x="151256" y="934212"/>
                </a:lnTo>
                <a:lnTo>
                  <a:pt x="128143" y="922401"/>
                </a:lnTo>
                <a:close/>
              </a:path>
              <a:path w="623570" h="1201039">
                <a:moveTo>
                  <a:pt x="80899" y="1014730"/>
                </a:moveTo>
                <a:lnTo>
                  <a:pt x="45465" y="1083818"/>
                </a:lnTo>
                <a:lnTo>
                  <a:pt x="68579" y="1095629"/>
                </a:lnTo>
                <a:lnTo>
                  <a:pt x="104012" y="1026540"/>
                </a:lnTo>
                <a:lnTo>
                  <a:pt x="80899" y="1014730"/>
                </a:lnTo>
                <a:close/>
              </a:path>
              <a:path w="623570" h="1201039">
                <a:moveTo>
                  <a:pt x="23929" y="1125987"/>
                </a:moveTo>
                <a:lnTo>
                  <a:pt x="888" y="1114170"/>
                </a:lnTo>
                <a:lnTo>
                  <a:pt x="0" y="1201039"/>
                </a:lnTo>
                <a:lnTo>
                  <a:pt x="69976" y="1149604"/>
                </a:lnTo>
                <a:lnTo>
                  <a:pt x="46963" y="1137800"/>
                </a:lnTo>
                <a:lnTo>
                  <a:pt x="41021" y="1149350"/>
                </a:lnTo>
                <a:lnTo>
                  <a:pt x="18033" y="1137539"/>
                </a:lnTo>
                <a:lnTo>
                  <a:pt x="23929" y="1125987"/>
                </a:lnTo>
                <a:close/>
              </a:path>
              <a:path w="623570" h="1201039">
                <a:moveTo>
                  <a:pt x="18033" y="1137539"/>
                </a:moveTo>
                <a:lnTo>
                  <a:pt x="41021" y="1149350"/>
                </a:lnTo>
                <a:lnTo>
                  <a:pt x="46963" y="1137800"/>
                </a:lnTo>
                <a:lnTo>
                  <a:pt x="56769" y="1118743"/>
                </a:lnTo>
                <a:lnTo>
                  <a:pt x="33654" y="1106932"/>
                </a:lnTo>
                <a:lnTo>
                  <a:pt x="23929" y="1125987"/>
                </a:lnTo>
                <a:lnTo>
                  <a:pt x="18033" y="11375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16546" y="3787775"/>
            <a:ext cx="708532" cy="693293"/>
          </a:xfrm>
          <a:custGeom>
            <a:avLst/>
            <a:gdLst/>
            <a:ahLst/>
            <a:cxnLst/>
            <a:rect l="l" t="t" r="r" b="b"/>
            <a:pathLst>
              <a:path w="708532" h="693293">
                <a:moveTo>
                  <a:pt x="46527" y="629710"/>
                </a:moveTo>
                <a:lnTo>
                  <a:pt x="28448" y="611251"/>
                </a:lnTo>
                <a:lnTo>
                  <a:pt x="0" y="693293"/>
                </a:lnTo>
                <a:lnTo>
                  <a:pt x="82803" y="666750"/>
                </a:lnTo>
                <a:lnTo>
                  <a:pt x="64630" y="648194"/>
                </a:lnTo>
                <a:lnTo>
                  <a:pt x="60198" y="652526"/>
                </a:lnTo>
                <a:lnTo>
                  <a:pt x="42163" y="633983"/>
                </a:lnTo>
                <a:lnTo>
                  <a:pt x="46527" y="629710"/>
                </a:lnTo>
                <a:close/>
              </a:path>
              <a:path w="708532" h="693293">
                <a:moveTo>
                  <a:pt x="42163" y="633983"/>
                </a:moveTo>
                <a:lnTo>
                  <a:pt x="60198" y="652526"/>
                </a:lnTo>
                <a:lnTo>
                  <a:pt x="64630" y="648194"/>
                </a:lnTo>
                <a:lnTo>
                  <a:pt x="115824" y="598169"/>
                </a:lnTo>
                <a:lnTo>
                  <a:pt x="97662" y="579627"/>
                </a:lnTo>
                <a:lnTo>
                  <a:pt x="46527" y="629710"/>
                </a:lnTo>
                <a:lnTo>
                  <a:pt x="42163" y="633983"/>
                </a:lnTo>
                <a:close/>
              </a:path>
              <a:path w="708532" h="693293">
                <a:moveTo>
                  <a:pt x="690499" y="0"/>
                </a:moveTo>
                <a:lnTo>
                  <a:pt x="634873" y="54356"/>
                </a:lnTo>
                <a:lnTo>
                  <a:pt x="653033" y="72898"/>
                </a:lnTo>
                <a:lnTo>
                  <a:pt x="708532" y="18542"/>
                </a:lnTo>
                <a:lnTo>
                  <a:pt x="690499" y="0"/>
                </a:lnTo>
                <a:close/>
              </a:path>
              <a:path w="708532" h="693293">
                <a:moveTo>
                  <a:pt x="616330" y="72517"/>
                </a:moveTo>
                <a:lnTo>
                  <a:pt x="560831" y="126745"/>
                </a:lnTo>
                <a:lnTo>
                  <a:pt x="578865" y="145287"/>
                </a:lnTo>
                <a:lnTo>
                  <a:pt x="634492" y="90931"/>
                </a:lnTo>
                <a:lnTo>
                  <a:pt x="616330" y="72517"/>
                </a:lnTo>
                <a:close/>
              </a:path>
              <a:path w="708532" h="693293">
                <a:moveTo>
                  <a:pt x="542289" y="144906"/>
                </a:moveTo>
                <a:lnTo>
                  <a:pt x="486663" y="199262"/>
                </a:lnTo>
                <a:lnTo>
                  <a:pt x="504825" y="217805"/>
                </a:lnTo>
                <a:lnTo>
                  <a:pt x="560324" y="163449"/>
                </a:lnTo>
                <a:lnTo>
                  <a:pt x="542289" y="144906"/>
                </a:lnTo>
                <a:close/>
              </a:path>
              <a:path w="708532" h="693293">
                <a:moveTo>
                  <a:pt x="468122" y="217424"/>
                </a:moveTo>
                <a:lnTo>
                  <a:pt x="412623" y="271780"/>
                </a:lnTo>
                <a:lnTo>
                  <a:pt x="430656" y="290194"/>
                </a:lnTo>
                <a:lnTo>
                  <a:pt x="486282" y="235966"/>
                </a:lnTo>
                <a:lnTo>
                  <a:pt x="468122" y="217424"/>
                </a:lnTo>
                <a:close/>
              </a:path>
              <a:path w="708532" h="693293">
                <a:moveTo>
                  <a:pt x="394080" y="289813"/>
                </a:moveTo>
                <a:lnTo>
                  <a:pt x="338454" y="344169"/>
                </a:lnTo>
                <a:lnTo>
                  <a:pt x="356615" y="362712"/>
                </a:lnTo>
                <a:lnTo>
                  <a:pt x="412242" y="308356"/>
                </a:lnTo>
                <a:lnTo>
                  <a:pt x="394080" y="289813"/>
                </a:lnTo>
                <a:close/>
              </a:path>
              <a:path w="708532" h="693293">
                <a:moveTo>
                  <a:pt x="320039" y="362331"/>
                </a:moveTo>
                <a:lnTo>
                  <a:pt x="264413" y="416687"/>
                </a:lnTo>
                <a:lnTo>
                  <a:pt x="282575" y="435101"/>
                </a:lnTo>
                <a:lnTo>
                  <a:pt x="338074" y="380873"/>
                </a:lnTo>
                <a:lnTo>
                  <a:pt x="320039" y="362331"/>
                </a:lnTo>
                <a:close/>
              </a:path>
              <a:path w="708532" h="693293">
                <a:moveTo>
                  <a:pt x="245872" y="434720"/>
                </a:moveTo>
                <a:lnTo>
                  <a:pt x="190373" y="489076"/>
                </a:lnTo>
                <a:lnTo>
                  <a:pt x="208406" y="507619"/>
                </a:lnTo>
                <a:lnTo>
                  <a:pt x="264032" y="453263"/>
                </a:lnTo>
                <a:lnTo>
                  <a:pt x="245872" y="434720"/>
                </a:lnTo>
                <a:close/>
              </a:path>
              <a:path w="708532" h="693293">
                <a:moveTo>
                  <a:pt x="171830" y="507238"/>
                </a:moveTo>
                <a:lnTo>
                  <a:pt x="116204" y="561594"/>
                </a:lnTo>
                <a:lnTo>
                  <a:pt x="134365" y="580136"/>
                </a:lnTo>
                <a:lnTo>
                  <a:pt x="189864" y="525780"/>
                </a:lnTo>
                <a:lnTo>
                  <a:pt x="171830" y="5072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83540" y="236845"/>
            <a:ext cx="5963981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Suppl</a:t>
            </a:r>
            <a:r>
              <a:rPr sz="3600" b="1" spc="-154" dirty="0" smtClean="0">
                <a:latin typeface="Arial"/>
                <a:cs typeface="Arial"/>
              </a:rPr>
              <a:t>y</a:t>
            </a:r>
            <a:r>
              <a:rPr sz="3600" b="1" spc="-150" dirty="0" smtClean="0">
                <a:latin typeface="Arial"/>
                <a:cs typeface="Arial"/>
              </a:rPr>
              <a:t>in</a:t>
            </a:r>
            <a:r>
              <a:rPr sz="3600" b="1" spc="0" dirty="0" smtClean="0">
                <a:latin typeface="Arial"/>
                <a:cs typeface="Arial"/>
              </a:rPr>
              <a:t>g</a:t>
            </a:r>
            <a:r>
              <a:rPr sz="3600" b="1" spc="-25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-159" dirty="0" smtClean="0">
                <a:latin typeface="Arial"/>
                <a:cs typeface="Arial"/>
              </a:rPr>
              <a:t>qu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s(</a:t>
            </a:r>
            <a:r>
              <a:rPr sz="3600" b="1" spc="0" dirty="0" smtClean="0">
                <a:latin typeface="Arial"/>
                <a:cs typeface="Arial"/>
              </a:rPr>
              <a:t>)</a:t>
            </a:r>
            <a:r>
              <a:rPr sz="3600" b="1" spc="-250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M</a:t>
            </a:r>
            <a:r>
              <a:rPr sz="3600" b="1" spc="-154" dirty="0" smtClean="0">
                <a:latin typeface="Arial"/>
                <a:cs typeface="Arial"/>
              </a:rPr>
              <a:t>et</a:t>
            </a:r>
            <a:r>
              <a:rPr sz="3600" b="1" spc="-159" dirty="0" smtClean="0">
                <a:latin typeface="Arial"/>
                <a:cs typeface="Arial"/>
              </a:rPr>
              <a:t>ho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5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0" dirty="0" smtClean="0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0" dirty="0" smtClean="0">
                <a:latin typeface="Arial"/>
                <a:cs typeface="Arial"/>
              </a:rPr>
              <a:t>a</a:t>
            </a:r>
            <a:r>
              <a:rPr sz="3600" b="1" spc="-300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ass</a:t>
            </a:r>
            <a:r>
              <a:rPr sz="3600" b="1" spc="0" dirty="0" smtClean="0">
                <a:latin typeface="Arial"/>
                <a:cs typeface="Arial"/>
              </a:rPr>
              <a:t>: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504" y="1398476"/>
            <a:ext cx="167086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Fi</a:t>
            </a:r>
            <a:r>
              <a:rPr sz="1200" b="1" spc="4" dirty="0" smtClean="0">
                <a:latin typeface="Arial"/>
                <a:cs typeface="Arial"/>
              </a:rPr>
              <a:t>l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N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me</a:t>
            </a:r>
            <a:r>
              <a:rPr sz="1200" b="1" spc="-1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: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-84" dirty="0" smtClean="0">
                <a:latin typeface="Arial"/>
                <a:cs typeface="Arial"/>
              </a:rPr>
              <a:t>T</a:t>
            </a:r>
            <a:r>
              <a:rPr sz="1200" b="1" spc="4" dirty="0" smtClean="0">
                <a:latin typeface="Arial"/>
                <a:cs typeface="Arial"/>
              </a:rPr>
              <a:t>es</a:t>
            </a:r>
            <a:r>
              <a:rPr sz="1200" b="1" spc="0" dirty="0" smtClean="0">
                <a:latin typeface="Arial"/>
                <a:cs typeface="Arial"/>
              </a:rPr>
              <a:t>t.</a:t>
            </a:r>
            <a:r>
              <a:rPr sz="1200" b="1" spc="-9" dirty="0" smtClean="0">
                <a:latin typeface="Arial"/>
                <a:cs typeface="Arial"/>
              </a:rPr>
              <a:t>j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-19" dirty="0" smtClean="0">
                <a:latin typeface="Arial"/>
                <a:cs typeface="Arial"/>
              </a:rPr>
              <a:t>v</a:t>
            </a:r>
            <a:r>
              <a:rPr sz="1200" b="1" spc="0" dirty="0" smtClean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03773" y="1416050"/>
            <a:ext cx="262219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C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-29" baseline="3034" dirty="0" smtClean="0">
                <a:latin typeface="Calibri"/>
                <a:cs typeface="Calibri"/>
              </a:rPr>
              <a:t>r</a:t>
            </a:r>
            <a:r>
              <a:rPr sz="2700" spc="-4" baseline="3034" dirty="0" smtClean="0">
                <a:latin typeface="Calibri"/>
                <a:cs typeface="Calibri"/>
              </a:rPr>
              <a:t>cl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29" baseline="3034" dirty="0" smtClean="0">
                <a:latin typeface="Calibri"/>
                <a:cs typeface="Calibri"/>
              </a:rPr>
              <a:t> </a:t>
            </a:r>
            <a:r>
              <a:rPr sz="2700" spc="-4" baseline="3034" dirty="0" smtClean="0">
                <a:latin typeface="Calibri"/>
                <a:cs typeface="Calibri"/>
              </a:rPr>
              <a:t>c</a:t>
            </a:r>
            <a:r>
              <a:rPr sz="2700" spc="0" baseline="3034" dirty="0" smtClean="0">
                <a:latin typeface="Calibri"/>
                <a:cs typeface="Calibri"/>
              </a:rPr>
              <a:t>1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= </a:t>
            </a:r>
            <a:r>
              <a:rPr sz="2700" spc="4" baseline="3034" dirty="0" smtClean="0">
                <a:latin typeface="Calibri"/>
                <a:cs typeface="Calibri"/>
              </a:rPr>
              <a:t>n</a:t>
            </a:r>
            <a:r>
              <a:rPr sz="2700" spc="-9" baseline="3034" dirty="0" smtClean="0">
                <a:latin typeface="Calibri"/>
                <a:cs typeface="Calibri"/>
              </a:rPr>
              <a:t>e</a:t>
            </a:r>
            <a:r>
              <a:rPr sz="2700" spc="0" baseline="3034" dirty="0" smtClean="0">
                <a:latin typeface="Calibri"/>
                <a:cs typeface="Calibri"/>
              </a:rPr>
              <a:t>w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C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-29" baseline="3034" dirty="0" smtClean="0">
                <a:latin typeface="Calibri"/>
                <a:cs typeface="Calibri"/>
              </a:rPr>
              <a:t>r</a:t>
            </a:r>
            <a:r>
              <a:rPr sz="2700" spc="-4" baseline="3034" dirty="0" smtClean="0">
                <a:latin typeface="Calibri"/>
                <a:cs typeface="Calibri"/>
              </a:rPr>
              <a:t>cl</a:t>
            </a:r>
            <a:r>
              <a:rPr sz="2700" spc="0" baseline="3034" dirty="0" smtClean="0">
                <a:latin typeface="Calibri"/>
                <a:cs typeface="Calibri"/>
              </a:rPr>
              <a:t>e(10.5</a:t>
            </a:r>
            <a:r>
              <a:rPr sz="2700" spc="-4" baseline="3034" dirty="0" smtClean="0">
                <a:latin typeface="Calibri"/>
                <a:cs typeface="Calibri"/>
              </a:rPr>
              <a:t>)</a:t>
            </a:r>
            <a:r>
              <a:rPr sz="2700" spc="0" baseline="3034" dirty="0" smtClean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5504" y="1581356"/>
            <a:ext cx="431241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as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10208" y="1581356"/>
            <a:ext cx="4723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Cir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8404" y="1947116"/>
            <a:ext cx="11190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pri</a:t>
            </a:r>
            <a:r>
              <a:rPr sz="1200" b="1" spc="-14" dirty="0" smtClean="0">
                <a:latin typeface="Arial"/>
                <a:cs typeface="Arial"/>
              </a:rPr>
              <a:t>v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te</a:t>
            </a:r>
            <a:r>
              <a:rPr sz="1200" b="1" spc="247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dou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24558" y="1947116"/>
            <a:ext cx="55742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38958" y="1947116"/>
            <a:ext cx="178836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I</a:t>
            </a:r>
            <a:r>
              <a:rPr sz="1200" b="1" spc="0" dirty="0" smtClean="0">
                <a:latin typeface="Arial"/>
                <a:cs typeface="Arial"/>
              </a:rPr>
              <a:t>nstan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Fi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ld :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03773" y="1964689"/>
            <a:ext cx="2332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C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-29" baseline="3034" dirty="0" smtClean="0">
                <a:latin typeface="Calibri"/>
                <a:cs typeface="Calibri"/>
              </a:rPr>
              <a:t>r</a:t>
            </a:r>
            <a:r>
              <a:rPr sz="2700" spc="-4" baseline="3034" dirty="0" smtClean="0">
                <a:latin typeface="Calibri"/>
                <a:cs typeface="Calibri"/>
              </a:rPr>
              <a:t>cl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29" baseline="3034" dirty="0" smtClean="0">
                <a:latin typeface="Calibri"/>
                <a:cs typeface="Calibri"/>
              </a:rPr>
              <a:t> </a:t>
            </a:r>
            <a:r>
              <a:rPr sz="2700" spc="-4" baseline="3034" dirty="0" smtClean="0">
                <a:latin typeface="Calibri"/>
                <a:cs typeface="Calibri"/>
              </a:rPr>
              <a:t>c</a:t>
            </a:r>
            <a:r>
              <a:rPr sz="2700" spc="0" baseline="3034" dirty="0" smtClean="0">
                <a:latin typeface="Calibri"/>
                <a:cs typeface="Calibri"/>
              </a:rPr>
              <a:t>2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= </a:t>
            </a:r>
            <a:r>
              <a:rPr sz="2700" spc="4" baseline="3034" dirty="0" smtClean="0">
                <a:latin typeface="Calibri"/>
                <a:cs typeface="Calibri"/>
              </a:rPr>
              <a:t>n</a:t>
            </a:r>
            <a:r>
              <a:rPr sz="2700" spc="-9" baseline="3034" dirty="0" smtClean="0">
                <a:latin typeface="Calibri"/>
                <a:cs typeface="Calibri"/>
              </a:rPr>
              <a:t>e</a:t>
            </a:r>
            <a:r>
              <a:rPr sz="2700" spc="0" baseline="3034" dirty="0" smtClean="0">
                <a:latin typeface="Calibri"/>
                <a:cs typeface="Calibri"/>
              </a:rPr>
              <a:t>w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C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-29" baseline="3034" dirty="0" smtClean="0">
                <a:latin typeface="Calibri"/>
                <a:cs typeface="Calibri"/>
              </a:rPr>
              <a:t>r</a:t>
            </a:r>
            <a:r>
              <a:rPr sz="2700" spc="-4" baseline="3034" dirty="0" smtClean="0">
                <a:latin typeface="Calibri"/>
                <a:cs typeface="Calibri"/>
              </a:rPr>
              <a:t>cl</a:t>
            </a:r>
            <a:r>
              <a:rPr sz="2700" spc="0" baseline="3034" dirty="0" smtClean="0">
                <a:latin typeface="Calibri"/>
                <a:cs typeface="Calibri"/>
              </a:rPr>
              <a:t>e(6</a:t>
            </a:r>
            <a:r>
              <a:rPr sz="2700" spc="-4" baseline="3034" dirty="0" smtClean="0">
                <a:latin typeface="Calibri"/>
                <a:cs typeface="Calibri"/>
              </a:rPr>
              <a:t>)</a:t>
            </a:r>
            <a:r>
              <a:rPr sz="2700" spc="0" baseline="3034" dirty="0" smtClean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8404" y="2129996"/>
            <a:ext cx="1631543" cy="543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Construct</a:t>
            </a:r>
            <a:r>
              <a:rPr sz="1200" b="1" spc="-4" dirty="0" smtClean="0">
                <a:latin typeface="Arial"/>
                <a:cs typeface="Arial"/>
              </a:rPr>
              <a:t>o</a:t>
            </a:r>
            <a:r>
              <a:rPr sz="1200" b="1" spc="0" dirty="0" smtClean="0">
                <a:latin typeface="Arial"/>
                <a:cs typeface="Arial"/>
              </a:rPr>
              <a:t>r 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sz="1200" b="1" spc="-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ir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-4" dirty="0" smtClean="0">
                <a:latin typeface="Arial"/>
                <a:cs typeface="Arial"/>
              </a:rPr>
              <a:t>(</a:t>
            </a:r>
            <a:r>
              <a:rPr sz="1200" b="1" spc="0" dirty="0" smtClean="0">
                <a:latin typeface="Arial"/>
                <a:cs typeface="Arial"/>
              </a:rPr>
              <a:t>d</a:t>
            </a:r>
            <a:r>
              <a:rPr sz="1200" b="1" spc="-4" dirty="0" smtClean="0">
                <a:latin typeface="Arial"/>
                <a:cs typeface="Arial"/>
              </a:rPr>
              <a:t>o</a:t>
            </a:r>
            <a:r>
              <a:rPr sz="1200" b="1" spc="0" dirty="0" smtClean="0">
                <a:latin typeface="Arial"/>
                <a:cs typeface="Arial"/>
              </a:rPr>
              <a:t>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dius)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-29" dirty="0" smtClean="0">
                <a:latin typeface="Arial"/>
                <a:cs typeface="Arial"/>
              </a:rPr>
              <a:t> </a:t>
            </a:r>
            <a:r>
              <a:rPr sz="1200" b="1" spc="-39" dirty="0" smtClean="0">
                <a:latin typeface="Arial"/>
                <a:cs typeface="Arial"/>
              </a:rPr>
              <a:t>A</a:t>
            </a:r>
            <a:r>
              <a:rPr sz="1200" b="1" spc="4" dirty="0" smtClean="0">
                <a:latin typeface="Arial"/>
                <a:cs typeface="Arial"/>
              </a:rPr>
              <a:t>ccess</a:t>
            </a:r>
            <a:r>
              <a:rPr sz="1200" b="1" spc="0" dirty="0" smtClean="0">
                <a:latin typeface="Arial"/>
                <a:cs typeface="Arial"/>
              </a:rPr>
              <a:t>or </a:t>
            </a:r>
            <a:r>
              <a:rPr sz="1200" b="1" spc="-4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38958" y="2312629"/>
            <a:ext cx="107707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84119" y="2312629"/>
            <a:ext cx="1688560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his</a:t>
            </a:r>
            <a:r>
              <a:rPr sz="1200" b="1" spc="4" dirty="0" smtClean="0">
                <a:latin typeface="Arial"/>
                <a:cs typeface="Arial"/>
              </a:rPr>
              <a:t>.</a:t>
            </a:r>
            <a:r>
              <a:rPr sz="1200" b="1" spc="0" dirty="0" smtClean="0">
                <a:latin typeface="Arial"/>
                <a:cs typeface="Arial"/>
              </a:rPr>
              <a:t>radius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=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radius; </a:t>
            </a:r>
            <a:r>
              <a:rPr sz="1200" b="1" spc="322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03773" y="2513584"/>
            <a:ext cx="262219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C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-29" baseline="3034" dirty="0" smtClean="0">
                <a:latin typeface="Calibri"/>
                <a:cs typeface="Calibri"/>
              </a:rPr>
              <a:t>r</a:t>
            </a:r>
            <a:r>
              <a:rPr sz="2700" spc="-4" baseline="3034" dirty="0" smtClean="0">
                <a:latin typeface="Calibri"/>
                <a:cs typeface="Calibri"/>
              </a:rPr>
              <a:t>cl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29" baseline="3034" dirty="0" smtClean="0">
                <a:latin typeface="Calibri"/>
                <a:cs typeface="Calibri"/>
              </a:rPr>
              <a:t> </a:t>
            </a:r>
            <a:r>
              <a:rPr sz="2700" spc="-4" baseline="3034" dirty="0" smtClean="0">
                <a:latin typeface="Calibri"/>
                <a:cs typeface="Calibri"/>
              </a:rPr>
              <a:t>c</a:t>
            </a:r>
            <a:r>
              <a:rPr sz="2700" spc="0" baseline="3034" dirty="0" smtClean="0">
                <a:latin typeface="Calibri"/>
                <a:cs typeface="Calibri"/>
              </a:rPr>
              <a:t>3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= </a:t>
            </a:r>
            <a:r>
              <a:rPr sz="2700" spc="4" baseline="3034" dirty="0" smtClean="0">
                <a:latin typeface="Calibri"/>
                <a:cs typeface="Calibri"/>
              </a:rPr>
              <a:t>n</a:t>
            </a:r>
            <a:r>
              <a:rPr sz="2700" spc="-9" baseline="3034" dirty="0" smtClean="0">
                <a:latin typeface="Calibri"/>
                <a:cs typeface="Calibri"/>
              </a:rPr>
              <a:t>e</a:t>
            </a:r>
            <a:r>
              <a:rPr sz="2700" spc="0" baseline="3034" dirty="0" smtClean="0">
                <a:latin typeface="Calibri"/>
                <a:cs typeface="Calibri"/>
              </a:rPr>
              <a:t>w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C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-29" baseline="3034" dirty="0" smtClean="0">
                <a:latin typeface="Calibri"/>
                <a:cs typeface="Calibri"/>
              </a:rPr>
              <a:t>r</a:t>
            </a:r>
            <a:r>
              <a:rPr sz="2700" spc="-4" baseline="3034" dirty="0" smtClean="0">
                <a:latin typeface="Calibri"/>
                <a:cs typeface="Calibri"/>
              </a:rPr>
              <a:t>cl</a:t>
            </a:r>
            <a:r>
              <a:rPr sz="2700" spc="0" baseline="3034" dirty="0" smtClean="0">
                <a:latin typeface="Calibri"/>
                <a:cs typeface="Calibri"/>
              </a:rPr>
              <a:t>e(10.5</a:t>
            </a:r>
            <a:r>
              <a:rPr sz="2700" spc="-4" baseline="3034" dirty="0" smtClean="0">
                <a:latin typeface="Calibri"/>
                <a:cs typeface="Calibri"/>
              </a:rPr>
              <a:t>)</a:t>
            </a:r>
            <a:r>
              <a:rPr sz="2700" spc="0" baseline="3034" dirty="0" smtClean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8404" y="2678890"/>
            <a:ext cx="11190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public </a:t>
            </a:r>
            <a:r>
              <a:rPr sz="1200" b="1" spc="302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dou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24558" y="2678890"/>
            <a:ext cx="88646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get</a:t>
            </a:r>
            <a:r>
              <a:rPr sz="1200" b="1" spc="-4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-4" dirty="0" smtClean="0"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38958" y="2678890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83585" y="2678890"/>
            <a:ext cx="149750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u</a:t>
            </a:r>
            <a:r>
              <a:rPr sz="1200" b="1" spc="0" dirty="0" smtClean="0">
                <a:latin typeface="Arial"/>
                <a:cs typeface="Arial"/>
              </a:rPr>
              <a:t>rn 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i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.r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;</a:t>
            </a:r>
            <a:r>
              <a:rPr sz="1200" b="1" spc="332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8404" y="2861770"/>
            <a:ext cx="194076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Met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r>
              <a:rPr sz="1200" b="1" spc="2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to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ompu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8404" y="3044650"/>
            <a:ext cx="11190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public </a:t>
            </a:r>
            <a:r>
              <a:rPr sz="1200" b="1" spc="302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dou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24558" y="3044650"/>
            <a:ext cx="46476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ea</a:t>
            </a:r>
            <a:r>
              <a:rPr sz="1200" b="1" spc="0" dirty="0" smtClean="0"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38958" y="3044650"/>
            <a:ext cx="234980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{ </a:t>
            </a:r>
            <a:r>
              <a:rPr sz="1200" b="1" spc="4" dirty="0" smtClean="0">
                <a:latin typeface="Arial"/>
                <a:cs typeface="Arial"/>
              </a:rPr>
              <a:t>re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u</a:t>
            </a:r>
            <a:r>
              <a:rPr sz="1200" b="1" spc="0" dirty="0" smtClean="0">
                <a:latin typeface="Arial"/>
                <a:cs typeface="Arial"/>
              </a:rPr>
              <a:t>rn</a:t>
            </a:r>
            <a:r>
              <a:rPr sz="1200" b="1" spc="-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3</a:t>
            </a:r>
            <a:r>
              <a:rPr sz="1200" b="1" spc="0" dirty="0" smtClean="0">
                <a:latin typeface="Arial"/>
                <a:cs typeface="Arial"/>
              </a:rPr>
              <a:t>.</a:t>
            </a:r>
            <a:r>
              <a:rPr sz="1200" b="1" spc="4" dirty="0" smtClean="0">
                <a:latin typeface="Arial"/>
                <a:cs typeface="Arial"/>
              </a:rPr>
              <a:t>145</a:t>
            </a:r>
            <a:r>
              <a:rPr sz="1200" b="1" spc="0" dirty="0" smtClean="0">
                <a:latin typeface="Arial"/>
                <a:cs typeface="Arial"/>
              </a:rPr>
              <a:t>6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*</a:t>
            </a:r>
            <a:r>
              <a:rPr sz="1200" b="1" spc="-2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dius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* </a:t>
            </a:r>
            <a:r>
              <a:rPr sz="1200" b="1" spc="4" dirty="0" smtClean="0">
                <a:latin typeface="Arial"/>
                <a:cs typeface="Arial"/>
              </a:rPr>
              <a:t>ra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24932" y="3044650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03773" y="3062224"/>
            <a:ext cx="319740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19" baseline="3034" dirty="0" smtClean="0">
                <a:latin typeface="Calibri"/>
                <a:cs typeface="Calibri"/>
              </a:rPr>
              <a:t>S</a:t>
            </a:r>
            <a:r>
              <a:rPr sz="2700" spc="-9" baseline="3034" dirty="0" smtClean="0">
                <a:latin typeface="Calibri"/>
                <a:cs typeface="Calibri"/>
              </a:rPr>
              <a:t>y</a:t>
            </a:r>
            <a:r>
              <a:rPr sz="2700" spc="-19" baseline="3034" dirty="0" smtClean="0">
                <a:latin typeface="Calibri"/>
                <a:cs typeface="Calibri"/>
              </a:rPr>
              <a:t>s</a:t>
            </a:r>
            <a:r>
              <a:rPr sz="2700" spc="-25" baseline="3034" dirty="0" smtClean="0">
                <a:latin typeface="Calibri"/>
                <a:cs typeface="Calibri"/>
              </a:rPr>
              <a:t>t</a:t>
            </a:r>
            <a:r>
              <a:rPr sz="2700" spc="0" baseline="3034" dirty="0" smtClean="0">
                <a:latin typeface="Calibri"/>
                <a:cs typeface="Calibri"/>
              </a:rPr>
              <a:t>em</a:t>
            </a:r>
            <a:r>
              <a:rPr sz="2700" spc="4" baseline="3034" dirty="0" smtClean="0">
                <a:latin typeface="Calibri"/>
                <a:cs typeface="Calibri"/>
              </a:rPr>
              <a:t>.</a:t>
            </a:r>
            <a:r>
              <a:rPr sz="2700" spc="0" baseline="3034" dirty="0" smtClean="0">
                <a:latin typeface="Calibri"/>
                <a:cs typeface="Calibri"/>
              </a:rPr>
              <a:t>out.pr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-9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t</a:t>
            </a:r>
            <a:r>
              <a:rPr sz="2700" spc="-9" baseline="3034" dirty="0" smtClean="0">
                <a:latin typeface="Calibri"/>
                <a:cs typeface="Calibri"/>
              </a:rPr>
              <a:t>l</a:t>
            </a:r>
            <a:r>
              <a:rPr sz="2700" spc="4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(</a:t>
            </a:r>
            <a:r>
              <a:rPr sz="2700" spc="-9" baseline="3034" dirty="0" smtClean="0">
                <a:latin typeface="Calibri"/>
                <a:cs typeface="Calibri"/>
              </a:rPr>
              <a:t>c</a:t>
            </a:r>
            <a:r>
              <a:rPr sz="2700" spc="0" baseline="3034" dirty="0" smtClean="0">
                <a:latin typeface="Calibri"/>
                <a:cs typeface="Calibri"/>
              </a:rPr>
              <a:t>1.e</a:t>
            </a:r>
            <a:r>
              <a:rPr sz="2700" spc="4" baseline="3034" dirty="0" smtClean="0">
                <a:latin typeface="Calibri"/>
                <a:cs typeface="Calibri"/>
              </a:rPr>
              <a:t>q</a:t>
            </a:r>
            <a:r>
              <a:rPr sz="2700" spc="0" baseline="3034" dirty="0" smtClean="0">
                <a:latin typeface="Calibri"/>
                <a:cs typeface="Calibri"/>
              </a:rPr>
              <a:t>uals(</a:t>
            </a:r>
            <a:r>
              <a:rPr sz="2700" spc="-4" baseline="3034" dirty="0" smtClean="0">
                <a:latin typeface="Calibri"/>
                <a:cs typeface="Calibri"/>
              </a:rPr>
              <a:t>c</a:t>
            </a:r>
            <a:r>
              <a:rPr sz="2700" spc="0" baseline="3034" dirty="0" smtClean="0">
                <a:latin typeface="Calibri"/>
                <a:cs typeface="Calibri"/>
              </a:rPr>
              <a:t>2</a:t>
            </a:r>
            <a:r>
              <a:rPr sz="2700" spc="-4" baseline="3034" dirty="0" smtClean="0">
                <a:latin typeface="Calibri"/>
                <a:cs typeface="Calibri"/>
              </a:rPr>
              <a:t>)</a:t>
            </a:r>
            <a:r>
              <a:rPr sz="2700" spc="0" baseline="3034" dirty="0" smtClean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8404" y="3227530"/>
            <a:ext cx="232308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Met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r>
              <a:rPr sz="1200" b="1" spc="2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to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ompu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peri</a:t>
            </a:r>
            <a:r>
              <a:rPr sz="1200" b="1" spc="4" dirty="0" smtClean="0">
                <a:latin typeface="Arial"/>
                <a:cs typeface="Arial"/>
              </a:rPr>
              <a:t>me</a:t>
            </a:r>
            <a:r>
              <a:rPr sz="1200" b="1" spc="0" dirty="0" smtClean="0">
                <a:latin typeface="Arial"/>
                <a:cs typeface="Arial"/>
              </a:rPr>
              <a:t>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404" y="3410410"/>
            <a:ext cx="11190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public </a:t>
            </a:r>
            <a:r>
              <a:rPr sz="1200" b="1" spc="302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dou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4558" y="3410410"/>
            <a:ext cx="84546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peri</a:t>
            </a:r>
            <a:r>
              <a:rPr sz="1200" b="1" spc="4" dirty="0" smtClean="0">
                <a:latin typeface="Arial"/>
                <a:cs typeface="Arial"/>
              </a:rPr>
              <a:t>me</a:t>
            </a:r>
            <a:r>
              <a:rPr sz="1200" b="1" spc="0" dirty="0" smtClean="0">
                <a:latin typeface="Arial"/>
                <a:cs typeface="Arial"/>
              </a:rPr>
              <a:t>ter()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38958" y="3410410"/>
            <a:ext cx="21220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{ </a:t>
            </a:r>
            <a:r>
              <a:rPr sz="1200" b="1" spc="4" dirty="0" smtClean="0">
                <a:latin typeface="Arial"/>
                <a:cs typeface="Arial"/>
              </a:rPr>
              <a:t>re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u</a:t>
            </a:r>
            <a:r>
              <a:rPr sz="1200" b="1" spc="0" dirty="0" smtClean="0">
                <a:latin typeface="Arial"/>
                <a:cs typeface="Arial"/>
              </a:rPr>
              <a:t>rn </a:t>
            </a:r>
            <a:r>
              <a:rPr sz="1200" b="1" spc="4" dirty="0" smtClean="0">
                <a:latin typeface="Arial"/>
                <a:cs typeface="Arial"/>
              </a:rPr>
              <a:t>2</a:t>
            </a:r>
            <a:r>
              <a:rPr sz="1200" b="1" spc="0" dirty="0" smtClean="0">
                <a:latin typeface="Arial"/>
                <a:cs typeface="Arial"/>
              </a:rPr>
              <a:t>*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3</a:t>
            </a:r>
            <a:r>
              <a:rPr sz="1200" b="1" spc="0" dirty="0" smtClean="0">
                <a:latin typeface="Arial"/>
                <a:cs typeface="Arial"/>
              </a:rPr>
              <a:t>.</a:t>
            </a:r>
            <a:r>
              <a:rPr sz="1200" b="1" spc="4" dirty="0" smtClean="0">
                <a:latin typeface="Arial"/>
                <a:cs typeface="Arial"/>
              </a:rPr>
              <a:t>145</a:t>
            </a:r>
            <a:r>
              <a:rPr sz="1200" b="1" spc="0" dirty="0" smtClean="0">
                <a:latin typeface="Arial"/>
                <a:cs typeface="Arial"/>
              </a:rPr>
              <a:t>6</a:t>
            </a:r>
            <a:r>
              <a:rPr sz="1200" b="1" spc="-3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*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;  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3773" y="3610864"/>
            <a:ext cx="319740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19" baseline="3034" dirty="0" smtClean="0">
                <a:latin typeface="Calibri"/>
                <a:cs typeface="Calibri"/>
              </a:rPr>
              <a:t>S</a:t>
            </a:r>
            <a:r>
              <a:rPr sz="2700" spc="-9" baseline="3034" dirty="0" smtClean="0">
                <a:latin typeface="Calibri"/>
                <a:cs typeface="Calibri"/>
              </a:rPr>
              <a:t>y</a:t>
            </a:r>
            <a:r>
              <a:rPr sz="2700" spc="-19" baseline="3034" dirty="0" smtClean="0">
                <a:latin typeface="Calibri"/>
                <a:cs typeface="Calibri"/>
              </a:rPr>
              <a:t>s</a:t>
            </a:r>
            <a:r>
              <a:rPr sz="2700" spc="-25" baseline="3034" dirty="0" smtClean="0">
                <a:latin typeface="Calibri"/>
                <a:cs typeface="Calibri"/>
              </a:rPr>
              <a:t>t</a:t>
            </a:r>
            <a:r>
              <a:rPr sz="2700" spc="0" baseline="3034" dirty="0" smtClean="0">
                <a:latin typeface="Calibri"/>
                <a:cs typeface="Calibri"/>
              </a:rPr>
              <a:t>em</a:t>
            </a:r>
            <a:r>
              <a:rPr sz="2700" spc="4" baseline="3034" dirty="0" smtClean="0">
                <a:latin typeface="Calibri"/>
                <a:cs typeface="Calibri"/>
              </a:rPr>
              <a:t>.</a:t>
            </a:r>
            <a:r>
              <a:rPr sz="2700" spc="0" baseline="3034" dirty="0" smtClean="0">
                <a:latin typeface="Calibri"/>
                <a:cs typeface="Calibri"/>
              </a:rPr>
              <a:t>out.pr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-9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t</a:t>
            </a:r>
            <a:r>
              <a:rPr sz="2700" spc="-9" baseline="3034" dirty="0" smtClean="0">
                <a:latin typeface="Calibri"/>
                <a:cs typeface="Calibri"/>
              </a:rPr>
              <a:t>l</a:t>
            </a:r>
            <a:r>
              <a:rPr sz="2700" spc="4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(</a:t>
            </a:r>
            <a:r>
              <a:rPr sz="2700" spc="-9" baseline="3034" dirty="0" smtClean="0">
                <a:latin typeface="Calibri"/>
                <a:cs typeface="Calibri"/>
              </a:rPr>
              <a:t>c</a:t>
            </a:r>
            <a:r>
              <a:rPr sz="2700" spc="0" baseline="3034" dirty="0" smtClean="0">
                <a:latin typeface="Calibri"/>
                <a:cs typeface="Calibri"/>
              </a:rPr>
              <a:t>1.e</a:t>
            </a:r>
            <a:r>
              <a:rPr sz="2700" spc="4" baseline="3034" dirty="0" smtClean="0">
                <a:latin typeface="Calibri"/>
                <a:cs typeface="Calibri"/>
              </a:rPr>
              <a:t>q</a:t>
            </a:r>
            <a:r>
              <a:rPr sz="2700" spc="0" baseline="3034" dirty="0" smtClean="0">
                <a:latin typeface="Calibri"/>
                <a:cs typeface="Calibri"/>
              </a:rPr>
              <a:t>uals(</a:t>
            </a:r>
            <a:r>
              <a:rPr sz="2700" spc="-4" baseline="3034" dirty="0" smtClean="0">
                <a:latin typeface="Calibri"/>
                <a:cs typeface="Calibri"/>
              </a:rPr>
              <a:t>c</a:t>
            </a:r>
            <a:r>
              <a:rPr sz="2700" spc="0" baseline="3034" dirty="0" smtClean="0">
                <a:latin typeface="Calibri"/>
                <a:cs typeface="Calibri"/>
              </a:rPr>
              <a:t>3</a:t>
            </a:r>
            <a:r>
              <a:rPr sz="2700" spc="-4" baseline="3034" dirty="0" smtClean="0">
                <a:latin typeface="Calibri"/>
                <a:cs typeface="Calibri"/>
              </a:rPr>
              <a:t>)</a:t>
            </a:r>
            <a:r>
              <a:rPr sz="2700" spc="0" baseline="3034" dirty="0" smtClean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404" y="3779313"/>
            <a:ext cx="3302232" cy="12711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als</a:t>
            </a:r>
            <a:r>
              <a:rPr sz="1400" b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-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spc="3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1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-4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spc="-1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  <a:p>
            <a:pPr marL="12700" marR="26801">
              <a:lnSpc>
                <a:spcPct val="95825"/>
              </a:lnSpc>
            </a:pP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pub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li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boo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ean   </a:t>
            </a:r>
            <a:r>
              <a:rPr sz="1400" b="1" spc="27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qu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s(O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bj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-1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1400" b="1" spc="35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 marR="26801">
              <a:lnSpc>
                <a:spcPct val="95825"/>
              </a:lnSpc>
              <a:spcBef>
                <a:spcPts val="70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584504" marR="26801">
              <a:lnSpc>
                <a:spcPct val="95825"/>
              </a:lnSpc>
              <a:spcBef>
                <a:spcPts val="70"/>
              </a:spcBef>
            </a:pP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ir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36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=  (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ir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e)</a:t>
            </a:r>
            <a:r>
              <a:rPr sz="1400" b="1" spc="-3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584504" marR="26801">
              <a:lnSpc>
                <a:spcPct val="95825"/>
              </a:lnSpc>
              <a:spcBef>
                <a:spcPts val="70"/>
              </a:spcBef>
            </a:pP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-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-1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400" b="1" spc="-3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==</a:t>
            </a:r>
            <a:r>
              <a:rPr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801">
              <a:lnSpc>
                <a:spcPct val="95825"/>
              </a:lnSpc>
              <a:spcBef>
                <a:spcPts val="70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} 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f met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53739" y="4420021"/>
            <a:ext cx="146702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ir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1400" b="1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1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-5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3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7664" y="4556125"/>
            <a:ext cx="2725393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equ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700" b="1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in th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ase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wi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-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-44" baseline="1517" dirty="0" smtClean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-3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-34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om</a:t>
            </a:r>
            <a:r>
              <a:rPr sz="2700" b="1" spc="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cle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8043" y="5026183"/>
            <a:ext cx="203494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&lt;&lt;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b="1" spc="-9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T&gt;&gt;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04" y="5056711"/>
            <a:ext cx="16429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} </a:t>
            </a:r>
            <a:r>
              <a:rPr sz="1200" b="1" spc="4" dirty="0" smtClean="0">
                <a:latin typeface="Arial"/>
                <a:cs typeface="Arial"/>
              </a:rPr>
              <a:t>/</a:t>
            </a:r>
            <a:r>
              <a:rPr sz="1200" b="1" spc="0" dirty="0" smtClean="0">
                <a:latin typeface="Arial"/>
                <a:cs typeface="Arial"/>
              </a:rPr>
              <a:t>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End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of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as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-2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Cir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8478" y="5391917"/>
            <a:ext cx="1800631" cy="1061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:\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ava</a:t>
            </a:r>
            <a:r>
              <a:rPr sz="2400" spc="-6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6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est</a:t>
            </a:r>
            <a:endParaRPr sz="2400">
              <a:latin typeface="Arial"/>
              <a:cs typeface="Arial"/>
            </a:endParaRPr>
          </a:p>
          <a:p>
            <a:pPr marL="12700" marR="1091010">
              <a:lnSpc>
                <a:spcPct val="100041"/>
              </a:lnSpc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lse t</a:t>
            </a:r>
            <a:r>
              <a:rPr sz="2400" spc="9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16546" y="3280537"/>
            <a:ext cx="623570" cy="1201039"/>
          </a:xfrm>
          <a:custGeom>
            <a:avLst/>
            <a:gdLst/>
            <a:ahLst/>
            <a:cxnLst/>
            <a:rect l="l" t="t" r="r" b="b"/>
            <a:pathLst>
              <a:path w="623570" h="1201039">
                <a:moveTo>
                  <a:pt x="600582" y="0"/>
                </a:moveTo>
                <a:lnTo>
                  <a:pt x="565150" y="69214"/>
                </a:lnTo>
                <a:lnTo>
                  <a:pt x="588136" y="81025"/>
                </a:lnTo>
                <a:lnTo>
                  <a:pt x="623570" y="11811"/>
                </a:lnTo>
                <a:lnTo>
                  <a:pt x="600582" y="0"/>
                </a:lnTo>
                <a:close/>
              </a:path>
              <a:path w="623570" h="1201039">
                <a:moveTo>
                  <a:pt x="553338" y="92328"/>
                </a:moveTo>
                <a:lnTo>
                  <a:pt x="517905" y="161416"/>
                </a:lnTo>
                <a:lnTo>
                  <a:pt x="540893" y="173227"/>
                </a:lnTo>
                <a:lnTo>
                  <a:pt x="576326" y="104139"/>
                </a:lnTo>
                <a:lnTo>
                  <a:pt x="553338" y="92328"/>
                </a:lnTo>
                <a:close/>
              </a:path>
              <a:path w="623570" h="1201039">
                <a:moveTo>
                  <a:pt x="506095" y="184530"/>
                </a:moveTo>
                <a:lnTo>
                  <a:pt x="470661" y="253746"/>
                </a:lnTo>
                <a:lnTo>
                  <a:pt x="493649" y="265557"/>
                </a:lnTo>
                <a:lnTo>
                  <a:pt x="529081" y="196341"/>
                </a:lnTo>
                <a:lnTo>
                  <a:pt x="506095" y="184530"/>
                </a:lnTo>
                <a:close/>
              </a:path>
              <a:path w="623570" h="1201039">
                <a:moveTo>
                  <a:pt x="458850" y="276733"/>
                </a:moveTo>
                <a:lnTo>
                  <a:pt x="423418" y="345948"/>
                </a:lnTo>
                <a:lnTo>
                  <a:pt x="446404" y="357758"/>
                </a:lnTo>
                <a:lnTo>
                  <a:pt x="481837" y="288543"/>
                </a:lnTo>
                <a:lnTo>
                  <a:pt x="458850" y="276733"/>
                </a:lnTo>
                <a:close/>
              </a:path>
              <a:path w="623570" h="1201039">
                <a:moveTo>
                  <a:pt x="411606" y="369062"/>
                </a:moveTo>
                <a:lnTo>
                  <a:pt x="376174" y="438150"/>
                </a:lnTo>
                <a:lnTo>
                  <a:pt x="399160" y="449961"/>
                </a:lnTo>
                <a:lnTo>
                  <a:pt x="434594" y="380873"/>
                </a:lnTo>
                <a:lnTo>
                  <a:pt x="411606" y="369062"/>
                </a:lnTo>
                <a:close/>
              </a:path>
              <a:path w="623570" h="1201039">
                <a:moveTo>
                  <a:pt x="364362" y="461263"/>
                </a:moveTo>
                <a:lnTo>
                  <a:pt x="328929" y="530479"/>
                </a:lnTo>
                <a:lnTo>
                  <a:pt x="351917" y="542289"/>
                </a:lnTo>
                <a:lnTo>
                  <a:pt x="387350" y="473075"/>
                </a:lnTo>
                <a:lnTo>
                  <a:pt x="364362" y="461263"/>
                </a:lnTo>
                <a:close/>
              </a:path>
              <a:path w="623570" h="1201039">
                <a:moveTo>
                  <a:pt x="317119" y="553465"/>
                </a:moveTo>
                <a:lnTo>
                  <a:pt x="281685" y="622681"/>
                </a:lnTo>
                <a:lnTo>
                  <a:pt x="304673" y="634492"/>
                </a:lnTo>
                <a:lnTo>
                  <a:pt x="340105" y="565276"/>
                </a:lnTo>
                <a:lnTo>
                  <a:pt x="317119" y="553465"/>
                </a:lnTo>
                <a:close/>
              </a:path>
              <a:path w="623570" h="1201039">
                <a:moveTo>
                  <a:pt x="269875" y="645794"/>
                </a:moveTo>
                <a:lnTo>
                  <a:pt x="234442" y="714882"/>
                </a:lnTo>
                <a:lnTo>
                  <a:pt x="257428" y="726694"/>
                </a:lnTo>
                <a:lnTo>
                  <a:pt x="292861" y="657606"/>
                </a:lnTo>
                <a:lnTo>
                  <a:pt x="269875" y="645794"/>
                </a:lnTo>
                <a:close/>
              </a:path>
              <a:path w="623570" h="1201039">
                <a:moveTo>
                  <a:pt x="222630" y="737996"/>
                </a:moveTo>
                <a:lnTo>
                  <a:pt x="187198" y="807212"/>
                </a:lnTo>
                <a:lnTo>
                  <a:pt x="210311" y="819023"/>
                </a:lnTo>
                <a:lnTo>
                  <a:pt x="245745" y="749807"/>
                </a:lnTo>
                <a:lnTo>
                  <a:pt x="222630" y="737996"/>
                </a:lnTo>
                <a:close/>
              </a:path>
              <a:path w="623570" h="1201039">
                <a:moveTo>
                  <a:pt x="175386" y="830199"/>
                </a:moveTo>
                <a:lnTo>
                  <a:pt x="139953" y="899413"/>
                </a:lnTo>
                <a:lnTo>
                  <a:pt x="163068" y="911225"/>
                </a:lnTo>
                <a:lnTo>
                  <a:pt x="198500" y="842010"/>
                </a:lnTo>
                <a:lnTo>
                  <a:pt x="175386" y="830199"/>
                </a:lnTo>
                <a:close/>
              </a:path>
              <a:path w="623570" h="1201039">
                <a:moveTo>
                  <a:pt x="128143" y="922401"/>
                </a:moveTo>
                <a:lnTo>
                  <a:pt x="92709" y="991615"/>
                </a:lnTo>
                <a:lnTo>
                  <a:pt x="115824" y="1003426"/>
                </a:lnTo>
                <a:lnTo>
                  <a:pt x="151256" y="934212"/>
                </a:lnTo>
                <a:lnTo>
                  <a:pt x="128143" y="922401"/>
                </a:lnTo>
                <a:close/>
              </a:path>
              <a:path w="623570" h="1201039">
                <a:moveTo>
                  <a:pt x="80899" y="1014730"/>
                </a:moveTo>
                <a:lnTo>
                  <a:pt x="45465" y="1083818"/>
                </a:lnTo>
                <a:lnTo>
                  <a:pt x="68579" y="1095629"/>
                </a:lnTo>
                <a:lnTo>
                  <a:pt x="104012" y="1026540"/>
                </a:lnTo>
                <a:lnTo>
                  <a:pt x="80899" y="1014730"/>
                </a:lnTo>
                <a:close/>
              </a:path>
              <a:path w="623570" h="1201039">
                <a:moveTo>
                  <a:pt x="23929" y="1125987"/>
                </a:moveTo>
                <a:lnTo>
                  <a:pt x="888" y="1114170"/>
                </a:lnTo>
                <a:lnTo>
                  <a:pt x="0" y="1201039"/>
                </a:lnTo>
                <a:lnTo>
                  <a:pt x="69976" y="1149604"/>
                </a:lnTo>
                <a:lnTo>
                  <a:pt x="46963" y="1137800"/>
                </a:lnTo>
                <a:lnTo>
                  <a:pt x="41021" y="1149350"/>
                </a:lnTo>
                <a:lnTo>
                  <a:pt x="18033" y="1137539"/>
                </a:lnTo>
                <a:lnTo>
                  <a:pt x="23929" y="1125987"/>
                </a:lnTo>
                <a:close/>
              </a:path>
              <a:path w="623570" h="1201039">
                <a:moveTo>
                  <a:pt x="18033" y="1137539"/>
                </a:moveTo>
                <a:lnTo>
                  <a:pt x="41021" y="1149350"/>
                </a:lnTo>
                <a:lnTo>
                  <a:pt x="46963" y="1137800"/>
                </a:lnTo>
                <a:lnTo>
                  <a:pt x="56769" y="1118743"/>
                </a:lnTo>
                <a:lnTo>
                  <a:pt x="33654" y="1106932"/>
                </a:lnTo>
                <a:lnTo>
                  <a:pt x="23929" y="1125987"/>
                </a:lnTo>
                <a:lnTo>
                  <a:pt x="18033" y="11375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16546" y="3787775"/>
            <a:ext cx="708532" cy="693293"/>
          </a:xfrm>
          <a:custGeom>
            <a:avLst/>
            <a:gdLst/>
            <a:ahLst/>
            <a:cxnLst/>
            <a:rect l="l" t="t" r="r" b="b"/>
            <a:pathLst>
              <a:path w="708532" h="693293">
                <a:moveTo>
                  <a:pt x="46527" y="629710"/>
                </a:moveTo>
                <a:lnTo>
                  <a:pt x="28448" y="611251"/>
                </a:lnTo>
                <a:lnTo>
                  <a:pt x="0" y="693293"/>
                </a:lnTo>
                <a:lnTo>
                  <a:pt x="82803" y="666750"/>
                </a:lnTo>
                <a:lnTo>
                  <a:pt x="64630" y="648194"/>
                </a:lnTo>
                <a:lnTo>
                  <a:pt x="60198" y="652526"/>
                </a:lnTo>
                <a:lnTo>
                  <a:pt x="42163" y="633983"/>
                </a:lnTo>
                <a:lnTo>
                  <a:pt x="46527" y="629710"/>
                </a:lnTo>
                <a:close/>
              </a:path>
              <a:path w="708532" h="693293">
                <a:moveTo>
                  <a:pt x="42163" y="633983"/>
                </a:moveTo>
                <a:lnTo>
                  <a:pt x="60198" y="652526"/>
                </a:lnTo>
                <a:lnTo>
                  <a:pt x="64630" y="648194"/>
                </a:lnTo>
                <a:lnTo>
                  <a:pt x="115824" y="598169"/>
                </a:lnTo>
                <a:lnTo>
                  <a:pt x="97662" y="579627"/>
                </a:lnTo>
                <a:lnTo>
                  <a:pt x="46527" y="629710"/>
                </a:lnTo>
                <a:lnTo>
                  <a:pt x="42163" y="633983"/>
                </a:lnTo>
                <a:close/>
              </a:path>
              <a:path w="708532" h="693293">
                <a:moveTo>
                  <a:pt x="690499" y="0"/>
                </a:moveTo>
                <a:lnTo>
                  <a:pt x="634873" y="54356"/>
                </a:lnTo>
                <a:lnTo>
                  <a:pt x="653033" y="72898"/>
                </a:lnTo>
                <a:lnTo>
                  <a:pt x="708532" y="18542"/>
                </a:lnTo>
                <a:lnTo>
                  <a:pt x="690499" y="0"/>
                </a:lnTo>
                <a:close/>
              </a:path>
              <a:path w="708532" h="693293">
                <a:moveTo>
                  <a:pt x="616330" y="72517"/>
                </a:moveTo>
                <a:lnTo>
                  <a:pt x="560831" y="126745"/>
                </a:lnTo>
                <a:lnTo>
                  <a:pt x="578865" y="145287"/>
                </a:lnTo>
                <a:lnTo>
                  <a:pt x="634492" y="90931"/>
                </a:lnTo>
                <a:lnTo>
                  <a:pt x="616330" y="72517"/>
                </a:lnTo>
                <a:close/>
              </a:path>
              <a:path w="708532" h="693293">
                <a:moveTo>
                  <a:pt x="542289" y="144906"/>
                </a:moveTo>
                <a:lnTo>
                  <a:pt x="486663" y="199262"/>
                </a:lnTo>
                <a:lnTo>
                  <a:pt x="504825" y="217805"/>
                </a:lnTo>
                <a:lnTo>
                  <a:pt x="560324" y="163449"/>
                </a:lnTo>
                <a:lnTo>
                  <a:pt x="542289" y="144906"/>
                </a:lnTo>
                <a:close/>
              </a:path>
              <a:path w="708532" h="693293">
                <a:moveTo>
                  <a:pt x="468122" y="217424"/>
                </a:moveTo>
                <a:lnTo>
                  <a:pt x="412623" y="271780"/>
                </a:lnTo>
                <a:lnTo>
                  <a:pt x="430656" y="290194"/>
                </a:lnTo>
                <a:lnTo>
                  <a:pt x="486282" y="235966"/>
                </a:lnTo>
                <a:lnTo>
                  <a:pt x="468122" y="217424"/>
                </a:lnTo>
                <a:close/>
              </a:path>
              <a:path w="708532" h="693293">
                <a:moveTo>
                  <a:pt x="394080" y="289813"/>
                </a:moveTo>
                <a:lnTo>
                  <a:pt x="338454" y="344169"/>
                </a:lnTo>
                <a:lnTo>
                  <a:pt x="356615" y="362712"/>
                </a:lnTo>
                <a:lnTo>
                  <a:pt x="412242" y="308356"/>
                </a:lnTo>
                <a:lnTo>
                  <a:pt x="394080" y="289813"/>
                </a:lnTo>
                <a:close/>
              </a:path>
              <a:path w="708532" h="693293">
                <a:moveTo>
                  <a:pt x="320039" y="362331"/>
                </a:moveTo>
                <a:lnTo>
                  <a:pt x="264413" y="416687"/>
                </a:lnTo>
                <a:lnTo>
                  <a:pt x="282575" y="435101"/>
                </a:lnTo>
                <a:lnTo>
                  <a:pt x="338074" y="380873"/>
                </a:lnTo>
                <a:lnTo>
                  <a:pt x="320039" y="362331"/>
                </a:lnTo>
                <a:close/>
              </a:path>
              <a:path w="708532" h="693293">
                <a:moveTo>
                  <a:pt x="245872" y="434720"/>
                </a:moveTo>
                <a:lnTo>
                  <a:pt x="190373" y="489076"/>
                </a:lnTo>
                <a:lnTo>
                  <a:pt x="208406" y="507619"/>
                </a:lnTo>
                <a:lnTo>
                  <a:pt x="264032" y="453263"/>
                </a:lnTo>
                <a:lnTo>
                  <a:pt x="245872" y="434720"/>
                </a:lnTo>
                <a:close/>
              </a:path>
              <a:path w="708532" h="693293">
                <a:moveTo>
                  <a:pt x="171830" y="507238"/>
                </a:moveTo>
                <a:lnTo>
                  <a:pt x="116204" y="561594"/>
                </a:lnTo>
                <a:lnTo>
                  <a:pt x="134365" y="580136"/>
                </a:lnTo>
                <a:lnTo>
                  <a:pt x="189864" y="525780"/>
                </a:lnTo>
                <a:lnTo>
                  <a:pt x="171830" y="5072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83540" y="236845"/>
            <a:ext cx="5963981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Suppl</a:t>
            </a:r>
            <a:r>
              <a:rPr sz="3600" b="1" spc="-154" dirty="0" smtClean="0">
                <a:latin typeface="Arial"/>
                <a:cs typeface="Arial"/>
              </a:rPr>
              <a:t>y</a:t>
            </a:r>
            <a:r>
              <a:rPr sz="3600" b="1" spc="-150" dirty="0" smtClean="0">
                <a:latin typeface="Arial"/>
                <a:cs typeface="Arial"/>
              </a:rPr>
              <a:t>in</a:t>
            </a:r>
            <a:r>
              <a:rPr sz="3600" b="1" spc="0" dirty="0" smtClean="0">
                <a:latin typeface="Arial"/>
                <a:cs typeface="Arial"/>
              </a:rPr>
              <a:t>g</a:t>
            </a:r>
            <a:r>
              <a:rPr sz="3600" b="1" spc="-25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-159" dirty="0" smtClean="0">
                <a:latin typeface="Arial"/>
                <a:cs typeface="Arial"/>
              </a:rPr>
              <a:t>qu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s(</a:t>
            </a:r>
            <a:r>
              <a:rPr sz="3600" b="1" spc="0" dirty="0" smtClean="0">
                <a:latin typeface="Arial"/>
                <a:cs typeface="Arial"/>
              </a:rPr>
              <a:t>)</a:t>
            </a:r>
            <a:r>
              <a:rPr sz="3600" b="1" spc="-250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M</a:t>
            </a:r>
            <a:r>
              <a:rPr sz="3600" b="1" spc="-154" dirty="0" smtClean="0">
                <a:latin typeface="Arial"/>
                <a:cs typeface="Arial"/>
              </a:rPr>
              <a:t>et</a:t>
            </a:r>
            <a:r>
              <a:rPr sz="3600" b="1" spc="-159" dirty="0" smtClean="0">
                <a:latin typeface="Arial"/>
                <a:cs typeface="Arial"/>
              </a:rPr>
              <a:t>ho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5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0" dirty="0" smtClean="0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0" dirty="0" smtClean="0">
                <a:latin typeface="Arial"/>
                <a:cs typeface="Arial"/>
              </a:rPr>
              <a:t>a</a:t>
            </a:r>
            <a:r>
              <a:rPr sz="3600" b="1" spc="-300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ass</a:t>
            </a:r>
            <a:r>
              <a:rPr sz="3600" b="1" spc="0" dirty="0" smtClean="0">
                <a:latin typeface="Arial"/>
                <a:cs typeface="Arial"/>
              </a:rPr>
              <a:t>: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504" y="1398476"/>
            <a:ext cx="167086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Fi</a:t>
            </a:r>
            <a:r>
              <a:rPr sz="1200" b="1" spc="4" dirty="0" smtClean="0">
                <a:latin typeface="Arial"/>
                <a:cs typeface="Arial"/>
              </a:rPr>
              <a:t>l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N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me</a:t>
            </a:r>
            <a:r>
              <a:rPr sz="1200" b="1" spc="-1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: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-84" dirty="0" smtClean="0">
                <a:latin typeface="Arial"/>
                <a:cs typeface="Arial"/>
              </a:rPr>
              <a:t>T</a:t>
            </a:r>
            <a:r>
              <a:rPr sz="1200" b="1" spc="4" dirty="0" smtClean="0">
                <a:latin typeface="Arial"/>
                <a:cs typeface="Arial"/>
              </a:rPr>
              <a:t>es</a:t>
            </a:r>
            <a:r>
              <a:rPr sz="1200" b="1" spc="0" dirty="0" smtClean="0">
                <a:latin typeface="Arial"/>
                <a:cs typeface="Arial"/>
              </a:rPr>
              <a:t>t.</a:t>
            </a:r>
            <a:r>
              <a:rPr sz="1200" b="1" spc="-9" dirty="0" smtClean="0">
                <a:latin typeface="Arial"/>
                <a:cs typeface="Arial"/>
              </a:rPr>
              <a:t>j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-19" dirty="0" smtClean="0">
                <a:latin typeface="Arial"/>
                <a:cs typeface="Arial"/>
              </a:rPr>
              <a:t>v</a:t>
            </a:r>
            <a:r>
              <a:rPr sz="1200" b="1" spc="0" dirty="0" smtClean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03773" y="1416050"/>
            <a:ext cx="262219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C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-29" baseline="3034" dirty="0" smtClean="0">
                <a:latin typeface="Calibri"/>
                <a:cs typeface="Calibri"/>
              </a:rPr>
              <a:t>r</a:t>
            </a:r>
            <a:r>
              <a:rPr sz="2700" spc="-4" baseline="3034" dirty="0" smtClean="0">
                <a:latin typeface="Calibri"/>
                <a:cs typeface="Calibri"/>
              </a:rPr>
              <a:t>cl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29" baseline="3034" dirty="0" smtClean="0">
                <a:latin typeface="Calibri"/>
                <a:cs typeface="Calibri"/>
              </a:rPr>
              <a:t> </a:t>
            </a:r>
            <a:r>
              <a:rPr sz="2700" spc="-4" baseline="3034" dirty="0" smtClean="0">
                <a:latin typeface="Calibri"/>
                <a:cs typeface="Calibri"/>
              </a:rPr>
              <a:t>c</a:t>
            </a:r>
            <a:r>
              <a:rPr sz="2700" spc="0" baseline="3034" dirty="0" smtClean="0">
                <a:latin typeface="Calibri"/>
                <a:cs typeface="Calibri"/>
              </a:rPr>
              <a:t>1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= </a:t>
            </a:r>
            <a:r>
              <a:rPr sz="2700" spc="4" baseline="3034" dirty="0" smtClean="0">
                <a:latin typeface="Calibri"/>
                <a:cs typeface="Calibri"/>
              </a:rPr>
              <a:t>n</a:t>
            </a:r>
            <a:r>
              <a:rPr sz="2700" spc="-9" baseline="3034" dirty="0" smtClean="0">
                <a:latin typeface="Calibri"/>
                <a:cs typeface="Calibri"/>
              </a:rPr>
              <a:t>e</a:t>
            </a:r>
            <a:r>
              <a:rPr sz="2700" spc="0" baseline="3034" dirty="0" smtClean="0">
                <a:latin typeface="Calibri"/>
                <a:cs typeface="Calibri"/>
              </a:rPr>
              <a:t>w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C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-29" baseline="3034" dirty="0" smtClean="0">
                <a:latin typeface="Calibri"/>
                <a:cs typeface="Calibri"/>
              </a:rPr>
              <a:t>r</a:t>
            </a:r>
            <a:r>
              <a:rPr sz="2700" spc="-4" baseline="3034" dirty="0" smtClean="0">
                <a:latin typeface="Calibri"/>
                <a:cs typeface="Calibri"/>
              </a:rPr>
              <a:t>cl</a:t>
            </a:r>
            <a:r>
              <a:rPr sz="2700" spc="0" baseline="3034" dirty="0" smtClean="0">
                <a:latin typeface="Calibri"/>
                <a:cs typeface="Calibri"/>
              </a:rPr>
              <a:t>e(10.5</a:t>
            </a:r>
            <a:r>
              <a:rPr sz="2700" spc="-4" baseline="3034" dirty="0" smtClean="0">
                <a:latin typeface="Calibri"/>
                <a:cs typeface="Calibri"/>
              </a:rPr>
              <a:t>)</a:t>
            </a:r>
            <a:r>
              <a:rPr sz="2700" spc="0" baseline="3034" dirty="0" smtClean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5504" y="1581356"/>
            <a:ext cx="431241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as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10208" y="1581356"/>
            <a:ext cx="4723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Cir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8404" y="1947116"/>
            <a:ext cx="11190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pri</a:t>
            </a:r>
            <a:r>
              <a:rPr sz="1200" b="1" spc="-14" dirty="0" smtClean="0">
                <a:latin typeface="Arial"/>
                <a:cs typeface="Arial"/>
              </a:rPr>
              <a:t>v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te</a:t>
            </a:r>
            <a:r>
              <a:rPr sz="1200" b="1" spc="247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dou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24558" y="1947116"/>
            <a:ext cx="55742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38958" y="1947116"/>
            <a:ext cx="178836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I</a:t>
            </a:r>
            <a:r>
              <a:rPr sz="1200" b="1" spc="0" dirty="0" smtClean="0">
                <a:latin typeface="Arial"/>
                <a:cs typeface="Arial"/>
              </a:rPr>
              <a:t>nstan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Fi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ld :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03773" y="1964689"/>
            <a:ext cx="2332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C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-29" baseline="3034" dirty="0" smtClean="0">
                <a:latin typeface="Calibri"/>
                <a:cs typeface="Calibri"/>
              </a:rPr>
              <a:t>r</a:t>
            </a:r>
            <a:r>
              <a:rPr sz="2700" spc="-4" baseline="3034" dirty="0" smtClean="0">
                <a:latin typeface="Calibri"/>
                <a:cs typeface="Calibri"/>
              </a:rPr>
              <a:t>cl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29" baseline="3034" dirty="0" smtClean="0">
                <a:latin typeface="Calibri"/>
                <a:cs typeface="Calibri"/>
              </a:rPr>
              <a:t> </a:t>
            </a:r>
            <a:r>
              <a:rPr sz="2700" spc="-4" baseline="3034" dirty="0" smtClean="0">
                <a:latin typeface="Calibri"/>
                <a:cs typeface="Calibri"/>
              </a:rPr>
              <a:t>c</a:t>
            </a:r>
            <a:r>
              <a:rPr sz="2700" spc="0" baseline="3034" dirty="0" smtClean="0">
                <a:latin typeface="Calibri"/>
                <a:cs typeface="Calibri"/>
              </a:rPr>
              <a:t>2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= </a:t>
            </a:r>
            <a:r>
              <a:rPr sz="2700" spc="4" baseline="3034" dirty="0" smtClean="0">
                <a:latin typeface="Calibri"/>
                <a:cs typeface="Calibri"/>
              </a:rPr>
              <a:t>n</a:t>
            </a:r>
            <a:r>
              <a:rPr sz="2700" spc="-9" baseline="3034" dirty="0" smtClean="0">
                <a:latin typeface="Calibri"/>
                <a:cs typeface="Calibri"/>
              </a:rPr>
              <a:t>e</a:t>
            </a:r>
            <a:r>
              <a:rPr sz="2700" spc="0" baseline="3034" dirty="0" smtClean="0">
                <a:latin typeface="Calibri"/>
                <a:cs typeface="Calibri"/>
              </a:rPr>
              <a:t>w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C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-29" baseline="3034" dirty="0" smtClean="0">
                <a:latin typeface="Calibri"/>
                <a:cs typeface="Calibri"/>
              </a:rPr>
              <a:t>r</a:t>
            </a:r>
            <a:r>
              <a:rPr sz="2700" spc="-4" baseline="3034" dirty="0" smtClean="0">
                <a:latin typeface="Calibri"/>
                <a:cs typeface="Calibri"/>
              </a:rPr>
              <a:t>cl</a:t>
            </a:r>
            <a:r>
              <a:rPr sz="2700" spc="0" baseline="3034" dirty="0" smtClean="0">
                <a:latin typeface="Calibri"/>
                <a:cs typeface="Calibri"/>
              </a:rPr>
              <a:t>e(6</a:t>
            </a:r>
            <a:r>
              <a:rPr sz="2700" spc="-4" baseline="3034" dirty="0" smtClean="0">
                <a:latin typeface="Calibri"/>
                <a:cs typeface="Calibri"/>
              </a:rPr>
              <a:t>)</a:t>
            </a:r>
            <a:r>
              <a:rPr sz="2700" spc="0" baseline="3034" dirty="0" smtClean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8404" y="2129996"/>
            <a:ext cx="1631543" cy="543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Construct</a:t>
            </a:r>
            <a:r>
              <a:rPr sz="1200" b="1" spc="-4" dirty="0" smtClean="0">
                <a:latin typeface="Arial"/>
                <a:cs typeface="Arial"/>
              </a:rPr>
              <a:t>o</a:t>
            </a:r>
            <a:r>
              <a:rPr sz="1200" b="1" spc="0" dirty="0" smtClean="0">
                <a:latin typeface="Arial"/>
                <a:cs typeface="Arial"/>
              </a:rPr>
              <a:t>r 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sz="1200" b="1" spc="-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ir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-4" dirty="0" smtClean="0">
                <a:latin typeface="Arial"/>
                <a:cs typeface="Arial"/>
              </a:rPr>
              <a:t>(</a:t>
            </a:r>
            <a:r>
              <a:rPr sz="1200" b="1" spc="0" dirty="0" smtClean="0">
                <a:latin typeface="Arial"/>
                <a:cs typeface="Arial"/>
              </a:rPr>
              <a:t>d</a:t>
            </a:r>
            <a:r>
              <a:rPr sz="1200" b="1" spc="-4" dirty="0" smtClean="0">
                <a:latin typeface="Arial"/>
                <a:cs typeface="Arial"/>
              </a:rPr>
              <a:t>o</a:t>
            </a:r>
            <a:r>
              <a:rPr sz="1200" b="1" spc="0" dirty="0" smtClean="0">
                <a:latin typeface="Arial"/>
                <a:cs typeface="Arial"/>
              </a:rPr>
              <a:t>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dius)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-29" dirty="0" smtClean="0">
                <a:latin typeface="Arial"/>
                <a:cs typeface="Arial"/>
              </a:rPr>
              <a:t> </a:t>
            </a:r>
            <a:r>
              <a:rPr sz="1200" b="1" spc="-39" dirty="0" smtClean="0">
                <a:latin typeface="Arial"/>
                <a:cs typeface="Arial"/>
              </a:rPr>
              <a:t>A</a:t>
            </a:r>
            <a:r>
              <a:rPr sz="1200" b="1" spc="4" dirty="0" smtClean="0">
                <a:latin typeface="Arial"/>
                <a:cs typeface="Arial"/>
              </a:rPr>
              <a:t>ccess</a:t>
            </a:r>
            <a:r>
              <a:rPr sz="1200" b="1" spc="0" dirty="0" smtClean="0">
                <a:latin typeface="Arial"/>
                <a:cs typeface="Arial"/>
              </a:rPr>
              <a:t>or </a:t>
            </a:r>
            <a:r>
              <a:rPr sz="1200" b="1" spc="-4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38958" y="2312629"/>
            <a:ext cx="107707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84119" y="2312629"/>
            <a:ext cx="1688560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his</a:t>
            </a:r>
            <a:r>
              <a:rPr sz="1200" b="1" spc="4" dirty="0" smtClean="0">
                <a:latin typeface="Arial"/>
                <a:cs typeface="Arial"/>
              </a:rPr>
              <a:t>.</a:t>
            </a:r>
            <a:r>
              <a:rPr sz="1200" b="1" spc="0" dirty="0" smtClean="0">
                <a:latin typeface="Arial"/>
                <a:cs typeface="Arial"/>
              </a:rPr>
              <a:t>radius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=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radius; </a:t>
            </a:r>
            <a:r>
              <a:rPr sz="1200" b="1" spc="322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03773" y="2513584"/>
            <a:ext cx="262219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C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-29" baseline="3034" dirty="0" smtClean="0">
                <a:latin typeface="Calibri"/>
                <a:cs typeface="Calibri"/>
              </a:rPr>
              <a:t>r</a:t>
            </a:r>
            <a:r>
              <a:rPr sz="2700" spc="-4" baseline="3034" dirty="0" smtClean="0">
                <a:latin typeface="Calibri"/>
                <a:cs typeface="Calibri"/>
              </a:rPr>
              <a:t>cl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29" baseline="3034" dirty="0" smtClean="0">
                <a:latin typeface="Calibri"/>
                <a:cs typeface="Calibri"/>
              </a:rPr>
              <a:t> </a:t>
            </a:r>
            <a:r>
              <a:rPr sz="2700" spc="-4" baseline="3034" dirty="0" smtClean="0">
                <a:latin typeface="Calibri"/>
                <a:cs typeface="Calibri"/>
              </a:rPr>
              <a:t>c</a:t>
            </a:r>
            <a:r>
              <a:rPr sz="2700" spc="0" baseline="3034" dirty="0" smtClean="0">
                <a:latin typeface="Calibri"/>
                <a:cs typeface="Calibri"/>
              </a:rPr>
              <a:t>3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= </a:t>
            </a:r>
            <a:r>
              <a:rPr sz="2700" spc="4" baseline="3034" dirty="0" smtClean="0">
                <a:latin typeface="Calibri"/>
                <a:cs typeface="Calibri"/>
              </a:rPr>
              <a:t>n</a:t>
            </a:r>
            <a:r>
              <a:rPr sz="2700" spc="-9" baseline="3034" dirty="0" smtClean="0">
                <a:latin typeface="Calibri"/>
                <a:cs typeface="Calibri"/>
              </a:rPr>
              <a:t>e</a:t>
            </a:r>
            <a:r>
              <a:rPr sz="2700" spc="0" baseline="3034" dirty="0" smtClean="0">
                <a:latin typeface="Calibri"/>
                <a:cs typeface="Calibri"/>
              </a:rPr>
              <a:t>w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C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-29" baseline="3034" dirty="0" smtClean="0">
                <a:latin typeface="Calibri"/>
                <a:cs typeface="Calibri"/>
              </a:rPr>
              <a:t>r</a:t>
            </a:r>
            <a:r>
              <a:rPr sz="2700" spc="-4" baseline="3034" dirty="0" smtClean="0">
                <a:latin typeface="Calibri"/>
                <a:cs typeface="Calibri"/>
              </a:rPr>
              <a:t>cl</a:t>
            </a:r>
            <a:r>
              <a:rPr sz="2700" spc="0" baseline="3034" dirty="0" smtClean="0">
                <a:latin typeface="Calibri"/>
                <a:cs typeface="Calibri"/>
              </a:rPr>
              <a:t>e(10.5</a:t>
            </a:r>
            <a:r>
              <a:rPr sz="2700" spc="-4" baseline="3034" dirty="0" smtClean="0">
                <a:latin typeface="Calibri"/>
                <a:cs typeface="Calibri"/>
              </a:rPr>
              <a:t>)</a:t>
            </a:r>
            <a:r>
              <a:rPr sz="2700" spc="0" baseline="3034" dirty="0" smtClean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8404" y="2678890"/>
            <a:ext cx="11190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public </a:t>
            </a:r>
            <a:r>
              <a:rPr sz="1200" b="1" spc="302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dou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24558" y="2678890"/>
            <a:ext cx="88646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get</a:t>
            </a:r>
            <a:r>
              <a:rPr sz="1200" b="1" spc="-4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-4" dirty="0" smtClean="0"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38958" y="2678890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83585" y="2678890"/>
            <a:ext cx="149750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u</a:t>
            </a:r>
            <a:r>
              <a:rPr sz="1200" b="1" spc="0" dirty="0" smtClean="0">
                <a:latin typeface="Arial"/>
                <a:cs typeface="Arial"/>
              </a:rPr>
              <a:t>rn 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i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.r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;</a:t>
            </a:r>
            <a:r>
              <a:rPr sz="1200" b="1" spc="332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8404" y="2861770"/>
            <a:ext cx="194076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Met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r>
              <a:rPr sz="1200" b="1" spc="2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to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ompu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8404" y="3044650"/>
            <a:ext cx="11190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public </a:t>
            </a:r>
            <a:r>
              <a:rPr sz="1200" b="1" spc="302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dou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24558" y="3044650"/>
            <a:ext cx="46476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ea</a:t>
            </a:r>
            <a:r>
              <a:rPr sz="1200" b="1" spc="0" dirty="0" smtClean="0"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38958" y="3044650"/>
            <a:ext cx="234980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{ </a:t>
            </a:r>
            <a:r>
              <a:rPr sz="1200" b="1" spc="4" dirty="0" smtClean="0">
                <a:latin typeface="Arial"/>
                <a:cs typeface="Arial"/>
              </a:rPr>
              <a:t>re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u</a:t>
            </a:r>
            <a:r>
              <a:rPr sz="1200" b="1" spc="0" dirty="0" smtClean="0">
                <a:latin typeface="Arial"/>
                <a:cs typeface="Arial"/>
              </a:rPr>
              <a:t>rn</a:t>
            </a:r>
            <a:r>
              <a:rPr sz="1200" b="1" spc="-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3</a:t>
            </a:r>
            <a:r>
              <a:rPr sz="1200" b="1" spc="0" dirty="0" smtClean="0">
                <a:latin typeface="Arial"/>
                <a:cs typeface="Arial"/>
              </a:rPr>
              <a:t>.</a:t>
            </a:r>
            <a:r>
              <a:rPr sz="1200" b="1" spc="4" dirty="0" smtClean="0">
                <a:latin typeface="Arial"/>
                <a:cs typeface="Arial"/>
              </a:rPr>
              <a:t>145</a:t>
            </a:r>
            <a:r>
              <a:rPr sz="1200" b="1" spc="0" dirty="0" smtClean="0">
                <a:latin typeface="Arial"/>
                <a:cs typeface="Arial"/>
              </a:rPr>
              <a:t>6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*</a:t>
            </a:r>
            <a:r>
              <a:rPr sz="1200" b="1" spc="-2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dius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* </a:t>
            </a:r>
            <a:r>
              <a:rPr sz="1200" b="1" spc="4" dirty="0" smtClean="0">
                <a:latin typeface="Arial"/>
                <a:cs typeface="Arial"/>
              </a:rPr>
              <a:t>ra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24932" y="3044650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03773" y="3062224"/>
            <a:ext cx="319740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19" baseline="3034" dirty="0" smtClean="0">
                <a:latin typeface="Calibri"/>
                <a:cs typeface="Calibri"/>
              </a:rPr>
              <a:t>S</a:t>
            </a:r>
            <a:r>
              <a:rPr sz="2700" spc="-9" baseline="3034" dirty="0" smtClean="0">
                <a:latin typeface="Calibri"/>
                <a:cs typeface="Calibri"/>
              </a:rPr>
              <a:t>y</a:t>
            </a:r>
            <a:r>
              <a:rPr sz="2700" spc="-19" baseline="3034" dirty="0" smtClean="0">
                <a:latin typeface="Calibri"/>
                <a:cs typeface="Calibri"/>
              </a:rPr>
              <a:t>s</a:t>
            </a:r>
            <a:r>
              <a:rPr sz="2700" spc="-25" baseline="3034" dirty="0" smtClean="0">
                <a:latin typeface="Calibri"/>
                <a:cs typeface="Calibri"/>
              </a:rPr>
              <a:t>t</a:t>
            </a:r>
            <a:r>
              <a:rPr sz="2700" spc="0" baseline="3034" dirty="0" smtClean="0">
                <a:latin typeface="Calibri"/>
                <a:cs typeface="Calibri"/>
              </a:rPr>
              <a:t>em</a:t>
            </a:r>
            <a:r>
              <a:rPr sz="2700" spc="4" baseline="3034" dirty="0" smtClean="0">
                <a:latin typeface="Calibri"/>
                <a:cs typeface="Calibri"/>
              </a:rPr>
              <a:t>.</a:t>
            </a:r>
            <a:r>
              <a:rPr sz="2700" spc="0" baseline="3034" dirty="0" smtClean="0">
                <a:latin typeface="Calibri"/>
                <a:cs typeface="Calibri"/>
              </a:rPr>
              <a:t>out.pr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-9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t</a:t>
            </a:r>
            <a:r>
              <a:rPr sz="2700" spc="-9" baseline="3034" dirty="0" smtClean="0">
                <a:latin typeface="Calibri"/>
                <a:cs typeface="Calibri"/>
              </a:rPr>
              <a:t>l</a:t>
            </a:r>
            <a:r>
              <a:rPr sz="2700" spc="4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(</a:t>
            </a:r>
            <a:r>
              <a:rPr sz="2700" spc="-9" baseline="3034" dirty="0" smtClean="0">
                <a:latin typeface="Calibri"/>
                <a:cs typeface="Calibri"/>
              </a:rPr>
              <a:t>c</a:t>
            </a:r>
            <a:r>
              <a:rPr sz="2700" spc="0" baseline="3034" dirty="0" smtClean="0">
                <a:latin typeface="Calibri"/>
                <a:cs typeface="Calibri"/>
              </a:rPr>
              <a:t>1.e</a:t>
            </a:r>
            <a:r>
              <a:rPr sz="2700" spc="4" baseline="3034" dirty="0" smtClean="0">
                <a:latin typeface="Calibri"/>
                <a:cs typeface="Calibri"/>
              </a:rPr>
              <a:t>q</a:t>
            </a:r>
            <a:r>
              <a:rPr sz="2700" spc="0" baseline="3034" dirty="0" smtClean="0">
                <a:latin typeface="Calibri"/>
                <a:cs typeface="Calibri"/>
              </a:rPr>
              <a:t>uals(</a:t>
            </a:r>
            <a:r>
              <a:rPr sz="2700" spc="-4" baseline="3034" dirty="0" smtClean="0">
                <a:latin typeface="Calibri"/>
                <a:cs typeface="Calibri"/>
              </a:rPr>
              <a:t>c</a:t>
            </a:r>
            <a:r>
              <a:rPr sz="2700" spc="0" baseline="3034" dirty="0" smtClean="0">
                <a:latin typeface="Calibri"/>
                <a:cs typeface="Calibri"/>
              </a:rPr>
              <a:t>2</a:t>
            </a:r>
            <a:r>
              <a:rPr sz="2700" spc="-4" baseline="3034" dirty="0" smtClean="0">
                <a:latin typeface="Calibri"/>
                <a:cs typeface="Calibri"/>
              </a:rPr>
              <a:t>)</a:t>
            </a:r>
            <a:r>
              <a:rPr sz="2700" spc="0" baseline="3034" dirty="0" smtClean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8404" y="3227530"/>
            <a:ext cx="232308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Met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r>
              <a:rPr sz="1200" b="1" spc="2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to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ompu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peri</a:t>
            </a:r>
            <a:r>
              <a:rPr sz="1200" b="1" spc="4" dirty="0" smtClean="0">
                <a:latin typeface="Arial"/>
                <a:cs typeface="Arial"/>
              </a:rPr>
              <a:t>me</a:t>
            </a:r>
            <a:r>
              <a:rPr sz="1200" b="1" spc="0" dirty="0" smtClean="0">
                <a:latin typeface="Arial"/>
                <a:cs typeface="Arial"/>
              </a:rPr>
              <a:t>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404" y="3410410"/>
            <a:ext cx="11190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public </a:t>
            </a:r>
            <a:r>
              <a:rPr sz="1200" b="1" spc="302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dou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4558" y="3410410"/>
            <a:ext cx="84546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peri</a:t>
            </a:r>
            <a:r>
              <a:rPr sz="1200" b="1" spc="4" dirty="0" smtClean="0">
                <a:latin typeface="Arial"/>
                <a:cs typeface="Arial"/>
              </a:rPr>
              <a:t>me</a:t>
            </a:r>
            <a:r>
              <a:rPr sz="1200" b="1" spc="0" dirty="0" smtClean="0">
                <a:latin typeface="Arial"/>
                <a:cs typeface="Arial"/>
              </a:rPr>
              <a:t>ter()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38958" y="3410410"/>
            <a:ext cx="193550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{ </a:t>
            </a:r>
            <a:r>
              <a:rPr sz="1200" b="1" spc="4" dirty="0" smtClean="0">
                <a:latin typeface="Arial"/>
                <a:cs typeface="Arial"/>
              </a:rPr>
              <a:t>re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u</a:t>
            </a:r>
            <a:r>
              <a:rPr sz="1200" b="1" spc="0" dirty="0" smtClean="0">
                <a:latin typeface="Arial"/>
                <a:cs typeface="Arial"/>
              </a:rPr>
              <a:t>rn </a:t>
            </a:r>
            <a:r>
              <a:rPr sz="1200" b="1" spc="4" dirty="0" smtClean="0">
                <a:latin typeface="Arial"/>
                <a:cs typeface="Arial"/>
              </a:rPr>
              <a:t>2</a:t>
            </a:r>
            <a:r>
              <a:rPr sz="1200" b="1" spc="0" dirty="0" smtClean="0">
                <a:latin typeface="Arial"/>
                <a:cs typeface="Arial"/>
              </a:rPr>
              <a:t>*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3</a:t>
            </a:r>
            <a:r>
              <a:rPr sz="1200" b="1" spc="0" dirty="0" smtClean="0">
                <a:latin typeface="Arial"/>
                <a:cs typeface="Arial"/>
              </a:rPr>
              <a:t>.</a:t>
            </a:r>
            <a:r>
              <a:rPr sz="1200" b="1" spc="4" dirty="0" smtClean="0">
                <a:latin typeface="Arial"/>
                <a:cs typeface="Arial"/>
              </a:rPr>
              <a:t>145</a:t>
            </a:r>
            <a:r>
              <a:rPr sz="1200" b="1" spc="0" dirty="0" smtClean="0">
                <a:latin typeface="Arial"/>
                <a:cs typeface="Arial"/>
              </a:rPr>
              <a:t>6</a:t>
            </a:r>
            <a:r>
              <a:rPr sz="1200" b="1" spc="-3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*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3457" y="3410410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3773" y="3610864"/>
            <a:ext cx="319740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19" baseline="3034" dirty="0" smtClean="0">
                <a:latin typeface="Calibri"/>
                <a:cs typeface="Calibri"/>
              </a:rPr>
              <a:t>S</a:t>
            </a:r>
            <a:r>
              <a:rPr sz="2700" spc="-9" baseline="3034" dirty="0" smtClean="0">
                <a:latin typeface="Calibri"/>
                <a:cs typeface="Calibri"/>
              </a:rPr>
              <a:t>y</a:t>
            </a:r>
            <a:r>
              <a:rPr sz="2700" spc="-19" baseline="3034" dirty="0" smtClean="0">
                <a:latin typeface="Calibri"/>
                <a:cs typeface="Calibri"/>
              </a:rPr>
              <a:t>s</a:t>
            </a:r>
            <a:r>
              <a:rPr sz="2700" spc="-25" baseline="3034" dirty="0" smtClean="0">
                <a:latin typeface="Calibri"/>
                <a:cs typeface="Calibri"/>
              </a:rPr>
              <a:t>t</a:t>
            </a:r>
            <a:r>
              <a:rPr sz="2700" spc="0" baseline="3034" dirty="0" smtClean="0">
                <a:latin typeface="Calibri"/>
                <a:cs typeface="Calibri"/>
              </a:rPr>
              <a:t>em</a:t>
            </a:r>
            <a:r>
              <a:rPr sz="2700" spc="4" baseline="3034" dirty="0" smtClean="0">
                <a:latin typeface="Calibri"/>
                <a:cs typeface="Calibri"/>
              </a:rPr>
              <a:t>.</a:t>
            </a:r>
            <a:r>
              <a:rPr sz="2700" spc="0" baseline="3034" dirty="0" smtClean="0">
                <a:latin typeface="Calibri"/>
                <a:cs typeface="Calibri"/>
              </a:rPr>
              <a:t>out.pr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-9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t</a:t>
            </a:r>
            <a:r>
              <a:rPr sz="2700" spc="-9" baseline="3034" dirty="0" smtClean="0">
                <a:latin typeface="Calibri"/>
                <a:cs typeface="Calibri"/>
              </a:rPr>
              <a:t>l</a:t>
            </a:r>
            <a:r>
              <a:rPr sz="2700" spc="4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(</a:t>
            </a:r>
            <a:r>
              <a:rPr sz="2700" spc="-9" baseline="3034" dirty="0" smtClean="0">
                <a:latin typeface="Calibri"/>
                <a:cs typeface="Calibri"/>
              </a:rPr>
              <a:t>c</a:t>
            </a:r>
            <a:r>
              <a:rPr sz="2700" spc="0" baseline="3034" dirty="0" smtClean="0">
                <a:latin typeface="Calibri"/>
                <a:cs typeface="Calibri"/>
              </a:rPr>
              <a:t>1.e</a:t>
            </a:r>
            <a:r>
              <a:rPr sz="2700" spc="4" baseline="3034" dirty="0" smtClean="0">
                <a:latin typeface="Calibri"/>
                <a:cs typeface="Calibri"/>
              </a:rPr>
              <a:t>q</a:t>
            </a:r>
            <a:r>
              <a:rPr sz="2700" spc="0" baseline="3034" dirty="0" smtClean="0">
                <a:latin typeface="Calibri"/>
                <a:cs typeface="Calibri"/>
              </a:rPr>
              <a:t>uals(</a:t>
            </a:r>
            <a:r>
              <a:rPr sz="2700" spc="-4" baseline="3034" dirty="0" smtClean="0">
                <a:latin typeface="Calibri"/>
                <a:cs typeface="Calibri"/>
              </a:rPr>
              <a:t>c</a:t>
            </a:r>
            <a:r>
              <a:rPr sz="2700" spc="0" baseline="3034" dirty="0" smtClean="0">
                <a:latin typeface="Calibri"/>
                <a:cs typeface="Calibri"/>
              </a:rPr>
              <a:t>3</a:t>
            </a:r>
            <a:r>
              <a:rPr sz="2700" spc="-4" baseline="3034" dirty="0" smtClean="0">
                <a:latin typeface="Calibri"/>
                <a:cs typeface="Calibri"/>
              </a:rPr>
              <a:t>)</a:t>
            </a:r>
            <a:r>
              <a:rPr sz="2700" spc="0" baseline="3034" dirty="0" smtClean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404" y="3779313"/>
            <a:ext cx="3439407" cy="204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als</a:t>
            </a:r>
            <a:r>
              <a:rPr sz="1400" b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-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spc="3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1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-4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spc="-1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404" y="3993301"/>
            <a:ext cx="1305979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pub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li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boo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ean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4558" y="3993301"/>
            <a:ext cx="147932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qu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s(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ir</a:t>
            </a:r>
            <a:r>
              <a:rPr sz="1400" b="1" spc="-1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400" b="1" spc="33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04" y="4420021"/>
            <a:ext cx="3375101" cy="601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04">
              <a:lnSpc>
                <a:spcPts val="1535"/>
              </a:lnSpc>
              <a:spcBef>
                <a:spcPts val="76"/>
              </a:spcBef>
            </a:pP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-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-1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400" b="1" spc="-3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==</a:t>
            </a:r>
            <a:r>
              <a:rPr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IN" sz="14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spc="4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spc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4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4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400" dirty="0">
              <a:latin typeface="Arial"/>
              <a:cs typeface="Arial"/>
            </a:endParaRPr>
          </a:p>
          <a:p>
            <a:pPr marL="355600" marR="26746">
              <a:lnSpc>
                <a:spcPct val="95825"/>
              </a:lnSpc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} 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1400" b="1" spc="1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400" b="1" spc="-19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 dirty="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65"/>
              </a:spcBef>
            </a:pPr>
            <a:r>
              <a:rPr sz="1200" b="1" spc="0" dirty="0" smtClean="0">
                <a:latin typeface="Arial"/>
                <a:cs typeface="Arial"/>
              </a:rPr>
              <a:t>} </a:t>
            </a:r>
            <a:r>
              <a:rPr sz="1200" b="1" spc="4" dirty="0" smtClean="0">
                <a:latin typeface="Arial"/>
                <a:cs typeface="Arial"/>
              </a:rPr>
              <a:t>/</a:t>
            </a:r>
            <a:r>
              <a:rPr sz="1200" b="1" spc="0" dirty="0" smtClean="0">
                <a:latin typeface="Arial"/>
                <a:cs typeface="Arial"/>
              </a:rPr>
              <a:t>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End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of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as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-2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Cir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7664" y="4556125"/>
            <a:ext cx="2725393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equ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700" b="1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in th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ase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wi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-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-44" baseline="1517" dirty="0" smtClean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-3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-34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om</a:t>
            </a:r>
            <a:r>
              <a:rPr sz="2700" b="1" spc="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cle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3540" y="465946"/>
            <a:ext cx="625035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publi</a:t>
            </a:r>
            <a:r>
              <a:rPr sz="3600" b="1" spc="0" dirty="0" smtClean="0">
                <a:latin typeface="Arial"/>
                <a:cs typeface="Arial"/>
              </a:rPr>
              <a:t>c</a:t>
            </a:r>
            <a:r>
              <a:rPr sz="3600" b="1" spc="-250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S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0" dirty="0" smtClean="0">
                <a:latin typeface="Arial"/>
                <a:cs typeface="Arial"/>
              </a:rPr>
              <a:t>g</a:t>
            </a:r>
            <a:r>
              <a:rPr sz="3600" b="1" spc="-24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-159" dirty="0" smtClean="0">
                <a:latin typeface="Arial"/>
                <a:cs typeface="Arial"/>
              </a:rPr>
              <a:t>oS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ing</a:t>
            </a:r>
            <a:r>
              <a:rPr sz="3600" b="1" spc="-144" dirty="0" smtClean="0">
                <a:latin typeface="Arial"/>
                <a:cs typeface="Arial"/>
              </a:rPr>
              <a:t>(</a:t>
            </a:r>
            <a:r>
              <a:rPr sz="3600" b="1" spc="0" dirty="0" smtClean="0">
                <a:latin typeface="Arial"/>
                <a:cs typeface="Arial"/>
              </a:rPr>
              <a:t>)</a:t>
            </a:r>
            <a:r>
              <a:rPr sz="3600" b="1" spc="-23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1577371"/>
            <a:ext cx="342696" cy="1647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2488"/>
              </a:lnSpc>
              <a:spcBef>
                <a:spcPts val="664"/>
              </a:spcBef>
            </a:pPr>
            <a:r>
              <a:rPr sz="2400" spc="0" dirty="0" smtClean="0">
                <a:solidFill>
                  <a:srgbClr val="0F1141"/>
                </a:solidFill>
                <a:latin typeface="Wingdings"/>
                <a:cs typeface="Wingdings"/>
              </a:rPr>
              <a:t>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780"/>
              </a:spcBef>
            </a:pPr>
            <a:r>
              <a:rPr sz="2400" spc="0" dirty="0" smtClean="0">
                <a:solidFill>
                  <a:srgbClr val="0F1141"/>
                </a:solidFill>
                <a:latin typeface="Wingdings"/>
                <a:cs typeface="Wingdings"/>
              </a:rPr>
              <a:t>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804"/>
              </a:spcBef>
            </a:pPr>
            <a:r>
              <a:rPr sz="2400" spc="0" dirty="0" smtClean="0">
                <a:solidFill>
                  <a:srgbClr val="0F1141"/>
                </a:solidFill>
                <a:latin typeface="Wingdings"/>
                <a:cs typeface="Wingdings"/>
              </a:rPr>
              <a:t>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440" y="1577371"/>
            <a:ext cx="865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pu</a:t>
            </a:r>
            <a:r>
              <a:rPr sz="2400" spc="-4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2594" y="1577371"/>
            <a:ext cx="8672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String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1775" y="1577371"/>
            <a:ext cx="13256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toSt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4" dirty="0" smtClean="0">
                <a:latin typeface="Arial"/>
                <a:cs typeface="Arial"/>
              </a:rPr>
              <a:t>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440" y="2016537"/>
            <a:ext cx="6521035" cy="767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37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Returns s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ring fo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 Object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56"/>
              </a:spcBef>
            </a:pPr>
            <a:r>
              <a:rPr sz="2400" spc="0" dirty="0" smtClean="0">
                <a:latin typeface="Arial"/>
                <a:cs typeface="Arial"/>
              </a:rPr>
              <a:t>Syste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.out</a:t>
            </a:r>
            <a:r>
              <a:rPr sz="2400" spc="4" dirty="0" smtClean="0">
                <a:latin typeface="Arial"/>
                <a:cs typeface="Arial"/>
              </a:rPr>
              <a:t>.</a:t>
            </a:r>
            <a:r>
              <a:rPr sz="2400" spc="0" dirty="0" smtClean="0">
                <a:latin typeface="Arial"/>
                <a:cs typeface="Arial"/>
              </a:rPr>
              <a:t>println</a:t>
            </a:r>
            <a:r>
              <a:rPr sz="2400" spc="4" dirty="0" smtClean="0">
                <a:latin typeface="Arial"/>
                <a:cs typeface="Arial"/>
              </a:rPr>
              <a:t>(</a:t>
            </a:r>
            <a:r>
              <a:rPr sz="2400" spc="0" dirty="0" smtClean="0">
                <a:latin typeface="Arial"/>
                <a:cs typeface="Arial"/>
              </a:rPr>
              <a:t>) </a:t>
            </a:r>
            <a:r>
              <a:rPr sz="2400" spc="0" dirty="0" smtClean="0">
                <a:latin typeface="Wingdings"/>
                <a:cs typeface="Wingdings"/>
              </a:rPr>
              <a:t></a:t>
            </a:r>
            <a:r>
              <a:rPr sz="2400" spc="-6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w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ys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spl</a:t>
            </a:r>
            <a:r>
              <a:rPr sz="2400" spc="-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ys</a:t>
            </a:r>
            <a:r>
              <a:rPr sz="2400" spc="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in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String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1072" y="2453925"/>
            <a:ext cx="6813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fo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0" y="2894361"/>
            <a:ext cx="7865516" cy="113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The default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toSt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()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method in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Ob</a:t>
            </a:r>
            <a:r>
              <a:rPr sz="2400" spc="4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ect 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spl</a:t>
            </a:r>
            <a:r>
              <a:rPr sz="2400" spc="-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ys</a:t>
            </a:r>
            <a:r>
              <a:rPr sz="2400" spc="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-4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tput 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fol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-4" dirty="0" smtClean="0">
                <a:latin typeface="Arial"/>
                <a:cs typeface="Arial"/>
              </a:rPr>
              <a:t>w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3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form</a:t>
            </a:r>
            <a:endParaRPr sz="2400">
              <a:latin typeface="Arial"/>
              <a:cs typeface="Arial"/>
            </a:endParaRPr>
          </a:p>
          <a:p>
            <a:pPr marL="81279">
              <a:lnSpc>
                <a:spcPct val="95825"/>
              </a:lnSpc>
              <a:spcBef>
                <a:spcPts val="699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&lt;&lt;c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nam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f-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Ob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ect&gt;</a:t>
            </a:r>
            <a:r>
              <a:rPr sz="24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@ &lt;&lt;has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spc="9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object&gt;&gt;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4136915"/>
            <a:ext cx="3426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Wingdings"/>
                <a:cs typeface="Wingdings"/>
              </a:rPr>
              <a:t>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440" y="4136802"/>
            <a:ext cx="6402112" cy="697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Syste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.out</a:t>
            </a:r>
            <a:r>
              <a:rPr sz="2400" spc="4" dirty="0" smtClean="0">
                <a:latin typeface="Arial"/>
                <a:cs typeface="Arial"/>
              </a:rPr>
              <a:t>.</a:t>
            </a:r>
            <a:r>
              <a:rPr sz="2400" spc="0" dirty="0" smtClean="0">
                <a:latin typeface="Arial"/>
                <a:cs typeface="Arial"/>
              </a:rPr>
              <a:t>println</a:t>
            </a:r>
            <a:r>
              <a:rPr sz="2400" spc="4" dirty="0" smtClean="0">
                <a:latin typeface="Arial"/>
                <a:cs typeface="Arial"/>
              </a:rPr>
              <a:t>(</a:t>
            </a:r>
            <a:r>
              <a:rPr sz="2400" spc="0" dirty="0" smtClean="0">
                <a:latin typeface="Arial"/>
                <a:cs typeface="Arial"/>
              </a:rPr>
              <a:t>) </a:t>
            </a:r>
            <a:r>
              <a:rPr sz="2400" spc="0" dirty="0" smtClean="0">
                <a:latin typeface="Wingdings"/>
                <a:cs typeface="Wingdings"/>
              </a:rPr>
              <a:t></a:t>
            </a:r>
            <a:r>
              <a:rPr sz="2400" spc="5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cal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toSt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g()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-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pon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 marR="45737">
              <a:lnSpc>
                <a:spcPct val="95825"/>
              </a:lnSpc>
              <a:spcBef>
                <a:spcPts val="2"/>
              </a:spcBef>
            </a:pPr>
            <a:r>
              <a:rPr sz="2400" spc="0" dirty="0" smtClean="0">
                <a:latin typeface="Arial"/>
                <a:cs typeface="Arial"/>
              </a:rPr>
              <a:t>that be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on</a:t>
            </a:r>
            <a:r>
              <a:rPr sz="2400" spc="-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to c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ass 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ype. </a:t>
            </a:r>
            <a:r>
              <a:rPr sz="2400" spc="-9" dirty="0" smtClean="0">
                <a:latin typeface="Arial"/>
                <a:cs typeface="Arial"/>
              </a:rPr>
              <a:t>F</a:t>
            </a:r>
            <a:r>
              <a:rPr sz="2400" spc="0" dirty="0" smtClean="0">
                <a:latin typeface="Arial"/>
                <a:cs typeface="Arial"/>
              </a:rPr>
              <a:t>or 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-9" dirty="0" smtClean="0">
                <a:latin typeface="Arial"/>
                <a:cs typeface="Arial"/>
              </a:rPr>
              <a:t>x</a:t>
            </a:r>
            <a:r>
              <a:rPr sz="2400" spc="0" dirty="0" smtClean="0">
                <a:latin typeface="Arial"/>
                <a:cs typeface="Arial"/>
              </a:rPr>
              <a:t>ample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6884" y="4136802"/>
            <a:ext cx="16124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268" y="5380640"/>
            <a:ext cx="7639067" cy="330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Sys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rin</a:t>
            </a:r>
            <a:r>
              <a:rPr sz="2400" spc="9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-25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(x); </a:t>
            </a:r>
            <a:r>
              <a:rPr sz="2400" spc="0" dirty="0" smtClean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400" spc="5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System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out.p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tl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n(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g());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84414" y="3141726"/>
            <a:ext cx="649224" cy="914400"/>
          </a:xfrm>
          <a:custGeom>
            <a:avLst/>
            <a:gdLst/>
            <a:ahLst/>
            <a:cxnLst/>
            <a:rect l="l" t="t" r="r" b="b"/>
            <a:pathLst>
              <a:path w="649224" h="914400">
                <a:moveTo>
                  <a:pt x="0" y="0"/>
                </a:moveTo>
                <a:lnTo>
                  <a:pt x="26629" y="634"/>
                </a:lnTo>
                <a:lnTo>
                  <a:pt x="52664" y="2506"/>
                </a:lnTo>
                <a:lnTo>
                  <a:pt x="78022" y="5564"/>
                </a:lnTo>
                <a:lnTo>
                  <a:pt x="102620" y="9761"/>
                </a:lnTo>
                <a:lnTo>
                  <a:pt x="126372" y="15047"/>
                </a:lnTo>
                <a:lnTo>
                  <a:pt x="149198" y="21372"/>
                </a:lnTo>
                <a:lnTo>
                  <a:pt x="171012" y="28688"/>
                </a:lnTo>
                <a:lnTo>
                  <a:pt x="191731" y="36945"/>
                </a:lnTo>
                <a:lnTo>
                  <a:pt x="211272" y="46094"/>
                </a:lnTo>
                <a:lnTo>
                  <a:pt x="229552" y="56086"/>
                </a:lnTo>
                <a:lnTo>
                  <a:pt x="246487" y="66871"/>
                </a:lnTo>
                <a:lnTo>
                  <a:pt x="261993" y="78400"/>
                </a:lnTo>
                <a:lnTo>
                  <a:pt x="275988" y="90624"/>
                </a:lnTo>
                <a:lnTo>
                  <a:pt x="288388" y="103494"/>
                </a:lnTo>
                <a:lnTo>
                  <a:pt x="299108" y="116961"/>
                </a:lnTo>
                <a:lnTo>
                  <a:pt x="308067" y="130974"/>
                </a:lnTo>
                <a:lnTo>
                  <a:pt x="315180" y="145486"/>
                </a:lnTo>
                <a:lnTo>
                  <a:pt x="320364" y="160446"/>
                </a:lnTo>
                <a:lnTo>
                  <a:pt x="323536" y="175806"/>
                </a:lnTo>
                <a:lnTo>
                  <a:pt x="324611" y="191515"/>
                </a:lnTo>
                <a:lnTo>
                  <a:pt x="324611" y="265684"/>
                </a:lnTo>
                <a:lnTo>
                  <a:pt x="325687" y="281393"/>
                </a:lnTo>
                <a:lnTo>
                  <a:pt x="328859" y="296753"/>
                </a:lnTo>
                <a:lnTo>
                  <a:pt x="334043" y="311713"/>
                </a:lnTo>
                <a:lnTo>
                  <a:pt x="341156" y="326225"/>
                </a:lnTo>
                <a:lnTo>
                  <a:pt x="350115" y="340238"/>
                </a:lnTo>
                <a:lnTo>
                  <a:pt x="360835" y="353705"/>
                </a:lnTo>
                <a:lnTo>
                  <a:pt x="373235" y="366575"/>
                </a:lnTo>
                <a:lnTo>
                  <a:pt x="387230" y="378799"/>
                </a:lnTo>
                <a:lnTo>
                  <a:pt x="402736" y="390328"/>
                </a:lnTo>
                <a:lnTo>
                  <a:pt x="419671" y="401113"/>
                </a:lnTo>
                <a:lnTo>
                  <a:pt x="437951" y="411105"/>
                </a:lnTo>
                <a:lnTo>
                  <a:pt x="457492" y="420254"/>
                </a:lnTo>
                <a:lnTo>
                  <a:pt x="478211" y="428511"/>
                </a:lnTo>
                <a:lnTo>
                  <a:pt x="500025" y="435827"/>
                </a:lnTo>
                <a:lnTo>
                  <a:pt x="522851" y="442152"/>
                </a:lnTo>
                <a:lnTo>
                  <a:pt x="546603" y="447438"/>
                </a:lnTo>
                <a:lnTo>
                  <a:pt x="571201" y="451635"/>
                </a:lnTo>
                <a:lnTo>
                  <a:pt x="596559" y="454693"/>
                </a:lnTo>
                <a:lnTo>
                  <a:pt x="622594" y="456565"/>
                </a:lnTo>
                <a:lnTo>
                  <a:pt x="649224" y="457200"/>
                </a:lnTo>
                <a:lnTo>
                  <a:pt x="622594" y="457834"/>
                </a:lnTo>
                <a:lnTo>
                  <a:pt x="596559" y="459706"/>
                </a:lnTo>
                <a:lnTo>
                  <a:pt x="571201" y="462764"/>
                </a:lnTo>
                <a:lnTo>
                  <a:pt x="546603" y="466961"/>
                </a:lnTo>
                <a:lnTo>
                  <a:pt x="522851" y="472247"/>
                </a:lnTo>
                <a:lnTo>
                  <a:pt x="500025" y="478572"/>
                </a:lnTo>
                <a:lnTo>
                  <a:pt x="478211" y="485888"/>
                </a:lnTo>
                <a:lnTo>
                  <a:pt x="457492" y="494145"/>
                </a:lnTo>
                <a:lnTo>
                  <a:pt x="437951" y="503294"/>
                </a:lnTo>
                <a:lnTo>
                  <a:pt x="419671" y="513286"/>
                </a:lnTo>
                <a:lnTo>
                  <a:pt x="402736" y="524071"/>
                </a:lnTo>
                <a:lnTo>
                  <a:pt x="387230" y="535600"/>
                </a:lnTo>
                <a:lnTo>
                  <a:pt x="373235" y="547824"/>
                </a:lnTo>
                <a:lnTo>
                  <a:pt x="360835" y="560694"/>
                </a:lnTo>
                <a:lnTo>
                  <a:pt x="350115" y="574161"/>
                </a:lnTo>
                <a:lnTo>
                  <a:pt x="341156" y="588174"/>
                </a:lnTo>
                <a:lnTo>
                  <a:pt x="334043" y="602686"/>
                </a:lnTo>
                <a:lnTo>
                  <a:pt x="328859" y="617646"/>
                </a:lnTo>
                <a:lnTo>
                  <a:pt x="325687" y="633006"/>
                </a:lnTo>
                <a:lnTo>
                  <a:pt x="324611" y="648716"/>
                </a:lnTo>
                <a:lnTo>
                  <a:pt x="324611" y="722884"/>
                </a:lnTo>
                <a:lnTo>
                  <a:pt x="323536" y="738593"/>
                </a:lnTo>
                <a:lnTo>
                  <a:pt x="320364" y="753953"/>
                </a:lnTo>
                <a:lnTo>
                  <a:pt x="315180" y="768913"/>
                </a:lnTo>
                <a:lnTo>
                  <a:pt x="308067" y="783425"/>
                </a:lnTo>
                <a:lnTo>
                  <a:pt x="299108" y="797438"/>
                </a:lnTo>
                <a:lnTo>
                  <a:pt x="288388" y="810905"/>
                </a:lnTo>
                <a:lnTo>
                  <a:pt x="275988" y="823775"/>
                </a:lnTo>
                <a:lnTo>
                  <a:pt x="261993" y="835999"/>
                </a:lnTo>
                <a:lnTo>
                  <a:pt x="246487" y="847528"/>
                </a:lnTo>
                <a:lnTo>
                  <a:pt x="229552" y="858313"/>
                </a:lnTo>
                <a:lnTo>
                  <a:pt x="211272" y="868305"/>
                </a:lnTo>
                <a:lnTo>
                  <a:pt x="191731" y="877454"/>
                </a:lnTo>
                <a:lnTo>
                  <a:pt x="171012" y="885711"/>
                </a:lnTo>
                <a:lnTo>
                  <a:pt x="149198" y="893027"/>
                </a:lnTo>
                <a:lnTo>
                  <a:pt x="126372" y="899352"/>
                </a:lnTo>
                <a:lnTo>
                  <a:pt x="102620" y="904638"/>
                </a:lnTo>
                <a:lnTo>
                  <a:pt x="78022" y="908835"/>
                </a:lnTo>
                <a:lnTo>
                  <a:pt x="52664" y="911893"/>
                </a:lnTo>
                <a:lnTo>
                  <a:pt x="26629" y="913765"/>
                </a:lnTo>
                <a:lnTo>
                  <a:pt x="0" y="914400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36584" y="3594354"/>
            <a:ext cx="309118" cy="771525"/>
          </a:xfrm>
          <a:custGeom>
            <a:avLst/>
            <a:gdLst/>
            <a:ahLst/>
            <a:cxnLst/>
            <a:rect l="l" t="t" r="r" b="b"/>
            <a:pathLst>
              <a:path w="309118" h="771525">
                <a:moveTo>
                  <a:pt x="284861" y="0"/>
                </a:moveTo>
                <a:lnTo>
                  <a:pt x="257556" y="72771"/>
                </a:lnTo>
                <a:lnTo>
                  <a:pt x="281813" y="81915"/>
                </a:lnTo>
                <a:lnTo>
                  <a:pt x="309118" y="9144"/>
                </a:lnTo>
                <a:lnTo>
                  <a:pt x="284861" y="0"/>
                </a:lnTo>
                <a:close/>
              </a:path>
              <a:path w="309118" h="771525">
                <a:moveTo>
                  <a:pt x="248539" y="97028"/>
                </a:moveTo>
                <a:lnTo>
                  <a:pt x="221107" y="169799"/>
                </a:lnTo>
                <a:lnTo>
                  <a:pt x="245364" y="178943"/>
                </a:lnTo>
                <a:lnTo>
                  <a:pt x="272796" y="106172"/>
                </a:lnTo>
                <a:lnTo>
                  <a:pt x="248539" y="97028"/>
                </a:lnTo>
                <a:close/>
              </a:path>
              <a:path w="309118" h="771525">
                <a:moveTo>
                  <a:pt x="212090" y="194056"/>
                </a:moveTo>
                <a:lnTo>
                  <a:pt x="184785" y="266827"/>
                </a:lnTo>
                <a:lnTo>
                  <a:pt x="209042" y="275971"/>
                </a:lnTo>
                <a:lnTo>
                  <a:pt x="236347" y="203200"/>
                </a:lnTo>
                <a:lnTo>
                  <a:pt x="212090" y="194056"/>
                </a:lnTo>
                <a:close/>
              </a:path>
              <a:path w="309118" h="771525">
                <a:moveTo>
                  <a:pt x="175641" y="291084"/>
                </a:moveTo>
                <a:lnTo>
                  <a:pt x="148336" y="363855"/>
                </a:lnTo>
                <a:lnTo>
                  <a:pt x="172593" y="372872"/>
                </a:lnTo>
                <a:lnTo>
                  <a:pt x="199898" y="300228"/>
                </a:lnTo>
                <a:lnTo>
                  <a:pt x="175641" y="291084"/>
                </a:lnTo>
                <a:close/>
              </a:path>
              <a:path w="309118" h="771525">
                <a:moveTo>
                  <a:pt x="139192" y="388112"/>
                </a:moveTo>
                <a:lnTo>
                  <a:pt x="111887" y="460883"/>
                </a:lnTo>
                <a:lnTo>
                  <a:pt x="136144" y="469900"/>
                </a:lnTo>
                <a:lnTo>
                  <a:pt x="163449" y="397129"/>
                </a:lnTo>
                <a:lnTo>
                  <a:pt x="139192" y="388112"/>
                </a:lnTo>
                <a:close/>
              </a:path>
              <a:path w="309118" h="771525">
                <a:moveTo>
                  <a:pt x="102743" y="485140"/>
                </a:moveTo>
                <a:lnTo>
                  <a:pt x="75438" y="557911"/>
                </a:lnTo>
                <a:lnTo>
                  <a:pt x="99695" y="566928"/>
                </a:lnTo>
                <a:lnTo>
                  <a:pt x="127000" y="494157"/>
                </a:lnTo>
                <a:lnTo>
                  <a:pt x="102743" y="485140"/>
                </a:lnTo>
                <a:close/>
              </a:path>
              <a:path w="309118" h="771525">
                <a:moveTo>
                  <a:pt x="66294" y="582168"/>
                </a:moveTo>
                <a:lnTo>
                  <a:pt x="38989" y="654812"/>
                </a:lnTo>
                <a:lnTo>
                  <a:pt x="63246" y="663956"/>
                </a:lnTo>
                <a:lnTo>
                  <a:pt x="90550" y="591185"/>
                </a:lnTo>
                <a:lnTo>
                  <a:pt x="66294" y="582168"/>
                </a:lnTo>
                <a:close/>
              </a:path>
              <a:path w="309118" h="771525">
                <a:moveTo>
                  <a:pt x="0" y="685038"/>
                </a:moveTo>
                <a:lnTo>
                  <a:pt x="9017" y="771525"/>
                </a:lnTo>
                <a:lnTo>
                  <a:pt x="43942" y="715391"/>
                </a:lnTo>
                <a:lnTo>
                  <a:pt x="48460" y="703305"/>
                </a:lnTo>
                <a:lnTo>
                  <a:pt x="54101" y="688213"/>
                </a:lnTo>
                <a:lnTo>
                  <a:pt x="29845" y="679069"/>
                </a:lnTo>
                <a:lnTo>
                  <a:pt x="24226" y="694170"/>
                </a:lnTo>
                <a:lnTo>
                  <a:pt x="19685" y="706374"/>
                </a:lnTo>
                <a:lnTo>
                  <a:pt x="0" y="685038"/>
                </a:lnTo>
                <a:close/>
              </a:path>
              <a:path w="309118" h="771525">
                <a:moveTo>
                  <a:pt x="43942" y="715391"/>
                </a:moveTo>
                <a:lnTo>
                  <a:pt x="9017" y="771525"/>
                </a:lnTo>
                <a:lnTo>
                  <a:pt x="72771" y="712470"/>
                </a:lnTo>
                <a:lnTo>
                  <a:pt x="48460" y="703305"/>
                </a:lnTo>
                <a:lnTo>
                  <a:pt x="43942" y="715391"/>
                </a:lnTo>
                <a:close/>
              </a:path>
              <a:path w="309118" h="771525">
                <a:moveTo>
                  <a:pt x="0" y="685038"/>
                </a:moveTo>
                <a:lnTo>
                  <a:pt x="19685" y="706374"/>
                </a:lnTo>
                <a:lnTo>
                  <a:pt x="24226" y="694170"/>
                </a:lnTo>
                <a:lnTo>
                  <a:pt x="0" y="6850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83540" y="236845"/>
            <a:ext cx="4628446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publi</a:t>
            </a:r>
            <a:r>
              <a:rPr sz="3600" b="1" spc="0" dirty="0" smtClean="0">
                <a:latin typeface="Arial"/>
                <a:cs typeface="Arial"/>
              </a:rPr>
              <a:t>c</a:t>
            </a:r>
            <a:r>
              <a:rPr sz="3600" b="1" spc="-250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S</a:t>
            </a:r>
            <a:r>
              <a:rPr sz="3600" b="1" spc="-154" dirty="0" smtClean="0">
                <a:latin typeface="Arial"/>
                <a:cs typeface="Arial"/>
              </a:rPr>
              <a:t>tr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0" dirty="0" smtClean="0">
                <a:latin typeface="Arial"/>
                <a:cs typeface="Arial"/>
              </a:rPr>
              <a:t>g</a:t>
            </a:r>
            <a:r>
              <a:rPr sz="3600" b="1" spc="-244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-159" dirty="0" smtClean="0">
                <a:latin typeface="Arial"/>
                <a:cs typeface="Arial"/>
              </a:rPr>
              <a:t>oS</a:t>
            </a:r>
            <a:r>
              <a:rPr sz="3600" b="1" spc="-154" dirty="0" smtClean="0">
                <a:latin typeface="Arial"/>
                <a:cs typeface="Arial"/>
              </a:rPr>
              <a:t>tr</a:t>
            </a:r>
            <a:r>
              <a:rPr sz="3600" b="1" spc="-159" dirty="0" smtClean="0">
                <a:latin typeface="Arial"/>
                <a:cs typeface="Arial"/>
              </a:rPr>
              <a:t>ing</a:t>
            </a:r>
            <a:r>
              <a:rPr sz="3600" b="1" spc="-144" dirty="0" smtClean="0">
                <a:latin typeface="Arial"/>
                <a:cs typeface="Arial"/>
              </a:rPr>
              <a:t>(</a:t>
            </a:r>
            <a:r>
              <a:rPr sz="3600" b="1" spc="0" dirty="0" smtClean="0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  <a:p>
            <a:pPr marL="12700" marR="68625">
              <a:lnSpc>
                <a:spcPts val="3640"/>
              </a:lnSpc>
            </a:pPr>
            <a:r>
              <a:rPr sz="3600" b="1" spc="0" dirty="0" smtClean="0">
                <a:latin typeface="Arial"/>
                <a:cs typeface="Arial"/>
              </a:rPr>
              <a:t>:</a:t>
            </a:r>
            <a:r>
              <a:rPr sz="3600" b="1" spc="-300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14037" y="236845"/>
            <a:ext cx="161980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M</a:t>
            </a:r>
            <a:r>
              <a:rPr sz="3600" b="1" spc="-154" dirty="0" smtClean="0">
                <a:latin typeface="Arial"/>
                <a:cs typeface="Arial"/>
              </a:rPr>
              <a:t>et</a:t>
            </a:r>
            <a:r>
              <a:rPr sz="3600" b="1" spc="-159" dirty="0" smtClean="0">
                <a:latin typeface="Arial"/>
                <a:cs typeface="Arial"/>
              </a:rPr>
              <a:t>ho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504" y="1470358"/>
            <a:ext cx="167086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Fi</a:t>
            </a:r>
            <a:r>
              <a:rPr sz="1200" b="1" spc="4" dirty="0" smtClean="0">
                <a:latin typeface="Arial"/>
                <a:cs typeface="Arial"/>
              </a:rPr>
              <a:t>l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N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me</a:t>
            </a:r>
            <a:r>
              <a:rPr sz="1200" b="1" spc="-1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: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-84" dirty="0" smtClean="0">
                <a:latin typeface="Arial"/>
                <a:cs typeface="Arial"/>
              </a:rPr>
              <a:t>T</a:t>
            </a:r>
            <a:r>
              <a:rPr sz="1200" b="1" spc="4" dirty="0" smtClean="0">
                <a:latin typeface="Arial"/>
                <a:cs typeface="Arial"/>
              </a:rPr>
              <a:t>es</a:t>
            </a:r>
            <a:r>
              <a:rPr sz="1200" b="1" spc="0" dirty="0" smtClean="0">
                <a:latin typeface="Arial"/>
                <a:cs typeface="Arial"/>
              </a:rPr>
              <a:t>t.</a:t>
            </a:r>
            <a:r>
              <a:rPr sz="1200" b="1" spc="-9" dirty="0" smtClean="0">
                <a:latin typeface="Arial"/>
                <a:cs typeface="Arial"/>
              </a:rPr>
              <a:t>j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-19" dirty="0" smtClean="0">
                <a:latin typeface="Arial"/>
                <a:cs typeface="Arial"/>
              </a:rPr>
              <a:t>v</a:t>
            </a:r>
            <a:r>
              <a:rPr sz="1200" b="1" spc="0" dirty="0" smtClean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03773" y="1505965"/>
            <a:ext cx="265533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cle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c1 =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n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700" b="1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(10.5);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5504" y="1653238"/>
            <a:ext cx="431241" cy="36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as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10208" y="1653238"/>
            <a:ext cx="4723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Cir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8404" y="2019379"/>
            <a:ext cx="11190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pri</a:t>
            </a:r>
            <a:r>
              <a:rPr sz="1200" b="1" spc="-14" dirty="0" smtClean="0">
                <a:latin typeface="Arial"/>
                <a:cs typeface="Arial"/>
              </a:rPr>
              <a:t>v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te</a:t>
            </a:r>
            <a:r>
              <a:rPr sz="1200" b="1" spc="247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dou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24558" y="2019379"/>
            <a:ext cx="55742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38958" y="2019379"/>
            <a:ext cx="178836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I</a:t>
            </a:r>
            <a:r>
              <a:rPr sz="1200" b="1" spc="0" dirty="0" smtClean="0">
                <a:latin typeface="Arial"/>
                <a:cs typeface="Arial"/>
              </a:rPr>
              <a:t>nstan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Fi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ld :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03773" y="2054860"/>
            <a:ext cx="23625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cle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c2 =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n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700" b="1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(6);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8404" y="2202259"/>
            <a:ext cx="1631543" cy="543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Construct</a:t>
            </a:r>
            <a:r>
              <a:rPr sz="1200" b="1" spc="-4" dirty="0" smtClean="0">
                <a:latin typeface="Arial"/>
                <a:cs typeface="Arial"/>
              </a:rPr>
              <a:t>o</a:t>
            </a:r>
            <a:r>
              <a:rPr sz="1200" b="1" spc="0" dirty="0" smtClean="0">
                <a:latin typeface="Arial"/>
                <a:cs typeface="Arial"/>
              </a:rPr>
              <a:t>r 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Cir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(</a:t>
            </a:r>
            <a:r>
              <a:rPr sz="1200" b="1" spc="-4" dirty="0" smtClean="0">
                <a:latin typeface="Arial"/>
                <a:cs typeface="Arial"/>
              </a:rPr>
              <a:t>d</a:t>
            </a:r>
            <a:r>
              <a:rPr sz="1200" b="1" spc="0" dirty="0" smtClean="0">
                <a:latin typeface="Arial"/>
                <a:cs typeface="Arial"/>
              </a:rPr>
              <a:t>ouble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-29" dirty="0" smtClean="0">
                <a:latin typeface="Arial"/>
                <a:cs typeface="Arial"/>
              </a:rPr>
              <a:t> </a:t>
            </a:r>
            <a:r>
              <a:rPr sz="1200" b="1" spc="-39" dirty="0" smtClean="0">
                <a:latin typeface="Arial"/>
                <a:cs typeface="Arial"/>
              </a:rPr>
              <a:t>A</a:t>
            </a:r>
            <a:r>
              <a:rPr sz="1200" b="1" spc="4" dirty="0" smtClean="0">
                <a:latin typeface="Arial"/>
                <a:cs typeface="Arial"/>
              </a:rPr>
              <a:t>ccess</a:t>
            </a:r>
            <a:r>
              <a:rPr sz="1200" b="1" spc="0" dirty="0" smtClean="0">
                <a:latin typeface="Arial"/>
                <a:cs typeface="Arial"/>
              </a:rPr>
              <a:t>or </a:t>
            </a:r>
            <a:r>
              <a:rPr sz="1200" b="1" spc="-4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38958" y="2385139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84119" y="2385139"/>
            <a:ext cx="168869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i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.r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dius =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; </a:t>
            </a:r>
            <a:r>
              <a:rPr sz="1200" b="1" spc="327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03773" y="2603500"/>
            <a:ext cx="265533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cle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c3 =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n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700" b="1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(10.5);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8404" y="2750899"/>
            <a:ext cx="11190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public </a:t>
            </a:r>
            <a:r>
              <a:rPr sz="1200" b="1" spc="302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dou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24558" y="2750899"/>
            <a:ext cx="88646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get</a:t>
            </a:r>
            <a:r>
              <a:rPr sz="1200" b="1" spc="-4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-4" dirty="0" smtClean="0"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38958" y="2750899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83585" y="2750899"/>
            <a:ext cx="149750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u</a:t>
            </a:r>
            <a:r>
              <a:rPr sz="1200" b="1" spc="0" dirty="0" smtClean="0">
                <a:latin typeface="Arial"/>
                <a:cs typeface="Arial"/>
              </a:rPr>
              <a:t>rn 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i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.r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;</a:t>
            </a:r>
            <a:r>
              <a:rPr sz="1200" b="1" spc="332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8404" y="2933779"/>
            <a:ext cx="194076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Met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r>
              <a:rPr sz="1200" b="1" spc="2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to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ompu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8404" y="3116659"/>
            <a:ext cx="11190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public </a:t>
            </a:r>
            <a:r>
              <a:rPr sz="1200" b="1" spc="302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dou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24558" y="3116659"/>
            <a:ext cx="46476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ea</a:t>
            </a:r>
            <a:r>
              <a:rPr sz="1200" b="1" spc="0" dirty="0" smtClean="0"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38958" y="3116659"/>
            <a:ext cx="234980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{ </a:t>
            </a:r>
            <a:r>
              <a:rPr sz="1200" b="1" spc="4" dirty="0" smtClean="0">
                <a:latin typeface="Arial"/>
                <a:cs typeface="Arial"/>
              </a:rPr>
              <a:t>re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u</a:t>
            </a:r>
            <a:r>
              <a:rPr sz="1200" b="1" spc="0" dirty="0" smtClean="0">
                <a:latin typeface="Arial"/>
                <a:cs typeface="Arial"/>
              </a:rPr>
              <a:t>rn</a:t>
            </a:r>
            <a:r>
              <a:rPr sz="1200" b="1" spc="-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3</a:t>
            </a:r>
            <a:r>
              <a:rPr sz="1200" b="1" spc="0" dirty="0" smtClean="0">
                <a:latin typeface="Arial"/>
                <a:cs typeface="Arial"/>
              </a:rPr>
              <a:t>.</a:t>
            </a:r>
            <a:r>
              <a:rPr sz="1200" b="1" spc="4" dirty="0" smtClean="0">
                <a:latin typeface="Arial"/>
                <a:cs typeface="Arial"/>
              </a:rPr>
              <a:t>145</a:t>
            </a:r>
            <a:r>
              <a:rPr sz="1200" b="1" spc="0" dirty="0" smtClean="0">
                <a:latin typeface="Arial"/>
                <a:cs typeface="Arial"/>
              </a:rPr>
              <a:t>6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*</a:t>
            </a:r>
            <a:r>
              <a:rPr sz="1200" b="1" spc="-2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dius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* </a:t>
            </a:r>
            <a:r>
              <a:rPr sz="1200" b="1" spc="4" dirty="0" smtClean="0">
                <a:latin typeface="Arial"/>
                <a:cs typeface="Arial"/>
              </a:rPr>
              <a:t>ra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24932" y="3116659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03773" y="3152140"/>
            <a:ext cx="2237909" cy="803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40">
              <a:lnSpc>
                <a:spcPts val="1935"/>
              </a:lnSpc>
              <a:spcBef>
                <a:spcPts val="96"/>
              </a:spcBef>
            </a:pP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1);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em.out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.p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(c2);</a:t>
            </a:r>
            <a:endParaRPr sz="1800">
              <a:latin typeface="Calibri"/>
              <a:cs typeface="Calibri"/>
            </a:endParaRPr>
          </a:p>
          <a:p>
            <a:pPr marL="12700" marR="140">
              <a:lnSpc>
                <a:spcPts val="2165"/>
              </a:lnSpc>
              <a:spcBef>
                <a:spcPts val="0"/>
              </a:spcBef>
            </a:pP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3);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8404" y="3299539"/>
            <a:ext cx="232308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r>
              <a:rPr sz="1200" b="1" spc="2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to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ompu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e peri</a:t>
            </a:r>
            <a:r>
              <a:rPr sz="1200" b="1" spc="4" dirty="0" smtClean="0">
                <a:latin typeface="Arial"/>
                <a:cs typeface="Arial"/>
              </a:rPr>
              <a:t>me</a:t>
            </a:r>
            <a:r>
              <a:rPr sz="1200" b="1" spc="0" dirty="0" smtClean="0">
                <a:latin typeface="Arial"/>
                <a:cs typeface="Arial"/>
              </a:rPr>
              <a:t>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8404" y="3482172"/>
            <a:ext cx="1119455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</a:t>
            </a:r>
            <a:r>
              <a:rPr sz="1200" b="1" spc="-4" dirty="0" smtClean="0">
                <a:latin typeface="Arial"/>
                <a:cs typeface="Arial"/>
              </a:rPr>
              <a:t>u</a:t>
            </a:r>
            <a:r>
              <a:rPr sz="1200" b="1" spc="0" dirty="0" smtClean="0">
                <a:latin typeface="Arial"/>
                <a:cs typeface="Arial"/>
              </a:rPr>
              <a:t>blic </a:t>
            </a:r>
            <a:r>
              <a:rPr sz="1200" b="1" spc="302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</a:t>
            </a:r>
            <a:r>
              <a:rPr sz="1200" b="1" spc="-4" dirty="0" smtClean="0">
                <a:latin typeface="Arial"/>
                <a:cs typeface="Arial"/>
              </a:rPr>
              <a:t>o</a:t>
            </a:r>
            <a:r>
              <a:rPr sz="1200" b="1" spc="0" dirty="0" smtClean="0">
                <a:latin typeface="Arial"/>
                <a:cs typeface="Arial"/>
              </a:rPr>
              <a:t>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24558" y="3482172"/>
            <a:ext cx="845424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perim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er</a:t>
            </a:r>
            <a:r>
              <a:rPr sz="1200" b="1" spc="-4" dirty="0" smtClean="0">
                <a:latin typeface="Arial"/>
                <a:cs typeface="Arial"/>
              </a:rPr>
              <a:t>(</a:t>
            </a:r>
            <a:r>
              <a:rPr sz="1200" b="1" spc="0" dirty="0" smtClean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38958" y="3482172"/>
            <a:ext cx="1935805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{ r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urn</a:t>
            </a:r>
            <a:r>
              <a:rPr sz="1200" b="1" spc="-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2*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3</a:t>
            </a:r>
            <a:r>
              <a:rPr sz="1200" b="1" spc="4" dirty="0" smtClean="0">
                <a:latin typeface="Arial"/>
                <a:cs typeface="Arial"/>
              </a:rPr>
              <a:t>.</a:t>
            </a:r>
            <a:r>
              <a:rPr sz="1200" b="1" spc="0" dirty="0" smtClean="0">
                <a:latin typeface="Arial"/>
                <a:cs typeface="Arial"/>
              </a:rPr>
              <a:t>1</a:t>
            </a:r>
            <a:r>
              <a:rPr sz="1200" b="1" spc="4" dirty="0" smtClean="0">
                <a:latin typeface="Arial"/>
                <a:cs typeface="Arial"/>
              </a:rPr>
              <a:t>4</a:t>
            </a:r>
            <a:r>
              <a:rPr sz="1200" b="1" spc="0" dirty="0" smtClean="0">
                <a:latin typeface="Arial"/>
                <a:cs typeface="Arial"/>
              </a:rPr>
              <a:t>56</a:t>
            </a:r>
            <a:r>
              <a:rPr sz="1200" b="1" spc="-3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*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radius;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53203" y="3482172"/>
            <a:ext cx="107707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504" y="3848433"/>
            <a:ext cx="1642973" cy="6307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} </a:t>
            </a:r>
            <a:r>
              <a:rPr sz="1200" b="1" spc="4" dirty="0" smtClean="0">
                <a:latin typeface="Arial"/>
                <a:cs typeface="Arial"/>
              </a:rPr>
              <a:t>/</a:t>
            </a:r>
            <a:r>
              <a:rPr sz="1200" b="1" spc="0" dirty="0" smtClean="0">
                <a:latin typeface="Arial"/>
                <a:cs typeface="Arial"/>
              </a:rPr>
              <a:t>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End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of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as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-2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Cir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  <a:p>
            <a:pPr marL="14528" marR="22860">
              <a:lnSpc>
                <a:spcPct val="95825"/>
              </a:lnSpc>
              <a:spcBef>
                <a:spcPts val="76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844" y="4167378"/>
            <a:ext cx="76773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3600" b="1" spc="-29" baseline="3413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cle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9535" y="4167378"/>
            <a:ext cx="6678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3600" b="1" spc="4" baseline="3413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7359" y="4167378"/>
            <a:ext cx="5067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has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3893" y="4167378"/>
            <a:ext cx="5042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7125" y="4167378"/>
            <a:ext cx="11487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su</a:t>
            </a:r>
            <a:r>
              <a:rPr sz="36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6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ied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6914" y="4167378"/>
            <a:ext cx="52333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b="1" spc="-50" baseline="3413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3773" y="4440936"/>
            <a:ext cx="3188891" cy="2129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700" b="1" spc="-50" baseline="3034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tri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g()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 marR="31">
              <a:lnSpc>
                <a:spcPts val="2160"/>
              </a:lnSpc>
              <a:spcBef>
                <a:spcPts val="11"/>
              </a:spcBef>
            </a:pP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em.out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.p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(c2</a:t>
            </a:r>
            <a:r>
              <a:rPr sz="2700" b="1" spc="-44" baseline="1517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tri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g());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2700" b="1" spc="-50" baseline="1517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tri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g()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59943" marR="975182" indent="467868">
              <a:lnSpc>
                <a:spcPct val="100041"/>
              </a:lnSpc>
              <a:spcBef>
                <a:spcPts val="847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000" b="1" spc="9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OUTPUT&gt;&gt;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 Circle@13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9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a55</a:t>
            </a:r>
            <a:endParaRPr sz="2000">
              <a:latin typeface="Arial"/>
              <a:cs typeface="Arial"/>
            </a:endParaRPr>
          </a:p>
          <a:p>
            <a:pPr marL="59943" marR="34290">
              <a:lnSpc>
                <a:spcPct val="95825"/>
              </a:lnSpc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Circ</a:t>
            </a:r>
            <a:r>
              <a:rPr sz="2000" b="1" spc="-9" dirty="0" smtClean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l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e@1db9742</a:t>
            </a:r>
            <a:endParaRPr sz="2000">
              <a:latin typeface="Arial"/>
              <a:cs typeface="Arial"/>
            </a:endParaRPr>
          </a:p>
          <a:p>
            <a:pPr marL="59943" marR="34290">
              <a:lnSpc>
                <a:spcPct val="95825"/>
              </a:lnSpc>
              <a:spcBef>
                <a:spcPts val="100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Circle@10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6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d69c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844" y="4532909"/>
            <a:ext cx="3354109" cy="1062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45"/>
              </a:lnSpc>
              <a:spcBef>
                <a:spcPts val="127"/>
              </a:spcBef>
            </a:pPr>
            <a:r>
              <a:rPr sz="3600" b="1" spc="-25" baseline="3413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600" b="1" spc="9" baseline="3413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trin</a:t>
            </a:r>
            <a:r>
              <a:rPr sz="3600" b="1" spc="-14" baseline="3413" dirty="0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6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3600" b="1" spc="4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3600" b="1" spc="-9" baseline="3413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b="1" spc="-9" baseline="3413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80"/>
              </a:lnSpc>
              <a:spcBef>
                <a:spcPts val="16"/>
              </a:spcBef>
            </a:pP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3600" b="1" spc="244" baseline="113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b="1" spc="-9" baseline="1137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600" b="1" spc="250" baseline="113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600" b="1" spc="-29" baseline="1137" dirty="0" smtClean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b="1" spc="4" baseline="1137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600" b="1" spc="-4" baseline="1137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600" b="1" spc="259" baseline="113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-29" baseline="113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600" b="1" spc="9" baseline="113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3600" b="1" spc="-4" baseline="113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sz="3600" b="1" spc="-4" baseline="1137" dirty="0" smtClean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</a:pP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600" b="1" spc="-25" baseline="113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600" b="1" spc="4" baseline="113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3600" b="1" spc="-25" baseline="113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600" b="1" spc="-4" baseline="1137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je</a:t>
            </a:r>
            <a:r>
              <a:rPr sz="3600" b="1" spc="4" baseline="113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b="1" spc="9" baseline="113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3600" b="1" spc="4" baseline="113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32" y="488076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7709" y="4899152"/>
            <a:ext cx="17831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sz="3600" b="1" spc="244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600" b="1" spc="254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-9" baseline="3413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b="1" spc="-9" baseline="3413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led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83540" y="236845"/>
            <a:ext cx="4472716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Suppl</a:t>
            </a:r>
            <a:r>
              <a:rPr sz="3600" b="1" spc="-154" dirty="0" smtClean="0">
                <a:latin typeface="Arial"/>
                <a:cs typeface="Arial"/>
              </a:rPr>
              <a:t>y</a:t>
            </a:r>
            <a:r>
              <a:rPr sz="3600" b="1" spc="-150" dirty="0" smtClean="0">
                <a:latin typeface="Arial"/>
                <a:cs typeface="Arial"/>
              </a:rPr>
              <a:t>in</a:t>
            </a:r>
            <a:r>
              <a:rPr sz="3600" b="1" spc="0" dirty="0" smtClean="0">
                <a:latin typeface="Arial"/>
                <a:cs typeface="Arial"/>
              </a:rPr>
              <a:t>g</a:t>
            </a:r>
            <a:r>
              <a:rPr sz="3600" b="1" spc="-259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a</a:t>
            </a:r>
            <a:r>
              <a:rPr sz="3600" b="1" spc="-294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-154" dirty="0" smtClean="0">
                <a:latin typeface="Arial"/>
                <a:cs typeface="Arial"/>
              </a:rPr>
              <a:t>Str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-154" dirty="0" smtClean="0">
                <a:latin typeface="Arial"/>
                <a:cs typeface="Arial"/>
              </a:rPr>
              <a:t>g(</a:t>
            </a:r>
            <a:r>
              <a:rPr sz="3600" b="1" spc="0" dirty="0" smtClean="0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  <a:p>
            <a:pPr marL="12700" marR="54996">
              <a:lnSpc>
                <a:spcPts val="3640"/>
              </a:lnSpc>
            </a:pP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0" dirty="0" smtClean="0">
                <a:latin typeface="Arial"/>
                <a:cs typeface="Arial"/>
              </a:rPr>
              <a:t>n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a</a:t>
            </a:r>
            <a:r>
              <a:rPr sz="3600" b="1" spc="-300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74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:</a:t>
            </a:r>
            <a:r>
              <a:rPr sz="3600" b="1" spc="-29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64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48072" y="236845"/>
            <a:ext cx="161980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M</a:t>
            </a:r>
            <a:r>
              <a:rPr sz="3600" b="1" spc="-154" dirty="0" smtClean="0">
                <a:latin typeface="Arial"/>
                <a:cs typeface="Arial"/>
              </a:rPr>
              <a:t>et</a:t>
            </a:r>
            <a:r>
              <a:rPr sz="3600" b="1" spc="-159" dirty="0" smtClean="0">
                <a:latin typeface="Arial"/>
                <a:cs typeface="Arial"/>
              </a:rPr>
              <a:t>ho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5504" y="1470358"/>
            <a:ext cx="167086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Fi</a:t>
            </a:r>
            <a:r>
              <a:rPr sz="1200" b="1" spc="4" dirty="0" smtClean="0">
                <a:latin typeface="Arial"/>
                <a:cs typeface="Arial"/>
              </a:rPr>
              <a:t>l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N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me</a:t>
            </a:r>
            <a:r>
              <a:rPr sz="1200" b="1" spc="-1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: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-84" dirty="0" smtClean="0">
                <a:latin typeface="Arial"/>
                <a:cs typeface="Arial"/>
              </a:rPr>
              <a:t>T</a:t>
            </a:r>
            <a:r>
              <a:rPr sz="1200" b="1" spc="4" dirty="0" smtClean="0">
                <a:latin typeface="Arial"/>
                <a:cs typeface="Arial"/>
              </a:rPr>
              <a:t>es</a:t>
            </a:r>
            <a:r>
              <a:rPr sz="1200" b="1" spc="0" dirty="0" smtClean="0">
                <a:latin typeface="Arial"/>
                <a:cs typeface="Arial"/>
              </a:rPr>
              <a:t>t.</a:t>
            </a:r>
            <a:r>
              <a:rPr sz="1200" b="1" spc="-9" dirty="0" smtClean="0">
                <a:latin typeface="Arial"/>
                <a:cs typeface="Arial"/>
              </a:rPr>
              <a:t>j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-19" dirty="0" smtClean="0">
                <a:latin typeface="Arial"/>
                <a:cs typeface="Arial"/>
              </a:rPr>
              <a:t>v</a:t>
            </a:r>
            <a:r>
              <a:rPr sz="1200" b="1" spc="0" dirty="0" smtClean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03773" y="1505965"/>
            <a:ext cx="265533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cle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c1 =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n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700" b="1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(10.5);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504" y="1653238"/>
            <a:ext cx="431241" cy="36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as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10208" y="1653238"/>
            <a:ext cx="4723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Cir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8404" y="2019379"/>
            <a:ext cx="11190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pri</a:t>
            </a:r>
            <a:r>
              <a:rPr sz="1200" b="1" spc="-14" dirty="0" smtClean="0">
                <a:latin typeface="Arial"/>
                <a:cs typeface="Arial"/>
              </a:rPr>
              <a:t>v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te</a:t>
            </a:r>
            <a:r>
              <a:rPr sz="1200" b="1" spc="247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dou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24558" y="2019379"/>
            <a:ext cx="55742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38958" y="2019379"/>
            <a:ext cx="178836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I</a:t>
            </a:r>
            <a:r>
              <a:rPr sz="1200" b="1" spc="0" dirty="0" smtClean="0">
                <a:latin typeface="Arial"/>
                <a:cs typeface="Arial"/>
              </a:rPr>
              <a:t>nstan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Fi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ld :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03773" y="2054860"/>
            <a:ext cx="23625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cle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c2 =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n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700" b="1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(6);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8404" y="2202259"/>
            <a:ext cx="1631543" cy="543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Construct</a:t>
            </a:r>
            <a:r>
              <a:rPr sz="1200" b="1" spc="-4" dirty="0" smtClean="0">
                <a:latin typeface="Arial"/>
                <a:cs typeface="Arial"/>
              </a:rPr>
              <a:t>o</a:t>
            </a:r>
            <a:r>
              <a:rPr sz="1200" b="1" spc="0" dirty="0" smtClean="0">
                <a:latin typeface="Arial"/>
                <a:cs typeface="Arial"/>
              </a:rPr>
              <a:t>r 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Cir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(</a:t>
            </a:r>
            <a:r>
              <a:rPr sz="1200" b="1" spc="-4" dirty="0" smtClean="0">
                <a:latin typeface="Arial"/>
                <a:cs typeface="Arial"/>
              </a:rPr>
              <a:t>d</a:t>
            </a:r>
            <a:r>
              <a:rPr sz="1200" b="1" spc="0" dirty="0" smtClean="0">
                <a:latin typeface="Arial"/>
                <a:cs typeface="Arial"/>
              </a:rPr>
              <a:t>ouble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-29" dirty="0" smtClean="0">
                <a:latin typeface="Arial"/>
                <a:cs typeface="Arial"/>
              </a:rPr>
              <a:t> </a:t>
            </a:r>
            <a:r>
              <a:rPr sz="1200" b="1" spc="-39" dirty="0" smtClean="0">
                <a:latin typeface="Arial"/>
                <a:cs typeface="Arial"/>
              </a:rPr>
              <a:t>A</a:t>
            </a:r>
            <a:r>
              <a:rPr sz="1200" b="1" spc="4" dirty="0" smtClean="0">
                <a:latin typeface="Arial"/>
                <a:cs typeface="Arial"/>
              </a:rPr>
              <a:t>ccess</a:t>
            </a:r>
            <a:r>
              <a:rPr sz="1200" b="1" spc="0" dirty="0" smtClean="0">
                <a:latin typeface="Arial"/>
                <a:cs typeface="Arial"/>
              </a:rPr>
              <a:t>or </a:t>
            </a:r>
            <a:r>
              <a:rPr sz="1200" b="1" spc="-4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38958" y="2385139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84119" y="2385139"/>
            <a:ext cx="168869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i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.r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dius =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; </a:t>
            </a:r>
            <a:r>
              <a:rPr sz="1200" b="1" spc="327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03773" y="2603500"/>
            <a:ext cx="265533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cle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c3 =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n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700" b="1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(10.5);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8404" y="2750899"/>
            <a:ext cx="11190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public </a:t>
            </a:r>
            <a:r>
              <a:rPr sz="1200" b="1" spc="302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dou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24558" y="2750899"/>
            <a:ext cx="88646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get</a:t>
            </a:r>
            <a:r>
              <a:rPr sz="1200" b="1" spc="-4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-4" dirty="0" smtClean="0"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38958" y="2750899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83585" y="2750899"/>
            <a:ext cx="149750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u</a:t>
            </a:r>
            <a:r>
              <a:rPr sz="1200" b="1" spc="0" dirty="0" smtClean="0">
                <a:latin typeface="Arial"/>
                <a:cs typeface="Arial"/>
              </a:rPr>
              <a:t>rn 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i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.r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;</a:t>
            </a:r>
            <a:r>
              <a:rPr sz="1200" b="1" spc="332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8404" y="2933779"/>
            <a:ext cx="194076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Met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r>
              <a:rPr sz="1200" b="1" spc="2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to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ompu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8404" y="3116659"/>
            <a:ext cx="11190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public </a:t>
            </a:r>
            <a:r>
              <a:rPr sz="1200" b="1" spc="302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dou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24558" y="3116659"/>
            <a:ext cx="46476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ea</a:t>
            </a:r>
            <a:r>
              <a:rPr sz="1200" b="1" spc="0" dirty="0" smtClean="0"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38958" y="3116659"/>
            <a:ext cx="234980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{ </a:t>
            </a:r>
            <a:r>
              <a:rPr sz="1200" b="1" spc="4" dirty="0" smtClean="0">
                <a:latin typeface="Arial"/>
                <a:cs typeface="Arial"/>
              </a:rPr>
              <a:t>re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u</a:t>
            </a:r>
            <a:r>
              <a:rPr sz="1200" b="1" spc="0" dirty="0" smtClean="0">
                <a:latin typeface="Arial"/>
                <a:cs typeface="Arial"/>
              </a:rPr>
              <a:t>rn</a:t>
            </a:r>
            <a:r>
              <a:rPr sz="1200" b="1" spc="-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3</a:t>
            </a:r>
            <a:r>
              <a:rPr sz="1200" b="1" spc="0" dirty="0" smtClean="0">
                <a:latin typeface="Arial"/>
                <a:cs typeface="Arial"/>
              </a:rPr>
              <a:t>.</a:t>
            </a:r>
            <a:r>
              <a:rPr sz="1200" b="1" spc="4" dirty="0" smtClean="0">
                <a:latin typeface="Arial"/>
                <a:cs typeface="Arial"/>
              </a:rPr>
              <a:t>145</a:t>
            </a:r>
            <a:r>
              <a:rPr sz="1200" b="1" spc="0" dirty="0" smtClean="0">
                <a:latin typeface="Arial"/>
                <a:cs typeface="Arial"/>
              </a:rPr>
              <a:t>6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*</a:t>
            </a:r>
            <a:r>
              <a:rPr sz="1200" b="1" spc="-2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dius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* </a:t>
            </a:r>
            <a:r>
              <a:rPr sz="1200" b="1" spc="4" dirty="0" smtClean="0">
                <a:latin typeface="Arial"/>
                <a:cs typeface="Arial"/>
              </a:rPr>
              <a:t>ra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24932" y="3116659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03773" y="3152140"/>
            <a:ext cx="2237909" cy="803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40">
              <a:lnSpc>
                <a:spcPts val="1935"/>
              </a:lnSpc>
              <a:spcBef>
                <a:spcPts val="96"/>
              </a:spcBef>
            </a:pP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1);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em.out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.p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(c2);</a:t>
            </a:r>
            <a:endParaRPr sz="1800">
              <a:latin typeface="Calibri"/>
              <a:cs typeface="Calibri"/>
            </a:endParaRPr>
          </a:p>
          <a:p>
            <a:pPr marL="12700" marR="140">
              <a:lnSpc>
                <a:spcPts val="2165"/>
              </a:lnSpc>
              <a:spcBef>
                <a:spcPts val="0"/>
              </a:spcBef>
            </a:pP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3);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8404" y="3299539"/>
            <a:ext cx="232308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r>
              <a:rPr sz="1200" b="1" spc="2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to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ompu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e peri</a:t>
            </a:r>
            <a:r>
              <a:rPr sz="1200" b="1" spc="4" dirty="0" smtClean="0">
                <a:latin typeface="Arial"/>
                <a:cs typeface="Arial"/>
              </a:rPr>
              <a:t>me</a:t>
            </a:r>
            <a:r>
              <a:rPr sz="1200" b="1" spc="0" dirty="0" smtClean="0">
                <a:latin typeface="Arial"/>
                <a:cs typeface="Arial"/>
              </a:rPr>
              <a:t>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8404" y="3482172"/>
            <a:ext cx="1119455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</a:t>
            </a:r>
            <a:r>
              <a:rPr sz="1200" b="1" spc="-4" dirty="0" smtClean="0">
                <a:latin typeface="Arial"/>
                <a:cs typeface="Arial"/>
              </a:rPr>
              <a:t>u</a:t>
            </a:r>
            <a:r>
              <a:rPr sz="1200" b="1" spc="0" dirty="0" smtClean="0">
                <a:latin typeface="Arial"/>
                <a:cs typeface="Arial"/>
              </a:rPr>
              <a:t>blic </a:t>
            </a:r>
            <a:r>
              <a:rPr sz="1200" b="1" spc="302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</a:t>
            </a:r>
            <a:r>
              <a:rPr sz="1200" b="1" spc="-4" dirty="0" smtClean="0">
                <a:latin typeface="Arial"/>
                <a:cs typeface="Arial"/>
              </a:rPr>
              <a:t>o</a:t>
            </a:r>
            <a:r>
              <a:rPr sz="1200" b="1" spc="0" dirty="0" smtClean="0">
                <a:latin typeface="Arial"/>
                <a:cs typeface="Arial"/>
              </a:rPr>
              <a:t>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24558" y="3482172"/>
            <a:ext cx="845424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perim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er</a:t>
            </a:r>
            <a:r>
              <a:rPr sz="1200" b="1" spc="-4" dirty="0" smtClean="0">
                <a:latin typeface="Arial"/>
                <a:cs typeface="Arial"/>
              </a:rPr>
              <a:t>(</a:t>
            </a:r>
            <a:r>
              <a:rPr sz="1200" b="1" spc="0" dirty="0" smtClean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38958" y="3482172"/>
            <a:ext cx="1935805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{ r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urn</a:t>
            </a:r>
            <a:r>
              <a:rPr sz="1200" b="1" spc="-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2*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3</a:t>
            </a:r>
            <a:r>
              <a:rPr sz="1200" b="1" spc="4" dirty="0" smtClean="0">
                <a:latin typeface="Arial"/>
                <a:cs typeface="Arial"/>
              </a:rPr>
              <a:t>.</a:t>
            </a:r>
            <a:r>
              <a:rPr sz="1200" b="1" spc="0" dirty="0" smtClean="0">
                <a:latin typeface="Arial"/>
                <a:cs typeface="Arial"/>
              </a:rPr>
              <a:t>1</a:t>
            </a:r>
            <a:r>
              <a:rPr sz="1200" b="1" spc="4" dirty="0" smtClean="0">
                <a:latin typeface="Arial"/>
                <a:cs typeface="Arial"/>
              </a:rPr>
              <a:t>4</a:t>
            </a:r>
            <a:r>
              <a:rPr sz="1200" b="1" spc="0" dirty="0" smtClean="0">
                <a:latin typeface="Arial"/>
                <a:cs typeface="Arial"/>
              </a:rPr>
              <a:t>56</a:t>
            </a:r>
            <a:r>
              <a:rPr sz="1200" b="1" spc="-3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*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radius;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53203" y="3482172"/>
            <a:ext cx="107707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8404" y="3848433"/>
            <a:ext cx="223088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uppl</a:t>
            </a:r>
            <a:r>
              <a:rPr sz="1200" b="1" spc="-2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ing</a:t>
            </a:r>
            <a:r>
              <a:rPr sz="1200" b="1" spc="6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String()</a:t>
            </a:r>
            <a:r>
              <a:rPr sz="1200" b="1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8404" y="4031313"/>
            <a:ext cx="982319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r>
              <a:rPr sz="1200" b="1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String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24558" y="4031313"/>
            <a:ext cx="73253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String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8404" y="4397073"/>
            <a:ext cx="3198215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4504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rn “</a:t>
            </a:r>
            <a:r>
              <a:rPr sz="1200" b="1" spc="-14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ome</a:t>
            </a:r>
            <a:r>
              <a:rPr sz="12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200" b="1" spc="-9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14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orld”);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504" y="4945466"/>
            <a:ext cx="1643765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} // 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nd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of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c</a:t>
            </a:r>
            <a:r>
              <a:rPr sz="1200" b="1" spc="4" dirty="0" smtClean="0">
                <a:latin typeface="Arial"/>
                <a:cs typeface="Arial"/>
              </a:rPr>
              <a:t>l</a:t>
            </a:r>
            <a:r>
              <a:rPr sz="1200" b="1" spc="0" dirty="0" smtClean="0">
                <a:latin typeface="Arial"/>
                <a:cs typeface="Arial"/>
              </a:rPr>
              <a:t>a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-29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ir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42406" y="5141087"/>
            <a:ext cx="2767360" cy="1194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2327" marR="662532" algn="ctr">
              <a:lnSpc>
                <a:spcPts val="2140"/>
              </a:lnSpc>
              <a:spcBef>
                <a:spcPts val="107"/>
              </a:spcBef>
            </a:pPr>
            <a:r>
              <a:rPr sz="30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&lt;&lt;OUTPUT&gt;&gt;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400"/>
              </a:lnSpc>
              <a:spcBef>
                <a:spcPts val="13"/>
              </a:spcBef>
            </a:pPr>
            <a:r>
              <a:rPr sz="3000" b="1" spc="-75" baseline="1365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3000" b="1" spc="-9" baseline="1365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ome </a:t>
            </a:r>
            <a:r>
              <a:rPr sz="3000" b="1" spc="-25" baseline="1365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00" b="1" spc="-4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Ob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ect</a:t>
            </a:r>
            <a:r>
              <a:rPr sz="3000" b="1" spc="-29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-75" baseline="1365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orld</a:t>
            </a:r>
            <a:endParaRPr sz="2000">
              <a:latin typeface="Calibri"/>
              <a:cs typeface="Calibri"/>
            </a:endParaRPr>
          </a:p>
          <a:p>
            <a:pPr marR="326" algn="ctr">
              <a:lnSpc>
                <a:spcPts val="2400"/>
              </a:lnSpc>
            </a:pPr>
            <a:r>
              <a:rPr sz="3000" b="1" spc="-75" baseline="1365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3000" b="1" spc="-9" baseline="1365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ome </a:t>
            </a:r>
            <a:r>
              <a:rPr sz="3000" b="1" spc="-25" baseline="1365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00" b="1" spc="-4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Ob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ect</a:t>
            </a:r>
            <a:r>
              <a:rPr sz="3000" b="1" spc="-29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-75" baseline="1365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orld</a:t>
            </a:r>
            <a:endParaRPr sz="2000">
              <a:latin typeface="Calibri"/>
              <a:cs typeface="Calibri"/>
            </a:endParaRPr>
          </a:p>
          <a:p>
            <a:pPr marR="326" algn="ctr">
              <a:lnSpc>
                <a:spcPts val="2400"/>
              </a:lnSpc>
            </a:pPr>
            <a:r>
              <a:rPr sz="3000" b="1" spc="-75" baseline="1365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3000" b="1" spc="-9" baseline="1365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ome </a:t>
            </a:r>
            <a:r>
              <a:rPr sz="3000" b="1" spc="-25" baseline="1365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00" b="1" spc="-4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Ob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ect</a:t>
            </a:r>
            <a:r>
              <a:rPr sz="3000" b="1" spc="-29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-75" baseline="1365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orld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436" y="5157247"/>
            <a:ext cx="1777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253" y="5175631"/>
            <a:ext cx="7668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3600" b="1" spc="-34" baseline="3413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cle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5735" y="5175631"/>
            <a:ext cx="6678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3600" b="1" spc="4" baseline="3413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9655" y="5175631"/>
            <a:ext cx="5067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has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2285" y="5175631"/>
            <a:ext cx="11487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su</a:t>
            </a:r>
            <a:r>
              <a:rPr sz="36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6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ied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6265" y="5175631"/>
            <a:ext cx="37324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4910" y="5175631"/>
            <a:ext cx="62565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own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253" y="5541137"/>
            <a:ext cx="3906372" cy="696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45"/>
              </a:lnSpc>
              <a:spcBef>
                <a:spcPts val="127"/>
              </a:spcBef>
            </a:pPr>
            <a:r>
              <a:rPr sz="3600" b="1" spc="-29" baseline="3413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oStri</a:t>
            </a:r>
            <a:r>
              <a:rPr sz="36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6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3600" b="1" spc="4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3600" b="1" spc="-9" baseline="3413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b="1" spc="-9" baseline="3413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80"/>
              </a:lnSpc>
              <a:spcBef>
                <a:spcPts val="16"/>
              </a:spcBef>
            </a:pPr>
            <a:r>
              <a:rPr sz="3600" b="1" spc="-4" baseline="113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600" b="1" spc="244" baseline="113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b="1" spc="-9" baseline="1137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600" b="1" spc="250" baseline="113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600" b="1" spc="-29" baseline="1137" dirty="0" smtClean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b="1" spc="4" baseline="1137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600" b="1" spc="-4" baseline="1137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600" b="1" spc="259" baseline="113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-29" baseline="113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600" b="1" spc="9" baseline="113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3600" b="1" spc="-4" baseline="113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sz="3600" b="1" spc="-4" baseline="1137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3600" b="1" spc="244" baseline="113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436" y="5889046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9501" y="5907430"/>
            <a:ext cx="3869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7458" y="5907430"/>
            <a:ext cx="8135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-9" baseline="3413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b="1" spc="-9" baseline="3413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led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253" y="6273190"/>
            <a:ext cx="14161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600" b="1" spc="-29" baseline="3413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om</a:t>
            </a:r>
            <a:r>
              <a:rPr sz="3600" b="1" spc="522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3600" b="1" spc="4" baseline="3413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83540" y="236845"/>
            <a:ext cx="4472716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Suppl</a:t>
            </a:r>
            <a:r>
              <a:rPr sz="3600" b="1" spc="-154" dirty="0" smtClean="0">
                <a:latin typeface="Arial"/>
                <a:cs typeface="Arial"/>
              </a:rPr>
              <a:t>y</a:t>
            </a:r>
            <a:r>
              <a:rPr sz="3600" b="1" spc="-150" dirty="0" smtClean="0">
                <a:latin typeface="Arial"/>
                <a:cs typeface="Arial"/>
              </a:rPr>
              <a:t>in</a:t>
            </a:r>
            <a:r>
              <a:rPr sz="3600" b="1" spc="0" dirty="0" smtClean="0">
                <a:latin typeface="Arial"/>
                <a:cs typeface="Arial"/>
              </a:rPr>
              <a:t>g</a:t>
            </a:r>
            <a:r>
              <a:rPr sz="3600" b="1" spc="-259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a</a:t>
            </a:r>
            <a:r>
              <a:rPr sz="3600" b="1" spc="-294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-154" dirty="0" smtClean="0">
                <a:latin typeface="Arial"/>
                <a:cs typeface="Arial"/>
              </a:rPr>
              <a:t>Str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-154" dirty="0" smtClean="0">
                <a:latin typeface="Arial"/>
                <a:cs typeface="Arial"/>
              </a:rPr>
              <a:t>g(</a:t>
            </a:r>
            <a:r>
              <a:rPr sz="3600" b="1" spc="0" dirty="0" smtClean="0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  <a:p>
            <a:pPr marL="12700" marR="54996">
              <a:lnSpc>
                <a:spcPts val="3640"/>
              </a:lnSpc>
            </a:pP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0" dirty="0" smtClean="0">
                <a:latin typeface="Arial"/>
                <a:cs typeface="Arial"/>
              </a:rPr>
              <a:t>n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a</a:t>
            </a:r>
            <a:r>
              <a:rPr sz="3600" b="1" spc="-300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74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:</a:t>
            </a:r>
            <a:r>
              <a:rPr sz="3600" b="1" spc="-29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64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48072" y="236845"/>
            <a:ext cx="161980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M</a:t>
            </a:r>
            <a:r>
              <a:rPr sz="3600" b="1" spc="-154" dirty="0" smtClean="0">
                <a:latin typeface="Arial"/>
                <a:cs typeface="Arial"/>
              </a:rPr>
              <a:t>et</a:t>
            </a:r>
            <a:r>
              <a:rPr sz="3600" b="1" spc="-159" dirty="0" smtClean="0">
                <a:latin typeface="Arial"/>
                <a:cs typeface="Arial"/>
              </a:rPr>
              <a:t>ho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5504" y="1470358"/>
            <a:ext cx="167086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Fi</a:t>
            </a:r>
            <a:r>
              <a:rPr sz="1200" b="1" spc="4" dirty="0" smtClean="0">
                <a:latin typeface="Arial"/>
                <a:cs typeface="Arial"/>
              </a:rPr>
              <a:t>l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N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me</a:t>
            </a:r>
            <a:r>
              <a:rPr sz="1200" b="1" spc="-1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: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-84" dirty="0" smtClean="0">
                <a:latin typeface="Arial"/>
                <a:cs typeface="Arial"/>
              </a:rPr>
              <a:t>T</a:t>
            </a:r>
            <a:r>
              <a:rPr sz="1200" b="1" spc="4" dirty="0" smtClean="0">
                <a:latin typeface="Arial"/>
                <a:cs typeface="Arial"/>
              </a:rPr>
              <a:t>es</a:t>
            </a:r>
            <a:r>
              <a:rPr sz="1200" b="1" spc="0" dirty="0" smtClean="0">
                <a:latin typeface="Arial"/>
                <a:cs typeface="Arial"/>
              </a:rPr>
              <a:t>t.</a:t>
            </a:r>
            <a:r>
              <a:rPr sz="1200" b="1" spc="-9" dirty="0" smtClean="0">
                <a:latin typeface="Arial"/>
                <a:cs typeface="Arial"/>
              </a:rPr>
              <a:t>j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-19" dirty="0" smtClean="0">
                <a:latin typeface="Arial"/>
                <a:cs typeface="Arial"/>
              </a:rPr>
              <a:t>v</a:t>
            </a:r>
            <a:r>
              <a:rPr sz="1200" b="1" spc="0" dirty="0" smtClean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803773" y="1505965"/>
            <a:ext cx="265533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cle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c1 =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n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700" b="1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(10.5);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5504" y="1653238"/>
            <a:ext cx="431241" cy="36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as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10208" y="1653238"/>
            <a:ext cx="4723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Cir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8404" y="2019379"/>
            <a:ext cx="11190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pri</a:t>
            </a:r>
            <a:r>
              <a:rPr sz="1200" b="1" spc="-14" dirty="0" smtClean="0">
                <a:latin typeface="Arial"/>
                <a:cs typeface="Arial"/>
              </a:rPr>
              <a:t>v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te</a:t>
            </a:r>
            <a:r>
              <a:rPr sz="1200" b="1" spc="247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dou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24558" y="2019379"/>
            <a:ext cx="55742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38958" y="2019379"/>
            <a:ext cx="178836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I</a:t>
            </a:r>
            <a:r>
              <a:rPr sz="1200" b="1" spc="0" dirty="0" smtClean="0">
                <a:latin typeface="Arial"/>
                <a:cs typeface="Arial"/>
              </a:rPr>
              <a:t>nstan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Fi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ld :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03773" y="2054860"/>
            <a:ext cx="23625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cle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c2 =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n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700" b="1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(6);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8404" y="2202259"/>
            <a:ext cx="1631543" cy="543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Construct</a:t>
            </a:r>
            <a:r>
              <a:rPr sz="1200" b="1" spc="-4" dirty="0" smtClean="0">
                <a:latin typeface="Arial"/>
                <a:cs typeface="Arial"/>
              </a:rPr>
              <a:t>o</a:t>
            </a:r>
            <a:r>
              <a:rPr sz="1200" b="1" spc="0" dirty="0" smtClean="0">
                <a:latin typeface="Arial"/>
                <a:cs typeface="Arial"/>
              </a:rPr>
              <a:t>r 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Cir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(</a:t>
            </a:r>
            <a:r>
              <a:rPr sz="1200" b="1" spc="-4" dirty="0" smtClean="0">
                <a:latin typeface="Arial"/>
                <a:cs typeface="Arial"/>
              </a:rPr>
              <a:t>d</a:t>
            </a:r>
            <a:r>
              <a:rPr sz="1200" b="1" spc="0" dirty="0" smtClean="0">
                <a:latin typeface="Arial"/>
                <a:cs typeface="Arial"/>
              </a:rPr>
              <a:t>ouble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-29" dirty="0" smtClean="0">
                <a:latin typeface="Arial"/>
                <a:cs typeface="Arial"/>
              </a:rPr>
              <a:t> </a:t>
            </a:r>
            <a:r>
              <a:rPr sz="1200" b="1" spc="-39" dirty="0" smtClean="0">
                <a:latin typeface="Arial"/>
                <a:cs typeface="Arial"/>
              </a:rPr>
              <a:t>A</a:t>
            </a:r>
            <a:r>
              <a:rPr sz="1200" b="1" spc="4" dirty="0" smtClean="0">
                <a:latin typeface="Arial"/>
                <a:cs typeface="Arial"/>
              </a:rPr>
              <a:t>ccess</a:t>
            </a:r>
            <a:r>
              <a:rPr sz="1200" b="1" spc="0" dirty="0" smtClean="0">
                <a:latin typeface="Arial"/>
                <a:cs typeface="Arial"/>
              </a:rPr>
              <a:t>or </a:t>
            </a:r>
            <a:r>
              <a:rPr sz="1200" b="1" spc="-4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38958" y="2385139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84119" y="2385139"/>
            <a:ext cx="168869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i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.r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dius =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; </a:t>
            </a:r>
            <a:r>
              <a:rPr sz="1200" b="1" spc="327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03773" y="2603500"/>
            <a:ext cx="265533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cle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c3 =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n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700" b="1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(10.5);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8404" y="2750899"/>
            <a:ext cx="11190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public </a:t>
            </a:r>
            <a:r>
              <a:rPr sz="1200" b="1" spc="302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dou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24558" y="2750899"/>
            <a:ext cx="88646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get</a:t>
            </a:r>
            <a:r>
              <a:rPr sz="1200" b="1" spc="-4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-4" dirty="0" smtClean="0"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38958" y="2750899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83585" y="2750899"/>
            <a:ext cx="149750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u</a:t>
            </a:r>
            <a:r>
              <a:rPr sz="1200" b="1" spc="0" dirty="0" smtClean="0">
                <a:latin typeface="Arial"/>
                <a:cs typeface="Arial"/>
              </a:rPr>
              <a:t>rn 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i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.r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;</a:t>
            </a:r>
            <a:r>
              <a:rPr sz="1200" b="1" spc="332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8404" y="2933779"/>
            <a:ext cx="194076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Met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r>
              <a:rPr sz="1200" b="1" spc="2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to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ompu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8404" y="3116659"/>
            <a:ext cx="11190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public </a:t>
            </a:r>
            <a:r>
              <a:rPr sz="1200" b="1" spc="302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dou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24558" y="3116659"/>
            <a:ext cx="46476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ea</a:t>
            </a:r>
            <a:r>
              <a:rPr sz="1200" b="1" spc="0" dirty="0" smtClean="0"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38958" y="3116659"/>
            <a:ext cx="234980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{ </a:t>
            </a:r>
            <a:r>
              <a:rPr sz="1200" b="1" spc="4" dirty="0" smtClean="0">
                <a:latin typeface="Arial"/>
                <a:cs typeface="Arial"/>
              </a:rPr>
              <a:t>re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u</a:t>
            </a:r>
            <a:r>
              <a:rPr sz="1200" b="1" spc="0" dirty="0" smtClean="0">
                <a:latin typeface="Arial"/>
                <a:cs typeface="Arial"/>
              </a:rPr>
              <a:t>rn</a:t>
            </a:r>
            <a:r>
              <a:rPr sz="1200" b="1" spc="-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3</a:t>
            </a:r>
            <a:r>
              <a:rPr sz="1200" b="1" spc="0" dirty="0" smtClean="0">
                <a:latin typeface="Arial"/>
                <a:cs typeface="Arial"/>
              </a:rPr>
              <a:t>.</a:t>
            </a:r>
            <a:r>
              <a:rPr sz="1200" b="1" spc="4" dirty="0" smtClean="0">
                <a:latin typeface="Arial"/>
                <a:cs typeface="Arial"/>
              </a:rPr>
              <a:t>145</a:t>
            </a:r>
            <a:r>
              <a:rPr sz="1200" b="1" spc="0" dirty="0" smtClean="0">
                <a:latin typeface="Arial"/>
                <a:cs typeface="Arial"/>
              </a:rPr>
              <a:t>6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*</a:t>
            </a:r>
            <a:r>
              <a:rPr sz="1200" b="1" spc="-2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dius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* </a:t>
            </a:r>
            <a:r>
              <a:rPr sz="1200" b="1" spc="4" dirty="0" smtClean="0">
                <a:latin typeface="Arial"/>
                <a:cs typeface="Arial"/>
              </a:rPr>
              <a:t>ra</a:t>
            </a:r>
            <a:r>
              <a:rPr sz="1200" b="1" spc="0" dirty="0" smtClean="0">
                <a:latin typeface="Arial"/>
                <a:cs typeface="Arial"/>
              </a:rPr>
              <a:t>diu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24932" y="3116659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03773" y="3152140"/>
            <a:ext cx="2237909" cy="803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40">
              <a:lnSpc>
                <a:spcPts val="1935"/>
              </a:lnSpc>
              <a:spcBef>
                <a:spcPts val="96"/>
              </a:spcBef>
            </a:pP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1);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em.out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.p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(c2);</a:t>
            </a:r>
            <a:endParaRPr sz="1800">
              <a:latin typeface="Calibri"/>
              <a:cs typeface="Calibri"/>
            </a:endParaRPr>
          </a:p>
          <a:p>
            <a:pPr marL="12700" marR="140">
              <a:lnSpc>
                <a:spcPts val="2165"/>
              </a:lnSpc>
              <a:spcBef>
                <a:spcPts val="0"/>
              </a:spcBef>
            </a:pP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3);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8404" y="3299539"/>
            <a:ext cx="232308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r>
              <a:rPr sz="1200" b="1" spc="2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to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ompu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e peri</a:t>
            </a:r>
            <a:r>
              <a:rPr sz="1200" b="1" spc="4" dirty="0" smtClean="0">
                <a:latin typeface="Arial"/>
                <a:cs typeface="Arial"/>
              </a:rPr>
              <a:t>me</a:t>
            </a:r>
            <a:r>
              <a:rPr sz="1200" b="1" spc="0" dirty="0" smtClean="0">
                <a:latin typeface="Arial"/>
                <a:cs typeface="Arial"/>
              </a:rPr>
              <a:t>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8404" y="3482172"/>
            <a:ext cx="1119455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</a:t>
            </a:r>
            <a:r>
              <a:rPr sz="1200" b="1" spc="-4" dirty="0" smtClean="0">
                <a:latin typeface="Arial"/>
                <a:cs typeface="Arial"/>
              </a:rPr>
              <a:t>u</a:t>
            </a:r>
            <a:r>
              <a:rPr sz="1200" b="1" spc="0" dirty="0" smtClean="0">
                <a:latin typeface="Arial"/>
                <a:cs typeface="Arial"/>
              </a:rPr>
              <a:t>blic </a:t>
            </a:r>
            <a:r>
              <a:rPr sz="1200" b="1" spc="302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</a:t>
            </a:r>
            <a:r>
              <a:rPr sz="1200" b="1" spc="-4" dirty="0" smtClean="0">
                <a:latin typeface="Arial"/>
                <a:cs typeface="Arial"/>
              </a:rPr>
              <a:t>o</a:t>
            </a:r>
            <a:r>
              <a:rPr sz="1200" b="1" spc="0" dirty="0" smtClean="0">
                <a:latin typeface="Arial"/>
                <a:cs typeface="Arial"/>
              </a:rPr>
              <a:t>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24558" y="3482172"/>
            <a:ext cx="845424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perim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er</a:t>
            </a:r>
            <a:r>
              <a:rPr sz="1200" b="1" spc="-4" dirty="0" smtClean="0">
                <a:latin typeface="Arial"/>
                <a:cs typeface="Arial"/>
              </a:rPr>
              <a:t>(</a:t>
            </a:r>
            <a:r>
              <a:rPr sz="1200" b="1" spc="0" dirty="0" smtClean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38958" y="3482172"/>
            <a:ext cx="2121953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{ r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urn</a:t>
            </a:r>
            <a:r>
              <a:rPr sz="1200" b="1" spc="-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2*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3</a:t>
            </a:r>
            <a:r>
              <a:rPr sz="1200" b="1" spc="4" dirty="0" smtClean="0">
                <a:latin typeface="Arial"/>
                <a:cs typeface="Arial"/>
              </a:rPr>
              <a:t>.</a:t>
            </a:r>
            <a:r>
              <a:rPr sz="1200" b="1" spc="0" dirty="0" smtClean="0">
                <a:latin typeface="Arial"/>
                <a:cs typeface="Arial"/>
              </a:rPr>
              <a:t>1</a:t>
            </a:r>
            <a:r>
              <a:rPr sz="1200" b="1" spc="4" dirty="0" smtClean="0">
                <a:latin typeface="Arial"/>
                <a:cs typeface="Arial"/>
              </a:rPr>
              <a:t>4</a:t>
            </a:r>
            <a:r>
              <a:rPr sz="1200" b="1" spc="0" dirty="0" smtClean="0">
                <a:latin typeface="Arial"/>
                <a:cs typeface="Arial"/>
              </a:rPr>
              <a:t>56</a:t>
            </a:r>
            <a:r>
              <a:rPr sz="1200" b="1" spc="-3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*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radius;   }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8404" y="3848433"/>
            <a:ext cx="223088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uppl</a:t>
            </a:r>
            <a:r>
              <a:rPr sz="1200" b="1" spc="-2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ing</a:t>
            </a:r>
            <a:r>
              <a:rPr sz="1200" b="1" spc="6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String()</a:t>
            </a:r>
            <a:r>
              <a:rPr sz="1200" b="1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8404" y="4031313"/>
            <a:ext cx="982319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r>
              <a:rPr sz="1200" b="1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String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24558" y="4031313"/>
            <a:ext cx="73253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String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8404" y="4397073"/>
            <a:ext cx="4587824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4504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rn “R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diu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2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1200" b="1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dius +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sz="1200" b="1" spc="-4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3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ea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1200" b="1" spc="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sz="1200" b="1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504" y="4945466"/>
            <a:ext cx="1643765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} // 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nd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of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c</a:t>
            </a:r>
            <a:r>
              <a:rPr sz="1200" b="1" spc="4" dirty="0" smtClean="0">
                <a:latin typeface="Arial"/>
                <a:cs typeface="Arial"/>
              </a:rPr>
              <a:t>l</a:t>
            </a:r>
            <a:r>
              <a:rPr sz="1200" b="1" spc="0" dirty="0" smtClean="0">
                <a:latin typeface="Arial"/>
                <a:cs typeface="Arial"/>
              </a:rPr>
              <a:t>a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-29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ir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436" y="5157247"/>
            <a:ext cx="1777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79084" y="5166106"/>
            <a:ext cx="3001091" cy="1194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5649" marR="732941" algn="ctr">
              <a:lnSpc>
                <a:spcPts val="2140"/>
              </a:lnSpc>
              <a:spcBef>
                <a:spcPts val="107"/>
              </a:spcBef>
            </a:pPr>
            <a:r>
              <a:rPr sz="30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&lt;&lt;OUTPUT&gt;&gt;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  <a:spcBef>
                <a:spcPts val="13"/>
              </a:spcBef>
            </a:pP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b="1" spc="-4" baseline="1365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diu</a:t>
            </a:r>
            <a:r>
              <a:rPr sz="3000" b="1" spc="9" baseline="1365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000" b="1" spc="-19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sz="3000" b="1" spc="9" baseline="1365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3000" b="1" spc="-29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spc="-34" baseline="1365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="1" spc="-9" baseline="1365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=346</a:t>
            </a:r>
            <a:r>
              <a:rPr sz="3000" b="1" spc="9" baseline="1365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80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  <a:p>
            <a:pPr marL="12700" marR="38221">
              <a:lnSpc>
                <a:spcPts val="2400"/>
              </a:lnSpc>
            </a:pP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b="1" spc="-4" baseline="1365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di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s:</a:t>
            </a:r>
            <a:r>
              <a:rPr sz="3000" b="1" spc="-14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000" b="1" spc="-14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spc="-29" baseline="1365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ea</a:t>
            </a:r>
            <a:r>
              <a:rPr sz="3000" b="1" spc="-9" baseline="1365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endParaRPr sz="2000">
              <a:latin typeface="Calibri"/>
              <a:cs typeface="Calibri"/>
            </a:endParaRPr>
          </a:p>
          <a:p>
            <a:pPr marL="12700" marR="2103">
              <a:lnSpc>
                <a:spcPts val="2400"/>
              </a:lnSpc>
            </a:pP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b="1" spc="-4" baseline="1365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di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s:</a:t>
            </a:r>
            <a:r>
              <a:rPr sz="3000" b="1" spc="-14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.5</a:t>
            </a:r>
            <a:r>
              <a:rPr sz="3000" b="1" spc="-25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spc="-29" baseline="1365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ea</a:t>
            </a:r>
            <a:r>
              <a:rPr sz="3000" b="1" spc="-9" baseline="1365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24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253" y="5175631"/>
            <a:ext cx="7668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3600" b="1" spc="-34" baseline="3413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cle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5735" y="5175631"/>
            <a:ext cx="6678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3600" b="1" spc="4" baseline="3413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9655" y="5175631"/>
            <a:ext cx="5067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has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2285" y="5175631"/>
            <a:ext cx="11487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su</a:t>
            </a:r>
            <a:r>
              <a:rPr sz="36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6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ied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6265" y="5175631"/>
            <a:ext cx="37324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4910" y="5175631"/>
            <a:ext cx="62565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own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253" y="5541137"/>
            <a:ext cx="3906372" cy="696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45"/>
              </a:lnSpc>
              <a:spcBef>
                <a:spcPts val="127"/>
              </a:spcBef>
            </a:pPr>
            <a:r>
              <a:rPr sz="3600" b="1" spc="-29" baseline="3413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oStri</a:t>
            </a:r>
            <a:r>
              <a:rPr sz="36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6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3600" b="1" spc="4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3600" b="1" spc="-9" baseline="3413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b="1" spc="-9" baseline="3413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80"/>
              </a:lnSpc>
              <a:spcBef>
                <a:spcPts val="16"/>
              </a:spcBef>
            </a:pPr>
            <a:r>
              <a:rPr sz="3600" b="1" spc="-4" baseline="113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600" b="1" spc="244" baseline="113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b="1" spc="-9" baseline="1137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600" b="1" spc="250" baseline="113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600" b="1" spc="-29" baseline="1137" dirty="0" smtClean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b="1" spc="4" baseline="1137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600" b="1" spc="-4" baseline="1137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600" b="1" spc="259" baseline="113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-29" baseline="113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600" b="1" spc="9" baseline="113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3600" b="1" spc="-4" baseline="113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sz="3600" b="1" spc="-4" baseline="1137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3600" b="1" spc="244" baseline="113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436" y="5889046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9501" y="5907430"/>
            <a:ext cx="3869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7458" y="5907430"/>
            <a:ext cx="8135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-9" baseline="3413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b="1" spc="-9" baseline="3413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led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253" y="6273190"/>
            <a:ext cx="14161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600" b="1" spc="-29" baseline="3413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om</a:t>
            </a:r>
            <a:r>
              <a:rPr sz="3600" b="1" spc="522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3600" b="1" spc="4" baseline="3413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86788" y="3222868"/>
            <a:ext cx="3227703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sz="8400" spc="-94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sz="8400" spc="19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194" y="3222868"/>
            <a:ext cx="1987970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sz="8400" spc="-489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83540" y="465946"/>
            <a:ext cx="409859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Obj</a:t>
            </a:r>
            <a:r>
              <a:rPr sz="3600" b="1" spc="-154" dirty="0" smtClean="0">
                <a:latin typeface="Arial"/>
                <a:cs typeface="Arial"/>
              </a:rPr>
              <a:t>ec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r>
              <a:rPr sz="3600" b="1" spc="-264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74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0" dirty="0" smtClean="0">
                <a:latin typeface="Arial"/>
                <a:cs typeface="Arial"/>
              </a:rPr>
              <a:t>n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Jav</a:t>
            </a:r>
            <a:r>
              <a:rPr sz="3600" b="1" spc="0" dirty="0" smtClean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540" y="1577371"/>
            <a:ext cx="177800" cy="7693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0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6440" y="1577371"/>
            <a:ext cx="59022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Su</a:t>
            </a:r>
            <a:r>
              <a:rPr sz="2400" spc="-4" dirty="0" smtClean="0">
                <a:latin typeface="Arial"/>
                <a:cs typeface="Arial"/>
              </a:rPr>
              <a:t>p</a:t>
            </a:r>
            <a:r>
              <a:rPr sz="2400" spc="0" dirty="0" smtClean="0">
                <a:latin typeface="Arial"/>
                <a:cs typeface="Arial"/>
              </a:rPr>
              <a:t>er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ost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 in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Java. 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[j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ava.la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g.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bjec</a:t>
            </a:r>
            <a:r>
              <a:rPr sz="2400" spc="1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6440" y="2016537"/>
            <a:ext cx="25250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If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do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s not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50768" y="2016537"/>
            <a:ext cx="38664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9" dirty="0" smtClean="0">
                <a:latin typeface="Arial"/>
                <a:cs typeface="Arial"/>
              </a:rPr>
              <a:t>ex</a:t>
            </a:r>
            <a:r>
              <a:rPr sz="2400" spc="0" dirty="0" smtClean="0">
                <a:latin typeface="Arial"/>
                <a:cs typeface="Arial"/>
              </a:rPr>
              <a:t>tend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any super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 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hen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29957" y="2016537"/>
            <a:ext cx="5804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440" y="2382297"/>
            <a:ext cx="13235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 is 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64207" y="2382297"/>
            <a:ext cx="81544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rect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3872" y="2382297"/>
            <a:ext cx="5624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sub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69944" y="2382297"/>
            <a:ext cx="20706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class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Ob</a:t>
            </a:r>
            <a:r>
              <a:rPr sz="2400" spc="9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54167" y="2382297"/>
            <a:ext cx="8489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ass.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8509" y="3080924"/>
            <a:ext cx="764539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56664" y="3080924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65342" y="3080924"/>
            <a:ext cx="2084019" cy="1061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ss Z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0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400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of c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2162" y="3091592"/>
            <a:ext cx="764540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6354" y="3091592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8509" y="3812444"/>
            <a:ext cx="34300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1772" y="3812444"/>
            <a:ext cx="9529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8293" y="3812444"/>
            <a:ext cx="105227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ass 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62975" y="3812444"/>
            <a:ext cx="2573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2162" y="3823112"/>
            <a:ext cx="23662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400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of c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ass</a:t>
            </a:r>
            <a:r>
              <a:rPr sz="2400" spc="-4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4440974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0" y="4440974"/>
            <a:ext cx="152987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ass</a:t>
            </a:r>
            <a:r>
              <a:rPr sz="2400" spc="-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X,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2947" y="4440974"/>
            <a:ext cx="113293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Y</a:t>
            </a:r>
            <a:r>
              <a:rPr sz="2400" spc="-5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and Z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7700" y="4440974"/>
            <a:ext cx="481711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as sh</a:t>
            </a:r>
            <a:r>
              <a:rPr sz="2400" spc="-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wn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4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ove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are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the d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rect s</a:t>
            </a:r>
            <a:r>
              <a:rPr sz="2400" spc="-9" dirty="0" smtClean="0">
                <a:latin typeface="Arial"/>
                <a:cs typeface="Arial"/>
              </a:rPr>
              <a:t>u</a:t>
            </a:r>
            <a:r>
              <a:rPr sz="2400" spc="4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4807362"/>
            <a:ext cx="7486899" cy="11348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sses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 Object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994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Every class in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Java, </a:t>
            </a:r>
            <a:r>
              <a:rPr sz="2400" spc="-9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irectly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or 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4" dirty="0" smtClean="0">
                <a:latin typeface="Arial"/>
                <a:cs typeface="Arial"/>
              </a:rPr>
              <a:t>n-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rec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ly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is a su</a:t>
            </a:r>
            <a:r>
              <a:rPr sz="2400" spc="4" dirty="0" smtClean="0">
                <a:latin typeface="Arial"/>
                <a:cs typeface="Arial"/>
              </a:rPr>
              <a:t>b-</a:t>
            </a: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 of Objec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246274"/>
            <a:ext cx="1778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222" y="1716786"/>
            <a:ext cx="4896612" cy="2072639"/>
          </a:xfrm>
          <a:custGeom>
            <a:avLst/>
            <a:gdLst/>
            <a:ahLst/>
            <a:cxnLst/>
            <a:rect l="l" t="t" r="r" b="b"/>
            <a:pathLst>
              <a:path w="4896612" h="2072639">
                <a:moveTo>
                  <a:pt x="0" y="2072639"/>
                </a:moveTo>
                <a:lnTo>
                  <a:pt x="4896612" y="2072639"/>
                </a:lnTo>
                <a:lnTo>
                  <a:pt x="4896612" y="0"/>
                </a:lnTo>
                <a:lnTo>
                  <a:pt x="0" y="0"/>
                </a:lnTo>
                <a:lnTo>
                  <a:pt x="0" y="2072639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2174" y="1716786"/>
            <a:ext cx="1091184" cy="2072639"/>
          </a:xfrm>
          <a:custGeom>
            <a:avLst/>
            <a:gdLst/>
            <a:ahLst/>
            <a:cxnLst/>
            <a:rect l="l" t="t" r="r" b="b"/>
            <a:pathLst>
              <a:path w="1091184" h="2072639">
                <a:moveTo>
                  <a:pt x="0" y="2072639"/>
                </a:moveTo>
                <a:lnTo>
                  <a:pt x="44753" y="2071692"/>
                </a:lnTo>
                <a:lnTo>
                  <a:pt x="88509" y="2068897"/>
                </a:lnTo>
                <a:lnTo>
                  <a:pt x="131127" y="2064330"/>
                </a:lnTo>
                <a:lnTo>
                  <a:pt x="172468" y="2058063"/>
                </a:lnTo>
                <a:lnTo>
                  <a:pt x="212389" y="2050170"/>
                </a:lnTo>
                <a:lnTo>
                  <a:pt x="250752" y="2040726"/>
                </a:lnTo>
                <a:lnTo>
                  <a:pt x="287416" y="2029803"/>
                </a:lnTo>
                <a:lnTo>
                  <a:pt x="322240" y="2017475"/>
                </a:lnTo>
                <a:lnTo>
                  <a:pt x="355085" y="2003816"/>
                </a:lnTo>
                <a:lnTo>
                  <a:pt x="385810" y="1988899"/>
                </a:lnTo>
                <a:lnTo>
                  <a:pt x="414274" y="1972798"/>
                </a:lnTo>
                <a:lnTo>
                  <a:pt x="440338" y="1955587"/>
                </a:lnTo>
                <a:lnTo>
                  <a:pt x="463861" y="1937339"/>
                </a:lnTo>
                <a:lnTo>
                  <a:pt x="484703" y="1918129"/>
                </a:lnTo>
                <a:lnTo>
                  <a:pt x="502723" y="1898028"/>
                </a:lnTo>
                <a:lnTo>
                  <a:pt x="517782" y="1877112"/>
                </a:lnTo>
                <a:lnTo>
                  <a:pt x="538452" y="1833127"/>
                </a:lnTo>
                <a:lnTo>
                  <a:pt x="545591" y="1786763"/>
                </a:lnTo>
                <a:lnTo>
                  <a:pt x="545591" y="1322197"/>
                </a:lnTo>
                <a:lnTo>
                  <a:pt x="547400" y="1298753"/>
                </a:lnTo>
                <a:lnTo>
                  <a:pt x="552731" y="1275832"/>
                </a:lnTo>
                <a:lnTo>
                  <a:pt x="561445" y="1253505"/>
                </a:lnTo>
                <a:lnTo>
                  <a:pt x="573401" y="1231847"/>
                </a:lnTo>
                <a:lnTo>
                  <a:pt x="588460" y="1210931"/>
                </a:lnTo>
                <a:lnTo>
                  <a:pt x="606480" y="1190830"/>
                </a:lnTo>
                <a:lnTo>
                  <a:pt x="627322" y="1171620"/>
                </a:lnTo>
                <a:lnTo>
                  <a:pt x="650845" y="1153372"/>
                </a:lnTo>
                <a:lnTo>
                  <a:pt x="676909" y="1136161"/>
                </a:lnTo>
                <a:lnTo>
                  <a:pt x="705373" y="1120060"/>
                </a:lnTo>
                <a:lnTo>
                  <a:pt x="736098" y="1105143"/>
                </a:lnTo>
                <a:lnTo>
                  <a:pt x="768943" y="1091484"/>
                </a:lnTo>
                <a:lnTo>
                  <a:pt x="803767" y="1079156"/>
                </a:lnTo>
                <a:lnTo>
                  <a:pt x="840431" y="1068233"/>
                </a:lnTo>
                <a:lnTo>
                  <a:pt x="878794" y="1058789"/>
                </a:lnTo>
                <a:lnTo>
                  <a:pt x="918715" y="1050896"/>
                </a:lnTo>
                <a:lnTo>
                  <a:pt x="960056" y="1044629"/>
                </a:lnTo>
                <a:lnTo>
                  <a:pt x="1002674" y="1040062"/>
                </a:lnTo>
                <a:lnTo>
                  <a:pt x="1046430" y="1037267"/>
                </a:lnTo>
                <a:lnTo>
                  <a:pt x="1091184" y="1036319"/>
                </a:lnTo>
                <a:lnTo>
                  <a:pt x="1046430" y="1035372"/>
                </a:lnTo>
                <a:lnTo>
                  <a:pt x="1002674" y="1032577"/>
                </a:lnTo>
                <a:lnTo>
                  <a:pt x="960056" y="1028010"/>
                </a:lnTo>
                <a:lnTo>
                  <a:pt x="918715" y="1021743"/>
                </a:lnTo>
                <a:lnTo>
                  <a:pt x="878794" y="1013850"/>
                </a:lnTo>
                <a:lnTo>
                  <a:pt x="840431" y="1004406"/>
                </a:lnTo>
                <a:lnTo>
                  <a:pt x="803767" y="993483"/>
                </a:lnTo>
                <a:lnTo>
                  <a:pt x="768943" y="981155"/>
                </a:lnTo>
                <a:lnTo>
                  <a:pt x="736098" y="967496"/>
                </a:lnTo>
                <a:lnTo>
                  <a:pt x="705373" y="952579"/>
                </a:lnTo>
                <a:lnTo>
                  <a:pt x="676909" y="936478"/>
                </a:lnTo>
                <a:lnTo>
                  <a:pt x="650845" y="919267"/>
                </a:lnTo>
                <a:lnTo>
                  <a:pt x="627322" y="901019"/>
                </a:lnTo>
                <a:lnTo>
                  <a:pt x="606480" y="881809"/>
                </a:lnTo>
                <a:lnTo>
                  <a:pt x="588460" y="861708"/>
                </a:lnTo>
                <a:lnTo>
                  <a:pt x="573401" y="840792"/>
                </a:lnTo>
                <a:lnTo>
                  <a:pt x="552731" y="796807"/>
                </a:lnTo>
                <a:lnTo>
                  <a:pt x="545591" y="750442"/>
                </a:lnTo>
                <a:lnTo>
                  <a:pt x="545591" y="285876"/>
                </a:lnTo>
                <a:lnTo>
                  <a:pt x="543783" y="262433"/>
                </a:lnTo>
                <a:lnTo>
                  <a:pt x="538452" y="239512"/>
                </a:lnTo>
                <a:lnTo>
                  <a:pt x="529738" y="217185"/>
                </a:lnTo>
                <a:lnTo>
                  <a:pt x="517782" y="195527"/>
                </a:lnTo>
                <a:lnTo>
                  <a:pt x="502723" y="174611"/>
                </a:lnTo>
                <a:lnTo>
                  <a:pt x="484703" y="154510"/>
                </a:lnTo>
                <a:lnTo>
                  <a:pt x="463861" y="135300"/>
                </a:lnTo>
                <a:lnTo>
                  <a:pt x="440338" y="117052"/>
                </a:lnTo>
                <a:lnTo>
                  <a:pt x="414274" y="99841"/>
                </a:lnTo>
                <a:lnTo>
                  <a:pt x="385810" y="83740"/>
                </a:lnTo>
                <a:lnTo>
                  <a:pt x="355085" y="68823"/>
                </a:lnTo>
                <a:lnTo>
                  <a:pt x="322240" y="55164"/>
                </a:lnTo>
                <a:lnTo>
                  <a:pt x="287416" y="42836"/>
                </a:lnTo>
                <a:lnTo>
                  <a:pt x="250752" y="31913"/>
                </a:lnTo>
                <a:lnTo>
                  <a:pt x="212389" y="22469"/>
                </a:lnTo>
                <a:lnTo>
                  <a:pt x="172468" y="14576"/>
                </a:lnTo>
                <a:lnTo>
                  <a:pt x="131127" y="8309"/>
                </a:lnTo>
                <a:lnTo>
                  <a:pt x="88509" y="3742"/>
                </a:lnTo>
                <a:lnTo>
                  <a:pt x="44753" y="947"/>
                </a:lnTo>
                <a:lnTo>
                  <a:pt x="0" y="0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3540" y="236845"/>
            <a:ext cx="2052773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po</a:t>
            </a:r>
            <a:r>
              <a:rPr sz="3600" b="1" spc="-154" dirty="0" smtClean="0">
                <a:latin typeface="Arial"/>
                <a:cs typeface="Arial"/>
              </a:rPr>
              <a:t>rta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28128" y="236845"/>
            <a:ext cx="185358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M</a:t>
            </a:r>
            <a:r>
              <a:rPr sz="3600" b="1" spc="-154" dirty="0" smtClean="0">
                <a:latin typeface="Arial"/>
                <a:cs typeface="Arial"/>
              </a:rPr>
              <a:t>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1023" y="236845"/>
            <a:ext cx="50532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f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83821" y="236845"/>
            <a:ext cx="141667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Obj</a:t>
            </a:r>
            <a:r>
              <a:rPr sz="3600" b="1" spc="-154" dirty="0" smtClean="0">
                <a:latin typeface="Arial"/>
                <a:cs typeface="Arial"/>
              </a:rPr>
              <a:t>ec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35700" y="2420531"/>
            <a:ext cx="1478309" cy="696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Discussed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Lec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30408" y="2420531"/>
            <a:ext cx="30853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54124" y="2420531"/>
            <a:ext cx="54590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923442"/>
            <a:ext cx="14491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•protec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6275" y="3923442"/>
            <a:ext cx="6292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vo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0622" y="3923442"/>
            <a:ext cx="1220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fina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iz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7500" y="3923442"/>
            <a:ext cx="9684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6239" y="3923442"/>
            <a:ext cx="14917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Throw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2222" y="1716786"/>
            <a:ext cx="4896612" cy="207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4018">
              <a:lnSpc>
                <a:spcPts val="2645"/>
              </a:lnSpc>
              <a:spcBef>
                <a:spcPts val="132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•pu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has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2400">
              <a:latin typeface="Arial"/>
              <a:cs typeface="Arial"/>
            </a:endParaRPr>
          </a:p>
          <a:p>
            <a:pPr marL="144018">
              <a:lnSpc>
                <a:spcPct val="95825"/>
              </a:lnSpc>
              <a:spcBef>
                <a:spcPts val="286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•p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sz="2400" spc="2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3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ls(Object</a:t>
            </a:r>
            <a:r>
              <a:rPr sz="2400" spc="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ob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44018">
              <a:lnSpc>
                <a:spcPct val="95825"/>
              </a:lnSpc>
              <a:spcBef>
                <a:spcPts val="3003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•pu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String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toSt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g()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14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23338" y="1971294"/>
            <a:ext cx="914400" cy="504443"/>
          </a:xfrm>
          <a:custGeom>
            <a:avLst/>
            <a:gdLst/>
            <a:ahLst/>
            <a:cxnLst/>
            <a:rect l="l" t="t" r="r" b="b"/>
            <a:pathLst>
              <a:path w="914400" h="504443">
                <a:moveTo>
                  <a:pt x="0" y="504443"/>
                </a:moveTo>
                <a:lnTo>
                  <a:pt x="914400" y="504443"/>
                </a:lnTo>
                <a:lnTo>
                  <a:pt x="914400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23338" y="1971294"/>
            <a:ext cx="914400" cy="504443"/>
          </a:xfrm>
          <a:custGeom>
            <a:avLst/>
            <a:gdLst/>
            <a:ahLst/>
            <a:cxnLst/>
            <a:rect l="l" t="t" r="r" b="b"/>
            <a:pathLst>
              <a:path w="914400" h="504443">
                <a:moveTo>
                  <a:pt x="0" y="504443"/>
                </a:moveTo>
                <a:lnTo>
                  <a:pt x="914400" y="504443"/>
                </a:lnTo>
                <a:lnTo>
                  <a:pt x="914400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38222" y="2497074"/>
            <a:ext cx="484631" cy="626363"/>
          </a:xfrm>
          <a:custGeom>
            <a:avLst/>
            <a:gdLst/>
            <a:ahLst/>
            <a:cxnLst/>
            <a:rect l="l" t="t" r="r" b="b"/>
            <a:pathLst>
              <a:path w="484631" h="626363">
                <a:moveTo>
                  <a:pt x="242315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626363"/>
                </a:lnTo>
                <a:lnTo>
                  <a:pt x="363473" y="626363"/>
                </a:lnTo>
                <a:lnTo>
                  <a:pt x="363473" y="242315"/>
                </a:lnTo>
                <a:lnTo>
                  <a:pt x="484631" y="242315"/>
                </a:lnTo>
                <a:lnTo>
                  <a:pt x="24231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38222" y="2497074"/>
            <a:ext cx="484631" cy="626363"/>
          </a:xfrm>
          <a:custGeom>
            <a:avLst/>
            <a:gdLst/>
            <a:ahLst/>
            <a:cxnLst/>
            <a:rect l="l" t="t" r="r" b="b"/>
            <a:pathLst>
              <a:path w="484631" h="626363">
                <a:moveTo>
                  <a:pt x="484631" y="242315"/>
                </a:moveTo>
                <a:lnTo>
                  <a:pt x="363473" y="242315"/>
                </a:lnTo>
                <a:lnTo>
                  <a:pt x="363473" y="626363"/>
                </a:lnTo>
                <a:lnTo>
                  <a:pt x="121157" y="626363"/>
                </a:lnTo>
                <a:lnTo>
                  <a:pt x="121157" y="242315"/>
                </a:lnTo>
                <a:lnTo>
                  <a:pt x="0" y="242315"/>
                </a:lnTo>
                <a:lnTo>
                  <a:pt x="242315" y="0"/>
                </a:lnTo>
                <a:lnTo>
                  <a:pt x="484631" y="24231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23338" y="3144774"/>
            <a:ext cx="914400" cy="504444"/>
          </a:xfrm>
          <a:custGeom>
            <a:avLst/>
            <a:gdLst/>
            <a:ahLst/>
            <a:cxnLst/>
            <a:rect l="l" t="t" r="r" b="b"/>
            <a:pathLst>
              <a:path w="914400" h="504444">
                <a:moveTo>
                  <a:pt x="0" y="504444"/>
                </a:moveTo>
                <a:lnTo>
                  <a:pt x="914400" y="504444"/>
                </a:lnTo>
                <a:lnTo>
                  <a:pt x="914400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23338" y="3144774"/>
            <a:ext cx="914400" cy="504444"/>
          </a:xfrm>
          <a:custGeom>
            <a:avLst/>
            <a:gdLst/>
            <a:ahLst/>
            <a:cxnLst/>
            <a:rect l="l" t="t" r="r" b="b"/>
            <a:pathLst>
              <a:path w="914400" h="504444">
                <a:moveTo>
                  <a:pt x="0" y="504444"/>
                </a:moveTo>
                <a:lnTo>
                  <a:pt x="914400" y="504444"/>
                </a:lnTo>
                <a:lnTo>
                  <a:pt x="914400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38222" y="3670554"/>
            <a:ext cx="484631" cy="626363"/>
          </a:xfrm>
          <a:custGeom>
            <a:avLst/>
            <a:gdLst/>
            <a:ahLst/>
            <a:cxnLst/>
            <a:rect l="l" t="t" r="r" b="b"/>
            <a:pathLst>
              <a:path w="484631" h="626363">
                <a:moveTo>
                  <a:pt x="242315" y="0"/>
                </a:moveTo>
                <a:lnTo>
                  <a:pt x="0" y="242316"/>
                </a:lnTo>
                <a:lnTo>
                  <a:pt x="121157" y="242316"/>
                </a:lnTo>
                <a:lnTo>
                  <a:pt x="121157" y="626364"/>
                </a:lnTo>
                <a:lnTo>
                  <a:pt x="363473" y="626364"/>
                </a:lnTo>
                <a:lnTo>
                  <a:pt x="363473" y="242316"/>
                </a:lnTo>
                <a:lnTo>
                  <a:pt x="484631" y="242316"/>
                </a:lnTo>
                <a:lnTo>
                  <a:pt x="24231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38222" y="3670554"/>
            <a:ext cx="484631" cy="626363"/>
          </a:xfrm>
          <a:custGeom>
            <a:avLst/>
            <a:gdLst/>
            <a:ahLst/>
            <a:cxnLst/>
            <a:rect l="l" t="t" r="r" b="b"/>
            <a:pathLst>
              <a:path w="484631" h="626363">
                <a:moveTo>
                  <a:pt x="484631" y="242316"/>
                </a:moveTo>
                <a:lnTo>
                  <a:pt x="363473" y="242316"/>
                </a:lnTo>
                <a:lnTo>
                  <a:pt x="363473" y="626364"/>
                </a:lnTo>
                <a:lnTo>
                  <a:pt x="121157" y="626364"/>
                </a:lnTo>
                <a:lnTo>
                  <a:pt x="121157" y="242316"/>
                </a:lnTo>
                <a:lnTo>
                  <a:pt x="0" y="242316"/>
                </a:lnTo>
                <a:lnTo>
                  <a:pt x="242315" y="0"/>
                </a:lnTo>
                <a:lnTo>
                  <a:pt x="484631" y="24231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23338" y="4318254"/>
            <a:ext cx="914400" cy="504444"/>
          </a:xfrm>
          <a:custGeom>
            <a:avLst/>
            <a:gdLst/>
            <a:ahLst/>
            <a:cxnLst/>
            <a:rect l="l" t="t" r="r" b="b"/>
            <a:pathLst>
              <a:path w="914400" h="504444">
                <a:moveTo>
                  <a:pt x="0" y="504444"/>
                </a:moveTo>
                <a:lnTo>
                  <a:pt x="914400" y="504444"/>
                </a:lnTo>
                <a:lnTo>
                  <a:pt x="914400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23338" y="4318254"/>
            <a:ext cx="914400" cy="504444"/>
          </a:xfrm>
          <a:custGeom>
            <a:avLst/>
            <a:gdLst/>
            <a:ahLst/>
            <a:cxnLst/>
            <a:rect l="l" t="t" r="r" b="b"/>
            <a:pathLst>
              <a:path w="914400" h="504444">
                <a:moveTo>
                  <a:pt x="0" y="504444"/>
                </a:moveTo>
                <a:lnTo>
                  <a:pt x="914400" y="504444"/>
                </a:lnTo>
                <a:lnTo>
                  <a:pt x="914400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38222" y="4844033"/>
            <a:ext cx="484631" cy="626364"/>
          </a:xfrm>
          <a:custGeom>
            <a:avLst/>
            <a:gdLst/>
            <a:ahLst/>
            <a:cxnLst/>
            <a:rect l="l" t="t" r="r" b="b"/>
            <a:pathLst>
              <a:path w="484631" h="626363">
                <a:moveTo>
                  <a:pt x="242315" y="0"/>
                </a:moveTo>
                <a:lnTo>
                  <a:pt x="0" y="242316"/>
                </a:lnTo>
                <a:lnTo>
                  <a:pt x="121157" y="242316"/>
                </a:lnTo>
                <a:lnTo>
                  <a:pt x="121157" y="626364"/>
                </a:lnTo>
                <a:lnTo>
                  <a:pt x="363473" y="626364"/>
                </a:lnTo>
                <a:lnTo>
                  <a:pt x="363473" y="242316"/>
                </a:lnTo>
                <a:lnTo>
                  <a:pt x="484631" y="242316"/>
                </a:lnTo>
                <a:lnTo>
                  <a:pt x="24231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38222" y="4844033"/>
            <a:ext cx="484631" cy="626364"/>
          </a:xfrm>
          <a:custGeom>
            <a:avLst/>
            <a:gdLst/>
            <a:ahLst/>
            <a:cxnLst/>
            <a:rect l="l" t="t" r="r" b="b"/>
            <a:pathLst>
              <a:path w="484631" h="626363">
                <a:moveTo>
                  <a:pt x="484631" y="242316"/>
                </a:moveTo>
                <a:lnTo>
                  <a:pt x="363473" y="242316"/>
                </a:lnTo>
                <a:lnTo>
                  <a:pt x="363473" y="626364"/>
                </a:lnTo>
                <a:lnTo>
                  <a:pt x="121157" y="626364"/>
                </a:lnTo>
                <a:lnTo>
                  <a:pt x="121157" y="242316"/>
                </a:lnTo>
                <a:lnTo>
                  <a:pt x="0" y="242316"/>
                </a:lnTo>
                <a:lnTo>
                  <a:pt x="242315" y="0"/>
                </a:lnTo>
                <a:lnTo>
                  <a:pt x="484631" y="24231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23338" y="5491734"/>
            <a:ext cx="914400" cy="504444"/>
          </a:xfrm>
          <a:custGeom>
            <a:avLst/>
            <a:gdLst/>
            <a:ahLst/>
            <a:cxnLst/>
            <a:rect l="l" t="t" r="r" b="b"/>
            <a:pathLst>
              <a:path w="914400" h="504443">
                <a:moveTo>
                  <a:pt x="0" y="504443"/>
                </a:moveTo>
                <a:lnTo>
                  <a:pt x="914400" y="504443"/>
                </a:lnTo>
                <a:lnTo>
                  <a:pt x="914400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23338" y="5491734"/>
            <a:ext cx="914400" cy="504444"/>
          </a:xfrm>
          <a:custGeom>
            <a:avLst/>
            <a:gdLst/>
            <a:ahLst/>
            <a:cxnLst/>
            <a:rect l="l" t="t" r="r" b="b"/>
            <a:pathLst>
              <a:path w="914400" h="504443">
                <a:moveTo>
                  <a:pt x="0" y="504443"/>
                </a:moveTo>
                <a:lnTo>
                  <a:pt x="914400" y="504443"/>
                </a:lnTo>
                <a:lnTo>
                  <a:pt x="914400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7610" y="1607058"/>
            <a:ext cx="1882419" cy="378967"/>
          </a:xfrm>
          <a:custGeom>
            <a:avLst/>
            <a:gdLst/>
            <a:ahLst/>
            <a:cxnLst/>
            <a:rect l="l" t="t" r="r" b="b"/>
            <a:pathLst>
              <a:path w="1882419" h="378967">
                <a:moveTo>
                  <a:pt x="1707794" y="42925"/>
                </a:moveTo>
                <a:lnTo>
                  <a:pt x="1631340" y="56895"/>
                </a:lnTo>
                <a:lnTo>
                  <a:pt x="1636039" y="82422"/>
                </a:lnTo>
                <a:lnTo>
                  <a:pt x="1712493" y="68452"/>
                </a:lnTo>
                <a:lnTo>
                  <a:pt x="1707794" y="42925"/>
                </a:lnTo>
                <a:close/>
              </a:path>
              <a:path w="1882419" h="378967">
                <a:moveTo>
                  <a:pt x="1605813" y="61467"/>
                </a:moveTo>
                <a:lnTo>
                  <a:pt x="1529359" y="75437"/>
                </a:lnTo>
                <a:lnTo>
                  <a:pt x="1534058" y="100837"/>
                </a:lnTo>
                <a:lnTo>
                  <a:pt x="1610512" y="86994"/>
                </a:lnTo>
                <a:lnTo>
                  <a:pt x="1605813" y="61467"/>
                </a:lnTo>
                <a:close/>
              </a:path>
              <a:path w="1882419" h="378967">
                <a:moveTo>
                  <a:pt x="1503959" y="80009"/>
                </a:moveTo>
                <a:lnTo>
                  <a:pt x="1427378" y="93979"/>
                </a:lnTo>
                <a:lnTo>
                  <a:pt x="1432077" y="119379"/>
                </a:lnTo>
                <a:lnTo>
                  <a:pt x="1508531" y="105537"/>
                </a:lnTo>
                <a:lnTo>
                  <a:pt x="1503959" y="80009"/>
                </a:lnTo>
                <a:close/>
              </a:path>
              <a:path w="1882419" h="378967">
                <a:moveTo>
                  <a:pt x="1401978" y="98551"/>
                </a:moveTo>
                <a:lnTo>
                  <a:pt x="1325524" y="112521"/>
                </a:lnTo>
                <a:lnTo>
                  <a:pt x="1330096" y="137921"/>
                </a:lnTo>
                <a:lnTo>
                  <a:pt x="1406550" y="124078"/>
                </a:lnTo>
                <a:lnTo>
                  <a:pt x="1401978" y="98551"/>
                </a:lnTo>
                <a:close/>
              </a:path>
              <a:path w="1882419" h="378967">
                <a:moveTo>
                  <a:pt x="1299997" y="117093"/>
                </a:moveTo>
                <a:lnTo>
                  <a:pt x="1223543" y="131063"/>
                </a:lnTo>
                <a:lnTo>
                  <a:pt x="1228115" y="156463"/>
                </a:lnTo>
                <a:lnTo>
                  <a:pt x="1304569" y="142620"/>
                </a:lnTo>
                <a:lnTo>
                  <a:pt x="1299997" y="117093"/>
                </a:lnTo>
                <a:close/>
              </a:path>
              <a:path w="1882419" h="378967">
                <a:moveTo>
                  <a:pt x="1198016" y="135636"/>
                </a:moveTo>
                <a:lnTo>
                  <a:pt x="1121562" y="149605"/>
                </a:lnTo>
                <a:lnTo>
                  <a:pt x="1126134" y="175005"/>
                </a:lnTo>
                <a:lnTo>
                  <a:pt x="1202715" y="161162"/>
                </a:lnTo>
                <a:lnTo>
                  <a:pt x="1198016" y="135636"/>
                </a:lnTo>
                <a:close/>
              </a:path>
              <a:path w="1882419" h="378967">
                <a:moveTo>
                  <a:pt x="1096035" y="154177"/>
                </a:moveTo>
                <a:lnTo>
                  <a:pt x="1019581" y="168147"/>
                </a:lnTo>
                <a:lnTo>
                  <a:pt x="1024280" y="193547"/>
                </a:lnTo>
                <a:lnTo>
                  <a:pt x="1100734" y="179704"/>
                </a:lnTo>
                <a:lnTo>
                  <a:pt x="1096035" y="154177"/>
                </a:lnTo>
                <a:close/>
              </a:path>
              <a:path w="1882419" h="378967">
                <a:moveTo>
                  <a:pt x="994054" y="172719"/>
                </a:moveTo>
                <a:lnTo>
                  <a:pt x="917600" y="186689"/>
                </a:lnTo>
                <a:lnTo>
                  <a:pt x="922299" y="212089"/>
                </a:lnTo>
                <a:lnTo>
                  <a:pt x="998753" y="198246"/>
                </a:lnTo>
                <a:lnTo>
                  <a:pt x="994054" y="172719"/>
                </a:lnTo>
                <a:close/>
              </a:path>
              <a:path w="1882419" h="378967">
                <a:moveTo>
                  <a:pt x="892200" y="191262"/>
                </a:moveTo>
                <a:lnTo>
                  <a:pt x="815619" y="205231"/>
                </a:lnTo>
                <a:lnTo>
                  <a:pt x="820318" y="230631"/>
                </a:lnTo>
                <a:lnTo>
                  <a:pt x="896772" y="216788"/>
                </a:lnTo>
                <a:lnTo>
                  <a:pt x="892200" y="191262"/>
                </a:lnTo>
                <a:close/>
              </a:path>
              <a:path w="1882419" h="378967">
                <a:moveTo>
                  <a:pt x="790219" y="209803"/>
                </a:moveTo>
                <a:lnTo>
                  <a:pt x="713765" y="223646"/>
                </a:lnTo>
                <a:lnTo>
                  <a:pt x="718337" y="249174"/>
                </a:lnTo>
                <a:lnTo>
                  <a:pt x="794791" y="235330"/>
                </a:lnTo>
                <a:lnTo>
                  <a:pt x="790219" y="209803"/>
                </a:lnTo>
                <a:close/>
              </a:path>
              <a:path w="1882419" h="378967">
                <a:moveTo>
                  <a:pt x="688238" y="228345"/>
                </a:moveTo>
                <a:lnTo>
                  <a:pt x="611784" y="242188"/>
                </a:lnTo>
                <a:lnTo>
                  <a:pt x="616356" y="267715"/>
                </a:lnTo>
                <a:lnTo>
                  <a:pt x="692810" y="253872"/>
                </a:lnTo>
                <a:lnTo>
                  <a:pt x="688238" y="228345"/>
                </a:lnTo>
                <a:close/>
              </a:path>
              <a:path w="1882419" h="378967">
                <a:moveTo>
                  <a:pt x="586257" y="246887"/>
                </a:moveTo>
                <a:lnTo>
                  <a:pt x="509803" y="260730"/>
                </a:lnTo>
                <a:lnTo>
                  <a:pt x="514375" y="286257"/>
                </a:lnTo>
                <a:lnTo>
                  <a:pt x="590956" y="272414"/>
                </a:lnTo>
                <a:lnTo>
                  <a:pt x="586257" y="246887"/>
                </a:lnTo>
                <a:close/>
              </a:path>
              <a:path w="1882419" h="378967">
                <a:moveTo>
                  <a:pt x="484276" y="265429"/>
                </a:moveTo>
                <a:lnTo>
                  <a:pt x="407822" y="279272"/>
                </a:lnTo>
                <a:lnTo>
                  <a:pt x="412521" y="304800"/>
                </a:lnTo>
                <a:lnTo>
                  <a:pt x="488975" y="290956"/>
                </a:lnTo>
                <a:lnTo>
                  <a:pt x="484276" y="265429"/>
                </a:lnTo>
                <a:close/>
              </a:path>
              <a:path w="1882419" h="378967">
                <a:moveTo>
                  <a:pt x="382295" y="283971"/>
                </a:moveTo>
                <a:lnTo>
                  <a:pt x="305879" y="297814"/>
                </a:lnTo>
                <a:lnTo>
                  <a:pt x="310515" y="323341"/>
                </a:lnTo>
                <a:lnTo>
                  <a:pt x="386994" y="309499"/>
                </a:lnTo>
                <a:lnTo>
                  <a:pt x="382295" y="283971"/>
                </a:lnTo>
                <a:close/>
              </a:path>
              <a:path w="1882419" h="378967">
                <a:moveTo>
                  <a:pt x="280390" y="302513"/>
                </a:moveTo>
                <a:lnTo>
                  <a:pt x="203911" y="316356"/>
                </a:lnTo>
                <a:lnTo>
                  <a:pt x="208546" y="341883"/>
                </a:lnTo>
                <a:lnTo>
                  <a:pt x="285013" y="328040"/>
                </a:lnTo>
                <a:lnTo>
                  <a:pt x="280390" y="302513"/>
                </a:lnTo>
                <a:close/>
              </a:path>
              <a:path w="1882419" h="378967">
                <a:moveTo>
                  <a:pt x="178422" y="321055"/>
                </a:moveTo>
                <a:lnTo>
                  <a:pt x="101955" y="334899"/>
                </a:lnTo>
                <a:lnTo>
                  <a:pt x="106591" y="360425"/>
                </a:lnTo>
                <a:lnTo>
                  <a:pt x="183057" y="346455"/>
                </a:lnTo>
                <a:lnTo>
                  <a:pt x="178422" y="321055"/>
                </a:lnTo>
                <a:close/>
              </a:path>
              <a:path w="1882419" h="378967">
                <a:moveTo>
                  <a:pt x="76466" y="339597"/>
                </a:moveTo>
                <a:lnTo>
                  <a:pt x="0" y="353440"/>
                </a:lnTo>
                <a:lnTo>
                  <a:pt x="4622" y="378967"/>
                </a:lnTo>
                <a:lnTo>
                  <a:pt x="81102" y="364997"/>
                </a:lnTo>
                <a:lnTo>
                  <a:pt x="76466" y="339597"/>
                </a:lnTo>
                <a:close/>
              </a:path>
              <a:path w="1882419" h="378967">
                <a:moveTo>
                  <a:pt x="1733321" y="38353"/>
                </a:moveTo>
                <a:lnTo>
                  <a:pt x="1738020" y="63880"/>
                </a:lnTo>
                <a:lnTo>
                  <a:pt x="1808332" y="51033"/>
                </a:lnTo>
                <a:lnTo>
                  <a:pt x="1814474" y="49911"/>
                </a:lnTo>
                <a:lnTo>
                  <a:pt x="1812950" y="76580"/>
                </a:lnTo>
                <a:lnTo>
                  <a:pt x="1882419" y="24383"/>
                </a:lnTo>
                <a:lnTo>
                  <a:pt x="1809775" y="24383"/>
                </a:lnTo>
                <a:lnTo>
                  <a:pt x="1803715" y="25491"/>
                </a:lnTo>
                <a:lnTo>
                  <a:pt x="1733321" y="38353"/>
                </a:lnTo>
                <a:close/>
              </a:path>
              <a:path w="1882419" h="378967">
                <a:moveTo>
                  <a:pt x="1809775" y="24383"/>
                </a:moveTo>
                <a:lnTo>
                  <a:pt x="1882419" y="24383"/>
                </a:lnTo>
                <a:lnTo>
                  <a:pt x="1799107" y="0"/>
                </a:lnTo>
                <a:lnTo>
                  <a:pt x="1803715" y="25491"/>
                </a:lnTo>
                <a:lnTo>
                  <a:pt x="1809775" y="24383"/>
                </a:lnTo>
                <a:close/>
              </a:path>
              <a:path w="1882419" h="378967">
                <a:moveTo>
                  <a:pt x="1812950" y="76580"/>
                </a:moveTo>
                <a:lnTo>
                  <a:pt x="1814474" y="49911"/>
                </a:lnTo>
                <a:lnTo>
                  <a:pt x="1808332" y="51033"/>
                </a:lnTo>
                <a:lnTo>
                  <a:pt x="1812950" y="76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29300" y="4296918"/>
            <a:ext cx="51815" cy="1447241"/>
          </a:xfrm>
          <a:custGeom>
            <a:avLst/>
            <a:gdLst/>
            <a:ahLst/>
            <a:cxnLst/>
            <a:rect l="l" t="t" r="r" b="b"/>
            <a:pathLst>
              <a:path w="51815" h="1447241">
                <a:moveTo>
                  <a:pt x="25908" y="0"/>
                </a:moveTo>
                <a:lnTo>
                  <a:pt x="25908" y="77723"/>
                </a:lnTo>
                <a:lnTo>
                  <a:pt x="51815" y="77723"/>
                </a:lnTo>
                <a:lnTo>
                  <a:pt x="51815" y="0"/>
                </a:lnTo>
                <a:lnTo>
                  <a:pt x="25908" y="0"/>
                </a:lnTo>
                <a:close/>
              </a:path>
              <a:path w="51815" h="1447241">
                <a:moveTo>
                  <a:pt x="25908" y="103631"/>
                </a:moveTo>
                <a:lnTo>
                  <a:pt x="25908" y="181355"/>
                </a:lnTo>
                <a:lnTo>
                  <a:pt x="51815" y="181355"/>
                </a:lnTo>
                <a:lnTo>
                  <a:pt x="51815" y="103631"/>
                </a:lnTo>
                <a:lnTo>
                  <a:pt x="25908" y="103631"/>
                </a:lnTo>
                <a:close/>
              </a:path>
              <a:path w="51815" h="1447241">
                <a:moveTo>
                  <a:pt x="25908" y="207263"/>
                </a:moveTo>
                <a:lnTo>
                  <a:pt x="25908" y="284987"/>
                </a:lnTo>
                <a:lnTo>
                  <a:pt x="51815" y="284987"/>
                </a:lnTo>
                <a:lnTo>
                  <a:pt x="51815" y="207263"/>
                </a:lnTo>
                <a:lnTo>
                  <a:pt x="25908" y="207263"/>
                </a:lnTo>
                <a:close/>
              </a:path>
              <a:path w="51815" h="1447241">
                <a:moveTo>
                  <a:pt x="25908" y="310895"/>
                </a:moveTo>
                <a:lnTo>
                  <a:pt x="25908" y="388619"/>
                </a:lnTo>
                <a:lnTo>
                  <a:pt x="51815" y="388619"/>
                </a:lnTo>
                <a:lnTo>
                  <a:pt x="51815" y="310895"/>
                </a:lnTo>
                <a:lnTo>
                  <a:pt x="25908" y="310895"/>
                </a:lnTo>
                <a:close/>
              </a:path>
              <a:path w="51815" h="1447241">
                <a:moveTo>
                  <a:pt x="25908" y="414527"/>
                </a:moveTo>
                <a:lnTo>
                  <a:pt x="25908" y="492251"/>
                </a:lnTo>
                <a:lnTo>
                  <a:pt x="51815" y="492251"/>
                </a:lnTo>
                <a:lnTo>
                  <a:pt x="51815" y="414527"/>
                </a:lnTo>
                <a:lnTo>
                  <a:pt x="25908" y="414527"/>
                </a:lnTo>
                <a:close/>
              </a:path>
              <a:path w="51815" h="1447241">
                <a:moveTo>
                  <a:pt x="25908" y="518159"/>
                </a:moveTo>
                <a:lnTo>
                  <a:pt x="25908" y="595883"/>
                </a:lnTo>
                <a:lnTo>
                  <a:pt x="51815" y="595883"/>
                </a:lnTo>
                <a:lnTo>
                  <a:pt x="51815" y="518159"/>
                </a:lnTo>
                <a:lnTo>
                  <a:pt x="25908" y="518159"/>
                </a:lnTo>
                <a:close/>
              </a:path>
              <a:path w="51815" h="1447241">
                <a:moveTo>
                  <a:pt x="25908" y="621791"/>
                </a:moveTo>
                <a:lnTo>
                  <a:pt x="25908" y="699515"/>
                </a:lnTo>
                <a:lnTo>
                  <a:pt x="51815" y="699515"/>
                </a:lnTo>
                <a:lnTo>
                  <a:pt x="51815" y="621791"/>
                </a:lnTo>
                <a:lnTo>
                  <a:pt x="25908" y="621791"/>
                </a:lnTo>
                <a:close/>
              </a:path>
              <a:path w="51815" h="1447241">
                <a:moveTo>
                  <a:pt x="25908" y="725423"/>
                </a:moveTo>
                <a:lnTo>
                  <a:pt x="25908" y="803147"/>
                </a:lnTo>
                <a:lnTo>
                  <a:pt x="51815" y="803147"/>
                </a:lnTo>
                <a:lnTo>
                  <a:pt x="51815" y="725423"/>
                </a:lnTo>
                <a:lnTo>
                  <a:pt x="25908" y="725423"/>
                </a:lnTo>
                <a:close/>
              </a:path>
              <a:path w="51815" h="1447241">
                <a:moveTo>
                  <a:pt x="25908" y="829055"/>
                </a:moveTo>
                <a:lnTo>
                  <a:pt x="25908" y="906779"/>
                </a:lnTo>
                <a:lnTo>
                  <a:pt x="51815" y="906779"/>
                </a:lnTo>
                <a:lnTo>
                  <a:pt x="51815" y="829055"/>
                </a:lnTo>
                <a:lnTo>
                  <a:pt x="25908" y="829055"/>
                </a:lnTo>
                <a:close/>
              </a:path>
              <a:path w="51815" h="1447241">
                <a:moveTo>
                  <a:pt x="25908" y="932687"/>
                </a:moveTo>
                <a:lnTo>
                  <a:pt x="25908" y="1010411"/>
                </a:lnTo>
                <a:lnTo>
                  <a:pt x="51815" y="1010411"/>
                </a:lnTo>
                <a:lnTo>
                  <a:pt x="51815" y="932687"/>
                </a:lnTo>
                <a:lnTo>
                  <a:pt x="25908" y="932687"/>
                </a:lnTo>
                <a:close/>
              </a:path>
              <a:path w="51815" h="1447241">
                <a:moveTo>
                  <a:pt x="25908" y="1036319"/>
                </a:moveTo>
                <a:lnTo>
                  <a:pt x="25908" y="1114043"/>
                </a:lnTo>
                <a:lnTo>
                  <a:pt x="51815" y="1114043"/>
                </a:lnTo>
                <a:lnTo>
                  <a:pt x="51815" y="1036319"/>
                </a:lnTo>
                <a:lnTo>
                  <a:pt x="25908" y="1036319"/>
                </a:lnTo>
                <a:close/>
              </a:path>
              <a:path w="51815" h="1447241">
                <a:moveTo>
                  <a:pt x="25908" y="1139951"/>
                </a:moveTo>
                <a:lnTo>
                  <a:pt x="25908" y="1217675"/>
                </a:lnTo>
                <a:lnTo>
                  <a:pt x="51815" y="1217675"/>
                </a:lnTo>
                <a:lnTo>
                  <a:pt x="51815" y="1139951"/>
                </a:lnTo>
                <a:lnTo>
                  <a:pt x="25908" y="1139951"/>
                </a:lnTo>
                <a:close/>
              </a:path>
              <a:path w="51815" h="1447241">
                <a:moveTo>
                  <a:pt x="25908" y="1243583"/>
                </a:moveTo>
                <a:lnTo>
                  <a:pt x="25908" y="1321307"/>
                </a:lnTo>
                <a:lnTo>
                  <a:pt x="51815" y="1321307"/>
                </a:lnTo>
                <a:lnTo>
                  <a:pt x="51815" y="1243583"/>
                </a:lnTo>
                <a:lnTo>
                  <a:pt x="25908" y="1243583"/>
                </a:lnTo>
                <a:close/>
              </a:path>
              <a:path w="51815" h="1447241">
                <a:moveTo>
                  <a:pt x="25908" y="1369517"/>
                </a:moveTo>
                <a:lnTo>
                  <a:pt x="0" y="1369517"/>
                </a:lnTo>
                <a:lnTo>
                  <a:pt x="38862" y="1447241"/>
                </a:lnTo>
                <a:lnTo>
                  <a:pt x="77724" y="1369517"/>
                </a:lnTo>
                <a:lnTo>
                  <a:pt x="51816" y="1369517"/>
                </a:lnTo>
                <a:lnTo>
                  <a:pt x="51815" y="1382471"/>
                </a:lnTo>
                <a:lnTo>
                  <a:pt x="25908" y="1382471"/>
                </a:lnTo>
                <a:lnTo>
                  <a:pt x="25908" y="1369517"/>
                </a:lnTo>
                <a:close/>
              </a:path>
              <a:path w="51815" h="1447241">
                <a:moveTo>
                  <a:pt x="25908" y="1382471"/>
                </a:moveTo>
                <a:lnTo>
                  <a:pt x="51815" y="1382471"/>
                </a:lnTo>
                <a:lnTo>
                  <a:pt x="51815" y="1347215"/>
                </a:lnTo>
                <a:lnTo>
                  <a:pt x="25908" y="1347215"/>
                </a:lnTo>
                <a:lnTo>
                  <a:pt x="25908" y="13824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68162" y="4296918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68162" y="4400550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68162" y="4504182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68162" y="4607814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68162" y="4711446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68162" y="4815078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68162" y="4918710"/>
            <a:ext cx="0" cy="77723"/>
          </a:xfrm>
          <a:custGeom>
            <a:avLst/>
            <a:gdLst/>
            <a:ahLst/>
            <a:cxnLst/>
            <a:rect l="l" t="t" r="r" b="b"/>
            <a:pathLst>
              <a:path h="77723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68162" y="5022342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68162" y="5125974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68162" y="5229606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68162" y="5333238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68162" y="5436870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868162" y="5540502"/>
            <a:ext cx="0" cy="134213"/>
          </a:xfrm>
          <a:custGeom>
            <a:avLst/>
            <a:gdLst/>
            <a:ahLst/>
            <a:cxnLst/>
            <a:rect l="l" t="t" r="r" b="b"/>
            <a:pathLst>
              <a:path h="134213">
                <a:moveTo>
                  <a:pt x="0" y="0"/>
                </a:moveTo>
                <a:lnTo>
                  <a:pt x="0" y="13421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51454" y="5723699"/>
            <a:ext cx="2618232" cy="77724"/>
          </a:xfrm>
          <a:custGeom>
            <a:avLst/>
            <a:gdLst/>
            <a:ahLst/>
            <a:cxnLst/>
            <a:rect l="l" t="t" r="r" b="b"/>
            <a:pathLst>
              <a:path w="2618232" h="77724">
                <a:moveTo>
                  <a:pt x="2618105" y="8064"/>
                </a:moveTo>
                <a:lnTo>
                  <a:pt x="2540381" y="8610"/>
                </a:lnTo>
                <a:lnTo>
                  <a:pt x="2540508" y="34518"/>
                </a:lnTo>
                <a:lnTo>
                  <a:pt x="2618232" y="33972"/>
                </a:lnTo>
                <a:lnTo>
                  <a:pt x="2618105" y="8064"/>
                </a:lnTo>
                <a:close/>
              </a:path>
              <a:path w="2618232" h="77724">
                <a:moveTo>
                  <a:pt x="2514473" y="8788"/>
                </a:moveTo>
                <a:lnTo>
                  <a:pt x="2436749" y="9334"/>
                </a:lnTo>
                <a:lnTo>
                  <a:pt x="2436876" y="35242"/>
                </a:lnTo>
                <a:lnTo>
                  <a:pt x="2514600" y="34696"/>
                </a:lnTo>
                <a:lnTo>
                  <a:pt x="2514473" y="8788"/>
                </a:lnTo>
                <a:close/>
              </a:path>
              <a:path w="2618232" h="77724">
                <a:moveTo>
                  <a:pt x="2410841" y="9512"/>
                </a:moveTo>
                <a:lnTo>
                  <a:pt x="2333117" y="10058"/>
                </a:lnTo>
                <a:lnTo>
                  <a:pt x="2333244" y="35966"/>
                </a:lnTo>
                <a:lnTo>
                  <a:pt x="2410968" y="35420"/>
                </a:lnTo>
                <a:lnTo>
                  <a:pt x="2410841" y="9512"/>
                </a:lnTo>
                <a:close/>
              </a:path>
              <a:path w="2618232" h="77724">
                <a:moveTo>
                  <a:pt x="2307209" y="10248"/>
                </a:moveTo>
                <a:lnTo>
                  <a:pt x="2229485" y="10794"/>
                </a:lnTo>
                <a:lnTo>
                  <a:pt x="2229612" y="36703"/>
                </a:lnTo>
                <a:lnTo>
                  <a:pt x="2307336" y="36156"/>
                </a:lnTo>
                <a:lnTo>
                  <a:pt x="2307209" y="10248"/>
                </a:lnTo>
                <a:close/>
              </a:path>
              <a:path w="2618232" h="77724">
                <a:moveTo>
                  <a:pt x="2203577" y="10972"/>
                </a:moveTo>
                <a:lnTo>
                  <a:pt x="2125853" y="11518"/>
                </a:lnTo>
                <a:lnTo>
                  <a:pt x="2125980" y="37426"/>
                </a:lnTo>
                <a:lnTo>
                  <a:pt x="2203704" y="36880"/>
                </a:lnTo>
                <a:lnTo>
                  <a:pt x="2203577" y="10972"/>
                </a:lnTo>
                <a:close/>
              </a:path>
              <a:path w="2618232" h="77724">
                <a:moveTo>
                  <a:pt x="2099945" y="11696"/>
                </a:moveTo>
                <a:lnTo>
                  <a:pt x="2022221" y="12242"/>
                </a:lnTo>
                <a:lnTo>
                  <a:pt x="2022348" y="38150"/>
                </a:lnTo>
                <a:lnTo>
                  <a:pt x="2100072" y="37604"/>
                </a:lnTo>
                <a:lnTo>
                  <a:pt x="2099945" y="11696"/>
                </a:lnTo>
                <a:close/>
              </a:path>
              <a:path w="2618232" h="77724">
                <a:moveTo>
                  <a:pt x="1996313" y="12433"/>
                </a:moveTo>
                <a:lnTo>
                  <a:pt x="1918589" y="12979"/>
                </a:lnTo>
                <a:lnTo>
                  <a:pt x="1918716" y="38887"/>
                </a:lnTo>
                <a:lnTo>
                  <a:pt x="1996440" y="38341"/>
                </a:lnTo>
                <a:lnTo>
                  <a:pt x="1996313" y="12433"/>
                </a:lnTo>
                <a:close/>
              </a:path>
              <a:path w="2618232" h="77724">
                <a:moveTo>
                  <a:pt x="1892681" y="13157"/>
                </a:moveTo>
                <a:lnTo>
                  <a:pt x="1814957" y="13703"/>
                </a:lnTo>
                <a:lnTo>
                  <a:pt x="1815084" y="39611"/>
                </a:lnTo>
                <a:lnTo>
                  <a:pt x="1892808" y="39065"/>
                </a:lnTo>
                <a:lnTo>
                  <a:pt x="1892681" y="13157"/>
                </a:lnTo>
                <a:close/>
              </a:path>
              <a:path w="2618232" h="77724">
                <a:moveTo>
                  <a:pt x="1789049" y="13881"/>
                </a:moveTo>
                <a:lnTo>
                  <a:pt x="1711325" y="14427"/>
                </a:lnTo>
                <a:lnTo>
                  <a:pt x="1711452" y="40335"/>
                </a:lnTo>
                <a:lnTo>
                  <a:pt x="1789176" y="39789"/>
                </a:lnTo>
                <a:lnTo>
                  <a:pt x="1789049" y="13881"/>
                </a:lnTo>
                <a:close/>
              </a:path>
              <a:path w="2618232" h="77724">
                <a:moveTo>
                  <a:pt x="1685417" y="14617"/>
                </a:moveTo>
                <a:lnTo>
                  <a:pt x="1607693" y="15163"/>
                </a:lnTo>
                <a:lnTo>
                  <a:pt x="1607820" y="41059"/>
                </a:lnTo>
                <a:lnTo>
                  <a:pt x="1685544" y="40512"/>
                </a:lnTo>
                <a:lnTo>
                  <a:pt x="1685417" y="14617"/>
                </a:lnTo>
                <a:close/>
              </a:path>
              <a:path w="2618232" h="77724">
                <a:moveTo>
                  <a:pt x="1581785" y="15341"/>
                </a:moveTo>
                <a:lnTo>
                  <a:pt x="1504061" y="15887"/>
                </a:lnTo>
                <a:lnTo>
                  <a:pt x="1504188" y="41795"/>
                </a:lnTo>
                <a:lnTo>
                  <a:pt x="1581912" y="41249"/>
                </a:lnTo>
                <a:lnTo>
                  <a:pt x="1581785" y="15341"/>
                </a:lnTo>
                <a:close/>
              </a:path>
              <a:path w="2618232" h="77724">
                <a:moveTo>
                  <a:pt x="1478153" y="16065"/>
                </a:moveTo>
                <a:lnTo>
                  <a:pt x="1400429" y="16611"/>
                </a:lnTo>
                <a:lnTo>
                  <a:pt x="1400556" y="42519"/>
                </a:lnTo>
                <a:lnTo>
                  <a:pt x="1478280" y="41973"/>
                </a:lnTo>
                <a:lnTo>
                  <a:pt x="1478153" y="16065"/>
                </a:lnTo>
                <a:close/>
              </a:path>
              <a:path w="2618232" h="77724">
                <a:moveTo>
                  <a:pt x="1374521" y="16789"/>
                </a:moveTo>
                <a:lnTo>
                  <a:pt x="1296797" y="17335"/>
                </a:lnTo>
                <a:lnTo>
                  <a:pt x="1296924" y="43243"/>
                </a:lnTo>
                <a:lnTo>
                  <a:pt x="1374648" y="42697"/>
                </a:lnTo>
                <a:lnTo>
                  <a:pt x="1374521" y="16789"/>
                </a:lnTo>
                <a:close/>
              </a:path>
              <a:path w="2618232" h="77724">
                <a:moveTo>
                  <a:pt x="1270889" y="17525"/>
                </a:moveTo>
                <a:lnTo>
                  <a:pt x="1193165" y="18072"/>
                </a:lnTo>
                <a:lnTo>
                  <a:pt x="1193292" y="43980"/>
                </a:lnTo>
                <a:lnTo>
                  <a:pt x="1271016" y="43434"/>
                </a:lnTo>
                <a:lnTo>
                  <a:pt x="1270889" y="17525"/>
                </a:lnTo>
                <a:close/>
              </a:path>
              <a:path w="2618232" h="77724">
                <a:moveTo>
                  <a:pt x="1167257" y="18249"/>
                </a:moveTo>
                <a:lnTo>
                  <a:pt x="1089533" y="18796"/>
                </a:lnTo>
                <a:lnTo>
                  <a:pt x="1089660" y="44703"/>
                </a:lnTo>
                <a:lnTo>
                  <a:pt x="1167384" y="44157"/>
                </a:lnTo>
                <a:lnTo>
                  <a:pt x="1167257" y="18249"/>
                </a:lnTo>
                <a:close/>
              </a:path>
              <a:path w="2618232" h="77724">
                <a:moveTo>
                  <a:pt x="1063625" y="18973"/>
                </a:moveTo>
                <a:lnTo>
                  <a:pt x="985901" y="19519"/>
                </a:lnTo>
                <a:lnTo>
                  <a:pt x="986028" y="45427"/>
                </a:lnTo>
                <a:lnTo>
                  <a:pt x="1063752" y="44881"/>
                </a:lnTo>
                <a:lnTo>
                  <a:pt x="1063625" y="18973"/>
                </a:lnTo>
                <a:close/>
              </a:path>
              <a:path w="2618232" h="77724">
                <a:moveTo>
                  <a:pt x="959993" y="19710"/>
                </a:moveTo>
                <a:lnTo>
                  <a:pt x="882269" y="20256"/>
                </a:lnTo>
                <a:lnTo>
                  <a:pt x="882396" y="46164"/>
                </a:lnTo>
                <a:lnTo>
                  <a:pt x="960120" y="45618"/>
                </a:lnTo>
                <a:lnTo>
                  <a:pt x="959993" y="19710"/>
                </a:lnTo>
                <a:close/>
              </a:path>
              <a:path w="2618232" h="77724">
                <a:moveTo>
                  <a:pt x="856361" y="20434"/>
                </a:moveTo>
                <a:lnTo>
                  <a:pt x="778637" y="20980"/>
                </a:lnTo>
                <a:lnTo>
                  <a:pt x="778763" y="46888"/>
                </a:lnTo>
                <a:lnTo>
                  <a:pt x="856488" y="46342"/>
                </a:lnTo>
                <a:lnTo>
                  <a:pt x="856361" y="20434"/>
                </a:lnTo>
                <a:close/>
              </a:path>
              <a:path w="2618232" h="77724">
                <a:moveTo>
                  <a:pt x="752729" y="21158"/>
                </a:moveTo>
                <a:lnTo>
                  <a:pt x="675005" y="21704"/>
                </a:lnTo>
                <a:lnTo>
                  <a:pt x="675259" y="47612"/>
                </a:lnTo>
                <a:lnTo>
                  <a:pt x="752856" y="47066"/>
                </a:lnTo>
                <a:lnTo>
                  <a:pt x="752729" y="21158"/>
                </a:lnTo>
                <a:close/>
              </a:path>
              <a:path w="2618232" h="77724">
                <a:moveTo>
                  <a:pt x="649097" y="21894"/>
                </a:moveTo>
                <a:lnTo>
                  <a:pt x="571373" y="22440"/>
                </a:lnTo>
                <a:lnTo>
                  <a:pt x="571626" y="48336"/>
                </a:lnTo>
                <a:lnTo>
                  <a:pt x="649351" y="47802"/>
                </a:lnTo>
                <a:lnTo>
                  <a:pt x="649097" y="21894"/>
                </a:lnTo>
                <a:close/>
              </a:path>
              <a:path w="2618232" h="77724">
                <a:moveTo>
                  <a:pt x="545465" y="22618"/>
                </a:moveTo>
                <a:lnTo>
                  <a:pt x="467741" y="23164"/>
                </a:lnTo>
                <a:lnTo>
                  <a:pt x="467995" y="49072"/>
                </a:lnTo>
                <a:lnTo>
                  <a:pt x="545719" y="48526"/>
                </a:lnTo>
                <a:lnTo>
                  <a:pt x="545465" y="22618"/>
                </a:lnTo>
                <a:close/>
              </a:path>
              <a:path w="2618232" h="77724">
                <a:moveTo>
                  <a:pt x="441833" y="23342"/>
                </a:moveTo>
                <a:lnTo>
                  <a:pt x="364109" y="23888"/>
                </a:lnTo>
                <a:lnTo>
                  <a:pt x="364363" y="49796"/>
                </a:lnTo>
                <a:lnTo>
                  <a:pt x="442087" y="49250"/>
                </a:lnTo>
                <a:lnTo>
                  <a:pt x="441833" y="23342"/>
                </a:lnTo>
                <a:close/>
              </a:path>
              <a:path w="2618232" h="77724">
                <a:moveTo>
                  <a:pt x="338200" y="24066"/>
                </a:moveTo>
                <a:lnTo>
                  <a:pt x="260476" y="24612"/>
                </a:lnTo>
                <a:lnTo>
                  <a:pt x="260731" y="50520"/>
                </a:lnTo>
                <a:lnTo>
                  <a:pt x="338455" y="49974"/>
                </a:lnTo>
                <a:lnTo>
                  <a:pt x="338200" y="24066"/>
                </a:lnTo>
                <a:close/>
              </a:path>
              <a:path w="2618232" h="77724">
                <a:moveTo>
                  <a:pt x="234569" y="24803"/>
                </a:moveTo>
                <a:lnTo>
                  <a:pt x="156845" y="25349"/>
                </a:lnTo>
                <a:lnTo>
                  <a:pt x="157099" y="51257"/>
                </a:lnTo>
                <a:lnTo>
                  <a:pt x="234823" y="50711"/>
                </a:lnTo>
                <a:lnTo>
                  <a:pt x="234569" y="24803"/>
                </a:lnTo>
                <a:close/>
              </a:path>
              <a:path w="2618232" h="77724">
                <a:moveTo>
                  <a:pt x="64897" y="51904"/>
                </a:moveTo>
                <a:lnTo>
                  <a:pt x="64643" y="25996"/>
                </a:lnTo>
                <a:lnTo>
                  <a:pt x="0" y="39408"/>
                </a:lnTo>
                <a:lnTo>
                  <a:pt x="77978" y="77724"/>
                </a:lnTo>
                <a:lnTo>
                  <a:pt x="64897" y="51904"/>
                </a:lnTo>
                <a:close/>
              </a:path>
              <a:path w="2618232" h="77724">
                <a:moveTo>
                  <a:pt x="77978" y="77724"/>
                </a:moveTo>
                <a:lnTo>
                  <a:pt x="77808" y="51813"/>
                </a:lnTo>
                <a:lnTo>
                  <a:pt x="131191" y="51434"/>
                </a:lnTo>
                <a:lnTo>
                  <a:pt x="130937" y="25526"/>
                </a:lnTo>
                <a:lnTo>
                  <a:pt x="77639" y="25904"/>
                </a:lnTo>
                <a:lnTo>
                  <a:pt x="77470" y="0"/>
                </a:lnTo>
                <a:lnTo>
                  <a:pt x="0" y="39408"/>
                </a:lnTo>
                <a:lnTo>
                  <a:pt x="64643" y="25996"/>
                </a:lnTo>
                <a:lnTo>
                  <a:pt x="64897" y="51904"/>
                </a:lnTo>
                <a:lnTo>
                  <a:pt x="77978" y="77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51454" y="5550408"/>
            <a:ext cx="626110" cy="77723"/>
          </a:xfrm>
          <a:custGeom>
            <a:avLst/>
            <a:gdLst/>
            <a:ahLst/>
            <a:cxnLst/>
            <a:rect l="l" t="t" r="r" b="b"/>
            <a:pathLst>
              <a:path w="626110" h="77724">
                <a:moveTo>
                  <a:pt x="103632" y="25907"/>
                </a:moveTo>
                <a:lnTo>
                  <a:pt x="103632" y="51815"/>
                </a:lnTo>
                <a:lnTo>
                  <a:pt x="181356" y="51815"/>
                </a:lnTo>
                <a:lnTo>
                  <a:pt x="181356" y="25907"/>
                </a:lnTo>
                <a:lnTo>
                  <a:pt x="103632" y="25907"/>
                </a:lnTo>
                <a:close/>
              </a:path>
              <a:path w="626110" h="77724">
                <a:moveTo>
                  <a:pt x="207263" y="25907"/>
                </a:moveTo>
                <a:lnTo>
                  <a:pt x="207263" y="51815"/>
                </a:lnTo>
                <a:lnTo>
                  <a:pt x="284988" y="51815"/>
                </a:lnTo>
                <a:lnTo>
                  <a:pt x="284988" y="25907"/>
                </a:lnTo>
                <a:lnTo>
                  <a:pt x="207263" y="25907"/>
                </a:lnTo>
                <a:close/>
              </a:path>
              <a:path w="626110" h="77724">
                <a:moveTo>
                  <a:pt x="310896" y="25907"/>
                </a:moveTo>
                <a:lnTo>
                  <a:pt x="310896" y="51815"/>
                </a:lnTo>
                <a:lnTo>
                  <a:pt x="388620" y="51815"/>
                </a:lnTo>
                <a:lnTo>
                  <a:pt x="388620" y="25907"/>
                </a:lnTo>
                <a:lnTo>
                  <a:pt x="310896" y="25907"/>
                </a:lnTo>
                <a:close/>
              </a:path>
              <a:path w="626110" h="77724">
                <a:moveTo>
                  <a:pt x="414528" y="25907"/>
                </a:moveTo>
                <a:lnTo>
                  <a:pt x="414528" y="51815"/>
                </a:lnTo>
                <a:lnTo>
                  <a:pt x="492251" y="51815"/>
                </a:lnTo>
                <a:lnTo>
                  <a:pt x="492251" y="25907"/>
                </a:lnTo>
                <a:lnTo>
                  <a:pt x="414528" y="25907"/>
                </a:lnTo>
                <a:close/>
              </a:path>
              <a:path w="626110" h="77724">
                <a:moveTo>
                  <a:pt x="518160" y="25907"/>
                </a:moveTo>
                <a:lnTo>
                  <a:pt x="518160" y="51815"/>
                </a:lnTo>
                <a:lnTo>
                  <a:pt x="561340" y="51815"/>
                </a:lnTo>
                <a:lnTo>
                  <a:pt x="626110" y="38861"/>
                </a:lnTo>
                <a:lnTo>
                  <a:pt x="548386" y="0"/>
                </a:lnTo>
                <a:lnTo>
                  <a:pt x="561340" y="25907"/>
                </a:lnTo>
                <a:lnTo>
                  <a:pt x="518160" y="25907"/>
                </a:lnTo>
                <a:close/>
              </a:path>
              <a:path w="626110" h="77724">
                <a:moveTo>
                  <a:pt x="561340" y="51815"/>
                </a:moveTo>
                <a:lnTo>
                  <a:pt x="548386" y="51815"/>
                </a:lnTo>
                <a:lnTo>
                  <a:pt x="548386" y="77723"/>
                </a:lnTo>
                <a:lnTo>
                  <a:pt x="626110" y="38861"/>
                </a:lnTo>
                <a:lnTo>
                  <a:pt x="561340" y="51815"/>
                </a:lnTo>
                <a:close/>
              </a:path>
              <a:path w="626110" h="77724">
                <a:moveTo>
                  <a:pt x="561340" y="25907"/>
                </a:moveTo>
                <a:lnTo>
                  <a:pt x="548386" y="0"/>
                </a:lnTo>
                <a:lnTo>
                  <a:pt x="548386" y="25907"/>
                </a:lnTo>
                <a:lnTo>
                  <a:pt x="561340" y="25907"/>
                </a:lnTo>
                <a:close/>
              </a:path>
              <a:path w="626110" h="77724">
                <a:moveTo>
                  <a:pt x="0" y="25907"/>
                </a:moveTo>
                <a:lnTo>
                  <a:pt x="0" y="51815"/>
                </a:lnTo>
                <a:lnTo>
                  <a:pt x="77724" y="51815"/>
                </a:lnTo>
                <a:lnTo>
                  <a:pt x="77724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1454" y="5589270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55086" y="5589270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58717" y="5589270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562350" y="5589270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65982" y="5589270"/>
            <a:ext cx="77723" cy="0"/>
          </a:xfrm>
          <a:custGeom>
            <a:avLst/>
            <a:gdLst/>
            <a:ahLst/>
            <a:cxnLst/>
            <a:rect l="l" t="t" r="r" b="b"/>
            <a:pathLst>
              <a:path w="77723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69614" y="5589270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14572" y="4569714"/>
            <a:ext cx="77724" cy="1019657"/>
          </a:xfrm>
          <a:custGeom>
            <a:avLst/>
            <a:gdLst/>
            <a:ahLst/>
            <a:cxnLst/>
            <a:rect l="l" t="t" r="r" b="b"/>
            <a:pathLst>
              <a:path w="77724" h="1019657">
                <a:moveTo>
                  <a:pt x="25907" y="86994"/>
                </a:moveTo>
                <a:lnTo>
                  <a:pt x="51815" y="86994"/>
                </a:lnTo>
                <a:lnTo>
                  <a:pt x="51815" y="64769"/>
                </a:lnTo>
                <a:lnTo>
                  <a:pt x="77724" y="77724"/>
                </a:lnTo>
                <a:lnTo>
                  <a:pt x="38862" y="0"/>
                </a:lnTo>
                <a:lnTo>
                  <a:pt x="25907" y="64769"/>
                </a:lnTo>
                <a:lnTo>
                  <a:pt x="25907" y="86994"/>
                </a:lnTo>
                <a:close/>
              </a:path>
              <a:path w="77724" h="1019657">
                <a:moveTo>
                  <a:pt x="25907" y="64769"/>
                </a:moveTo>
                <a:lnTo>
                  <a:pt x="38862" y="0"/>
                </a:lnTo>
                <a:lnTo>
                  <a:pt x="0" y="77724"/>
                </a:lnTo>
                <a:lnTo>
                  <a:pt x="25908" y="77723"/>
                </a:lnTo>
                <a:lnTo>
                  <a:pt x="25907" y="64769"/>
                </a:lnTo>
                <a:close/>
              </a:path>
              <a:path w="77724" h="1019657">
                <a:moveTo>
                  <a:pt x="25907" y="941959"/>
                </a:moveTo>
                <a:lnTo>
                  <a:pt x="25907" y="1019657"/>
                </a:lnTo>
                <a:lnTo>
                  <a:pt x="51815" y="1019657"/>
                </a:lnTo>
                <a:lnTo>
                  <a:pt x="51815" y="941959"/>
                </a:lnTo>
                <a:lnTo>
                  <a:pt x="25907" y="941959"/>
                </a:lnTo>
                <a:close/>
              </a:path>
              <a:path w="77724" h="1019657">
                <a:moveTo>
                  <a:pt x="25907" y="838327"/>
                </a:moveTo>
                <a:lnTo>
                  <a:pt x="25907" y="916051"/>
                </a:lnTo>
                <a:lnTo>
                  <a:pt x="51815" y="916051"/>
                </a:lnTo>
                <a:lnTo>
                  <a:pt x="51815" y="838327"/>
                </a:lnTo>
                <a:lnTo>
                  <a:pt x="25907" y="838327"/>
                </a:lnTo>
                <a:close/>
              </a:path>
              <a:path w="77724" h="1019657">
                <a:moveTo>
                  <a:pt x="25907" y="734695"/>
                </a:moveTo>
                <a:lnTo>
                  <a:pt x="25907" y="812419"/>
                </a:lnTo>
                <a:lnTo>
                  <a:pt x="51815" y="812419"/>
                </a:lnTo>
                <a:lnTo>
                  <a:pt x="51815" y="734695"/>
                </a:lnTo>
                <a:lnTo>
                  <a:pt x="25907" y="734695"/>
                </a:lnTo>
                <a:close/>
              </a:path>
              <a:path w="77724" h="1019657">
                <a:moveTo>
                  <a:pt x="25907" y="631063"/>
                </a:moveTo>
                <a:lnTo>
                  <a:pt x="25907" y="708787"/>
                </a:lnTo>
                <a:lnTo>
                  <a:pt x="51815" y="708787"/>
                </a:lnTo>
                <a:lnTo>
                  <a:pt x="51815" y="631063"/>
                </a:lnTo>
                <a:lnTo>
                  <a:pt x="25907" y="631063"/>
                </a:lnTo>
                <a:close/>
              </a:path>
              <a:path w="77724" h="1019657">
                <a:moveTo>
                  <a:pt x="25907" y="527431"/>
                </a:moveTo>
                <a:lnTo>
                  <a:pt x="25907" y="605155"/>
                </a:lnTo>
                <a:lnTo>
                  <a:pt x="51815" y="605155"/>
                </a:lnTo>
                <a:lnTo>
                  <a:pt x="51815" y="527431"/>
                </a:lnTo>
                <a:lnTo>
                  <a:pt x="25907" y="527431"/>
                </a:lnTo>
                <a:close/>
              </a:path>
              <a:path w="77724" h="1019657">
                <a:moveTo>
                  <a:pt x="25907" y="423799"/>
                </a:moveTo>
                <a:lnTo>
                  <a:pt x="25907" y="501523"/>
                </a:lnTo>
                <a:lnTo>
                  <a:pt x="51815" y="501523"/>
                </a:lnTo>
                <a:lnTo>
                  <a:pt x="51815" y="423799"/>
                </a:lnTo>
                <a:lnTo>
                  <a:pt x="25907" y="423799"/>
                </a:lnTo>
                <a:close/>
              </a:path>
              <a:path w="77724" h="1019657">
                <a:moveTo>
                  <a:pt x="25907" y="320167"/>
                </a:moveTo>
                <a:lnTo>
                  <a:pt x="25907" y="397891"/>
                </a:lnTo>
                <a:lnTo>
                  <a:pt x="51815" y="397891"/>
                </a:lnTo>
                <a:lnTo>
                  <a:pt x="51815" y="320167"/>
                </a:lnTo>
                <a:lnTo>
                  <a:pt x="25907" y="320167"/>
                </a:lnTo>
                <a:close/>
              </a:path>
              <a:path w="77724" h="1019657">
                <a:moveTo>
                  <a:pt x="25907" y="216535"/>
                </a:moveTo>
                <a:lnTo>
                  <a:pt x="25907" y="294259"/>
                </a:lnTo>
                <a:lnTo>
                  <a:pt x="51815" y="294259"/>
                </a:lnTo>
                <a:lnTo>
                  <a:pt x="51815" y="216535"/>
                </a:lnTo>
                <a:lnTo>
                  <a:pt x="25907" y="216535"/>
                </a:lnTo>
                <a:close/>
              </a:path>
              <a:path w="77724" h="1019657">
                <a:moveTo>
                  <a:pt x="25907" y="112903"/>
                </a:moveTo>
                <a:lnTo>
                  <a:pt x="25907" y="190627"/>
                </a:lnTo>
                <a:lnTo>
                  <a:pt x="51815" y="190627"/>
                </a:lnTo>
                <a:lnTo>
                  <a:pt x="51815" y="112903"/>
                </a:lnTo>
                <a:lnTo>
                  <a:pt x="25907" y="112903"/>
                </a:lnTo>
                <a:close/>
              </a:path>
              <a:path w="77724" h="1019657">
                <a:moveTo>
                  <a:pt x="77724" y="77724"/>
                </a:moveTo>
                <a:lnTo>
                  <a:pt x="51815" y="64769"/>
                </a:lnTo>
                <a:lnTo>
                  <a:pt x="51816" y="77723"/>
                </a:lnTo>
                <a:lnTo>
                  <a:pt x="77724" y="77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53433" y="5511673"/>
            <a:ext cx="0" cy="77698"/>
          </a:xfrm>
          <a:custGeom>
            <a:avLst/>
            <a:gdLst/>
            <a:ahLst/>
            <a:cxnLst/>
            <a:rect l="l" t="t" r="r" b="b"/>
            <a:pathLst>
              <a:path h="77698">
                <a:moveTo>
                  <a:pt x="0" y="0"/>
                </a:moveTo>
                <a:lnTo>
                  <a:pt x="0" y="77698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53433" y="5408041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53433" y="5304409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53433" y="5200777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853433" y="5097145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853433" y="4993513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53433" y="4889881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53433" y="4786249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53433" y="4632642"/>
            <a:ext cx="0" cy="127698"/>
          </a:xfrm>
          <a:custGeom>
            <a:avLst/>
            <a:gdLst/>
            <a:ahLst/>
            <a:cxnLst/>
            <a:rect l="l" t="t" r="r" b="b"/>
            <a:pathLst>
              <a:path h="127698">
                <a:moveTo>
                  <a:pt x="0" y="0"/>
                </a:moveTo>
                <a:lnTo>
                  <a:pt x="0" y="127698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37738" y="4530852"/>
            <a:ext cx="639063" cy="77724"/>
          </a:xfrm>
          <a:custGeom>
            <a:avLst/>
            <a:gdLst/>
            <a:ahLst/>
            <a:cxnLst/>
            <a:rect l="l" t="t" r="r" b="b"/>
            <a:pathLst>
              <a:path w="639063" h="77724">
                <a:moveTo>
                  <a:pt x="77724" y="25907"/>
                </a:moveTo>
                <a:lnTo>
                  <a:pt x="77724" y="0"/>
                </a:lnTo>
                <a:lnTo>
                  <a:pt x="0" y="38862"/>
                </a:lnTo>
                <a:lnTo>
                  <a:pt x="77724" y="77724"/>
                </a:lnTo>
                <a:lnTo>
                  <a:pt x="77724" y="51815"/>
                </a:lnTo>
                <a:lnTo>
                  <a:pt x="64770" y="51816"/>
                </a:lnTo>
                <a:lnTo>
                  <a:pt x="64770" y="25908"/>
                </a:lnTo>
                <a:lnTo>
                  <a:pt x="77724" y="25907"/>
                </a:lnTo>
                <a:close/>
              </a:path>
              <a:path w="639063" h="77724">
                <a:moveTo>
                  <a:pt x="77724" y="51815"/>
                </a:moveTo>
                <a:lnTo>
                  <a:pt x="120903" y="51816"/>
                </a:lnTo>
                <a:lnTo>
                  <a:pt x="120903" y="25908"/>
                </a:lnTo>
                <a:lnTo>
                  <a:pt x="64770" y="25908"/>
                </a:lnTo>
                <a:lnTo>
                  <a:pt x="64770" y="51816"/>
                </a:lnTo>
                <a:lnTo>
                  <a:pt x="77724" y="51815"/>
                </a:lnTo>
                <a:close/>
              </a:path>
              <a:path w="639063" h="77724">
                <a:moveTo>
                  <a:pt x="457708" y="25908"/>
                </a:moveTo>
                <a:lnTo>
                  <a:pt x="457708" y="51816"/>
                </a:lnTo>
                <a:lnTo>
                  <a:pt x="535432" y="51816"/>
                </a:lnTo>
                <a:lnTo>
                  <a:pt x="535432" y="25908"/>
                </a:lnTo>
                <a:lnTo>
                  <a:pt x="457708" y="25908"/>
                </a:lnTo>
                <a:close/>
              </a:path>
              <a:path w="639063" h="77724">
                <a:moveTo>
                  <a:pt x="354075" y="25908"/>
                </a:moveTo>
                <a:lnTo>
                  <a:pt x="354075" y="51816"/>
                </a:lnTo>
                <a:lnTo>
                  <a:pt x="431800" y="51816"/>
                </a:lnTo>
                <a:lnTo>
                  <a:pt x="431800" y="25908"/>
                </a:lnTo>
                <a:lnTo>
                  <a:pt x="354075" y="25908"/>
                </a:lnTo>
                <a:close/>
              </a:path>
              <a:path w="639063" h="77724">
                <a:moveTo>
                  <a:pt x="250444" y="25908"/>
                </a:moveTo>
                <a:lnTo>
                  <a:pt x="250444" y="51816"/>
                </a:lnTo>
                <a:lnTo>
                  <a:pt x="328167" y="51816"/>
                </a:lnTo>
                <a:lnTo>
                  <a:pt x="328167" y="25908"/>
                </a:lnTo>
                <a:lnTo>
                  <a:pt x="250444" y="25908"/>
                </a:lnTo>
                <a:close/>
              </a:path>
              <a:path w="639063" h="77724">
                <a:moveTo>
                  <a:pt x="146812" y="25908"/>
                </a:moveTo>
                <a:lnTo>
                  <a:pt x="146812" y="51816"/>
                </a:lnTo>
                <a:lnTo>
                  <a:pt x="224536" y="51816"/>
                </a:lnTo>
                <a:lnTo>
                  <a:pt x="224536" y="25908"/>
                </a:lnTo>
                <a:lnTo>
                  <a:pt x="146812" y="25908"/>
                </a:lnTo>
                <a:close/>
              </a:path>
              <a:path w="639063" h="77724">
                <a:moveTo>
                  <a:pt x="561339" y="25908"/>
                </a:moveTo>
                <a:lnTo>
                  <a:pt x="561339" y="51816"/>
                </a:lnTo>
                <a:lnTo>
                  <a:pt x="639063" y="51816"/>
                </a:lnTo>
                <a:lnTo>
                  <a:pt x="639063" y="25908"/>
                </a:lnTo>
                <a:lnTo>
                  <a:pt x="561339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799078" y="456971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95446" y="456971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91814" y="456971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488182" y="4569714"/>
            <a:ext cx="77723" cy="0"/>
          </a:xfrm>
          <a:custGeom>
            <a:avLst/>
            <a:gdLst/>
            <a:ahLst/>
            <a:cxnLst/>
            <a:rect l="l" t="t" r="r" b="b"/>
            <a:pathLst>
              <a:path w="77723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384550" y="456971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302508" y="4569714"/>
            <a:ext cx="56133" cy="0"/>
          </a:xfrm>
          <a:custGeom>
            <a:avLst/>
            <a:gdLst/>
            <a:ahLst/>
            <a:cxnLst/>
            <a:rect l="l" t="t" r="r" b="b"/>
            <a:pathLst>
              <a:path w="56133">
                <a:moveTo>
                  <a:pt x="0" y="0"/>
                </a:moveTo>
                <a:lnTo>
                  <a:pt x="56133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217926" y="4338828"/>
            <a:ext cx="626110" cy="77724"/>
          </a:xfrm>
          <a:custGeom>
            <a:avLst/>
            <a:gdLst/>
            <a:ahLst/>
            <a:cxnLst/>
            <a:rect l="l" t="t" r="r" b="b"/>
            <a:pathLst>
              <a:path w="626110" h="77724">
                <a:moveTo>
                  <a:pt x="103632" y="25908"/>
                </a:moveTo>
                <a:lnTo>
                  <a:pt x="103632" y="51816"/>
                </a:lnTo>
                <a:lnTo>
                  <a:pt x="181356" y="51816"/>
                </a:lnTo>
                <a:lnTo>
                  <a:pt x="181356" y="25908"/>
                </a:lnTo>
                <a:lnTo>
                  <a:pt x="103632" y="25908"/>
                </a:lnTo>
                <a:close/>
              </a:path>
              <a:path w="626110" h="77724">
                <a:moveTo>
                  <a:pt x="207263" y="25908"/>
                </a:moveTo>
                <a:lnTo>
                  <a:pt x="207263" y="51816"/>
                </a:lnTo>
                <a:lnTo>
                  <a:pt x="284988" y="51816"/>
                </a:lnTo>
                <a:lnTo>
                  <a:pt x="284988" y="25908"/>
                </a:lnTo>
                <a:lnTo>
                  <a:pt x="207263" y="25908"/>
                </a:lnTo>
                <a:close/>
              </a:path>
              <a:path w="626110" h="77724">
                <a:moveTo>
                  <a:pt x="310896" y="25908"/>
                </a:moveTo>
                <a:lnTo>
                  <a:pt x="310896" y="51816"/>
                </a:lnTo>
                <a:lnTo>
                  <a:pt x="388620" y="51816"/>
                </a:lnTo>
                <a:lnTo>
                  <a:pt x="388620" y="25908"/>
                </a:lnTo>
                <a:lnTo>
                  <a:pt x="310896" y="25908"/>
                </a:lnTo>
                <a:close/>
              </a:path>
              <a:path w="626110" h="77724">
                <a:moveTo>
                  <a:pt x="414527" y="25908"/>
                </a:moveTo>
                <a:lnTo>
                  <a:pt x="414527" y="51816"/>
                </a:lnTo>
                <a:lnTo>
                  <a:pt x="492251" y="51816"/>
                </a:lnTo>
                <a:lnTo>
                  <a:pt x="492251" y="25908"/>
                </a:lnTo>
                <a:lnTo>
                  <a:pt x="414527" y="25908"/>
                </a:lnTo>
                <a:close/>
              </a:path>
              <a:path w="626110" h="77724">
                <a:moveTo>
                  <a:pt x="518160" y="25908"/>
                </a:moveTo>
                <a:lnTo>
                  <a:pt x="518160" y="51816"/>
                </a:lnTo>
                <a:lnTo>
                  <a:pt x="561339" y="51816"/>
                </a:lnTo>
                <a:lnTo>
                  <a:pt x="626110" y="38862"/>
                </a:lnTo>
                <a:lnTo>
                  <a:pt x="548386" y="0"/>
                </a:lnTo>
                <a:lnTo>
                  <a:pt x="561339" y="25908"/>
                </a:lnTo>
                <a:lnTo>
                  <a:pt x="518160" y="25908"/>
                </a:lnTo>
                <a:close/>
              </a:path>
              <a:path w="626110" h="77724">
                <a:moveTo>
                  <a:pt x="561339" y="51816"/>
                </a:moveTo>
                <a:lnTo>
                  <a:pt x="548386" y="51815"/>
                </a:lnTo>
                <a:lnTo>
                  <a:pt x="548386" y="77724"/>
                </a:lnTo>
                <a:lnTo>
                  <a:pt x="626110" y="38862"/>
                </a:lnTo>
                <a:lnTo>
                  <a:pt x="561339" y="51816"/>
                </a:lnTo>
                <a:close/>
              </a:path>
              <a:path w="626110" h="77724">
                <a:moveTo>
                  <a:pt x="561339" y="25908"/>
                </a:moveTo>
                <a:lnTo>
                  <a:pt x="548386" y="0"/>
                </a:lnTo>
                <a:lnTo>
                  <a:pt x="548386" y="25907"/>
                </a:lnTo>
                <a:lnTo>
                  <a:pt x="561339" y="25908"/>
                </a:lnTo>
                <a:close/>
              </a:path>
              <a:path w="626110" h="77724">
                <a:moveTo>
                  <a:pt x="0" y="25908"/>
                </a:moveTo>
                <a:lnTo>
                  <a:pt x="0" y="51816"/>
                </a:lnTo>
                <a:lnTo>
                  <a:pt x="77724" y="51816"/>
                </a:lnTo>
                <a:lnTo>
                  <a:pt x="77724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217926" y="4377690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321558" y="4377690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425190" y="4377690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528822" y="4377690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632454" y="4377690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736086" y="4377690"/>
            <a:ext cx="43179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179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781044" y="3358134"/>
            <a:ext cx="77723" cy="1019682"/>
          </a:xfrm>
          <a:custGeom>
            <a:avLst/>
            <a:gdLst/>
            <a:ahLst/>
            <a:cxnLst/>
            <a:rect l="l" t="t" r="r" b="b"/>
            <a:pathLst>
              <a:path w="77723" h="1019683">
                <a:moveTo>
                  <a:pt x="25907" y="86994"/>
                </a:moveTo>
                <a:lnTo>
                  <a:pt x="51815" y="86994"/>
                </a:lnTo>
                <a:lnTo>
                  <a:pt x="51815" y="64769"/>
                </a:lnTo>
                <a:lnTo>
                  <a:pt x="77723" y="77724"/>
                </a:lnTo>
                <a:lnTo>
                  <a:pt x="38861" y="0"/>
                </a:lnTo>
                <a:lnTo>
                  <a:pt x="25907" y="64769"/>
                </a:lnTo>
                <a:lnTo>
                  <a:pt x="25907" y="86994"/>
                </a:lnTo>
                <a:close/>
              </a:path>
              <a:path w="77723" h="1019683">
                <a:moveTo>
                  <a:pt x="25907" y="64769"/>
                </a:moveTo>
                <a:lnTo>
                  <a:pt x="38861" y="0"/>
                </a:lnTo>
                <a:lnTo>
                  <a:pt x="0" y="77724"/>
                </a:lnTo>
                <a:lnTo>
                  <a:pt x="25908" y="77723"/>
                </a:lnTo>
                <a:lnTo>
                  <a:pt x="25907" y="64769"/>
                </a:lnTo>
                <a:close/>
              </a:path>
              <a:path w="77723" h="1019683">
                <a:moveTo>
                  <a:pt x="25907" y="941958"/>
                </a:moveTo>
                <a:lnTo>
                  <a:pt x="25907" y="1019682"/>
                </a:lnTo>
                <a:lnTo>
                  <a:pt x="51815" y="1019682"/>
                </a:lnTo>
                <a:lnTo>
                  <a:pt x="51815" y="941958"/>
                </a:lnTo>
                <a:lnTo>
                  <a:pt x="25907" y="941958"/>
                </a:lnTo>
                <a:close/>
              </a:path>
              <a:path w="77723" h="1019683">
                <a:moveTo>
                  <a:pt x="25907" y="838326"/>
                </a:moveTo>
                <a:lnTo>
                  <a:pt x="25907" y="916051"/>
                </a:lnTo>
                <a:lnTo>
                  <a:pt x="51815" y="916051"/>
                </a:lnTo>
                <a:lnTo>
                  <a:pt x="51815" y="838326"/>
                </a:lnTo>
                <a:lnTo>
                  <a:pt x="25907" y="838326"/>
                </a:lnTo>
                <a:close/>
              </a:path>
              <a:path w="77723" h="1019683">
                <a:moveTo>
                  <a:pt x="25907" y="734694"/>
                </a:moveTo>
                <a:lnTo>
                  <a:pt x="25907" y="812418"/>
                </a:lnTo>
                <a:lnTo>
                  <a:pt x="51815" y="812418"/>
                </a:lnTo>
                <a:lnTo>
                  <a:pt x="51815" y="734694"/>
                </a:lnTo>
                <a:lnTo>
                  <a:pt x="25907" y="734694"/>
                </a:lnTo>
                <a:close/>
              </a:path>
              <a:path w="77723" h="1019683">
                <a:moveTo>
                  <a:pt x="25907" y="631063"/>
                </a:moveTo>
                <a:lnTo>
                  <a:pt x="25907" y="708786"/>
                </a:lnTo>
                <a:lnTo>
                  <a:pt x="51815" y="708786"/>
                </a:lnTo>
                <a:lnTo>
                  <a:pt x="51815" y="631063"/>
                </a:lnTo>
                <a:lnTo>
                  <a:pt x="25907" y="631063"/>
                </a:lnTo>
                <a:close/>
              </a:path>
              <a:path w="77723" h="1019683">
                <a:moveTo>
                  <a:pt x="25907" y="527430"/>
                </a:moveTo>
                <a:lnTo>
                  <a:pt x="25907" y="605154"/>
                </a:lnTo>
                <a:lnTo>
                  <a:pt x="51815" y="605154"/>
                </a:lnTo>
                <a:lnTo>
                  <a:pt x="51815" y="527430"/>
                </a:lnTo>
                <a:lnTo>
                  <a:pt x="25907" y="527430"/>
                </a:lnTo>
                <a:close/>
              </a:path>
              <a:path w="77723" h="1019683">
                <a:moveTo>
                  <a:pt x="25907" y="423798"/>
                </a:moveTo>
                <a:lnTo>
                  <a:pt x="25907" y="501522"/>
                </a:lnTo>
                <a:lnTo>
                  <a:pt x="51815" y="501522"/>
                </a:lnTo>
                <a:lnTo>
                  <a:pt x="51815" y="423798"/>
                </a:lnTo>
                <a:lnTo>
                  <a:pt x="25907" y="423798"/>
                </a:lnTo>
                <a:close/>
              </a:path>
              <a:path w="77723" h="1019683">
                <a:moveTo>
                  <a:pt x="25907" y="320166"/>
                </a:moveTo>
                <a:lnTo>
                  <a:pt x="25907" y="397890"/>
                </a:lnTo>
                <a:lnTo>
                  <a:pt x="51815" y="397890"/>
                </a:lnTo>
                <a:lnTo>
                  <a:pt x="51815" y="320166"/>
                </a:lnTo>
                <a:lnTo>
                  <a:pt x="25907" y="320166"/>
                </a:lnTo>
                <a:close/>
              </a:path>
              <a:path w="77723" h="1019683">
                <a:moveTo>
                  <a:pt x="25907" y="216535"/>
                </a:moveTo>
                <a:lnTo>
                  <a:pt x="25907" y="294258"/>
                </a:lnTo>
                <a:lnTo>
                  <a:pt x="51815" y="294258"/>
                </a:lnTo>
                <a:lnTo>
                  <a:pt x="51815" y="216535"/>
                </a:lnTo>
                <a:lnTo>
                  <a:pt x="25907" y="216535"/>
                </a:lnTo>
                <a:close/>
              </a:path>
              <a:path w="77723" h="1019683">
                <a:moveTo>
                  <a:pt x="25907" y="112902"/>
                </a:moveTo>
                <a:lnTo>
                  <a:pt x="25907" y="190626"/>
                </a:lnTo>
                <a:lnTo>
                  <a:pt x="51815" y="190626"/>
                </a:lnTo>
                <a:lnTo>
                  <a:pt x="51815" y="112902"/>
                </a:lnTo>
                <a:lnTo>
                  <a:pt x="25907" y="112902"/>
                </a:lnTo>
                <a:close/>
              </a:path>
              <a:path w="77723" h="1019683">
                <a:moveTo>
                  <a:pt x="77723" y="77724"/>
                </a:moveTo>
                <a:lnTo>
                  <a:pt x="51815" y="64769"/>
                </a:lnTo>
                <a:lnTo>
                  <a:pt x="51816" y="77723"/>
                </a:lnTo>
                <a:lnTo>
                  <a:pt x="77723" y="77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819905" y="4300093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819905" y="4196461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819905" y="4092829"/>
            <a:ext cx="0" cy="77723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819905" y="3989197"/>
            <a:ext cx="0" cy="77723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819905" y="3885565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19905" y="3781932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819905" y="3678301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9905" y="3574669"/>
            <a:ext cx="0" cy="77723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819905" y="3421062"/>
            <a:ext cx="0" cy="127698"/>
          </a:xfrm>
          <a:custGeom>
            <a:avLst/>
            <a:gdLst/>
            <a:ahLst/>
            <a:cxnLst/>
            <a:rect l="l" t="t" r="r" b="b"/>
            <a:pathLst>
              <a:path h="127698">
                <a:moveTo>
                  <a:pt x="0" y="0"/>
                </a:moveTo>
                <a:lnTo>
                  <a:pt x="0" y="127698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204210" y="3345179"/>
            <a:ext cx="639063" cy="51815"/>
          </a:xfrm>
          <a:custGeom>
            <a:avLst/>
            <a:gdLst/>
            <a:ahLst/>
            <a:cxnLst/>
            <a:rect l="l" t="t" r="r" b="b"/>
            <a:pathLst>
              <a:path w="639063" h="51815">
                <a:moveTo>
                  <a:pt x="457707" y="0"/>
                </a:moveTo>
                <a:lnTo>
                  <a:pt x="457707" y="25908"/>
                </a:lnTo>
                <a:lnTo>
                  <a:pt x="535431" y="25908"/>
                </a:lnTo>
                <a:lnTo>
                  <a:pt x="535431" y="0"/>
                </a:lnTo>
                <a:lnTo>
                  <a:pt x="457707" y="0"/>
                </a:lnTo>
                <a:close/>
              </a:path>
              <a:path w="639063" h="51815">
                <a:moveTo>
                  <a:pt x="354075" y="0"/>
                </a:moveTo>
                <a:lnTo>
                  <a:pt x="354075" y="25908"/>
                </a:lnTo>
                <a:lnTo>
                  <a:pt x="431800" y="25908"/>
                </a:lnTo>
                <a:lnTo>
                  <a:pt x="431800" y="0"/>
                </a:lnTo>
                <a:lnTo>
                  <a:pt x="354075" y="0"/>
                </a:lnTo>
                <a:close/>
              </a:path>
              <a:path w="639063" h="51815">
                <a:moveTo>
                  <a:pt x="250443" y="0"/>
                </a:moveTo>
                <a:lnTo>
                  <a:pt x="250443" y="25908"/>
                </a:lnTo>
                <a:lnTo>
                  <a:pt x="328167" y="25908"/>
                </a:lnTo>
                <a:lnTo>
                  <a:pt x="328167" y="0"/>
                </a:lnTo>
                <a:lnTo>
                  <a:pt x="250443" y="0"/>
                </a:lnTo>
                <a:close/>
              </a:path>
              <a:path w="639063" h="51815">
                <a:moveTo>
                  <a:pt x="146812" y="0"/>
                </a:moveTo>
                <a:lnTo>
                  <a:pt x="146812" y="25908"/>
                </a:lnTo>
                <a:lnTo>
                  <a:pt x="224536" y="25908"/>
                </a:lnTo>
                <a:lnTo>
                  <a:pt x="224536" y="0"/>
                </a:lnTo>
                <a:lnTo>
                  <a:pt x="146812" y="0"/>
                </a:lnTo>
                <a:close/>
              </a:path>
              <a:path w="639063" h="51815">
                <a:moveTo>
                  <a:pt x="77724" y="0"/>
                </a:moveTo>
                <a:lnTo>
                  <a:pt x="77724" y="-25907"/>
                </a:lnTo>
                <a:lnTo>
                  <a:pt x="0" y="12954"/>
                </a:lnTo>
                <a:lnTo>
                  <a:pt x="77724" y="51816"/>
                </a:lnTo>
                <a:lnTo>
                  <a:pt x="77724" y="25907"/>
                </a:lnTo>
                <a:lnTo>
                  <a:pt x="64769" y="25908"/>
                </a:lnTo>
                <a:lnTo>
                  <a:pt x="64769" y="0"/>
                </a:lnTo>
                <a:lnTo>
                  <a:pt x="77724" y="0"/>
                </a:lnTo>
                <a:close/>
              </a:path>
              <a:path w="639063" h="51815">
                <a:moveTo>
                  <a:pt x="77724" y="25907"/>
                </a:moveTo>
                <a:lnTo>
                  <a:pt x="120903" y="25908"/>
                </a:lnTo>
                <a:lnTo>
                  <a:pt x="120903" y="0"/>
                </a:lnTo>
                <a:lnTo>
                  <a:pt x="64769" y="0"/>
                </a:lnTo>
                <a:lnTo>
                  <a:pt x="64769" y="25908"/>
                </a:lnTo>
                <a:lnTo>
                  <a:pt x="77724" y="25907"/>
                </a:lnTo>
                <a:close/>
              </a:path>
              <a:path w="639063" h="51815">
                <a:moveTo>
                  <a:pt x="561339" y="0"/>
                </a:moveTo>
                <a:lnTo>
                  <a:pt x="561339" y="25908"/>
                </a:lnTo>
                <a:lnTo>
                  <a:pt x="639063" y="25908"/>
                </a:lnTo>
                <a:lnTo>
                  <a:pt x="639063" y="0"/>
                </a:lnTo>
                <a:lnTo>
                  <a:pt x="5613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765550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661917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558286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454654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351022" y="335813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268979" y="3358133"/>
            <a:ext cx="56134" cy="0"/>
          </a:xfrm>
          <a:custGeom>
            <a:avLst/>
            <a:gdLst/>
            <a:ahLst/>
            <a:cxnLst/>
            <a:rect l="l" t="t" r="r" b="b"/>
            <a:pathLst>
              <a:path w="56134">
                <a:moveTo>
                  <a:pt x="0" y="0"/>
                </a:moveTo>
                <a:lnTo>
                  <a:pt x="5613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217926" y="3186684"/>
            <a:ext cx="626110" cy="77724"/>
          </a:xfrm>
          <a:custGeom>
            <a:avLst/>
            <a:gdLst/>
            <a:ahLst/>
            <a:cxnLst/>
            <a:rect l="l" t="t" r="r" b="b"/>
            <a:pathLst>
              <a:path w="626110" h="77724">
                <a:moveTo>
                  <a:pt x="103632" y="25907"/>
                </a:moveTo>
                <a:lnTo>
                  <a:pt x="103632" y="51815"/>
                </a:lnTo>
                <a:lnTo>
                  <a:pt x="181356" y="51815"/>
                </a:lnTo>
                <a:lnTo>
                  <a:pt x="181356" y="25907"/>
                </a:lnTo>
                <a:lnTo>
                  <a:pt x="103632" y="25907"/>
                </a:lnTo>
                <a:close/>
              </a:path>
              <a:path w="626110" h="77724">
                <a:moveTo>
                  <a:pt x="207263" y="25907"/>
                </a:moveTo>
                <a:lnTo>
                  <a:pt x="207263" y="51815"/>
                </a:lnTo>
                <a:lnTo>
                  <a:pt x="284988" y="51815"/>
                </a:lnTo>
                <a:lnTo>
                  <a:pt x="284988" y="25907"/>
                </a:lnTo>
                <a:lnTo>
                  <a:pt x="207263" y="25907"/>
                </a:lnTo>
                <a:close/>
              </a:path>
              <a:path w="626110" h="77724">
                <a:moveTo>
                  <a:pt x="310896" y="25907"/>
                </a:moveTo>
                <a:lnTo>
                  <a:pt x="310896" y="51815"/>
                </a:lnTo>
                <a:lnTo>
                  <a:pt x="388620" y="51815"/>
                </a:lnTo>
                <a:lnTo>
                  <a:pt x="388620" y="25907"/>
                </a:lnTo>
                <a:lnTo>
                  <a:pt x="310896" y="25907"/>
                </a:lnTo>
                <a:close/>
              </a:path>
              <a:path w="626110" h="77724">
                <a:moveTo>
                  <a:pt x="414527" y="25907"/>
                </a:moveTo>
                <a:lnTo>
                  <a:pt x="414527" y="51815"/>
                </a:lnTo>
                <a:lnTo>
                  <a:pt x="492251" y="51815"/>
                </a:lnTo>
                <a:lnTo>
                  <a:pt x="492251" y="25907"/>
                </a:lnTo>
                <a:lnTo>
                  <a:pt x="414527" y="25907"/>
                </a:lnTo>
                <a:close/>
              </a:path>
              <a:path w="626110" h="77724">
                <a:moveTo>
                  <a:pt x="518160" y="25907"/>
                </a:moveTo>
                <a:lnTo>
                  <a:pt x="518160" y="51815"/>
                </a:lnTo>
                <a:lnTo>
                  <a:pt x="561339" y="51815"/>
                </a:lnTo>
                <a:lnTo>
                  <a:pt x="626110" y="38862"/>
                </a:lnTo>
                <a:lnTo>
                  <a:pt x="548386" y="0"/>
                </a:lnTo>
                <a:lnTo>
                  <a:pt x="561339" y="25907"/>
                </a:lnTo>
                <a:lnTo>
                  <a:pt x="518160" y="25907"/>
                </a:lnTo>
                <a:close/>
              </a:path>
              <a:path w="626110" h="77724">
                <a:moveTo>
                  <a:pt x="561339" y="51815"/>
                </a:moveTo>
                <a:lnTo>
                  <a:pt x="548386" y="51815"/>
                </a:lnTo>
                <a:lnTo>
                  <a:pt x="548386" y="77724"/>
                </a:lnTo>
                <a:lnTo>
                  <a:pt x="626110" y="38862"/>
                </a:lnTo>
                <a:lnTo>
                  <a:pt x="561339" y="51815"/>
                </a:lnTo>
                <a:close/>
              </a:path>
              <a:path w="626110" h="77724">
                <a:moveTo>
                  <a:pt x="561339" y="25907"/>
                </a:moveTo>
                <a:lnTo>
                  <a:pt x="548386" y="0"/>
                </a:lnTo>
                <a:lnTo>
                  <a:pt x="548386" y="25907"/>
                </a:lnTo>
                <a:lnTo>
                  <a:pt x="561339" y="25907"/>
                </a:lnTo>
                <a:close/>
              </a:path>
              <a:path w="626110" h="77724">
                <a:moveTo>
                  <a:pt x="0" y="25907"/>
                </a:moveTo>
                <a:lnTo>
                  <a:pt x="0" y="51815"/>
                </a:lnTo>
                <a:lnTo>
                  <a:pt x="77724" y="51815"/>
                </a:lnTo>
                <a:lnTo>
                  <a:pt x="77724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217926" y="322554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321558" y="322554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25190" y="322554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528822" y="322554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632454" y="322554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36086" y="3225546"/>
            <a:ext cx="43179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179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781044" y="2205990"/>
            <a:ext cx="77723" cy="1019683"/>
          </a:xfrm>
          <a:custGeom>
            <a:avLst/>
            <a:gdLst/>
            <a:ahLst/>
            <a:cxnLst/>
            <a:rect l="l" t="t" r="r" b="b"/>
            <a:pathLst>
              <a:path w="77723" h="1019683">
                <a:moveTo>
                  <a:pt x="25907" y="86995"/>
                </a:moveTo>
                <a:lnTo>
                  <a:pt x="51815" y="86995"/>
                </a:lnTo>
                <a:lnTo>
                  <a:pt x="51815" y="64770"/>
                </a:lnTo>
                <a:lnTo>
                  <a:pt x="77723" y="77724"/>
                </a:lnTo>
                <a:lnTo>
                  <a:pt x="38861" y="0"/>
                </a:lnTo>
                <a:lnTo>
                  <a:pt x="25907" y="64770"/>
                </a:lnTo>
                <a:lnTo>
                  <a:pt x="25907" y="86995"/>
                </a:lnTo>
                <a:close/>
              </a:path>
              <a:path w="77723" h="1019683">
                <a:moveTo>
                  <a:pt x="25907" y="64770"/>
                </a:moveTo>
                <a:lnTo>
                  <a:pt x="38861" y="0"/>
                </a:lnTo>
                <a:lnTo>
                  <a:pt x="0" y="77724"/>
                </a:lnTo>
                <a:lnTo>
                  <a:pt x="25908" y="77723"/>
                </a:lnTo>
                <a:lnTo>
                  <a:pt x="25907" y="64770"/>
                </a:lnTo>
                <a:close/>
              </a:path>
              <a:path w="77723" h="1019683">
                <a:moveTo>
                  <a:pt x="25907" y="941959"/>
                </a:moveTo>
                <a:lnTo>
                  <a:pt x="25907" y="1019683"/>
                </a:lnTo>
                <a:lnTo>
                  <a:pt x="51815" y="1019683"/>
                </a:lnTo>
                <a:lnTo>
                  <a:pt x="51815" y="941959"/>
                </a:lnTo>
                <a:lnTo>
                  <a:pt x="25907" y="941959"/>
                </a:lnTo>
                <a:close/>
              </a:path>
              <a:path w="77723" h="1019683">
                <a:moveTo>
                  <a:pt x="25907" y="838326"/>
                </a:moveTo>
                <a:lnTo>
                  <a:pt x="25907" y="916051"/>
                </a:lnTo>
                <a:lnTo>
                  <a:pt x="51815" y="916051"/>
                </a:lnTo>
                <a:lnTo>
                  <a:pt x="51815" y="838326"/>
                </a:lnTo>
                <a:lnTo>
                  <a:pt x="25907" y="838326"/>
                </a:lnTo>
                <a:close/>
              </a:path>
              <a:path w="77723" h="1019683">
                <a:moveTo>
                  <a:pt x="25907" y="734695"/>
                </a:moveTo>
                <a:lnTo>
                  <a:pt x="25907" y="812419"/>
                </a:lnTo>
                <a:lnTo>
                  <a:pt x="51815" y="812419"/>
                </a:lnTo>
                <a:lnTo>
                  <a:pt x="51815" y="734695"/>
                </a:lnTo>
                <a:lnTo>
                  <a:pt x="25907" y="734695"/>
                </a:lnTo>
                <a:close/>
              </a:path>
              <a:path w="77723" h="1019683">
                <a:moveTo>
                  <a:pt x="25907" y="631063"/>
                </a:moveTo>
                <a:lnTo>
                  <a:pt x="25907" y="708787"/>
                </a:lnTo>
                <a:lnTo>
                  <a:pt x="51815" y="708787"/>
                </a:lnTo>
                <a:lnTo>
                  <a:pt x="51815" y="631063"/>
                </a:lnTo>
                <a:lnTo>
                  <a:pt x="25907" y="631063"/>
                </a:lnTo>
                <a:close/>
              </a:path>
              <a:path w="77723" h="1019683">
                <a:moveTo>
                  <a:pt x="25907" y="527431"/>
                </a:moveTo>
                <a:lnTo>
                  <a:pt x="25907" y="605155"/>
                </a:lnTo>
                <a:lnTo>
                  <a:pt x="51815" y="605155"/>
                </a:lnTo>
                <a:lnTo>
                  <a:pt x="51815" y="527431"/>
                </a:lnTo>
                <a:lnTo>
                  <a:pt x="25907" y="527431"/>
                </a:lnTo>
                <a:close/>
              </a:path>
              <a:path w="77723" h="1019683">
                <a:moveTo>
                  <a:pt x="25907" y="423799"/>
                </a:moveTo>
                <a:lnTo>
                  <a:pt x="25907" y="501523"/>
                </a:lnTo>
                <a:lnTo>
                  <a:pt x="51815" y="501523"/>
                </a:lnTo>
                <a:lnTo>
                  <a:pt x="51815" y="423799"/>
                </a:lnTo>
                <a:lnTo>
                  <a:pt x="25907" y="423799"/>
                </a:lnTo>
                <a:close/>
              </a:path>
              <a:path w="77723" h="1019683">
                <a:moveTo>
                  <a:pt x="25907" y="320167"/>
                </a:moveTo>
                <a:lnTo>
                  <a:pt x="25907" y="397890"/>
                </a:lnTo>
                <a:lnTo>
                  <a:pt x="51815" y="397890"/>
                </a:lnTo>
                <a:lnTo>
                  <a:pt x="51815" y="320167"/>
                </a:lnTo>
                <a:lnTo>
                  <a:pt x="25907" y="320167"/>
                </a:lnTo>
                <a:close/>
              </a:path>
              <a:path w="77723" h="1019683">
                <a:moveTo>
                  <a:pt x="25907" y="216535"/>
                </a:moveTo>
                <a:lnTo>
                  <a:pt x="25907" y="294259"/>
                </a:lnTo>
                <a:lnTo>
                  <a:pt x="51815" y="294259"/>
                </a:lnTo>
                <a:lnTo>
                  <a:pt x="51815" y="216535"/>
                </a:lnTo>
                <a:lnTo>
                  <a:pt x="25907" y="216535"/>
                </a:lnTo>
                <a:close/>
              </a:path>
              <a:path w="77723" h="1019683">
                <a:moveTo>
                  <a:pt x="25907" y="112902"/>
                </a:moveTo>
                <a:lnTo>
                  <a:pt x="25907" y="190626"/>
                </a:lnTo>
                <a:lnTo>
                  <a:pt x="51815" y="190626"/>
                </a:lnTo>
                <a:lnTo>
                  <a:pt x="51815" y="112902"/>
                </a:lnTo>
                <a:lnTo>
                  <a:pt x="25907" y="112902"/>
                </a:lnTo>
                <a:close/>
              </a:path>
              <a:path w="77723" h="1019683">
                <a:moveTo>
                  <a:pt x="77723" y="77724"/>
                </a:moveTo>
                <a:lnTo>
                  <a:pt x="51815" y="64770"/>
                </a:lnTo>
                <a:lnTo>
                  <a:pt x="51816" y="77723"/>
                </a:lnTo>
                <a:lnTo>
                  <a:pt x="77723" y="77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819905" y="3147949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819905" y="3044316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819905" y="2940685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819905" y="2837053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819905" y="2733421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819905" y="2629789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819905" y="2526157"/>
            <a:ext cx="0" cy="77723"/>
          </a:xfrm>
          <a:custGeom>
            <a:avLst/>
            <a:gdLst/>
            <a:ahLst/>
            <a:cxnLst/>
            <a:rect l="l" t="t" r="r" b="b"/>
            <a:pathLst>
              <a:path h="77723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819905" y="2422525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19905" y="2268918"/>
            <a:ext cx="0" cy="127698"/>
          </a:xfrm>
          <a:custGeom>
            <a:avLst/>
            <a:gdLst/>
            <a:ahLst/>
            <a:cxnLst/>
            <a:rect l="l" t="t" r="r" b="b"/>
            <a:pathLst>
              <a:path h="127698">
                <a:moveTo>
                  <a:pt x="0" y="0"/>
                </a:moveTo>
                <a:lnTo>
                  <a:pt x="0" y="127698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204210" y="2193036"/>
            <a:ext cx="639063" cy="51816"/>
          </a:xfrm>
          <a:custGeom>
            <a:avLst/>
            <a:gdLst/>
            <a:ahLst/>
            <a:cxnLst/>
            <a:rect l="l" t="t" r="r" b="b"/>
            <a:pathLst>
              <a:path w="639063" h="51816">
                <a:moveTo>
                  <a:pt x="457707" y="0"/>
                </a:moveTo>
                <a:lnTo>
                  <a:pt x="457707" y="25908"/>
                </a:lnTo>
                <a:lnTo>
                  <a:pt x="535431" y="25908"/>
                </a:lnTo>
                <a:lnTo>
                  <a:pt x="535431" y="0"/>
                </a:lnTo>
                <a:lnTo>
                  <a:pt x="457707" y="0"/>
                </a:lnTo>
                <a:close/>
              </a:path>
              <a:path w="639063" h="51816">
                <a:moveTo>
                  <a:pt x="354075" y="0"/>
                </a:moveTo>
                <a:lnTo>
                  <a:pt x="354075" y="25908"/>
                </a:lnTo>
                <a:lnTo>
                  <a:pt x="431800" y="25908"/>
                </a:lnTo>
                <a:lnTo>
                  <a:pt x="431800" y="0"/>
                </a:lnTo>
                <a:lnTo>
                  <a:pt x="354075" y="0"/>
                </a:lnTo>
                <a:close/>
              </a:path>
              <a:path w="639063" h="51816">
                <a:moveTo>
                  <a:pt x="250443" y="0"/>
                </a:moveTo>
                <a:lnTo>
                  <a:pt x="250443" y="25908"/>
                </a:lnTo>
                <a:lnTo>
                  <a:pt x="328167" y="25908"/>
                </a:lnTo>
                <a:lnTo>
                  <a:pt x="328167" y="0"/>
                </a:lnTo>
                <a:lnTo>
                  <a:pt x="250443" y="0"/>
                </a:lnTo>
                <a:close/>
              </a:path>
              <a:path w="639063" h="51816">
                <a:moveTo>
                  <a:pt x="146812" y="0"/>
                </a:moveTo>
                <a:lnTo>
                  <a:pt x="146812" y="25908"/>
                </a:lnTo>
                <a:lnTo>
                  <a:pt x="224536" y="25908"/>
                </a:lnTo>
                <a:lnTo>
                  <a:pt x="224536" y="0"/>
                </a:lnTo>
                <a:lnTo>
                  <a:pt x="146812" y="0"/>
                </a:lnTo>
                <a:close/>
              </a:path>
              <a:path w="639063" h="51816">
                <a:moveTo>
                  <a:pt x="77724" y="0"/>
                </a:moveTo>
                <a:lnTo>
                  <a:pt x="77724" y="-25908"/>
                </a:lnTo>
                <a:lnTo>
                  <a:pt x="0" y="12953"/>
                </a:lnTo>
                <a:lnTo>
                  <a:pt x="77724" y="51815"/>
                </a:lnTo>
                <a:lnTo>
                  <a:pt x="77724" y="25907"/>
                </a:lnTo>
                <a:lnTo>
                  <a:pt x="64769" y="25908"/>
                </a:lnTo>
                <a:lnTo>
                  <a:pt x="64769" y="0"/>
                </a:lnTo>
                <a:lnTo>
                  <a:pt x="77724" y="0"/>
                </a:lnTo>
                <a:close/>
              </a:path>
              <a:path w="639063" h="51816">
                <a:moveTo>
                  <a:pt x="77724" y="25907"/>
                </a:moveTo>
                <a:lnTo>
                  <a:pt x="120903" y="25908"/>
                </a:lnTo>
                <a:lnTo>
                  <a:pt x="120903" y="0"/>
                </a:lnTo>
                <a:lnTo>
                  <a:pt x="64769" y="0"/>
                </a:lnTo>
                <a:lnTo>
                  <a:pt x="64769" y="25908"/>
                </a:lnTo>
                <a:lnTo>
                  <a:pt x="77724" y="25907"/>
                </a:lnTo>
                <a:close/>
              </a:path>
              <a:path w="639063" h="51816">
                <a:moveTo>
                  <a:pt x="561339" y="0"/>
                </a:moveTo>
                <a:lnTo>
                  <a:pt x="561339" y="25908"/>
                </a:lnTo>
                <a:lnTo>
                  <a:pt x="639063" y="25908"/>
                </a:lnTo>
                <a:lnTo>
                  <a:pt x="639063" y="0"/>
                </a:lnTo>
                <a:lnTo>
                  <a:pt x="5613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765550" y="2205990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661917" y="2205990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558286" y="2205990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454654" y="2205990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351022" y="2205990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268979" y="2205990"/>
            <a:ext cx="56134" cy="0"/>
          </a:xfrm>
          <a:custGeom>
            <a:avLst/>
            <a:gdLst/>
            <a:ahLst/>
            <a:cxnLst/>
            <a:rect l="l" t="t" r="r" b="b"/>
            <a:pathLst>
              <a:path w="56134">
                <a:moveTo>
                  <a:pt x="0" y="0"/>
                </a:moveTo>
                <a:lnTo>
                  <a:pt x="5613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252978" y="2034794"/>
            <a:ext cx="1853057" cy="77723"/>
          </a:xfrm>
          <a:custGeom>
            <a:avLst/>
            <a:gdLst/>
            <a:ahLst/>
            <a:cxnLst/>
            <a:rect l="l" t="t" r="r" b="b"/>
            <a:pathLst>
              <a:path w="1853057" h="77723">
                <a:moveTo>
                  <a:pt x="103632" y="32257"/>
                </a:moveTo>
                <a:lnTo>
                  <a:pt x="103632" y="58165"/>
                </a:lnTo>
                <a:lnTo>
                  <a:pt x="181356" y="57911"/>
                </a:lnTo>
                <a:lnTo>
                  <a:pt x="181356" y="32003"/>
                </a:lnTo>
                <a:lnTo>
                  <a:pt x="103632" y="32257"/>
                </a:lnTo>
                <a:close/>
              </a:path>
              <a:path w="1853057" h="77723">
                <a:moveTo>
                  <a:pt x="207263" y="31876"/>
                </a:moveTo>
                <a:lnTo>
                  <a:pt x="207263" y="57784"/>
                </a:lnTo>
                <a:lnTo>
                  <a:pt x="284988" y="57403"/>
                </a:lnTo>
                <a:lnTo>
                  <a:pt x="284988" y="31495"/>
                </a:lnTo>
                <a:lnTo>
                  <a:pt x="207263" y="31876"/>
                </a:lnTo>
                <a:close/>
              </a:path>
              <a:path w="1853057" h="77723">
                <a:moveTo>
                  <a:pt x="310896" y="31495"/>
                </a:moveTo>
                <a:lnTo>
                  <a:pt x="310896" y="57403"/>
                </a:lnTo>
                <a:lnTo>
                  <a:pt x="388620" y="57022"/>
                </a:lnTo>
                <a:lnTo>
                  <a:pt x="388620" y="31114"/>
                </a:lnTo>
                <a:lnTo>
                  <a:pt x="310896" y="31495"/>
                </a:lnTo>
                <a:close/>
              </a:path>
              <a:path w="1853057" h="77723">
                <a:moveTo>
                  <a:pt x="414527" y="31114"/>
                </a:moveTo>
                <a:lnTo>
                  <a:pt x="414527" y="57022"/>
                </a:lnTo>
                <a:lnTo>
                  <a:pt x="492251" y="56641"/>
                </a:lnTo>
                <a:lnTo>
                  <a:pt x="492251" y="30733"/>
                </a:lnTo>
                <a:lnTo>
                  <a:pt x="414527" y="31114"/>
                </a:lnTo>
                <a:close/>
              </a:path>
              <a:path w="1853057" h="77723">
                <a:moveTo>
                  <a:pt x="518160" y="30733"/>
                </a:moveTo>
                <a:lnTo>
                  <a:pt x="518160" y="56641"/>
                </a:lnTo>
                <a:lnTo>
                  <a:pt x="595884" y="56260"/>
                </a:lnTo>
                <a:lnTo>
                  <a:pt x="595884" y="30352"/>
                </a:lnTo>
                <a:lnTo>
                  <a:pt x="518160" y="30733"/>
                </a:lnTo>
                <a:close/>
              </a:path>
              <a:path w="1853057" h="77723">
                <a:moveTo>
                  <a:pt x="621792" y="30225"/>
                </a:moveTo>
                <a:lnTo>
                  <a:pt x="621792" y="56133"/>
                </a:lnTo>
                <a:lnTo>
                  <a:pt x="699516" y="55879"/>
                </a:lnTo>
                <a:lnTo>
                  <a:pt x="699516" y="29971"/>
                </a:lnTo>
                <a:lnTo>
                  <a:pt x="621792" y="30225"/>
                </a:lnTo>
                <a:close/>
              </a:path>
              <a:path w="1853057" h="77723">
                <a:moveTo>
                  <a:pt x="725424" y="29844"/>
                </a:moveTo>
                <a:lnTo>
                  <a:pt x="725424" y="55752"/>
                </a:lnTo>
                <a:lnTo>
                  <a:pt x="803148" y="55498"/>
                </a:lnTo>
                <a:lnTo>
                  <a:pt x="803148" y="29590"/>
                </a:lnTo>
                <a:lnTo>
                  <a:pt x="725424" y="29844"/>
                </a:lnTo>
                <a:close/>
              </a:path>
              <a:path w="1853057" h="77723">
                <a:moveTo>
                  <a:pt x="829056" y="29463"/>
                </a:moveTo>
                <a:lnTo>
                  <a:pt x="829056" y="55371"/>
                </a:lnTo>
                <a:lnTo>
                  <a:pt x="906780" y="55117"/>
                </a:lnTo>
                <a:lnTo>
                  <a:pt x="906780" y="29209"/>
                </a:lnTo>
                <a:lnTo>
                  <a:pt x="829056" y="29463"/>
                </a:lnTo>
                <a:close/>
              </a:path>
              <a:path w="1853057" h="77723">
                <a:moveTo>
                  <a:pt x="932688" y="29082"/>
                </a:moveTo>
                <a:lnTo>
                  <a:pt x="932688" y="54990"/>
                </a:lnTo>
                <a:lnTo>
                  <a:pt x="1010412" y="54736"/>
                </a:lnTo>
                <a:lnTo>
                  <a:pt x="1010412" y="28828"/>
                </a:lnTo>
                <a:lnTo>
                  <a:pt x="932688" y="29082"/>
                </a:lnTo>
                <a:close/>
              </a:path>
              <a:path w="1853057" h="77723">
                <a:moveTo>
                  <a:pt x="1036320" y="28701"/>
                </a:moveTo>
                <a:lnTo>
                  <a:pt x="1036320" y="54609"/>
                </a:lnTo>
                <a:lnTo>
                  <a:pt x="1114044" y="54355"/>
                </a:lnTo>
                <a:lnTo>
                  <a:pt x="1114044" y="28447"/>
                </a:lnTo>
                <a:lnTo>
                  <a:pt x="1036320" y="28701"/>
                </a:lnTo>
                <a:close/>
              </a:path>
              <a:path w="1853057" h="77723">
                <a:moveTo>
                  <a:pt x="1139952" y="28320"/>
                </a:moveTo>
                <a:lnTo>
                  <a:pt x="1139952" y="54228"/>
                </a:lnTo>
                <a:lnTo>
                  <a:pt x="1217676" y="53975"/>
                </a:lnTo>
                <a:lnTo>
                  <a:pt x="1217676" y="28066"/>
                </a:lnTo>
                <a:lnTo>
                  <a:pt x="1139952" y="28320"/>
                </a:lnTo>
                <a:close/>
              </a:path>
              <a:path w="1853057" h="77723">
                <a:moveTo>
                  <a:pt x="1243584" y="27939"/>
                </a:moveTo>
                <a:lnTo>
                  <a:pt x="1243584" y="53847"/>
                </a:lnTo>
                <a:lnTo>
                  <a:pt x="1321308" y="53593"/>
                </a:lnTo>
                <a:lnTo>
                  <a:pt x="1321308" y="27685"/>
                </a:lnTo>
                <a:lnTo>
                  <a:pt x="1243584" y="27939"/>
                </a:lnTo>
                <a:close/>
              </a:path>
              <a:path w="1853057" h="77723">
                <a:moveTo>
                  <a:pt x="1347216" y="27558"/>
                </a:moveTo>
                <a:lnTo>
                  <a:pt x="1347216" y="53466"/>
                </a:lnTo>
                <a:lnTo>
                  <a:pt x="1424939" y="53212"/>
                </a:lnTo>
                <a:lnTo>
                  <a:pt x="1424939" y="27304"/>
                </a:lnTo>
                <a:lnTo>
                  <a:pt x="1347216" y="27558"/>
                </a:lnTo>
                <a:close/>
              </a:path>
              <a:path w="1853057" h="77723">
                <a:moveTo>
                  <a:pt x="1450848" y="27177"/>
                </a:moveTo>
                <a:lnTo>
                  <a:pt x="1450848" y="53085"/>
                </a:lnTo>
                <a:lnTo>
                  <a:pt x="1528572" y="52831"/>
                </a:lnTo>
                <a:lnTo>
                  <a:pt x="1528572" y="26923"/>
                </a:lnTo>
                <a:lnTo>
                  <a:pt x="1450848" y="27177"/>
                </a:lnTo>
                <a:close/>
              </a:path>
              <a:path w="1853057" h="77723">
                <a:moveTo>
                  <a:pt x="1554480" y="26796"/>
                </a:moveTo>
                <a:lnTo>
                  <a:pt x="1554480" y="52704"/>
                </a:lnTo>
                <a:lnTo>
                  <a:pt x="1632204" y="52450"/>
                </a:lnTo>
                <a:lnTo>
                  <a:pt x="1632204" y="26542"/>
                </a:lnTo>
                <a:lnTo>
                  <a:pt x="1554480" y="26796"/>
                </a:lnTo>
                <a:close/>
              </a:path>
              <a:path w="1853057" h="77723">
                <a:moveTo>
                  <a:pt x="1658112" y="26415"/>
                </a:moveTo>
                <a:lnTo>
                  <a:pt x="1658112" y="52323"/>
                </a:lnTo>
                <a:lnTo>
                  <a:pt x="1735836" y="51942"/>
                </a:lnTo>
                <a:lnTo>
                  <a:pt x="1735836" y="26034"/>
                </a:lnTo>
                <a:lnTo>
                  <a:pt x="1658112" y="26415"/>
                </a:lnTo>
                <a:close/>
              </a:path>
              <a:path w="1853057" h="77723">
                <a:moveTo>
                  <a:pt x="1775375" y="51877"/>
                </a:moveTo>
                <a:lnTo>
                  <a:pt x="1775460" y="77723"/>
                </a:lnTo>
                <a:lnTo>
                  <a:pt x="1788287" y="51815"/>
                </a:lnTo>
                <a:lnTo>
                  <a:pt x="1788160" y="25907"/>
                </a:lnTo>
                <a:lnTo>
                  <a:pt x="1775206" y="0"/>
                </a:lnTo>
                <a:lnTo>
                  <a:pt x="1775290" y="25969"/>
                </a:lnTo>
                <a:lnTo>
                  <a:pt x="1761744" y="26034"/>
                </a:lnTo>
                <a:lnTo>
                  <a:pt x="1761744" y="51942"/>
                </a:lnTo>
                <a:lnTo>
                  <a:pt x="1775375" y="51877"/>
                </a:lnTo>
                <a:close/>
              </a:path>
              <a:path w="1853057" h="77723">
                <a:moveTo>
                  <a:pt x="1853057" y="38607"/>
                </a:moveTo>
                <a:lnTo>
                  <a:pt x="1775206" y="0"/>
                </a:lnTo>
                <a:lnTo>
                  <a:pt x="1788160" y="25907"/>
                </a:lnTo>
                <a:lnTo>
                  <a:pt x="1788287" y="51815"/>
                </a:lnTo>
                <a:lnTo>
                  <a:pt x="1775460" y="77723"/>
                </a:lnTo>
                <a:lnTo>
                  <a:pt x="1853057" y="38607"/>
                </a:lnTo>
                <a:close/>
              </a:path>
              <a:path w="1853057" h="77723">
                <a:moveTo>
                  <a:pt x="0" y="32638"/>
                </a:moveTo>
                <a:lnTo>
                  <a:pt x="0" y="58546"/>
                </a:lnTo>
                <a:lnTo>
                  <a:pt x="77724" y="58292"/>
                </a:lnTo>
                <a:lnTo>
                  <a:pt x="77724" y="32384"/>
                </a:lnTo>
                <a:lnTo>
                  <a:pt x="0" y="326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32601" y="2231771"/>
            <a:ext cx="51815" cy="577341"/>
          </a:xfrm>
          <a:custGeom>
            <a:avLst/>
            <a:gdLst/>
            <a:ahLst/>
            <a:cxnLst/>
            <a:rect l="l" t="t" r="r" b="b"/>
            <a:pathLst>
              <a:path w="51815" h="577341">
                <a:moveTo>
                  <a:pt x="45338" y="0"/>
                </a:moveTo>
                <a:lnTo>
                  <a:pt x="19431" y="253"/>
                </a:lnTo>
                <a:lnTo>
                  <a:pt x="20447" y="77977"/>
                </a:lnTo>
                <a:lnTo>
                  <a:pt x="46354" y="77724"/>
                </a:lnTo>
                <a:lnTo>
                  <a:pt x="45338" y="0"/>
                </a:lnTo>
                <a:close/>
              </a:path>
              <a:path w="51815" h="577341">
                <a:moveTo>
                  <a:pt x="46736" y="103631"/>
                </a:moveTo>
                <a:lnTo>
                  <a:pt x="20827" y="103886"/>
                </a:lnTo>
                <a:lnTo>
                  <a:pt x="21844" y="181609"/>
                </a:lnTo>
                <a:lnTo>
                  <a:pt x="47751" y="181355"/>
                </a:lnTo>
                <a:lnTo>
                  <a:pt x="46736" y="103631"/>
                </a:lnTo>
                <a:close/>
              </a:path>
              <a:path w="51815" h="577341">
                <a:moveTo>
                  <a:pt x="48006" y="207263"/>
                </a:moveTo>
                <a:lnTo>
                  <a:pt x="22098" y="207517"/>
                </a:lnTo>
                <a:lnTo>
                  <a:pt x="23113" y="285241"/>
                </a:lnTo>
                <a:lnTo>
                  <a:pt x="49022" y="284861"/>
                </a:lnTo>
                <a:lnTo>
                  <a:pt x="48006" y="207263"/>
                </a:lnTo>
                <a:close/>
              </a:path>
              <a:path w="51815" h="577341">
                <a:moveTo>
                  <a:pt x="49402" y="310768"/>
                </a:moveTo>
                <a:lnTo>
                  <a:pt x="23495" y="311150"/>
                </a:lnTo>
                <a:lnTo>
                  <a:pt x="24511" y="388874"/>
                </a:lnTo>
                <a:lnTo>
                  <a:pt x="50419" y="388492"/>
                </a:lnTo>
                <a:lnTo>
                  <a:pt x="49402" y="310768"/>
                </a:lnTo>
                <a:close/>
              </a:path>
              <a:path w="51815" h="577341">
                <a:moveTo>
                  <a:pt x="50800" y="414400"/>
                </a:moveTo>
                <a:lnTo>
                  <a:pt x="24891" y="414781"/>
                </a:lnTo>
                <a:lnTo>
                  <a:pt x="25908" y="492505"/>
                </a:lnTo>
                <a:lnTo>
                  <a:pt x="51815" y="492125"/>
                </a:lnTo>
                <a:lnTo>
                  <a:pt x="50800" y="414400"/>
                </a:lnTo>
                <a:close/>
              </a:path>
              <a:path w="51815" h="577341">
                <a:moveTo>
                  <a:pt x="77724" y="499109"/>
                </a:moveTo>
                <a:lnTo>
                  <a:pt x="0" y="500125"/>
                </a:lnTo>
                <a:lnTo>
                  <a:pt x="39877" y="577341"/>
                </a:lnTo>
                <a:lnTo>
                  <a:pt x="77724" y="4991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83540" y="236845"/>
            <a:ext cx="2079308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 smtClean="0">
                <a:latin typeface="Arial"/>
                <a:cs typeface="Arial"/>
              </a:rPr>
              <a:t>H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w</a:t>
            </a:r>
            <a:r>
              <a:rPr sz="3600" b="1" spc="-284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Jav</a:t>
            </a:r>
            <a:r>
              <a:rPr sz="3600" b="1" spc="0" dirty="0" smtClean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47344" y="236845"/>
            <a:ext cx="414225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S</a:t>
            </a:r>
            <a:r>
              <a:rPr sz="3600" b="1" spc="-154" dirty="0" smtClean="0">
                <a:latin typeface="Arial"/>
                <a:cs typeface="Arial"/>
              </a:rPr>
              <a:t>earc</a:t>
            </a:r>
            <a:r>
              <a:rPr sz="3600" b="1" spc="-159" dirty="0" smtClean="0">
                <a:latin typeface="Arial"/>
                <a:cs typeface="Arial"/>
              </a:rPr>
              <a:t>h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6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Fo</a:t>
            </a:r>
            <a:r>
              <a:rPr sz="3600" b="1" spc="0" dirty="0" smtClean="0">
                <a:latin typeface="Arial"/>
                <a:cs typeface="Arial"/>
              </a:rPr>
              <a:t>r</a:t>
            </a:r>
            <a:r>
              <a:rPr sz="3600" b="1" spc="-274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ll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46324" y="1489075"/>
            <a:ext cx="23164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Super class</a:t>
            </a:r>
            <a:r>
              <a:rPr sz="36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of A 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60670" y="1489075"/>
            <a:ext cx="3249799" cy="11015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5">
              <a:lnSpc>
                <a:spcPts val="2545"/>
              </a:lnSpc>
              <a:spcBef>
                <a:spcPts val="127"/>
              </a:spcBef>
            </a:pPr>
            <a:r>
              <a:rPr sz="3600" b="1" spc="-9" baseline="3413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bject</a:t>
            </a:r>
            <a:endParaRPr sz="2400">
              <a:latin typeface="Calibri"/>
              <a:cs typeface="Calibri"/>
            </a:endParaRPr>
          </a:p>
          <a:p>
            <a:pPr marL="36169" marR="34335">
              <a:lnSpc>
                <a:spcPct val="101725"/>
              </a:lnSpc>
              <a:spcBef>
                <a:spcPts val="852"/>
              </a:spcBef>
            </a:pPr>
            <a:r>
              <a:rPr sz="1800" b="1" spc="-4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spc="9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-29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ch</a:t>
            </a:r>
            <a:r>
              <a:rPr sz="1800" b="1" spc="-1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in Obje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spc="-2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96517">
              <a:lnSpc>
                <a:spcPct val="101725"/>
              </a:lnSpc>
              <a:spcBef>
                <a:spcPts val="687"/>
              </a:spcBef>
            </a:pP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sz="1800" b="1" spc="-19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nd in</a:t>
            </a:r>
            <a:r>
              <a:rPr sz="1800" b="1" spc="-9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bj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9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62604" y="1792732"/>
            <a:ext cx="147951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in 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0964" y="1848230"/>
            <a:ext cx="694730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0964" y="2396871"/>
            <a:ext cx="1685070" cy="3820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0" marR="34289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…..</a:t>
            </a:r>
            <a:endParaRPr sz="1800">
              <a:latin typeface="Calibri"/>
              <a:cs typeface="Calibri"/>
            </a:endParaRPr>
          </a:p>
          <a:p>
            <a:pPr marL="12700" marR="6444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}//</a:t>
            </a:r>
            <a:r>
              <a:rPr sz="2700" b="1" spc="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sz="2700" b="1" spc="-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 marR="12769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5"/>
              </a:lnSpc>
              <a:spcBef>
                <a:spcPts val="0"/>
              </a:spcBef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100" marR="34289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…..</a:t>
            </a:r>
            <a:endParaRPr sz="1800">
              <a:latin typeface="Calibri"/>
              <a:cs typeface="Calibri"/>
            </a:endParaRPr>
          </a:p>
          <a:p>
            <a:pPr marL="12700" marR="15961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}//</a:t>
            </a:r>
            <a:r>
              <a:rPr sz="2700" b="1" spc="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sz="2700" b="1" spc="-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3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100" marR="34289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…..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}//</a:t>
            </a:r>
            <a:r>
              <a:rPr sz="2700" b="1" spc="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sz="2700" b="1" spc="-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2700" marR="17009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100" marR="34289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…..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}//</a:t>
            </a:r>
            <a:r>
              <a:rPr sz="2700" b="1" spc="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sz="2700" b="1" spc="-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8194" y="2597810"/>
            <a:ext cx="146945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nd in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99710" y="2967253"/>
            <a:ext cx="1904047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omp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-Ti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27779" y="3490214"/>
            <a:ext cx="1461990" cy="507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93556" algn="r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95"/>
              </a:lnSpc>
              <a:spcBef>
                <a:spcPts val="2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in 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54065" y="3490214"/>
            <a:ext cx="46432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1 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68465" y="3490214"/>
            <a:ext cx="46753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83246" y="3490214"/>
            <a:ext cx="4096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();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39411" y="4038854"/>
            <a:ext cx="206268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1.someM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tho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…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.);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22267" y="4944770"/>
            <a:ext cx="148543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nd in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19927" y="5095621"/>
            <a:ext cx="157470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 S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ch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in 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23338" y="5491734"/>
            <a:ext cx="914400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4"/>
              </a:spcBef>
            </a:pPr>
            <a:endParaRPr sz="850"/>
          </a:p>
          <a:p>
            <a:pPr marL="355831" marR="358003" algn="ctr">
              <a:lnSpc>
                <a:spcPct val="101725"/>
              </a:lnSpc>
            </a:pP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37738" y="5491734"/>
            <a:ext cx="575056" cy="97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7"/>
              </a:spcBef>
            </a:pPr>
            <a:endParaRPr sz="750"/>
          </a:p>
        </p:txBody>
      </p:sp>
      <p:sp>
        <p:nvSpPr>
          <p:cNvPr id="13" name="object 13"/>
          <p:cNvSpPr txBox="1"/>
          <p:nvPr/>
        </p:nvSpPr>
        <p:spPr>
          <a:xfrm>
            <a:off x="3237738" y="5589270"/>
            <a:ext cx="575056" cy="406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323338" y="4318254"/>
            <a:ext cx="914400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2"/>
              </a:spcBef>
            </a:pPr>
            <a:endParaRPr sz="850"/>
          </a:p>
          <a:p>
            <a:pPr marL="364998" marR="367821" algn="ctr">
              <a:lnSpc>
                <a:spcPct val="101725"/>
              </a:lnSpc>
            </a:pP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7738" y="4318254"/>
            <a:ext cx="541527" cy="59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37738" y="4377690"/>
            <a:ext cx="541527" cy="445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323338" y="3144774"/>
            <a:ext cx="914400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0"/>
              </a:spcBef>
            </a:pPr>
            <a:endParaRPr sz="850"/>
          </a:p>
          <a:p>
            <a:pPr marL="363474" marR="366890" algn="ctr">
              <a:lnSpc>
                <a:spcPct val="101725"/>
              </a:lnSpc>
            </a:pP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7738" y="3144774"/>
            <a:ext cx="541527" cy="80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36"/>
              </a:spcBef>
            </a:pPr>
            <a:endParaRPr sz="600"/>
          </a:p>
        </p:txBody>
      </p:sp>
      <p:sp>
        <p:nvSpPr>
          <p:cNvPr id="7" name="object 7"/>
          <p:cNvSpPr txBox="1"/>
          <p:nvPr/>
        </p:nvSpPr>
        <p:spPr>
          <a:xfrm>
            <a:off x="3779266" y="3144774"/>
            <a:ext cx="64008" cy="2133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237738" y="3225546"/>
            <a:ext cx="541527" cy="132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237738" y="3358133"/>
            <a:ext cx="605536" cy="291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323338" y="1971294"/>
            <a:ext cx="914400" cy="504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5"/>
              </a:spcBef>
            </a:pPr>
            <a:endParaRPr sz="850"/>
          </a:p>
          <a:p>
            <a:pPr marL="360425" marR="362013" algn="ctr">
              <a:lnSpc>
                <a:spcPct val="101725"/>
              </a:lnSpc>
            </a:pP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7738" y="1971294"/>
            <a:ext cx="605536" cy="234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37738" y="2205990"/>
            <a:ext cx="605536" cy="269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83540" y="465946"/>
            <a:ext cx="436024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publi</a:t>
            </a:r>
            <a:r>
              <a:rPr sz="3600" b="1" spc="0" dirty="0" smtClean="0">
                <a:latin typeface="Arial"/>
                <a:cs typeface="Arial"/>
              </a:rPr>
              <a:t>c</a:t>
            </a:r>
            <a:r>
              <a:rPr sz="3600" b="1" spc="-250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r>
              <a:rPr sz="3600" b="1" spc="-274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h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-159" dirty="0" smtClean="0">
                <a:latin typeface="Arial"/>
                <a:cs typeface="Arial"/>
              </a:rPr>
              <a:t>h</a:t>
            </a: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od</a:t>
            </a:r>
            <a:r>
              <a:rPr sz="3600" b="1" spc="-154" dirty="0" smtClean="0">
                <a:latin typeface="Arial"/>
                <a:cs typeface="Arial"/>
              </a:rPr>
              <a:t>e()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3540" y="157584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6440" y="1575847"/>
            <a:ext cx="7773179" cy="697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Returns</a:t>
            </a:r>
            <a:r>
              <a:rPr sz="2400" spc="44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the</a:t>
            </a:r>
            <a:r>
              <a:rPr sz="2400" spc="44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has</a:t>
            </a:r>
            <a:r>
              <a:rPr sz="2400" spc="-4" dirty="0" smtClean="0">
                <a:latin typeface="Arial"/>
                <a:cs typeface="Arial"/>
              </a:rPr>
              <a:t>h</a:t>
            </a:r>
            <a:r>
              <a:rPr sz="2400" spc="4" dirty="0" smtClean="0">
                <a:latin typeface="Arial"/>
                <a:cs typeface="Arial"/>
              </a:rPr>
              <a:t>-</a:t>
            </a:r>
            <a:r>
              <a:rPr sz="2400" spc="9" dirty="0" smtClean="0">
                <a:latin typeface="Arial"/>
                <a:cs typeface="Arial"/>
              </a:rPr>
              <a:t>c</a:t>
            </a:r>
            <a:r>
              <a:rPr sz="2400" spc="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de</a:t>
            </a:r>
            <a:r>
              <a:rPr sz="2400" spc="44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</a:t>
            </a:r>
            <a:r>
              <a:rPr sz="2400" spc="45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the</a:t>
            </a:r>
            <a:r>
              <a:rPr sz="2400" spc="43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Ob</a:t>
            </a:r>
            <a:r>
              <a:rPr sz="2400" spc="14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ec</a:t>
            </a:r>
            <a:r>
              <a:rPr sz="2400" spc="-9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.</a:t>
            </a:r>
            <a:r>
              <a:rPr sz="2400" spc="45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shcode</a:t>
            </a:r>
            <a:r>
              <a:rPr sz="2400" spc="45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Wingdings"/>
                <a:cs typeface="Wingdings"/>
              </a:rPr>
              <a:t></a:t>
            </a:r>
            <a:r>
              <a:rPr sz="2400" spc="520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  <a:p>
            <a:pPr marL="12700" marR="45737">
              <a:lnSpc>
                <a:spcPct val="95825"/>
              </a:lnSpc>
              <a:spcBef>
                <a:spcPts val="2"/>
              </a:spcBef>
            </a:pPr>
            <a:r>
              <a:rPr sz="2400" spc="0" dirty="0" smtClean="0">
                <a:latin typeface="Arial"/>
                <a:cs typeface="Arial"/>
              </a:rPr>
              <a:t>Integer R</a:t>
            </a:r>
            <a:r>
              <a:rPr sz="2400" spc="-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pres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ntati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3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f 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 Objec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3540" y="238229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6440" y="2382297"/>
            <a:ext cx="16670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hash</a:t>
            </a:r>
            <a:r>
              <a:rPr sz="2400" spc="9" dirty="0" smtClean="0">
                <a:latin typeface="Arial"/>
                <a:cs typeface="Arial"/>
              </a:rPr>
              <a:t>C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4" dirty="0" smtClean="0">
                <a:latin typeface="Arial"/>
                <a:cs typeface="Arial"/>
              </a:rPr>
              <a:t>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78354" y="2382297"/>
            <a:ext cx="10864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-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thod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51275" y="2382297"/>
            <a:ext cx="3247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8767" y="2382297"/>
            <a:ext cx="9529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Ob</a:t>
            </a:r>
            <a:r>
              <a:rPr sz="2400" spc="4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95925" y="2382297"/>
            <a:ext cx="7645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45377" y="2382297"/>
            <a:ext cx="13765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con</a:t>
            </a:r>
            <a:r>
              <a:rPr sz="2400" spc="4" dirty="0" smtClean="0">
                <a:latin typeface="Arial"/>
                <a:cs typeface="Arial"/>
              </a:rPr>
              <a:t>s</a:t>
            </a:r>
            <a:r>
              <a:rPr sz="2400" spc="0" dirty="0" smtClean="0">
                <a:latin typeface="Arial"/>
                <a:cs typeface="Arial"/>
              </a:rPr>
              <a:t>ide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06333" y="2382297"/>
            <a:ext cx="4947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6440" y="2748057"/>
            <a:ext cx="65102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emo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y ad</a:t>
            </a:r>
            <a:r>
              <a:rPr sz="2400" spc="-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ress</a:t>
            </a:r>
            <a:r>
              <a:rPr sz="2400" spc="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 the object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as the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has</a:t>
            </a:r>
            <a:r>
              <a:rPr sz="2400" spc="-4" dirty="0" smtClean="0">
                <a:latin typeface="Arial"/>
                <a:cs typeface="Arial"/>
              </a:rPr>
              <a:t>h</a:t>
            </a:r>
            <a:r>
              <a:rPr sz="2400" spc="4" dirty="0" smtClean="0">
                <a:latin typeface="Arial"/>
                <a:cs typeface="Arial"/>
              </a:rPr>
              <a:t>-</a:t>
            </a:r>
            <a:r>
              <a:rPr sz="2400" spc="0" dirty="0" smtClean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540" y="3186969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6440" y="3186969"/>
            <a:ext cx="5277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So,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0490" y="3186969"/>
            <a:ext cx="170698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the </a:t>
            </a:r>
            <a:r>
              <a:rPr sz="2400" spc="21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ethod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12719" y="3186969"/>
            <a:ext cx="102057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retu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8767" y="3186969"/>
            <a:ext cx="4947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79035" y="3186969"/>
            <a:ext cx="117266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memo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76213" y="3186969"/>
            <a:ext cx="11562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add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58278" y="3186969"/>
            <a:ext cx="3247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07858" y="3186969"/>
            <a:ext cx="49357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9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440" y="3553110"/>
            <a:ext cx="312973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object</a:t>
            </a:r>
            <a:r>
              <a:rPr sz="2400" spc="504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49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hex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4" dirty="0" smtClean="0">
                <a:latin typeface="Arial"/>
                <a:cs typeface="Arial"/>
              </a:rPr>
              <a:t>c</a:t>
            </a:r>
            <a:r>
              <a:rPr sz="2400" spc="0" dirty="0" smtClean="0">
                <a:latin typeface="Arial"/>
                <a:cs typeface="Arial"/>
              </a:rPr>
              <a:t>im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3571" y="3553110"/>
            <a:ext cx="6813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fo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0999" y="3553110"/>
            <a:ext cx="3923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9121" y="3553110"/>
            <a:ext cx="49357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9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9097" y="3553110"/>
            <a:ext cx="14951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has</a:t>
            </a:r>
            <a:r>
              <a:rPr sz="2400" spc="-4" dirty="0" smtClean="0">
                <a:latin typeface="Arial"/>
                <a:cs typeface="Arial"/>
              </a:rPr>
              <a:t>h</a:t>
            </a:r>
            <a:r>
              <a:rPr sz="2400" spc="4" dirty="0" smtClean="0">
                <a:latin typeface="Arial"/>
                <a:cs typeface="Arial"/>
              </a:rPr>
              <a:t>-</a:t>
            </a:r>
            <a:r>
              <a:rPr sz="2400" spc="9" dirty="0" smtClean="0">
                <a:latin typeface="Arial"/>
                <a:cs typeface="Arial"/>
              </a:rPr>
              <a:t>c</a:t>
            </a:r>
            <a:r>
              <a:rPr sz="2400" spc="0" dirty="0" smtClean="0">
                <a:latin typeface="Arial"/>
                <a:cs typeface="Arial"/>
              </a:rPr>
              <a:t>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0722" y="3553110"/>
            <a:ext cx="7995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v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4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7022" y="3553110"/>
            <a:ext cx="3247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3918870"/>
            <a:ext cx="5795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530" y="3918870"/>
            <a:ext cx="8843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object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20533" y="4098798"/>
            <a:ext cx="504444" cy="845819"/>
          </a:xfrm>
          <a:custGeom>
            <a:avLst/>
            <a:gdLst/>
            <a:ahLst/>
            <a:cxnLst/>
            <a:rect l="l" t="t" r="r" b="b"/>
            <a:pathLst>
              <a:path w="504444" h="845820">
                <a:moveTo>
                  <a:pt x="0" y="0"/>
                </a:moveTo>
                <a:lnTo>
                  <a:pt x="20688" y="556"/>
                </a:lnTo>
                <a:lnTo>
                  <a:pt x="40916" y="2197"/>
                </a:lnTo>
                <a:lnTo>
                  <a:pt x="60618" y="4880"/>
                </a:lnTo>
                <a:lnTo>
                  <a:pt x="79729" y="8560"/>
                </a:lnTo>
                <a:lnTo>
                  <a:pt x="98184" y="13196"/>
                </a:lnTo>
                <a:lnTo>
                  <a:pt x="115919" y="18742"/>
                </a:lnTo>
                <a:lnTo>
                  <a:pt x="132868" y="25158"/>
                </a:lnTo>
                <a:lnTo>
                  <a:pt x="148967" y="32398"/>
                </a:lnTo>
                <a:lnTo>
                  <a:pt x="164151" y="40420"/>
                </a:lnTo>
                <a:lnTo>
                  <a:pt x="178355" y="49180"/>
                </a:lnTo>
                <a:lnTo>
                  <a:pt x="191514" y="58636"/>
                </a:lnTo>
                <a:lnTo>
                  <a:pt x="203563" y="68744"/>
                </a:lnTo>
                <a:lnTo>
                  <a:pt x="214438" y="79461"/>
                </a:lnTo>
                <a:lnTo>
                  <a:pt x="224073" y="90743"/>
                </a:lnTo>
                <a:lnTo>
                  <a:pt x="232404" y="102548"/>
                </a:lnTo>
                <a:lnTo>
                  <a:pt x="239365" y="114832"/>
                </a:lnTo>
                <a:lnTo>
                  <a:pt x="244892" y="127552"/>
                </a:lnTo>
                <a:lnTo>
                  <a:pt x="248921" y="140664"/>
                </a:lnTo>
                <a:lnTo>
                  <a:pt x="251386" y="154126"/>
                </a:lnTo>
                <a:lnTo>
                  <a:pt x="252222" y="167894"/>
                </a:lnTo>
                <a:lnTo>
                  <a:pt x="252222" y="255015"/>
                </a:lnTo>
                <a:lnTo>
                  <a:pt x="253057" y="268783"/>
                </a:lnTo>
                <a:lnTo>
                  <a:pt x="255522" y="282245"/>
                </a:lnTo>
                <a:lnTo>
                  <a:pt x="259551" y="295357"/>
                </a:lnTo>
                <a:lnTo>
                  <a:pt x="265078" y="308077"/>
                </a:lnTo>
                <a:lnTo>
                  <a:pt x="272039" y="320361"/>
                </a:lnTo>
                <a:lnTo>
                  <a:pt x="280370" y="332166"/>
                </a:lnTo>
                <a:lnTo>
                  <a:pt x="290005" y="343448"/>
                </a:lnTo>
                <a:lnTo>
                  <a:pt x="300880" y="354165"/>
                </a:lnTo>
                <a:lnTo>
                  <a:pt x="312929" y="364273"/>
                </a:lnTo>
                <a:lnTo>
                  <a:pt x="326088" y="373729"/>
                </a:lnTo>
                <a:lnTo>
                  <a:pt x="340292" y="382489"/>
                </a:lnTo>
                <a:lnTo>
                  <a:pt x="355476" y="390511"/>
                </a:lnTo>
                <a:lnTo>
                  <a:pt x="371575" y="397751"/>
                </a:lnTo>
                <a:lnTo>
                  <a:pt x="388524" y="404167"/>
                </a:lnTo>
                <a:lnTo>
                  <a:pt x="406259" y="409713"/>
                </a:lnTo>
                <a:lnTo>
                  <a:pt x="424714" y="414349"/>
                </a:lnTo>
                <a:lnTo>
                  <a:pt x="443825" y="418029"/>
                </a:lnTo>
                <a:lnTo>
                  <a:pt x="463527" y="420712"/>
                </a:lnTo>
                <a:lnTo>
                  <a:pt x="483755" y="422353"/>
                </a:lnTo>
                <a:lnTo>
                  <a:pt x="504444" y="422909"/>
                </a:lnTo>
                <a:lnTo>
                  <a:pt x="483755" y="423466"/>
                </a:lnTo>
                <a:lnTo>
                  <a:pt x="463527" y="425107"/>
                </a:lnTo>
                <a:lnTo>
                  <a:pt x="443825" y="427790"/>
                </a:lnTo>
                <a:lnTo>
                  <a:pt x="424714" y="431470"/>
                </a:lnTo>
                <a:lnTo>
                  <a:pt x="406259" y="436106"/>
                </a:lnTo>
                <a:lnTo>
                  <a:pt x="388524" y="441652"/>
                </a:lnTo>
                <a:lnTo>
                  <a:pt x="371575" y="448068"/>
                </a:lnTo>
                <a:lnTo>
                  <a:pt x="355476" y="455308"/>
                </a:lnTo>
                <a:lnTo>
                  <a:pt x="340292" y="463330"/>
                </a:lnTo>
                <a:lnTo>
                  <a:pt x="326088" y="472090"/>
                </a:lnTo>
                <a:lnTo>
                  <a:pt x="312929" y="481546"/>
                </a:lnTo>
                <a:lnTo>
                  <a:pt x="300880" y="491654"/>
                </a:lnTo>
                <a:lnTo>
                  <a:pt x="290005" y="502371"/>
                </a:lnTo>
                <a:lnTo>
                  <a:pt x="280370" y="513653"/>
                </a:lnTo>
                <a:lnTo>
                  <a:pt x="272039" y="525458"/>
                </a:lnTo>
                <a:lnTo>
                  <a:pt x="265078" y="537742"/>
                </a:lnTo>
                <a:lnTo>
                  <a:pt x="259551" y="550462"/>
                </a:lnTo>
                <a:lnTo>
                  <a:pt x="255522" y="563574"/>
                </a:lnTo>
                <a:lnTo>
                  <a:pt x="253057" y="577036"/>
                </a:lnTo>
                <a:lnTo>
                  <a:pt x="252222" y="590803"/>
                </a:lnTo>
                <a:lnTo>
                  <a:pt x="252222" y="677926"/>
                </a:lnTo>
                <a:lnTo>
                  <a:pt x="251386" y="691693"/>
                </a:lnTo>
                <a:lnTo>
                  <a:pt x="248921" y="705155"/>
                </a:lnTo>
                <a:lnTo>
                  <a:pt x="244892" y="718267"/>
                </a:lnTo>
                <a:lnTo>
                  <a:pt x="239365" y="730987"/>
                </a:lnTo>
                <a:lnTo>
                  <a:pt x="232404" y="743271"/>
                </a:lnTo>
                <a:lnTo>
                  <a:pt x="224073" y="755076"/>
                </a:lnTo>
                <a:lnTo>
                  <a:pt x="214438" y="766358"/>
                </a:lnTo>
                <a:lnTo>
                  <a:pt x="203563" y="777075"/>
                </a:lnTo>
                <a:lnTo>
                  <a:pt x="191514" y="787183"/>
                </a:lnTo>
                <a:lnTo>
                  <a:pt x="178355" y="796639"/>
                </a:lnTo>
                <a:lnTo>
                  <a:pt x="164151" y="805399"/>
                </a:lnTo>
                <a:lnTo>
                  <a:pt x="148967" y="813421"/>
                </a:lnTo>
                <a:lnTo>
                  <a:pt x="132868" y="820661"/>
                </a:lnTo>
                <a:lnTo>
                  <a:pt x="115919" y="827077"/>
                </a:lnTo>
                <a:lnTo>
                  <a:pt x="98184" y="832623"/>
                </a:lnTo>
                <a:lnTo>
                  <a:pt x="79729" y="837259"/>
                </a:lnTo>
                <a:lnTo>
                  <a:pt x="60618" y="840939"/>
                </a:lnTo>
                <a:lnTo>
                  <a:pt x="40916" y="843622"/>
                </a:lnTo>
                <a:lnTo>
                  <a:pt x="20688" y="845263"/>
                </a:lnTo>
                <a:lnTo>
                  <a:pt x="0" y="845819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86116" y="2710434"/>
            <a:ext cx="77724" cy="1812163"/>
          </a:xfrm>
          <a:custGeom>
            <a:avLst/>
            <a:gdLst/>
            <a:ahLst/>
            <a:cxnLst/>
            <a:rect l="l" t="t" r="r" b="b"/>
            <a:pathLst>
              <a:path w="77724" h="1812163">
                <a:moveTo>
                  <a:pt x="25907" y="154050"/>
                </a:moveTo>
                <a:lnTo>
                  <a:pt x="51815" y="154050"/>
                </a:lnTo>
                <a:lnTo>
                  <a:pt x="51815" y="76326"/>
                </a:lnTo>
                <a:lnTo>
                  <a:pt x="77724" y="77724"/>
                </a:lnTo>
                <a:lnTo>
                  <a:pt x="38861" y="0"/>
                </a:lnTo>
                <a:lnTo>
                  <a:pt x="25907" y="76326"/>
                </a:lnTo>
                <a:lnTo>
                  <a:pt x="25907" y="154050"/>
                </a:lnTo>
                <a:close/>
              </a:path>
              <a:path w="77724" h="1812163">
                <a:moveTo>
                  <a:pt x="25907" y="76326"/>
                </a:moveTo>
                <a:lnTo>
                  <a:pt x="38861" y="0"/>
                </a:lnTo>
                <a:lnTo>
                  <a:pt x="0" y="77724"/>
                </a:lnTo>
                <a:lnTo>
                  <a:pt x="25908" y="77723"/>
                </a:lnTo>
                <a:lnTo>
                  <a:pt x="25907" y="76326"/>
                </a:lnTo>
                <a:close/>
              </a:path>
              <a:path w="77724" h="1812163">
                <a:moveTo>
                  <a:pt x="25907" y="1734439"/>
                </a:moveTo>
                <a:lnTo>
                  <a:pt x="25907" y="1812163"/>
                </a:lnTo>
                <a:lnTo>
                  <a:pt x="51815" y="1812163"/>
                </a:lnTo>
                <a:lnTo>
                  <a:pt x="51815" y="1734439"/>
                </a:lnTo>
                <a:lnTo>
                  <a:pt x="25907" y="1734439"/>
                </a:lnTo>
                <a:close/>
              </a:path>
              <a:path w="77724" h="1812163">
                <a:moveTo>
                  <a:pt x="25907" y="1630807"/>
                </a:moveTo>
                <a:lnTo>
                  <a:pt x="25907" y="1708530"/>
                </a:lnTo>
                <a:lnTo>
                  <a:pt x="51815" y="1708530"/>
                </a:lnTo>
                <a:lnTo>
                  <a:pt x="51815" y="1630807"/>
                </a:lnTo>
                <a:lnTo>
                  <a:pt x="25907" y="1630807"/>
                </a:lnTo>
                <a:close/>
              </a:path>
              <a:path w="77724" h="1812163">
                <a:moveTo>
                  <a:pt x="25907" y="1527174"/>
                </a:moveTo>
                <a:lnTo>
                  <a:pt x="25907" y="1604898"/>
                </a:lnTo>
                <a:lnTo>
                  <a:pt x="51815" y="1604898"/>
                </a:lnTo>
                <a:lnTo>
                  <a:pt x="51815" y="1527174"/>
                </a:lnTo>
                <a:lnTo>
                  <a:pt x="25907" y="1527174"/>
                </a:lnTo>
                <a:close/>
              </a:path>
              <a:path w="77724" h="1812163">
                <a:moveTo>
                  <a:pt x="25907" y="1423542"/>
                </a:moveTo>
                <a:lnTo>
                  <a:pt x="25907" y="1501266"/>
                </a:lnTo>
                <a:lnTo>
                  <a:pt x="51815" y="1501266"/>
                </a:lnTo>
                <a:lnTo>
                  <a:pt x="51815" y="1423542"/>
                </a:lnTo>
                <a:lnTo>
                  <a:pt x="25907" y="1423542"/>
                </a:lnTo>
                <a:close/>
              </a:path>
              <a:path w="77724" h="1812163">
                <a:moveTo>
                  <a:pt x="25907" y="1319910"/>
                </a:moveTo>
                <a:lnTo>
                  <a:pt x="25907" y="1397634"/>
                </a:lnTo>
                <a:lnTo>
                  <a:pt x="51815" y="1397634"/>
                </a:lnTo>
                <a:lnTo>
                  <a:pt x="51815" y="1319910"/>
                </a:lnTo>
                <a:lnTo>
                  <a:pt x="25907" y="1319910"/>
                </a:lnTo>
                <a:close/>
              </a:path>
              <a:path w="77724" h="1812163">
                <a:moveTo>
                  <a:pt x="25907" y="1216278"/>
                </a:moveTo>
                <a:lnTo>
                  <a:pt x="25907" y="1294002"/>
                </a:lnTo>
                <a:lnTo>
                  <a:pt x="51815" y="1294002"/>
                </a:lnTo>
                <a:lnTo>
                  <a:pt x="51815" y="1216278"/>
                </a:lnTo>
                <a:lnTo>
                  <a:pt x="25907" y="1216278"/>
                </a:lnTo>
                <a:close/>
              </a:path>
              <a:path w="77724" h="1812163">
                <a:moveTo>
                  <a:pt x="25907" y="1112646"/>
                </a:moveTo>
                <a:lnTo>
                  <a:pt x="25907" y="1190370"/>
                </a:lnTo>
                <a:lnTo>
                  <a:pt x="51815" y="1190370"/>
                </a:lnTo>
                <a:lnTo>
                  <a:pt x="51815" y="1112646"/>
                </a:lnTo>
                <a:lnTo>
                  <a:pt x="25907" y="1112646"/>
                </a:lnTo>
                <a:close/>
              </a:path>
              <a:path w="77724" h="1812163">
                <a:moveTo>
                  <a:pt x="25907" y="1009014"/>
                </a:moveTo>
                <a:lnTo>
                  <a:pt x="25907" y="1086739"/>
                </a:lnTo>
                <a:lnTo>
                  <a:pt x="51815" y="1086739"/>
                </a:lnTo>
                <a:lnTo>
                  <a:pt x="51815" y="1009014"/>
                </a:lnTo>
                <a:lnTo>
                  <a:pt x="25907" y="1009014"/>
                </a:lnTo>
                <a:close/>
              </a:path>
              <a:path w="77724" h="1812163">
                <a:moveTo>
                  <a:pt x="25907" y="905382"/>
                </a:moveTo>
                <a:lnTo>
                  <a:pt x="25907" y="983107"/>
                </a:lnTo>
                <a:lnTo>
                  <a:pt x="51815" y="983107"/>
                </a:lnTo>
                <a:lnTo>
                  <a:pt x="51815" y="905382"/>
                </a:lnTo>
                <a:lnTo>
                  <a:pt x="25907" y="905382"/>
                </a:lnTo>
                <a:close/>
              </a:path>
              <a:path w="77724" h="1812163">
                <a:moveTo>
                  <a:pt x="25907" y="801751"/>
                </a:moveTo>
                <a:lnTo>
                  <a:pt x="25907" y="879475"/>
                </a:lnTo>
                <a:lnTo>
                  <a:pt x="51815" y="879475"/>
                </a:lnTo>
                <a:lnTo>
                  <a:pt x="51815" y="801751"/>
                </a:lnTo>
                <a:lnTo>
                  <a:pt x="25907" y="801751"/>
                </a:lnTo>
                <a:close/>
              </a:path>
              <a:path w="77724" h="1812163">
                <a:moveTo>
                  <a:pt x="25907" y="698118"/>
                </a:moveTo>
                <a:lnTo>
                  <a:pt x="25907" y="775842"/>
                </a:lnTo>
                <a:lnTo>
                  <a:pt x="51815" y="775842"/>
                </a:lnTo>
                <a:lnTo>
                  <a:pt x="51815" y="698118"/>
                </a:lnTo>
                <a:lnTo>
                  <a:pt x="25907" y="698118"/>
                </a:lnTo>
                <a:close/>
              </a:path>
              <a:path w="77724" h="1812163">
                <a:moveTo>
                  <a:pt x="25907" y="594487"/>
                </a:moveTo>
                <a:lnTo>
                  <a:pt x="25907" y="672211"/>
                </a:lnTo>
                <a:lnTo>
                  <a:pt x="51815" y="672211"/>
                </a:lnTo>
                <a:lnTo>
                  <a:pt x="51815" y="594487"/>
                </a:lnTo>
                <a:lnTo>
                  <a:pt x="25907" y="594487"/>
                </a:lnTo>
                <a:close/>
              </a:path>
              <a:path w="77724" h="1812163">
                <a:moveTo>
                  <a:pt x="25907" y="490854"/>
                </a:moveTo>
                <a:lnTo>
                  <a:pt x="25907" y="568578"/>
                </a:lnTo>
                <a:lnTo>
                  <a:pt x="51815" y="568578"/>
                </a:lnTo>
                <a:lnTo>
                  <a:pt x="51815" y="490854"/>
                </a:lnTo>
                <a:lnTo>
                  <a:pt x="25907" y="490854"/>
                </a:lnTo>
                <a:close/>
              </a:path>
              <a:path w="77724" h="1812163">
                <a:moveTo>
                  <a:pt x="25907" y="387223"/>
                </a:moveTo>
                <a:lnTo>
                  <a:pt x="25907" y="464946"/>
                </a:lnTo>
                <a:lnTo>
                  <a:pt x="51815" y="464946"/>
                </a:lnTo>
                <a:lnTo>
                  <a:pt x="51815" y="387223"/>
                </a:lnTo>
                <a:lnTo>
                  <a:pt x="25907" y="387223"/>
                </a:lnTo>
                <a:close/>
              </a:path>
              <a:path w="77724" h="1812163">
                <a:moveTo>
                  <a:pt x="25907" y="283590"/>
                </a:moveTo>
                <a:lnTo>
                  <a:pt x="25907" y="361314"/>
                </a:lnTo>
                <a:lnTo>
                  <a:pt x="51815" y="361314"/>
                </a:lnTo>
                <a:lnTo>
                  <a:pt x="51815" y="283590"/>
                </a:lnTo>
                <a:lnTo>
                  <a:pt x="25907" y="283590"/>
                </a:lnTo>
                <a:close/>
              </a:path>
              <a:path w="77724" h="1812163">
                <a:moveTo>
                  <a:pt x="25907" y="179958"/>
                </a:moveTo>
                <a:lnTo>
                  <a:pt x="25907" y="257682"/>
                </a:lnTo>
                <a:lnTo>
                  <a:pt x="51815" y="257682"/>
                </a:lnTo>
                <a:lnTo>
                  <a:pt x="51815" y="179958"/>
                </a:lnTo>
                <a:lnTo>
                  <a:pt x="25907" y="179958"/>
                </a:lnTo>
                <a:close/>
              </a:path>
              <a:path w="77724" h="1812163">
                <a:moveTo>
                  <a:pt x="77724" y="77724"/>
                </a:moveTo>
                <a:lnTo>
                  <a:pt x="51815" y="76326"/>
                </a:lnTo>
                <a:lnTo>
                  <a:pt x="51816" y="77723"/>
                </a:lnTo>
                <a:lnTo>
                  <a:pt x="77724" y="77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24978" y="4444873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24978" y="4341241"/>
            <a:ext cx="0" cy="77723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24978" y="4237608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24978" y="4133977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24978" y="4030345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24978" y="3926713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24978" y="3823080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24978" y="3719449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24978" y="3615817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24978" y="3512185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24978" y="3408553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24978" y="3304921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24978" y="3201289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24978" y="3097657"/>
            <a:ext cx="0" cy="77723"/>
          </a:xfrm>
          <a:custGeom>
            <a:avLst/>
            <a:gdLst/>
            <a:ahLst/>
            <a:cxnLst/>
            <a:rect l="l" t="t" r="r" b="b"/>
            <a:pathLst>
              <a:path h="77723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24978" y="2994025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24978" y="2890392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24978" y="2786761"/>
            <a:ext cx="0" cy="77724"/>
          </a:xfrm>
          <a:custGeom>
            <a:avLst/>
            <a:gdLst/>
            <a:ahLst/>
            <a:cxnLst/>
            <a:rect l="l" t="t" r="r" b="b"/>
            <a:pathLst>
              <a:path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3540" y="465946"/>
            <a:ext cx="437995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publi</a:t>
            </a:r>
            <a:r>
              <a:rPr sz="3600" b="1" spc="0" dirty="0" smtClean="0">
                <a:latin typeface="Arial"/>
                <a:cs typeface="Arial"/>
              </a:rPr>
              <a:t>c</a:t>
            </a:r>
            <a:r>
              <a:rPr sz="3600" b="1" spc="-250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r>
              <a:rPr sz="3600" b="1" spc="-274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h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-159" dirty="0" smtClean="0">
                <a:latin typeface="Arial"/>
                <a:cs typeface="Arial"/>
              </a:rPr>
              <a:t>h</a:t>
            </a: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od</a:t>
            </a:r>
            <a:r>
              <a:rPr sz="3600" b="1" spc="-154" dirty="0" smtClean="0">
                <a:latin typeface="Arial"/>
                <a:cs typeface="Arial"/>
              </a:rPr>
              <a:t>e(</a:t>
            </a:r>
            <a:r>
              <a:rPr sz="3600" b="1" spc="0" dirty="0" smtClean="0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65522" y="465946"/>
            <a:ext cx="246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06467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0200" y="1416050"/>
            <a:ext cx="224594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-4" baseline="3034" dirty="0" smtClean="0">
                <a:latin typeface="Calibri"/>
                <a:cs typeface="Calibri"/>
              </a:rPr>
              <a:t>/</a:t>
            </a:r>
            <a:r>
              <a:rPr sz="2700" b="1" spc="0" baseline="3034" dirty="0" smtClean="0">
                <a:latin typeface="Calibri"/>
                <a:cs typeface="Calibri"/>
              </a:rPr>
              <a:t>/</a:t>
            </a:r>
            <a:r>
              <a:rPr sz="2700" b="1" spc="19" baseline="3034" dirty="0" smtClean="0"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latin typeface="Calibri"/>
                <a:cs typeface="Calibri"/>
              </a:rPr>
              <a:t>File</a:t>
            </a:r>
            <a:r>
              <a:rPr sz="2700" b="1" spc="-14" baseline="3034" dirty="0" smtClean="0"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latin typeface="Calibri"/>
                <a:cs typeface="Calibri"/>
              </a:rPr>
              <a:t>Name</a:t>
            </a:r>
            <a:r>
              <a:rPr sz="2700" b="1" spc="-4" baseline="3034" dirty="0" smtClean="0"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latin typeface="Calibri"/>
                <a:cs typeface="Calibri"/>
              </a:rPr>
              <a:t>:</a:t>
            </a:r>
            <a:r>
              <a:rPr sz="2700" b="1" spc="4" baseline="3034" dirty="0" smtClean="0">
                <a:latin typeface="Calibri"/>
                <a:cs typeface="Calibri"/>
              </a:rPr>
              <a:t> </a:t>
            </a:r>
            <a:r>
              <a:rPr sz="2700" b="1" spc="-159" baseline="3034" dirty="0" smtClean="0">
                <a:latin typeface="Calibri"/>
                <a:cs typeface="Calibri"/>
              </a:rPr>
              <a:t>T</a:t>
            </a:r>
            <a:r>
              <a:rPr sz="2700" b="1" spc="4" baseline="3034" dirty="0" smtClean="0">
                <a:latin typeface="Calibri"/>
                <a:cs typeface="Calibri"/>
              </a:rPr>
              <a:t>e</a:t>
            </a:r>
            <a:r>
              <a:rPr sz="2700" b="1" spc="-19" baseline="3034" dirty="0" smtClean="0">
                <a:latin typeface="Calibri"/>
                <a:cs typeface="Calibri"/>
              </a:rPr>
              <a:t>s</a:t>
            </a:r>
            <a:r>
              <a:rPr sz="2700" b="1" spc="0" baseline="3034" dirty="0" smtClean="0">
                <a:latin typeface="Calibri"/>
                <a:cs typeface="Calibri"/>
              </a:rPr>
              <a:t>t.j</a:t>
            </a:r>
            <a:r>
              <a:rPr sz="2700" b="1" spc="-29" baseline="3034" dirty="0" smtClean="0">
                <a:latin typeface="Calibri"/>
                <a:cs typeface="Calibri"/>
              </a:rPr>
              <a:t>a</a:t>
            </a:r>
            <a:r>
              <a:rPr sz="2700" b="1" spc="-25" baseline="3034" dirty="0" smtClean="0">
                <a:latin typeface="Calibri"/>
                <a:cs typeface="Calibri"/>
              </a:rPr>
              <a:t>v</a:t>
            </a:r>
            <a:r>
              <a:rPr sz="2700" b="1" spc="0" baseline="3034" dirty="0" smtClean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0200" y="1690370"/>
            <a:ext cx="932640" cy="802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cla</a:t>
            </a:r>
            <a:r>
              <a:rPr sz="2700" b="1" spc="4" baseline="3034" dirty="0" smtClean="0">
                <a:latin typeface="Calibri"/>
                <a:cs typeface="Calibri"/>
              </a:rPr>
              <a:t>s</a:t>
            </a:r>
            <a:r>
              <a:rPr sz="2700" b="1" spc="0" baseline="3034" dirty="0" smtClean="0">
                <a:latin typeface="Calibri"/>
                <a:cs typeface="Calibri"/>
              </a:rPr>
              <a:t>s</a:t>
            </a:r>
            <a:r>
              <a:rPr sz="2700" b="1" spc="-19" baseline="3034" dirty="0" smtClean="0"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latin typeface="Calibri"/>
                <a:cs typeface="Calibri"/>
              </a:rPr>
              <a:t>s</a:t>
            </a:r>
            <a:r>
              <a:rPr sz="2700" b="1" spc="-19" baseline="1517" dirty="0" smtClean="0">
                <a:latin typeface="Calibri"/>
                <a:cs typeface="Calibri"/>
              </a:rPr>
              <a:t> </a:t>
            </a:r>
            <a:r>
              <a:rPr sz="2700" b="1" spc="-159" baseline="1517" dirty="0" smtClean="0">
                <a:latin typeface="Calibri"/>
                <a:cs typeface="Calibri"/>
              </a:rPr>
              <a:t>T</a:t>
            </a:r>
            <a:r>
              <a:rPr sz="2700" b="1" spc="4" baseline="1517" dirty="0" smtClean="0">
                <a:latin typeface="Calibri"/>
                <a:cs typeface="Calibri"/>
              </a:rPr>
              <a:t>e</a:t>
            </a:r>
            <a:r>
              <a:rPr sz="2700" b="1" spc="-19" baseline="1517" dirty="0" smtClean="0"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b="1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44904" y="1690370"/>
            <a:ext cx="1382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59254" y="1690370"/>
            <a:ext cx="1382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4035" y="1690370"/>
            <a:ext cx="159952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-4" baseline="3034" dirty="0" smtClean="0">
                <a:latin typeface="Calibri"/>
                <a:cs typeface="Calibri"/>
              </a:rPr>
              <a:t>/</a:t>
            </a:r>
            <a:r>
              <a:rPr sz="2700" b="1" spc="0" baseline="3034" dirty="0" smtClean="0">
                <a:latin typeface="Calibri"/>
                <a:cs typeface="Calibri"/>
              </a:rPr>
              <a:t>/</a:t>
            </a:r>
            <a:r>
              <a:rPr sz="2700" b="1" spc="19" baseline="3034" dirty="0" smtClean="0"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latin typeface="Calibri"/>
                <a:cs typeface="Calibri"/>
              </a:rPr>
              <a:t>End</a:t>
            </a:r>
            <a:r>
              <a:rPr sz="2700" b="1" spc="-14" baseline="3034" dirty="0" smtClean="0"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latin typeface="Calibri"/>
                <a:cs typeface="Calibri"/>
              </a:rPr>
              <a:t>of</a:t>
            </a:r>
            <a:r>
              <a:rPr sz="2700" b="1" spc="9" baseline="3034" dirty="0" smtClean="0"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latin typeface="Calibri"/>
                <a:cs typeface="Calibri"/>
              </a:rPr>
              <a:t>cla</a:t>
            </a:r>
            <a:r>
              <a:rPr sz="2700" b="1" spc="4" baseline="3034" dirty="0" smtClean="0">
                <a:latin typeface="Calibri"/>
                <a:cs typeface="Calibri"/>
              </a:rPr>
              <a:t>s</a:t>
            </a:r>
            <a:r>
              <a:rPr sz="2700" b="1" spc="0" baseline="3034" dirty="0" smtClean="0">
                <a:latin typeface="Calibri"/>
                <a:cs typeface="Calibri"/>
              </a:rPr>
              <a:t>s</a:t>
            </a:r>
            <a:r>
              <a:rPr sz="2700" b="1" spc="-19" baseline="3034" dirty="0" smtClean="0"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9890" y="1848230"/>
            <a:ext cx="113109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02600" y="1848230"/>
            <a:ext cx="819012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et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146811" marR="644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Obj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39890" y="2122551"/>
            <a:ext cx="808821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-59" baseline="3034" dirty="0" smtClean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33208" y="2122551"/>
            <a:ext cx="5178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-34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44904" y="2513584"/>
            <a:ext cx="3467517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4" baseline="3034" dirty="0" smtClean="0">
                <a:latin typeface="Calibri"/>
                <a:cs typeface="Calibri"/>
              </a:rPr>
              <a:t>pub</a:t>
            </a:r>
            <a:r>
              <a:rPr sz="2700" b="1" spc="0" baseline="3034" dirty="0" smtClean="0">
                <a:latin typeface="Calibri"/>
                <a:cs typeface="Calibri"/>
              </a:rPr>
              <a:t>lic</a:t>
            </a:r>
            <a:r>
              <a:rPr sz="2700" b="1" spc="-39" baseline="3034" dirty="0" smtClean="0">
                <a:latin typeface="Calibri"/>
                <a:cs typeface="Calibri"/>
              </a:rPr>
              <a:t> </a:t>
            </a:r>
            <a:r>
              <a:rPr sz="2700" b="1" spc="-19" baseline="3034" dirty="0" smtClean="0">
                <a:latin typeface="Calibri"/>
                <a:cs typeface="Calibri"/>
              </a:rPr>
              <a:t>s</a:t>
            </a:r>
            <a:r>
              <a:rPr sz="2700" b="1" spc="-9" baseline="3034" dirty="0" smtClean="0">
                <a:latin typeface="Calibri"/>
                <a:cs typeface="Calibri"/>
              </a:rPr>
              <a:t>ta</a:t>
            </a:r>
            <a:r>
              <a:rPr sz="2700" b="1" spc="0" baseline="3034" dirty="0" smtClean="0">
                <a:latin typeface="Calibri"/>
                <a:cs typeface="Calibri"/>
              </a:rPr>
              <a:t>tic</a:t>
            </a:r>
            <a:r>
              <a:rPr sz="2700" b="1" spc="-4" baseline="3034" dirty="0" smtClean="0">
                <a:latin typeface="Calibri"/>
                <a:cs typeface="Calibri"/>
              </a:rPr>
              <a:t> </a:t>
            </a:r>
            <a:r>
              <a:rPr sz="2700" b="1" spc="-9" baseline="3034" dirty="0" smtClean="0">
                <a:latin typeface="Calibri"/>
                <a:cs typeface="Calibri"/>
              </a:rPr>
              <a:t>v</a:t>
            </a:r>
            <a:r>
              <a:rPr sz="2700" b="1" spc="0" baseline="3034" dirty="0" smtClean="0">
                <a:latin typeface="Calibri"/>
                <a:cs typeface="Calibri"/>
              </a:rPr>
              <a:t>oid</a:t>
            </a:r>
            <a:r>
              <a:rPr sz="2700" b="1" spc="-25" baseline="3034" dirty="0" smtClean="0"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latin typeface="Calibri"/>
                <a:cs typeface="Calibri"/>
              </a:rPr>
              <a:t>mai</a:t>
            </a:r>
            <a:r>
              <a:rPr sz="2700" b="1" spc="4" baseline="3034" dirty="0" smtClean="0">
                <a:latin typeface="Calibri"/>
                <a:cs typeface="Calibri"/>
              </a:rPr>
              <a:t>n</a:t>
            </a:r>
            <a:r>
              <a:rPr sz="2700" b="1" spc="0" baseline="3034" dirty="0" smtClean="0">
                <a:latin typeface="Calibri"/>
                <a:cs typeface="Calibri"/>
              </a:rPr>
              <a:t>(Stri</a:t>
            </a:r>
            <a:r>
              <a:rPr sz="2700" b="1" spc="4" baseline="3034" dirty="0" smtClean="0">
                <a:latin typeface="Calibri"/>
                <a:cs typeface="Calibri"/>
              </a:rPr>
              <a:t>n</a:t>
            </a:r>
            <a:r>
              <a:rPr sz="2700" b="1" spc="0" baseline="3034" dirty="0" smtClean="0">
                <a:latin typeface="Calibri"/>
                <a:cs typeface="Calibri"/>
              </a:rPr>
              <a:t>g</a:t>
            </a:r>
            <a:r>
              <a:rPr sz="2700" b="1" spc="-14" baseline="3034" dirty="0" smtClean="0"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latin typeface="Calibri"/>
                <a:cs typeface="Calibri"/>
              </a:rPr>
              <a:t>a</a:t>
            </a:r>
            <a:r>
              <a:rPr sz="2700" b="1" spc="-29" baseline="3034" dirty="0" smtClean="0"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latin typeface="Calibri"/>
                <a:cs typeface="Calibri"/>
              </a:rPr>
              <a:t>gs</a:t>
            </a:r>
            <a:r>
              <a:rPr sz="2700" b="1" spc="4" baseline="3034" dirty="0" smtClean="0">
                <a:latin typeface="Calibri"/>
                <a:cs typeface="Calibri"/>
              </a:rPr>
              <a:t>[])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59254" y="3062224"/>
            <a:ext cx="198211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700" b="1" spc="0" baseline="1517" dirty="0" smtClean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4035" y="3062224"/>
            <a:ext cx="288096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a1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latin typeface="Calibri"/>
                <a:cs typeface="Calibri"/>
              </a:rPr>
              <a:t>a2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700" b="1" spc="0" baseline="1517" dirty="0" smtClean="0">
                <a:latin typeface="Calibri"/>
                <a:cs typeface="Calibri"/>
              </a:rPr>
              <a:t>a3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88435" y="3062224"/>
            <a:ext cx="173543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700" b="1" spc="0" baseline="1517" dirty="0" smtClean="0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3089" y="3062224"/>
            <a:ext cx="467539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4" baseline="3034" dirty="0" smtClean="0">
                <a:latin typeface="Calibri"/>
                <a:cs typeface="Calibri"/>
              </a:rPr>
              <a:t>n</a:t>
            </a:r>
            <a:r>
              <a:rPr sz="2700" b="1" spc="-4" baseline="3034" dirty="0" smtClean="0"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b="1" spc="4" baseline="1517" dirty="0" smtClean="0">
                <a:latin typeface="Calibri"/>
                <a:cs typeface="Calibri"/>
              </a:rPr>
              <a:t>n</a:t>
            </a:r>
            <a:r>
              <a:rPr sz="2700" b="1" spc="-4" baseline="1517" dirty="0" smtClean="0"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 smtClean="0">
                <a:latin typeface="Calibri"/>
                <a:cs typeface="Calibri"/>
              </a:rPr>
              <a:t>a1;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7489" y="3062224"/>
            <a:ext cx="404391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A(</a:t>
            </a:r>
            <a:r>
              <a:rPr sz="2700" b="1" spc="4" baseline="3034" dirty="0" smtClean="0">
                <a:latin typeface="Calibri"/>
                <a:cs typeface="Calibri"/>
              </a:rPr>
              <a:t>)</a:t>
            </a:r>
            <a:r>
              <a:rPr sz="2700" b="1" spc="0" baseline="3034" dirty="0" smtClean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latin typeface="Calibri"/>
                <a:cs typeface="Calibri"/>
              </a:rPr>
              <a:t>A(</a:t>
            </a:r>
            <a:r>
              <a:rPr sz="2700" b="1" spc="4" baseline="1517" dirty="0" smtClean="0">
                <a:latin typeface="Calibri"/>
                <a:cs typeface="Calibri"/>
              </a:rPr>
              <a:t>)</a:t>
            </a:r>
            <a:r>
              <a:rPr sz="2700" b="1" spc="0" baseline="1517" dirty="0" smtClean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9254" y="4159885"/>
            <a:ext cx="5202857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Ha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a1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:"</a:t>
            </a:r>
            <a:r>
              <a:rPr sz="2700" b="1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+ a1.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sz="2700" b="1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Ha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a2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:"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+ a2.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Ha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a3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:"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+ a3.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6726" y="4968764"/>
            <a:ext cx="2875081" cy="584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80084">
              <a:lnSpc>
                <a:spcPts val="2150"/>
              </a:lnSpc>
              <a:spcBef>
                <a:spcPts val="107"/>
              </a:spcBef>
            </a:pP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&lt;&lt;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b="1" spc="9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TP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T&gt;&gt;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000" b="1" spc="-4" dirty="0" smtClean="0">
                <a:solidFill>
                  <a:srgbClr val="FF0000"/>
                </a:solidFill>
                <a:latin typeface="Arial"/>
                <a:cs typeface="Arial"/>
              </a:rPr>
              <a:t>\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&gt;ja</a:t>
            </a:r>
            <a:r>
              <a:rPr sz="2000" b="1" spc="-25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4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est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200" y="5257165"/>
            <a:ext cx="2720989" cy="528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04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}//</a:t>
            </a:r>
            <a:r>
              <a:rPr sz="2700" b="1" spc="19" baseline="3034" dirty="0" smtClean="0"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latin typeface="Calibri"/>
                <a:cs typeface="Calibri"/>
              </a:rPr>
              <a:t>End</a:t>
            </a:r>
            <a:r>
              <a:rPr sz="2700" b="1" spc="-14" baseline="3034" dirty="0" smtClean="0"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latin typeface="Calibri"/>
                <a:cs typeface="Calibri"/>
              </a:rPr>
              <a:t>of</a:t>
            </a:r>
            <a:r>
              <a:rPr sz="2700" b="1" spc="9" baseline="3034" dirty="0" smtClean="0"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latin typeface="Calibri"/>
                <a:cs typeface="Calibri"/>
              </a:rPr>
              <a:t>M</a:t>
            </a:r>
            <a:r>
              <a:rPr sz="2700" b="1" spc="-9" baseline="3034" dirty="0" smtClean="0"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latin typeface="Calibri"/>
                <a:cs typeface="Calibri"/>
              </a:rPr>
              <a:t>th</a:t>
            </a:r>
            <a:r>
              <a:rPr sz="2700" b="1" spc="9" baseline="3034" dirty="0" smtClean="0">
                <a:latin typeface="Calibri"/>
                <a:cs typeface="Calibri"/>
              </a:rPr>
              <a:t>o</a:t>
            </a:r>
            <a:r>
              <a:rPr sz="2700" b="1" spc="0" baseline="3034" dirty="0" smtClean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latin typeface="Calibri"/>
                <a:cs typeface="Calibri"/>
              </a:rPr>
              <a:t>}//</a:t>
            </a:r>
            <a:r>
              <a:rPr sz="2700" b="1" spc="1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End</a:t>
            </a:r>
            <a:r>
              <a:rPr sz="2700" b="1" spc="-14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of</a:t>
            </a:r>
            <a:r>
              <a:rPr sz="2700" b="1" spc="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latin typeface="Calibri"/>
                <a:cs typeface="Calibri"/>
              </a:rPr>
              <a:t>s</a:t>
            </a:r>
            <a:r>
              <a:rPr sz="2700" b="1" spc="-19" baseline="1517" dirty="0" smtClean="0">
                <a:latin typeface="Calibri"/>
                <a:cs typeface="Calibri"/>
              </a:rPr>
              <a:t> </a:t>
            </a:r>
            <a:r>
              <a:rPr sz="2700" b="1" spc="-159" baseline="1517" dirty="0" smtClean="0">
                <a:latin typeface="Calibri"/>
                <a:cs typeface="Calibri"/>
              </a:rPr>
              <a:t>T</a:t>
            </a:r>
            <a:r>
              <a:rPr sz="2700" b="1" spc="4" baseline="1517" dirty="0" smtClean="0">
                <a:latin typeface="Calibri"/>
                <a:cs typeface="Calibri"/>
              </a:rPr>
              <a:t>e</a:t>
            </a:r>
            <a:r>
              <a:rPr sz="2700" b="1" spc="-19" baseline="1517" dirty="0" smtClean="0"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6726" y="5578669"/>
            <a:ext cx="691992" cy="88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635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sh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sh</a:t>
            </a:r>
            <a:endParaRPr sz="2000">
              <a:latin typeface="Arial"/>
              <a:cs typeface="Arial"/>
            </a:endParaRPr>
          </a:p>
          <a:p>
            <a:pPr marL="12700" marR="5635">
              <a:lnSpc>
                <a:spcPct val="95825"/>
              </a:lnSpc>
              <a:spcBef>
                <a:spcPts val="100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sh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8224" y="5578669"/>
            <a:ext cx="705481" cy="88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635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  <a:p>
            <a:pPr marL="12700" marR="5635">
              <a:lnSpc>
                <a:spcPct val="95825"/>
              </a:lnSpc>
              <a:spcBef>
                <a:spcPts val="100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5247" y="5578669"/>
            <a:ext cx="346589" cy="88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  <a:p>
            <a:pPr marL="12700" marR="7064">
              <a:lnSpc>
                <a:spcPct val="100041"/>
              </a:lnSpc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a2 a3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7486" y="5578669"/>
            <a:ext cx="1268162" cy="88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284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93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000" b="1" spc="-104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168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22</a:t>
            </a:r>
            <a:endParaRPr sz="2000">
              <a:latin typeface="Arial"/>
              <a:cs typeface="Arial"/>
            </a:endParaRPr>
          </a:p>
          <a:p>
            <a:pPr marL="13269" marR="38176">
              <a:lnSpc>
                <a:spcPct val="95825"/>
              </a:lnSpc>
              <a:spcBef>
                <a:spcPts val="100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284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93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3540" y="465946"/>
            <a:ext cx="477588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publi</a:t>
            </a:r>
            <a:r>
              <a:rPr sz="3600" b="1" spc="0" dirty="0" smtClean="0">
                <a:latin typeface="Arial"/>
                <a:cs typeface="Arial"/>
              </a:rPr>
              <a:t>c</a:t>
            </a:r>
            <a:r>
              <a:rPr sz="3600" b="1" spc="-250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boo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0" dirty="0" smtClean="0">
                <a:latin typeface="Arial"/>
                <a:cs typeface="Arial"/>
              </a:rPr>
              <a:t>n</a:t>
            </a:r>
            <a:r>
              <a:rPr sz="3600" b="1" spc="-23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-159" dirty="0" smtClean="0">
                <a:latin typeface="Arial"/>
                <a:cs typeface="Arial"/>
              </a:rPr>
              <a:t>qu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s(</a:t>
            </a:r>
            <a:r>
              <a:rPr sz="3600" b="1" spc="0" dirty="0" smtClean="0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334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3534" y="1577371"/>
            <a:ext cx="8359876" cy="19397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C</a:t>
            </a:r>
            <a:r>
              <a:rPr sz="2400" b="1" spc="-4" dirty="0" smtClean="0">
                <a:latin typeface="Arial"/>
                <a:cs typeface="Arial"/>
              </a:rPr>
              <a:t>o</a:t>
            </a:r>
            <a:r>
              <a:rPr sz="2400" b="1" spc="0" dirty="0" smtClean="0">
                <a:latin typeface="Arial"/>
                <a:cs typeface="Arial"/>
              </a:rPr>
              <a:t>mpa</a:t>
            </a:r>
            <a:r>
              <a:rPr sz="2400" b="1" spc="9" dirty="0" smtClean="0">
                <a:latin typeface="Arial"/>
                <a:cs typeface="Arial"/>
              </a:rPr>
              <a:t>r</a:t>
            </a:r>
            <a:r>
              <a:rPr sz="2400" b="1" spc="0" dirty="0" smtClean="0">
                <a:latin typeface="Arial"/>
                <a:cs typeface="Arial"/>
              </a:rPr>
              <a:t>es</a:t>
            </a:r>
            <a:r>
              <a:rPr sz="2400" b="1" spc="6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t</a:t>
            </a:r>
            <a:r>
              <a:rPr sz="2400" b="1" spc="-9" dirty="0" smtClean="0">
                <a:latin typeface="Arial"/>
                <a:cs typeface="Arial"/>
              </a:rPr>
              <a:t>h</a:t>
            </a:r>
            <a:r>
              <a:rPr sz="2400" b="1" spc="0" dirty="0" smtClean="0">
                <a:latin typeface="Arial"/>
                <a:cs typeface="Arial"/>
              </a:rPr>
              <a:t>is</a:t>
            </a:r>
            <a:r>
              <a:rPr sz="2400" b="1" spc="5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o</a:t>
            </a:r>
            <a:r>
              <a:rPr sz="2400" b="1" spc="-14" dirty="0" smtClean="0">
                <a:latin typeface="Arial"/>
                <a:cs typeface="Arial"/>
              </a:rPr>
              <a:t>b</a:t>
            </a:r>
            <a:r>
              <a:rPr sz="2400" b="1" spc="0" dirty="0" smtClean="0">
                <a:latin typeface="Arial"/>
                <a:cs typeface="Arial"/>
              </a:rPr>
              <a:t>jec</a:t>
            </a:r>
            <a:r>
              <a:rPr sz="2400" b="1" spc="4" dirty="0" smtClean="0">
                <a:latin typeface="Arial"/>
                <a:cs typeface="Arial"/>
              </a:rPr>
              <a:t>t-</a:t>
            </a:r>
            <a:r>
              <a:rPr sz="2400" b="1" spc="0" dirty="0" smtClean="0">
                <a:latin typeface="Arial"/>
                <a:cs typeface="Arial"/>
              </a:rPr>
              <a:t>referen</a:t>
            </a:r>
            <a:r>
              <a:rPr sz="2400" b="1" spc="4" dirty="0" smtClean="0">
                <a:latin typeface="Arial"/>
                <a:cs typeface="Arial"/>
              </a:rPr>
              <a:t>c</a:t>
            </a:r>
            <a:r>
              <a:rPr sz="2400" b="1" spc="0" dirty="0" smtClean="0">
                <a:latin typeface="Arial"/>
                <a:cs typeface="Arial"/>
              </a:rPr>
              <a:t>e</a:t>
            </a:r>
            <a:r>
              <a:rPr sz="2400" b="1" spc="5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and</a:t>
            </a:r>
            <a:r>
              <a:rPr sz="2400" b="1" spc="54" dirty="0" smtClean="0">
                <a:latin typeface="Arial"/>
                <a:cs typeface="Arial"/>
              </a:rPr>
              <a:t> </a:t>
            </a:r>
            <a:r>
              <a:rPr sz="2400" b="1" spc="4" dirty="0" smtClean="0">
                <a:latin typeface="Arial"/>
                <a:cs typeface="Arial"/>
              </a:rPr>
              <a:t>‘</a:t>
            </a:r>
            <a:r>
              <a:rPr sz="2400" b="1" spc="0" dirty="0" smtClean="0">
                <a:latin typeface="Arial"/>
                <a:cs typeface="Arial"/>
              </a:rPr>
              <a:t>o</a:t>
            </a:r>
            <a:r>
              <a:rPr sz="2400" b="1" spc="-14" dirty="0" smtClean="0">
                <a:latin typeface="Arial"/>
                <a:cs typeface="Arial"/>
              </a:rPr>
              <a:t>b</a:t>
            </a:r>
            <a:r>
              <a:rPr sz="2400" b="1" spc="-4" dirty="0" smtClean="0">
                <a:latin typeface="Arial"/>
                <a:cs typeface="Arial"/>
              </a:rPr>
              <a:t>j</a:t>
            </a:r>
            <a:r>
              <a:rPr sz="2400" b="1" spc="0" dirty="0" smtClean="0">
                <a:latin typeface="Arial"/>
                <a:cs typeface="Arial"/>
              </a:rPr>
              <a:t>’</a:t>
            </a:r>
            <a:r>
              <a:rPr sz="2400" b="1" spc="-8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for</a:t>
            </a:r>
            <a:r>
              <a:rPr sz="2400" b="1" spc="5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eq</a:t>
            </a:r>
            <a:r>
              <a:rPr sz="2400" b="1" spc="-4" dirty="0" smtClean="0">
                <a:latin typeface="Arial"/>
                <a:cs typeface="Arial"/>
              </a:rPr>
              <a:t>u</a:t>
            </a:r>
            <a:r>
              <a:rPr sz="2400" b="1" spc="-14" dirty="0" smtClean="0">
                <a:latin typeface="Arial"/>
                <a:cs typeface="Arial"/>
              </a:rPr>
              <a:t>a</a:t>
            </a:r>
            <a:r>
              <a:rPr sz="2400" b="1" spc="0" dirty="0" smtClean="0">
                <a:latin typeface="Arial"/>
                <a:cs typeface="Arial"/>
              </a:rPr>
              <a:t>li</a:t>
            </a:r>
            <a:r>
              <a:rPr sz="2400" b="1" spc="9" dirty="0" smtClean="0">
                <a:latin typeface="Arial"/>
                <a:cs typeface="Arial"/>
              </a:rPr>
              <a:t>t</a:t>
            </a:r>
            <a:r>
              <a:rPr sz="2400" b="1" spc="0" dirty="0" smtClean="0">
                <a:latin typeface="Arial"/>
                <a:cs typeface="Arial"/>
              </a:rPr>
              <a:t>y</a:t>
            </a:r>
            <a:r>
              <a:rPr sz="2400" b="1" spc="3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b="1" spc="0" dirty="0" smtClean="0">
                <a:latin typeface="Arial"/>
                <a:cs typeface="Arial"/>
              </a:rPr>
              <a:t>returns true</a:t>
            </a:r>
            <a:r>
              <a:rPr sz="2400" b="1" spc="-4" dirty="0" smtClean="0">
                <a:latin typeface="Arial"/>
                <a:cs typeface="Arial"/>
              </a:rPr>
              <a:t> </a:t>
            </a:r>
            <a:r>
              <a:rPr sz="2400" b="1" spc="4" dirty="0" smtClean="0">
                <a:latin typeface="Arial"/>
                <a:cs typeface="Arial"/>
              </a:rPr>
              <a:t>i</a:t>
            </a:r>
            <a:r>
              <a:rPr sz="2400" b="1" spc="0" dirty="0" smtClean="0">
                <a:latin typeface="Arial"/>
                <a:cs typeface="Arial"/>
              </a:rPr>
              <a:t>f</a:t>
            </a:r>
            <a:r>
              <a:rPr sz="2400" b="1" spc="-14" dirty="0" smtClean="0">
                <a:latin typeface="Arial"/>
                <a:cs typeface="Arial"/>
              </a:rPr>
              <a:t> </a:t>
            </a:r>
            <a:r>
              <a:rPr sz="2400" b="1" spc="-4" dirty="0" smtClean="0">
                <a:latin typeface="Arial"/>
                <a:cs typeface="Arial"/>
              </a:rPr>
              <a:t>equa</a:t>
            </a:r>
            <a:r>
              <a:rPr sz="2400" b="1" spc="0" dirty="0" smtClean="0">
                <a:latin typeface="Arial"/>
                <a:cs typeface="Arial"/>
              </a:rPr>
              <a:t>l other</a:t>
            </a:r>
            <a:r>
              <a:rPr sz="2400" b="1" spc="34" dirty="0" smtClean="0">
                <a:latin typeface="Arial"/>
                <a:cs typeface="Arial"/>
              </a:rPr>
              <a:t>w</a:t>
            </a:r>
            <a:r>
              <a:rPr sz="2400" b="1" spc="0" dirty="0" smtClean="0">
                <a:latin typeface="Arial"/>
                <a:cs typeface="Arial"/>
              </a:rPr>
              <a:t>ise</a:t>
            </a:r>
            <a:r>
              <a:rPr sz="2400" b="1" spc="-4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false</a:t>
            </a:r>
            <a:endParaRPr sz="2400">
              <a:latin typeface="Arial"/>
              <a:cs typeface="Arial"/>
            </a:endParaRPr>
          </a:p>
          <a:p>
            <a:pPr marL="12700" marR="474959">
              <a:lnSpc>
                <a:spcPct val="100041"/>
              </a:lnSpc>
              <a:spcBef>
                <a:spcPts val="698"/>
              </a:spcBef>
            </a:pPr>
            <a:r>
              <a:rPr sz="2400" b="1" spc="0" dirty="0" smtClean="0">
                <a:latin typeface="Arial"/>
                <a:cs typeface="Arial"/>
              </a:rPr>
              <a:t>The</a:t>
            </a:r>
            <a:r>
              <a:rPr sz="2400" b="1" spc="-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eq</a:t>
            </a:r>
            <a:r>
              <a:rPr sz="2400" b="1" spc="-4" dirty="0" smtClean="0">
                <a:latin typeface="Arial"/>
                <a:cs typeface="Arial"/>
              </a:rPr>
              <a:t>u</a:t>
            </a:r>
            <a:r>
              <a:rPr sz="2400" b="1" spc="0" dirty="0" smtClean="0">
                <a:latin typeface="Arial"/>
                <a:cs typeface="Arial"/>
              </a:rPr>
              <a:t>als()</a:t>
            </a:r>
            <a:r>
              <a:rPr sz="2400" b="1" spc="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m</a:t>
            </a:r>
            <a:r>
              <a:rPr sz="2400" b="1" spc="-4" dirty="0" smtClean="0">
                <a:latin typeface="Arial"/>
                <a:cs typeface="Arial"/>
              </a:rPr>
              <a:t>e</a:t>
            </a:r>
            <a:r>
              <a:rPr sz="2400" b="1" spc="0" dirty="0" smtClean="0">
                <a:latin typeface="Arial"/>
                <a:cs typeface="Arial"/>
              </a:rPr>
              <a:t>thod of Object</a:t>
            </a:r>
            <a:r>
              <a:rPr sz="2400" b="1" spc="-1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class tests</a:t>
            </a:r>
            <a:r>
              <a:rPr sz="2400" b="1" spc="4" dirty="0" smtClean="0">
                <a:latin typeface="Arial"/>
                <a:cs typeface="Arial"/>
              </a:rPr>
              <a:t> </a:t>
            </a:r>
            <a:r>
              <a:rPr sz="2400" b="1" spc="25" dirty="0" smtClean="0">
                <a:latin typeface="Arial"/>
                <a:cs typeface="Arial"/>
              </a:rPr>
              <a:t>w</a:t>
            </a:r>
            <a:r>
              <a:rPr sz="2400" b="1" spc="0" dirty="0" smtClean="0">
                <a:latin typeface="Arial"/>
                <a:cs typeface="Arial"/>
              </a:rPr>
              <a:t>hether</a:t>
            </a:r>
            <a:r>
              <a:rPr sz="2400" b="1" spc="-2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the has</a:t>
            </a:r>
            <a:r>
              <a:rPr sz="2400" b="1" spc="-4" dirty="0" smtClean="0">
                <a:latin typeface="Arial"/>
                <a:cs typeface="Arial"/>
              </a:rPr>
              <a:t>h</a:t>
            </a:r>
            <a:r>
              <a:rPr sz="2400" b="1" spc="4" dirty="0" smtClean="0">
                <a:latin typeface="Arial"/>
                <a:cs typeface="Arial"/>
              </a:rPr>
              <a:t>-</a:t>
            </a:r>
            <a:r>
              <a:rPr sz="2400" b="1" spc="0" dirty="0" smtClean="0">
                <a:latin typeface="Arial"/>
                <a:cs typeface="Arial"/>
              </a:rPr>
              <a:t>codes</a:t>
            </a:r>
            <a:r>
              <a:rPr sz="2400" b="1" spc="1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of</a:t>
            </a:r>
            <a:r>
              <a:rPr sz="2400" b="1" spc="-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t</a:t>
            </a:r>
            <a:r>
              <a:rPr sz="2400" b="1" spc="4" dirty="0" smtClean="0">
                <a:latin typeface="Arial"/>
                <a:cs typeface="Arial"/>
              </a:rPr>
              <a:t>h</a:t>
            </a:r>
            <a:r>
              <a:rPr sz="2400" b="1" spc="0" dirty="0" smtClean="0">
                <a:latin typeface="Arial"/>
                <a:cs typeface="Arial"/>
              </a:rPr>
              <a:t>e</a:t>
            </a:r>
            <a:r>
              <a:rPr sz="2400" b="1" spc="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ob</a:t>
            </a:r>
            <a:r>
              <a:rPr sz="2400" b="1" spc="4" dirty="0" smtClean="0">
                <a:latin typeface="Arial"/>
                <a:cs typeface="Arial"/>
              </a:rPr>
              <a:t>j</a:t>
            </a:r>
            <a:r>
              <a:rPr sz="2400" b="1" spc="0" dirty="0" smtClean="0">
                <a:latin typeface="Arial"/>
                <a:cs typeface="Arial"/>
              </a:rPr>
              <a:t>ect</a:t>
            </a:r>
            <a:r>
              <a:rPr sz="2400" b="1" spc="-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are</a:t>
            </a:r>
            <a:r>
              <a:rPr sz="2400" b="1" spc="25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equal</a:t>
            </a:r>
            <a:r>
              <a:rPr sz="2400" b="1" spc="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or not.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578"/>
              </a:spcBef>
            </a:pPr>
            <a:r>
              <a:rPr sz="2400" b="1" spc="0" dirty="0" smtClean="0">
                <a:latin typeface="Arial"/>
                <a:cs typeface="Arial"/>
              </a:rPr>
              <a:t>H</a:t>
            </a:r>
            <a:r>
              <a:rPr sz="2400" b="1" spc="-4" dirty="0" smtClean="0">
                <a:latin typeface="Arial"/>
                <a:cs typeface="Arial"/>
              </a:rPr>
              <a:t>a</a:t>
            </a:r>
            <a:r>
              <a:rPr sz="2400" b="1" spc="0" dirty="0" smtClean="0">
                <a:latin typeface="Arial"/>
                <a:cs typeface="Arial"/>
              </a:rPr>
              <a:t>s</a:t>
            </a:r>
            <a:r>
              <a:rPr sz="2400" b="1" spc="-4" dirty="0" smtClean="0">
                <a:latin typeface="Arial"/>
                <a:cs typeface="Arial"/>
              </a:rPr>
              <a:t>h</a:t>
            </a:r>
            <a:r>
              <a:rPr sz="2400" b="1" spc="4" dirty="0" smtClean="0">
                <a:latin typeface="Arial"/>
                <a:cs typeface="Arial"/>
              </a:rPr>
              <a:t>-</a:t>
            </a:r>
            <a:r>
              <a:rPr sz="2400" b="1" spc="0" dirty="0" smtClean="0">
                <a:latin typeface="Arial"/>
                <a:cs typeface="Arial"/>
              </a:rPr>
              <a:t>codes</a:t>
            </a:r>
            <a:r>
              <a:rPr sz="2400" b="1" spc="2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(as</a:t>
            </a:r>
            <a:r>
              <a:rPr sz="2400" b="1" spc="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per</a:t>
            </a:r>
            <a:r>
              <a:rPr sz="2400" b="1" spc="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t</a:t>
            </a:r>
            <a:r>
              <a:rPr sz="2400" b="1" spc="4" dirty="0" smtClean="0">
                <a:latin typeface="Arial"/>
                <a:cs typeface="Arial"/>
              </a:rPr>
              <a:t>h</a:t>
            </a:r>
            <a:r>
              <a:rPr sz="2400" b="1" spc="0" dirty="0" smtClean="0">
                <a:latin typeface="Arial"/>
                <a:cs typeface="Arial"/>
              </a:rPr>
              <a:t>e i</a:t>
            </a:r>
            <a:r>
              <a:rPr sz="2400" b="1" spc="4" dirty="0" smtClean="0">
                <a:latin typeface="Arial"/>
                <a:cs typeface="Arial"/>
              </a:rPr>
              <a:t>m</a:t>
            </a:r>
            <a:r>
              <a:rPr sz="2400" b="1" spc="0" dirty="0" smtClean="0">
                <a:latin typeface="Arial"/>
                <a:cs typeface="Arial"/>
              </a:rPr>
              <a:t>pl</a:t>
            </a:r>
            <a:r>
              <a:rPr sz="2400" b="1" spc="4" dirty="0" smtClean="0">
                <a:latin typeface="Arial"/>
                <a:cs typeface="Arial"/>
              </a:rPr>
              <a:t>e</a:t>
            </a:r>
            <a:r>
              <a:rPr sz="2400" b="1" spc="0" dirty="0" smtClean="0">
                <a:latin typeface="Arial"/>
                <a:cs typeface="Arial"/>
              </a:rPr>
              <a:t>men</a:t>
            </a:r>
            <a:r>
              <a:rPr sz="2400" b="1" spc="9" dirty="0" smtClean="0">
                <a:latin typeface="Arial"/>
                <a:cs typeface="Arial"/>
              </a:rPr>
              <a:t>t</a:t>
            </a:r>
            <a:r>
              <a:rPr sz="2400" b="1" spc="0" dirty="0" smtClean="0">
                <a:latin typeface="Arial"/>
                <a:cs typeface="Arial"/>
              </a:rPr>
              <a:t>at</a:t>
            </a:r>
            <a:r>
              <a:rPr sz="2400" b="1" spc="9" dirty="0" smtClean="0">
                <a:latin typeface="Arial"/>
                <a:cs typeface="Arial"/>
              </a:rPr>
              <a:t>i</a:t>
            </a:r>
            <a:r>
              <a:rPr sz="2400" b="1" spc="0" dirty="0" smtClean="0">
                <a:latin typeface="Arial"/>
                <a:cs typeface="Arial"/>
              </a:rPr>
              <a:t>on</a:t>
            </a:r>
            <a:r>
              <a:rPr sz="2400" b="1" spc="-6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ha</a:t>
            </a:r>
            <a:r>
              <a:rPr sz="2400" b="1" spc="-4" dirty="0" smtClean="0">
                <a:latin typeface="Arial"/>
                <a:cs typeface="Arial"/>
              </a:rPr>
              <a:t>s</a:t>
            </a:r>
            <a:r>
              <a:rPr sz="2400" b="1" spc="0" dirty="0" smtClean="0">
                <a:latin typeface="Arial"/>
                <a:cs typeface="Arial"/>
              </a:rPr>
              <a:t>h</a:t>
            </a:r>
            <a:r>
              <a:rPr sz="2400" b="1" spc="-4" dirty="0" smtClean="0">
                <a:latin typeface="Arial"/>
                <a:cs typeface="Arial"/>
              </a:rPr>
              <a:t>C</a:t>
            </a:r>
            <a:r>
              <a:rPr sz="2400" b="1" spc="0" dirty="0" smtClean="0">
                <a:latin typeface="Arial"/>
                <a:cs typeface="Arial"/>
              </a:rPr>
              <a:t>od</a:t>
            </a:r>
            <a:r>
              <a:rPr sz="2400" b="1" spc="-4" dirty="0" smtClean="0">
                <a:latin typeface="Arial"/>
                <a:cs typeface="Arial"/>
              </a:rPr>
              <a:t>e</a:t>
            </a:r>
            <a:r>
              <a:rPr sz="2400" b="1" spc="4" dirty="0" smtClean="0">
                <a:latin typeface="Arial"/>
                <a:cs typeface="Arial"/>
              </a:rPr>
              <a:t>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334" y="238229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334" y="3186969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3534" y="3553110"/>
            <a:ext cx="61601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Me</a:t>
            </a:r>
            <a:r>
              <a:rPr sz="2400" b="1" spc="4" dirty="0" smtClean="0">
                <a:latin typeface="Arial"/>
                <a:cs typeface="Arial"/>
              </a:rPr>
              <a:t>t</a:t>
            </a:r>
            <a:r>
              <a:rPr sz="2400" b="1" spc="0" dirty="0" smtClean="0">
                <a:latin typeface="Arial"/>
                <a:cs typeface="Arial"/>
              </a:rPr>
              <a:t>hod</a:t>
            </a:r>
            <a:r>
              <a:rPr sz="2400" b="1" spc="-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in</a:t>
            </a:r>
            <a:r>
              <a:rPr sz="2400" b="1" spc="-1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Ob</a:t>
            </a:r>
            <a:r>
              <a:rPr sz="2400" b="1" spc="4" dirty="0" smtClean="0">
                <a:latin typeface="Arial"/>
                <a:cs typeface="Arial"/>
              </a:rPr>
              <a:t>j</a:t>
            </a:r>
            <a:r>
              <a:rPr sz="2400" b="1" spc="0" dirty="0" smtClean="0">
                <a:latin typeface="Arial"/>
                <a:cs typeface="Arial"/>
              </a:rPr>
              <a:t>ect</a:t>
            </a:r>
            <a:r>
              <a:rPr sz="2400" b="1" spc="-1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class) of</a:t>
            </a:r>
            <a:r>
              <a:rPr sz="2400" b="1" spc="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t</a:t>
            </a:r>
            <a:r>
              <a:rPr sz="2400" b="1" spc="25" dirty="0" smtClean="0">
                <a:latin typeface="Arial"/>
                <a:cs typeface="Arial"/>
              </a:rPr>
              <a:t>w</a:t>
            </a:r>
            <a:r>
              <a:rPr sz="2400" b="1" spc="0" dirty="0" smtClean="0">
                <a:latin typeface="Arial"/>
                <a:cs typeface="Arial"/>
              </a:rPr>
              <a:t>o</a:t>
            </a:r>
            <a:r>
              <a:rPr sz="2400" b="1" spc="-4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objects</a:t>
            </a:r>
            <a:r>
              <a:rPr sz="2400" b="1" spc="-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7258" y="3553110"/>
            <a:ext cx="8672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equal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96911" y="3553110"/>
            <a:ext cx="2573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66354" y="3553110"/>
            <a:ext cx="6130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534" y="3918870"/>
            <a:ext cx="6977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only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3413" y="3918870"/>
            <a:ext cx="2573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2856" y="3918870"/>
            <a:ext cx="6977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they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2735" y="3918870"/>
            <a:ext cx="7648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ha</a:t>
            </a:r>
            <a:r>
              <a:rPr sz="2400" b="1" spc="-4" dirty="0" smtClean="0">
                <a:latin typeface="Arial"/>
                <a:cs typeface="Arial"/>
              </a:rPr>
              <a:t>v</a:t>
            </a:r>
            <a:r>
              <a:rPr sz="2400" b="1" spc="0" dirty="0" smtClean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2719" y="3918870"/>
            <a:ext cx="8504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same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8046" y="3918870"/>
            <a:ext cx="125679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8757" y="3918870"/>
            <a:ext cx="12391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ad</a:t>
            </a:r>
            <a:r>
              <a:rPr sz="2400" b="1" spc="-4" dirty="0" smtClean="0">
                <a:latin typeface="Arial"/>
                <a:cs typeface="Arial"/>
              </a:rPr>
              <a:t>d</a:t>
            </a:r>
            <a:r>
              <a:rPr sz="2400" b="1" spc="0" dirty="0" smtClean="0">
                <a:latin typeface="Arial"/>
                <a:cs typeface="Arial"/>
              </a:rPr>
              <a:t>ress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5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89170" y="4581906"/>
            <a:ext cx="1440179" cy="288036"/>
          </a:xfrm>
          <a:custGeom>
            <a:avLst/>
            <a:gdLst/>
            <a:ahLst/>
            <a:cxnLst/>
            <a:rect l="l" t="t" r="r" b="b"/>
            <a:pathLst>
              <a:path w="1440179" h="288036">
                <a:moveTo>
                  <a:pt x="1296162" y="216027"/>
                </a:moveTo>
                <a:lnTo>
                  <a:pt x="1296162" y="288036"/>
                </a:lnTo>
                <a:lnTo>
                  <a:pt x="1440179" y="144018"/>
                </a:lnTo>
                <a:lnTo>
                  <a:pt x="1296162" y="0"/>
                </a:lnTo>
                <a:lnTo>
                  <a:pt x="1296162" y="72009"/>
                </a:lnTo>
                <a:lnTo>
                  <a:pt x="0" y="72009"/>
                </a:lnTo>
                <a:lnTo>
                  <a:pt x="0" y="216027"/>
                </a:lnTo>
                <a:lnTo>
                  <a:pt x="1296162" y="2160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89170" y="4581906"/>
            <a:ext cx="1440179" cy="288036"/>
          </a:xfrm>
          <a:custGeom>
            <a:avLst/>
            <a:gdLst/>
            <a:ahLst/>
            <a:cxnLst/>
            <a:rect l="l" t="t" r="r" b="b"/>
            <a:pathLst>
              <a:path w="1440179" h="288036">
                <a:moveTo>
                  <a:pt x="0" y="72009"/>
                </a:moveTo>
                <a:lnTo>
                  <a:pt x="1296162" y="72009"/>
                </a:lnTo>
                <a:lnTo>
                  <a:pt x="1296162" y="0"/>
                </a:lnTo>
                <a:lnTo>
                  <a:pt x="1440179" y="144018"/>
                </a:lnTo>
                <a:lnTo>
                  <a:pt x="1296162" y="288036"/>
                </a:lnTo>
                <a:lnTo>
                  <a:pt x="1296162" y="216027"/>
                </a:lnTo>
                <a:lnTo>
                  <a:pt x="0" y="216027"/>
                </a:lnTo>
                <a:lnTo>
                  <a:pt x="0" y="7200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92774" y="4725162"/>
            <a:ext cx="359664" cy="576072"/>
          </a:xfrm>
          <a:custGeom>
            <a:avLst/>
            <a:gdLst/>
            <a:ahLst/>
            <a:cxnLst/>
            <a:rect l="l" t="t" r="r" b="b"/>
            <a:pathLst>
              <a:path w="359664" h="576072">
                <a:moveTo>
                  <a:pt x="179831" y="576072"/>
                </a:moveTo>
                <a:lnTo>
                  <a:pt x="359664" y="396239"/>
                </a:lnTo>
                <a:lnTo>
                  <a:pt x="269748" y="396239"/>
                </a:lnTo>
                <a:lnTo>
                  <a:pt x="269748" y="0"/>
                </a:lnTo>
                <a:lnTo>
                  <a:pt x="89915" y="0"/>
                </a:lnTo>
                <a:lnTo>
                  <a:pt x="89915" y="396239"/>
                </a:lnTo>
                <a:lnTo>
                  <a:pt x="0" y="396239"/>
                </a:lnTo>
                <a:lnTo>
                  <a:pt x="179831" y="57607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92774" y="4725162"/>
            <a:ext cx="359664" cy="576072"/>
          </a:xfrm>
          <a:custGeom>
            <a:avLst/>
            <a:gdLst/>
            <a:ahLst/>
            <a:cxnLst/>
            <a:rect l="l" t="t" r="r" b="b"/>
            <a:pathLst>
              <a:path w="359664" h="576072">
                <a:moveTo>
                  <a:pt x="0" y="396239"/>
                </a:moveTo>
                <a:lnTo>
                  <a:pt x="89915" y="396239"/>
                </a:lnTo>
                <a:lnTo>
                  <a:pt x="89915" y="0"/>
                </a:lnTo>
                <a:lnTo>
                  <a:pt x="269748" y="0"/>
                </a:lnTo>
                <a:lnTo>
                  <a:pt x="269748" y="396239"/>
                </a:lnTo>
                <a:lnTo>
                  <a:pt x="359664" y="396239"/>
                </a:lnTo>
                <a:lnTo>
                  <a:pt x="179831" y="576072"/>
                </a:lnTo>
                <a:lnTo>
                  <a:pt x="0" y="39623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90694" y="4857750"/>
            <a:ext cx="935735" cy="239268"/>
          </a:xfrm>
          <a:custGeom>
            <a:avLst/>
            <a:gdLst/>
            <a:ahLst/>
            <a:cxnLst/>
            <a:rect l="l" t="t" r="r" b="b"/>
            <a:pathLst>
              <a:path w="935735" h="239268">
                <a:moveTo>
                  <a:pt x="816101" y="179450"/>
                </a:moveTo>
                <a:lnTo>
                  <a:pt x="816101" y="239268"/>
                </a:lnTo>
                <a:lnTo>
                  <a:pt x="935735" y="119633"/>
                </a:lnTo>
                <a:lnTo>
                  <a:pt x="816101" y="0"/>
                </a:lnTo>
                <a:lnTo>
                  <a:pt x="816101" y="59817"/>
                </a:lnTo>
                <a:lnTo>
                  <a:pt x="0" y="59817"/>
                </a:lnTo>
                <a:lnTo>
                  <a:pt x="0" y="179450"/>
                </a:lnTo>
                <a:lnTo>
                  <a:pt x="816101" y="17945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90694" y="4857750"/>
            <a:ext cx="935735" cy="239268"/>
          </a:xfrm>
          <a:custGeom>
            <a:avLst/>
            <a:gdLst/>
            <a:ahLst/>
            <a:cxnLst/>
            <a:rect l="l" t="t" r="r" b="b"/>
            <a:pathLst>
              <a:path w="935735" h="239268">
                <a:moveTo>
                  <a:pt x="0" y="59817"/>
                </a:moveTo>
                <a:lnTo>
                  <a:pt x="816101" y="59817"/>
                </a:lnTo>
                <a:lnTo>
                  <a:pt x="816101" y="0"/>
                </a:lnTo>
                <a:lnTo>
                  <a:pt x="935735" y="119633"/>
                </a:lnTo>
                <a:lnTo>
                  <a:pt x="816101" y="239268"/>
                </a:lnTo>
                <a:lnTo>
                  <a:pt x="816101" y="179450"/>
                </a:lnTo>
                <a:lnTo>
                  <a:pt x="0" y="179450"/>
                </a:lnTo>
                <a:lnTo>
                  <a:pt x="0" y="5981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85282" y="4976622"/>
            <a:ext cx="359663" cy="324611"/>
          </a:xfrm>
          <a:custGeom>
            <a:avLst/>
            <a:gdLst/>
            <a:ahLst/>
            <a:cxnLst/>
            <a:rect l="l" t="t" r="r" b="b"/>
            <a:pathLst>
              <a:path w="359663" h="324612">
                <a:moveTo>
                  <a:pt x="179831" y="324611"/>
                </a:moveTo>
                <a:lnTo>
                  <a:pt x="359663" y="162305"/>
                </a:lnTo>
                <a:lnTo>
                  <a:pt x="269747" y="162305"/>
                </a:lnTo>
                <a:lnTo>
                  <a:pt x="269747" y="0"/>
                </a:lnTo>
                <a:lnTo>
                  <a:pt x="89915" y="0"/>
                </a:lnTo>
                <a:lnTo>
                  <a:pt x="89915" y="162305"/>
                </a:lnTo>
                <a:lnTo>
                  <a:pt x="0" y="162305"/>
                </a:lnTo>
                <a:lnTo>
                  <a:pt x="179831" y="32461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85282" y="4976622"/>
            <a:ext cx="359663" cy="324611"/>
          </a:xfrm>
          <a:custGeom>
            <a:avLst/>
            <a:gdLst/>
            <a:ahLst/>
            <a:cxnLst/>
            <a:rect l="l" t="t" r="r" b="b"/>
            <a:pathLst>
              <a:path w="359663" h="324612">
                <a:moveTo>
                  <a:pt x="0" y="162305"/>
                </a:moveTo>
                <a:lnTo>
                  <a:pt x="89915" y="162305"/>
                </a:lnTo>
                <a:lnTo>
                  <a:pt x="89915" y="0"/>
                </a:lnTo>
                <a:lnTo>
                  <a:pt x="269747" y="0"/>
                </a:lnTo>
                <a:lnTo>
                  <a:pt x="269747" y="162305"/>
                </a:lnTo>
                <a:lnTo>
                  <a:pt x="359663" y="162305"/>
                </a:lnTo>
                <a:lnTo>
                  <a:pt x="179831" y="324611"/>
                </a:lnTo>
                <a:lnTo>
                  <a:pt x="0" y="16230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72250" y="1691639"/>
            <a:ext cx="592454" cy="51815"/>
          </a:xfrm>
          <a:custGeom>
            <a:avLst/>
            <a:gdLst/>
            <a:ahLst/>
            <a:cxnLst/>
            <a:rect l="l" t="t" r="r" b="b"/>
            <a:pathLst>
              <a:path w="592454" h="51815">
                <a:moveTo>
                  <a:pt x="0" y="0"/>
                </a:moveTo>
                <a:lnTo>
                  <a:pt x="0" y="25908"/>
                </a:lnTo>
                <a:lnTo>
                  <a:pt x="77724" y="25908"/>
                </a:lnTo>
                <a:lnTo>
                  <a:pt x="77724" y="0"/>
                </a:lnTo>
                <a:lnTo>
                  <a:pt x="0" y="0"/>
                </a:lnTo>
                <a:close/>
              </a:path>
              <a:path w="592454" h="51815">
                <a:moveTo>
                  <a:pt x="103631" y="0"/>
                </a:moveTo>
                <a:lnTo>
                  <a:pt x="103631" y="25908"/>
                </a:lnTo>
                <a:lnTo>
                  <a:pt x="181355" y="25908"/>
                </a:lnTo>
                <a:lnTo>
                  <a:pt x="181355" y="0"/>
                </a:lnTo>
                <a:lnTo>
                  <a:pt x="103631" y="0"/>
                </a:lnTo>
                <a:close/>
              </a:path>
              <a:path w="592454" h="51815">
                <a:moveTo>
                  <a:pt x="207264" y="0"/>
                </a:moveTo>
                <a:lnTo>
                  <a:pt x="207264" y="25908"/>
                </a:lnTo>
                <a:lnTo>
                  <a:pt x="284988" y="25908"/>
                </a:lnTo>
                <a:lnTo>
                  <a:pt x="284988" y="0"/>
                </a:lnTo>
                <a:lnTo>
                  <a:pt x="207264" y="0"/>
                </a:lnTo>
                <a:close/>
              </a:path>
              <a:path w="592454" h="51815">
                <a:moveTo>
                  <a:pt x="310896" y="0"/>
                </a:moveTo>
                <a:lnTo>
                  <a:pt x="310896" y="25908"/>
                </a:lnTo>
                <a:lnTo>
                  <a:pt x="388620" y="25908"/>
                </a:lnTo>
                <a:lnTo>
                  <a:pt x="388620" y="0"/>
                </a:lnTo>
                <a:lnTo>
                  <a:pt x="310896" y="0"/>
                </a:lnTo>
                <a:close/>
              </a:path>
              <a:path w="592454" h="51815">
                <a:moveTo>
                  <a:pt x="414527" y="0"/>
                </a:moveTo>
                <a:lnTo>
                  <a:pt x="414527" y="25908"/>
                </a:lnTo>
                <a:lnTo>
                  <a:pt x="492251" y="25908"/>
                </a:lnTo>
                <a:lnTo>
                  <a:pt x="492251" y="0"/>
                </a:lnTo>
                <a:lnTo>
                  <a:pt x="414527" y="0"/>
                </a:lnTo>
                <a:close/>
              </a:path>
              <a:path w="592454" h="51815">
                <a:moveTo>
                  <a:pt x="518159" y="0"/>
                </a:moveTo>
                <a:lnTo>
                  <a:pt x="514730" y="-25907"/>
                </a:lnTo>
                <a:lnTo>
                  <a:pt x="514730" y="51815"/>
                </a:lnTo>
                <a:lnTo>
                  <a:pt x="592454" y="12954"/>
                </a:lnTo>
                <a:lnTo>
                  <a:pt x="514730" y="-25907"/>
                </a:lnTo>
                <a:lnTo>
                  <a:pt x="518159" y="0"/>
                </a:lnTo>
                <a:lnTo>
                  <a:pt x="527684" y="0"/>
                </a:lnTo>
                <a:lnTo>
                  <a:pt x="527684" y="25908"/>
                </a:lnTo>
                <a:lnTo>
                  <a:pt x="518159" y="25908"/>
                </a:lnTo>
                <a:lnTo>
                  <a:pt x="518159" y="0"/>
                </a:lnTo>
                <a:close/>
              </a:path>
              <a:path w="592454" h="51815">
                <a:moveTo>
                  <a:pt x="518159" y="0"/>
                </a:moveTo>
                <a:lnTo>
                  <a:pt x="518159" y="25908"/>
                </a:lnTo>
                <a:lnTo>
                  <a:pt x="527684" y="25908"/>
                </a:lnTo>
                <a:lnTo>
                  <a:pt x="527684" y="0"/>
                </a:lnTo>
                <a:lnTo>
                  <a:pt x="5181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72250" y="170459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75882" y="170459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79514" y="170459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83146" y="170459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86778" y="170459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90409" y="1704594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03185" y="14668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81013" y="1817370"/>
            <a:ext cx="583691" cy="463550"/>
          </a:xfrm>
          <a:custGeom>
            <a:avLst/>
            <a:gdLst/>
            <a:ahLst/>
            <a:cxnLst/>
            <a:rect l="l" t="t" r="r" b="b"/>
            <a:pathLst>
              <a:path w="583691" h="463550">
                <a:moveTo>
                  <a:pt x="468121" y="74549"/>
                </a:moveTo>
                <a:lnTo>
                  <a:pt x="407034" y="122681"/>
                </a:lnTo>
                <a:lnTo>
                  <a:pt x="423036" y="143001"/>
                </a:lnTo>
                <a:lnTo>
                  <a:pt x="484123" y="94868"/>
                </a:lnTo>
                <a:lnTo>
                  <a:pt x="468121" y="74549"/>
                </a:lnTo>
                <a:close/>
              </a:path>
              <a:path w="583691" h="463550">
                <a:moveTo>
                  <a:pt x="386714" y="138683"/>
                </a:moveTo>
                <a:lnTo>
                  <a:pt x="325627" y="186689"/>
                </a:lnTo>
                <a:lnTo>
                  <a:pt x="341629" y="207137"/>
                </a:lnTo>
                <a:lnTo>
                  <a:pt x="402716" y="159003"/>
                </a:lnTo>
                <a:lnTo>
                  <a:pt x="386714" y="138683"/>
                </a:lnTo>
                <a:close/>
              </a:path>
              <a:path w="583691" h="463550">
                <a:moveTo>
                  <a:pt x="305307" y="202818"/>
                </a:moveTo>
                <a:lnTo>
                  <a:pt x="244220" y="250825"/>
                </a:lnTo>
                <a:lnTo>
                  <a:pt x="260222" y="271271"/>
                </a:lnTo>
                <a:lnTo>
                  <a:pt x="321309" y="223138"/>
                </a:lnTo>
                <a:lnTo>
                  <a:pt x="305307" y="202818"/>
                </a:lnTo>
                <a:close/>
              </a:path>
              <a:path w="583691" h="463550">
                <a:moveTo>
                  <a:pt x="223900" y="266826"/>
                </a:moveTo>
                <a:lnTo>
                  <a:pt x="162813" y="314959"/>
                </a:lnTo>
                <a:lnTo>
                  <a:pt x="178815" y="335279"/>
                </a:lnTo>
                <a:lnTo>
                  <a:pt x="239902" y="287274"/>
                </a:lnTo>
                <a:lnTo>
                  <a:pt x="223900" y="266826"/>
                </a:lnTo>
                <a:close/>
              </a:path>
              <a:path w="583691" h="463550">
                <a:moveTo>
                  <a:pt x="142493" y="330962"/>
                </a:moveTo>
                <a:lnTo>
                  <a:pt x="81406" y="379094"/>
                </a:lnTo>
                <a:lnTo>
                  <a:pt x="97408" y="399414"/>
                </a:lnTo>
                <a:lnTo>
                  <a:pt x="158495" y="351408"/>
                </a:lnTo>
                <a:lnTo>
                  <a:pt x="142493" y="330962"/>
                </a:lnTo>
                <a:close/>
              </a:path>
              <a:path w="583691" h="463550">
                <a:moveTo>
                  <a:pt x="61086" y="395096"/>
                </a:moveTo>
                <a:lnTo>
                  <a:pt x="0" y="443229"/>
                </a:lnTo>
                <a:lnTo>
                  <a:pt x="16001" y="463550"/>
                </a:lnTo>
                <a:lnTo>
                  <a:pt x="77088" y="415416"/>
                </a:lnTo>
                <a:lnTo>
                  <a:pt x="61086" y="395096"/>
                </a:lnTo>
                <a:close/>
              </a:path>
              <a:path w="583691" h="463550">
                <a:moveTo>
                  <a:pt x="488441" y="58546"/>
                </a:moveTo>
                <a:lnTo>
                  <a:pt x="504570" y="78866"/>
                </a:lnTo>
                <a:lnTo>
                  <a:pt x="530723" y="58292"/>
                </a:lnTo>
                <a:lnTo>
                  <a:pt x="540892" y="50291"/>
                </a:lnTo>
                <a:lnTo>
                  <a:pt x="546734" y="78612"/>
                </a:lnTo>
                <a:lnTo>
                  <a:pt x="583691" y="0"/>
                </a:lnTo>
                <a:lnTo>
                  <a:pt x="524763" y="29844"/>
                </a:lnTo>
                <a:lnTo>
                  <a:pt x="514622" y="37858"/>
                </a:lnTo>
                <a:lnTo>
                  <a:pt x="488441" y="58546"/>
                </a:lnTo>
                <a:close/>
              </a:path>
              <a:path w="583691" h="463550">
                <a:moveTo>
                  <a:pt x="524763" y="29844"/>
                </a:moveTo>
                <a:lnTo>
                  <a:pt x="583691" y="0"/>
                </a:lnTo>
                <a:lnTo>
                  <a:pt x="498601" y="17525"/>
                </a:lnTo>
                <a:lnTo>
                  <a:pt x="514622" y="37858"/>
                </a:lnTo>
                <a:lnTo>
                  <a:pt x="524763" y="29844"/>
                </a:lnTo>
                <a:close/>
              </a:path>
              <a:path w="583691" h="463550">
                <a:moveTo>
                  <a:pt x="546734" y="78612"/>
                </a:moveTo>
                <a:lnTo>
                  <a:pt x="540892" y="50291"/>
                </a:lnTo>
                <a:lnTo>
                  <a:pt x="530723" y="58292"/>
                </a:lnTo>
                <a:lnTo>
                  <a:pt x="546734" y="786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75298" y="2843784"/>
            <a:ext cx="592454" cy="51815"/>
          </a:xfrm>
          <a:custGeom>
            <a:avLst/>
            <a:gdLst/>
            <a:ahLst/>
            <a:cxnLst/>
            <a:rect l="l" t="t" r="r" b="b"/>
            <a:pathLst>
              <a:path w="592454" h="51815">
                <a:moveTo>
                  <a:pt x="0" y="0"/>
                </a:moveTo>
                <a:lnTo>
                  <a:pt x="0" y="25907"/>
                </a:lnTo>
                <a:lnTo>
                  <a:pt x="77724" y="25907"/>
                </a:lnTo>
                <a:lnTo>
                  <a:pt x="77724" y="0"/>
                </a:lnTo>
                <a:lnTo>
                  <a:pt x="0" y="0"/>
                </a:lnTo>
                <a:close/>
              </a:path>
              <a:path w="592454" h="51815">
                <a:moveTo>
                  <a:pt x="103631" y="0"/>
                </a:moveTo>
                <a:lnTo>
                  <a:pt x="103631" y="25907"/>
                </a:lnTo>
                <a:lnTo>
                  <a:pt x="181355" y="25907"/>
                </a:lnTo>
                <a:lnTo>
                  <a:pt x="181355" y="0"/>
                </a:lnTo>
                <a:lnTo>
                  <a:pt x="103631" y="0"/>
                </a:lnTo>
                <a:close/>
              </a:path>
              <a:path w="592454" h="51815">
                <a:moveTo>
                  <a:pt x="207263" y="0"/>
                </a:moveTo>
                <a:lnTo>
                  <a:pt x="207263" y="25907"/>
                </a:lnTo>
                <a:lnTo>
                  <a:pt x="284987" y="25907"/>
                </a:lnTo>
                <a:lnTo>
                  <a:pt x="284987" y="0"/>
                </a:lnTo>
                <a:lnTo>
                  <a:pt x="207263" y="0"/>
                </a:lnTo>
                <a:close/>
              </a:path>
              <a:path w="592454" h="51815">
                <a:moveTo>
                  <a:pt x="310896" y="0"/>
                </a:moveTo>
                <a:lnTo>
                  <a:pt x="310896" y="25907"/>
                </a:lnTo>
                <a:lnTo>
                  <a:pt x="388620" y="25907"/>
                </a:lnTo>
                <a:lnTo>
                  <a:pt x="388620" y="0"/>
                </a:lnTo>
                <a:lnTo>
                  <a:pt x="310896" y="0"/>
                </a:lnTo>
                <a:close/>
              </a:path>
              <a:path w="592454" h="51815">
                <a:moveTo>
                  <a:pt x="414527" y="0"/>
                </a:moveTo>
                <a:lnTo>
                  <a:pt x="414527" y="25907"/>
                </a:lnTo>
                <a:lnTo>
                  <a:pt x="492251" y="25907"/>
                </a:lnTo>
                <a:lnTo>
                  <a:pt x="492251" y="0"/>
                </a:lnTo>
                <a:lnTo>
                  <a:pt x="414527" y="0"/>
                </a:lnTo>
                <a:close/>
              </a:path>
              <a:path w="592454" h="51815">
                <a:moveTo>
                  <a:pt x="518159" y="0"/>
                </a:moveTo>
                <a:lnTo>
                  <a:pt x="514730" y="-25908"/>
                </a:lnTo>
                <a:lnTo>
                  <a:pt x="514730" y="51815"/>
                </a:lnTo>
                <a:lnTo>
                  <a:pt x="592454" y="12953"/>
                </a:lnTo>
                <a:lnTo>
                  <a:pt x="514730" y="-25908"/>
                </a:lnTo>
                <a:lnTo>
                  <a:pt x="518159" y="0"/>
                </a:lnTo>
                <a:lnTo>
                  <a:pt x="527684" y="0"/>
                </a:lnTo>
                <a:lnTo>
                  <a:pt x="527684" y="25907"/>
                </a:lnTo>
                <a:lnTo>
                  <a:pt x="518159" y="25907"/>
                </a:lnTo>
                <a:lnTo>
                  <a:pt x="518159" y="0"/>
                </a:lnTo>
                <a:close/>
              </a:path>
              <a:path w="592454" h="51815">
                <a:moveTo>
                  <a:pt x="518159" y="0"/>
                </a:moveTo>
                <a:lnTo>
                  <a:pt x="518159" y="25907"/>
                </a:lnTo>
                <a:lnTo>
                  <a:pt x="527684" y="25907"/>
                </a:lnTo>
                <a:lnTo>
                  <a:pt x="527684" y="0"/>
                </a:lnTo>
                <a:lnTo>
                  <a:pt x="5181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75298" y="285673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78930" y="285673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82561" y="285673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86194" y="285673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89826" y="285673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93458" y="2856738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06233" y="26189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83540" y="465946"/>
            <a:ext cx="332821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-159" dirty="0" smtClean="0">
                <a:latin typeface="Arial"/>
                <a:cs typeface="Arial"/>
              </a:rPr>
              <a:t>qu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s(</a:t>
            </a:r>
            <a:r>
              <a:rPr sz="3600" b="1" spc="0" dirty="0" smtClean="0">
                <a:latin typeface="Arial"/>
                <a:cs typeface="Arial"/>
              </a:rPr>
              <a:t>)</a:t>
            </a:r>
            <a:r>
              <a:rPr sz="3600" b="1" spc="-250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10584" y="465946"/>
            <a:ext cx="209743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: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56145" y="1136300"/>
            <a:ext cx="3945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:A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23813" y="1556289"/>
            <a:ext cx="433066" cy="14823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618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a1</a:t>
            </a:r>
            <a:endParaRPr sz="2400">
              <a:latin typeface="Arial"/>
              <a:cs typeface="Arial"/>
            </a:endParaRPr>
          </a:p>
          <a:p>
            <a:pPr marL="29463">
              <a:lnSpc>
                <a:spcPct val="95825"/>
              </a:lnSpc>
              <a:spcBef>
                <a:spcPts val="1574"/>
              </a:spcBef>
            </a:pP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a3</a:t>
            </a:r>
            <a:endParaRPr sz="2400">
              <a:latin typeface="Arial"/>
              <a:cs typeface="Arial"/>
            </a:endParaRPr>
          </a:p>
          <a:p>
            <a:pPr marL="15494" marR="20824">
              <a:lnSpc>
                <a:spcPct val="95825"/>
              </a:lnSpc>
              <a:spcBef>
                <a:spcPts val="1850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3540" y="1564441"/>
            <a:ext cx="2757895" cy="1077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43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// File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Name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:</a:t>
            </a:r>
            <a:r>
              <a:rPr sz="1800" spc="-24" dirty="0" smtClean="0">
                <a:latin typeface="Arial"/>
                <a:cs typeface="Arial"/>
              </a:rPr>
              <a:t> </a:t>
            </a:r>
            <a:r>
              <a:rPr sz="1800" spc="-184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est.j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va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spc="0" dirty="0" smtClean="0">
                <a:latin typeface="Arial"/>
                <a:cs typeface="Arial"/>
              </a:rPr>
              <a:t>cl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ss</a:t>
            </a:r>
            <a:r>
              <a:rPr sz="1800" spc="-9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10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{ } // E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d of cl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ss</a:t>
            </a:r>
            <a:r>
              <a:rPr sz="1800" spc="-9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 marR="3943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cl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ss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-184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est</a:t>
            </a:r>
            <a:endParaRPr sz="1800">
              <a:latin typeface="Arial"/>
              <a:cs typeface="Arial"/>
            </a:endParaRPr>
          </a:p>
          <a:p>
            <a:pPr marL="12700" marR="3943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58939" y="2288197"/>
            <a:ext cx="39406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:A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6440" y="2661975"/>
            <a:ext cx="1252982" cy="1351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p</a:t>
            </a:r>
            <a:r>
              <a:rPr sz="1800" spc="-9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b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ic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static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</a:pPr>
            <a:r>
              <a:rPr sz="1800" spc="0" dirty="0" smtClean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84454" marR="476418" algn="just">
              <a:lnSpc>
                <a:spcPct val="100041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A A 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83282" y="2661975"/>
            <a:ext cx="17094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vo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ma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n(Stri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875" y="2661975"/>
            <a:ext cx="7077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ar</a:t>
            </a:r>
            <a:r>
              <a:rPr sz="1800" spc="-9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s</a:t>
            </a:r>
            <a:r>
              <a:rPr sz="1800" spc="4" dirty="0" smtClean="0">
                <a:latin typeface="Arial"/>
                <a:cs typeface="Arial"/>
              </a:rPr>
              <a:t>[])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12594" y="3210615"/>
            <a:ext cx="317815" cy="803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41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latin typeface="Arial"/>
                <a:cs typeface="Arial"/>
              </a:rPr>
              <a:t>a1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spc="-4" dirty="0" smtClean="0">
                <a:latin typeface="Arial"/>
                <a:cs typeface="Arial"/>
              </a:rPr>
              <a:t>a2</a:t>
            </a:r>
            <a:endParaRPr sz="1800">
              <a:latin typeface="Arial"/>
              <a:cs typeface="Arial"/>
            </a:endParaRPr>
          </a:p>
          <a:p>
            <a:pPr marL="12700" marR="5141">
              <a:lnSpc>
                <a:spcPct val="95825"/>
              </a:lnSpc>
              <a:spcBef>
                <a:spcPts val="90"/>
              </a:spcBef>
            </a:pPr>
            <a:r>
              <a:rPr sz="1800" spc="-4" dirty="0" smtClean="0">
                <a:latin typeface="Arial"/>
                <a:cs typeface="Arial"/>
              </a:rPr>
              <a:t>a3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27375" y="3210615"/>
            <a:ext cx="193416" cy="803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3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spc="0" dirty="0" smtClean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12700" marR="223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41775" y="3210615"/>
            <a:ext cx="482306" cy="803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92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latin typeface="Arial"/>
                <a:cs typeface="Arial"/>
              </a:rPr>
              <a:t>new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spc="-4" dirty="0" smtClean="0">
                <a:latin typeface="Arial"/>
                <a:cs typeface="Arial"/>
              </a:rPr>
              <a:t>new</a:t>
            </a:r>
            <a:endParaRPr sz="1800">
              <a:latin typeface="Arial"/>
              <a:cs typeface="Arial"/>
            </a:endParaRPr>
          </a:p>
          <a:p>
            <a:pPr marL="12700" marR="39430">
              <a:lnSpc>
                <a:spcPct val="95825"/>
              </a:lnSpc>
              <a:spcBef>
                <a:spcPts val="90"/>
              </a:spcBef>
            </a:pPr>
            <a:r>
              <a:rPr sz="1800" spc="-4" dirty="0" smtClean="0">
                <a:latin typeface="Arial"/>
                <a:cs typeface="Arial"/>
              </a:rPr>
              <a:t>a1;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56175" y="3210615"/>
            <a:ext cx="428650" cy="528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A(</a:t>
            </a:r>
            <a:r>
              <a:rPr sz="1800" spc="4" dirty="0" smtClean="0">
                <a:latin typeface="Arial"/>
                <a:cs typeface="Arial"/>
              </a:rPr>
              <a:t>)</a:t>
            </a:r>
            <a:r>
              <a:rPr sz="1800" spc="0" dirty="0" smtClean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 marR="149">
              <a:lnSpc>
                <a:spcPct val="95825"/>
              </a:lnSpc>
            </a:pPr>
            <a:r>
              <a:rPr sz="1800" spc="0" dirty="0" smtClean="0">
                <a:latin typeface="Arial"/>
                <a:cs typeface="Arial"/>
              </a:rPr>
              <a:t>A();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1254" y="3578637"/>
            <a:ext cx="2060854" cy="1427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607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&lt;&lt;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b="1" spc="-9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T&gt;&gt;</a:t>
            </a:r>
            <a:endParaRPr sz="2400">
              <a:latin typeface="Arial"/>
              <a:cs typeface="Arial"/>
            </a:endParaRPr>
          </a:p>
          <a:p>
            <a:pPr marL="12700" marR="165561">
              <a:lnSpc>
                <a:spcPct val="100041"/>
              </a:lnSpc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:\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ava</a:t>
            </a:r>
            <a:r>
              <a:rPr sz="2400" b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79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est false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8194" y="4582596"/>
            <a:ext cx="3494786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spc="-25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stem.o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ntl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(a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.e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ls(a2));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spc="-25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stem.o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ntl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(a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.e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ls(a3));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5405810"/>
            <a:ext cx="2218359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9608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}// E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d 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f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Met</a:t>
            </a:r>
            <a:r>
              <a:rPr sz="1800" spc="-4" dirty="0" smtClean="0">
                <a:latin typeface="Arial"/>
                <a:cs typeface="Arial"/>
              </a:rPr>
              <a:t>h</a:t>
            </a:r>
            <a:r>
              <a:rPr sz="1800" spc="0" dirty="0" smtClean="0">
                <a:latin typeface="Arial"/>
                <a:cs typeface="Arial"/>
              </a:rPr>
              <a:t>od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</a:pPr>
            <a:r>
              <a:rPr sz="1800" spc="0" dirty="0" smtClean="0">
                <a:latin typeface="Arial"/>
                <a:cs typeface="Arial"/>
              </a:rPr>
              <a:t>}// E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d 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f</a:t>
            </a:r>
            <a:r>
              <a:rPr sz="1800" spc="-24" dirty="0" smtClean="0">
                <a:latin typeface="Arial"/>
                <a:cs typeface="Arial"/>
              </a:rPr>
              <a:t> </a:t>
            </a:r>
            <a:r>
              <a:rPr sz="1800" spc="-184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est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cl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6807" y="5435199"/>
            <a:ext cx="12388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eq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als()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70144" y="5435199"/>
            <a:ext cx="11546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6919" y="5435199"/>
            <a:ext cx="3253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3723" y="5435199"/>
            <a:ext cx="9352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called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2565" y="5435199"/>
            <a:ext cx="7483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0937" y="5800959"/>
            <a:ext cx="186517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Ob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ect</a:t>
            </a:r>
            <a:r>
              <a:rPr sz="24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6233" y="2618994"/>
            <a:ext cx="4572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203185" y="1466850"/>
            <a:ext cx="4572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72250" y="1691639"/>
            <a:ext cx="592454" cy="51815"/>
          </a:xfrm>
          <a:custGeom>
            <a:avLst/>
            <a:gdLst/>
            <a:ahLst/>
            <a:cxnLst/>
            <a:rect l="l" t="t" r="r" b="b"/>
            <a:pathLst>
              <a:path w="592454" h="51815">
                <a:moveTo>
                  <a:pt x="0" y="0"/>
                </a:moveTo>
                <a:lnTo>
                  <a:pt x="0" y="25908"/>
                </a:lnTo>
                <a:lnTo>
                  <a:pt x="77724" y="25908"/>
                </a:lnTo>
                <a:lnTo>
                  <a:pt x="77724" y="0"/>
                </a:lnTo>
                <a:lnTo>
                  <a:pt x="0" y="0"/>
                </a:lnTo>
                <a:close/>
              </a:path>
              <a:path w="592454" h="51815">
                <a:moveTo>
                  <a:pt x="103631" y="0"/>
                </a:moveTo>
                <a:lnTo>
                  <a:pt x="103631" y="25908"/>
                </a:lnTo>
                <a:lnTo>
                  <a:pt x="181355" y="25908"/>
                </a:lnTo>
                <a:lnTo>
                  <a:pt x="181355" y="0"/>
                </a:lnTo>
                <a:lnTo>
                  <a:pt x="103631" y="0"/>
                </a:lnTo>
                <a:close/>
              </a:path>
              <a:path w="592454" h="51815">
                <a:moveTo>
                  <a:pt x="207264" y="0"/>
                </a:moveTo>
                <a:lnTo>
                  <a:pt x="207264" y="25908"/>
                </a:lnTo>
                <a:lnTo>
                  <a:pt x="284988" y="25908"/>
                </a:lnTo>
                <a:lnTo>
                  <a:pt x="284988" y="0"/>
                </a:lnTo>
                <a:lnTo>
                  <a:pt x="207264" y="0"/>
                </a:lnTo>
                <a:close/>
              </a:path>
              <a:path w="592454" h="51815">
                <a:moveTo>
                  <a:pt x="310896" y="0"/>
                </a:moveTo>
                <a:lnTo>
                  <a:pt x="310896" y="25908"/>
                </a:lnTo>
                <a:lnTo>
                  <a:pt x="388620" y="25908"/>
                </a:lnTo>
                <a:lnTo>
                  <a:pt x="388620" y="0"/>
                </a:lnTo>
                <a:lnTo>
                  <a:pt x="310896" y="0"/>
                </a:lnTo>
                <a:close/>
              </a:path>
              <a:path w="592454" h="51815">
                <a:moveTo>
                  <a:pt x="414527" y="0"/>
                </a:moveTo>
                <a:lnTo>
                  <a:pt x="414527" y="25908"/>
                </a:lnTo>
                <a:lnTo>
                  <a:pt x="492251" y="25908"/>
                </a:lnTo>
                <a:lnTo>
                  <a:pt x="492251" y="0"/>
                </a:lnTo>
                <a:lnTo>
                  <a:pt x="414527" y="0"/>
                </a:lnTo>
                <a:close/>
              </a:path>
              <a:path w="592454" h="51815">
                <a:moveTo>
                  <a:pt x="518159" y="0"/>
                </a:moveTo>
                <a:lnTo>
                  <a:pt x="514730" y="-25907"/>
                </a:lnTo>
                <a:lnTo>
                  <a:pt x="514730" y="51815"/>
                </a:lnTo>
                <a:lnTo>
                  <a:pt x="592454" y="12954"/>
                </a:lnTo>
                <a:lnTo>
                  <a:pt x="514730" y="-25907"/>
                </a:lnTo>
                <a:lnTo>
                  <a:pt x="518159" y="0"/>
                </a:lnTo>
                <a:lnTo>
                  <a:pt x="527684" y="0"/>
                </a:lnTo>
                <a:lnTo>
                  <a:pt x="527684" y="25908"/>
                </a:lnTo>
                <a:lnTo>
                  <a:pt x="518159" y="25908"/>
                </a:lnTo>
                <a:lnTo>
                  <a:pt x="518159" y="0"/>
                </a:lnTo>
                <a:close/>
              </a:path>
              <a:path w="592454" h="51815">
                <a:moveTo>
                  <a:pt x="518159" y="0"/>
                </a:moveTo>
                <a:lnTo>
                  <a:pt x="518159" y="25908"/>
                </a:lnTo>
                <a:lnTo>
                  <a:pt x="527684" y="25908"/>
                </a:lnTo>
                <a:lnTo>
                  <a:pt x="527684" y="0"/>
                </a:lnTo>
                <a:lnTo>
                  <a:pt x="5181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72250" y="170459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75882" y="170459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79514" y="170459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83146" y="170459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86778" y="170459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90409" y="1704594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03185" y="14668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81013" y="1817370"/>
            <a:ext cx="583691" cy="463550"/>
          </a:xfrm>
          <a:custGeom>
            <a:avLst/>
            <a:gdLst/>
            <a:ahLst/>
            <a:cxnLst/>
            <a:rect l="l" t="t" r="r" b="b"/>
            <a:pathLst>
              <a:path w="583691" h="463550">
                <a:moveTo>
                  <a:pt x="468121" y="74549"/>
                </a:moveTo>
                <a:lnTo>
                  <a:pt x="407034" y="122681"/>
                </a:lnTo>
                <a:lnTo>
                  <a:pt x="423036" y="143001"/>
                </a:lnTo>
                <a:lnTo>
                  <a:pt x="484123" y="94868"/>
                </a:lnTo>
                <a:lnTo>
                  <a:pt x="468121" y="74549"/>
                </a:lnTo>
                <a:close/>
              </a:path>
              <a:path w="583691" h="463550">
                <a:moveTo>
                  <a:pt x="386714" y="138683"/>
                </a:moveTo>
                <a:lnTo>
                  <a:pt x="325627" y="186689"/>
                </a:lnTo>
                <a:lnTo>
                  <a:pt x="341629" y="207137"/>
                </a:lnTo>
                <a:lnTo>
                  <a:pt x="402716" y="159003"/>
                </a:lnTo>
                <a:lnTo>
                  <a:pt x="386714" y="138683"/>
                </a:lnTo>
                <a:close/>
              </a:path>
              <a:path w="583691" h="463550">
                <a:moveTo>
                  <a:pt x="305307" y="202818"/>
                </a:moveTo>
                <a:lnTo>
                  <a:pt x="244220" y="250825"/>
                </a:lnTo>
                <a:lnTo>
                  <a:pt x="260222" y="271271"/>
                </a:lnTo>
                <a:lnTo>
                  <a:pt x="321309" y="223138"/>
                </a:lnTo>
                <a:lnTo>
                  <a:pt x="305307" y="202818"/>
                </a:lnTo>
                <a:close/>
              </a:path>
              <a:path w="583691" h="463550">
                <a:moveTo>
                  <a:pt x="223900" y="266826"/>
                </a:moveTo>
                <a:lnTo>
                  <a:pt x="162813" y="314959"/>
                </a:lnTo>
                <a:lnTo>
                  <a:pt x="178815" y="335279"/>
                </a:lnTo>
                <a:lnTo>
                  <a:pt x="239902" y="287274"/>
                </a:lnTo>
                <a:lnTo>
                  <a:pt x="223900" y="266826"/>
                </a:lnTo>
                <a:close/>
              </a:path>
              <a:path w="583691" h="463550">
                <a:moveTo>
                  <a:pt x="142493" y="330962"/>
                </a:moveTo>
                <a:lnTo>
                  <a:pt x="81406" y="379094"/>
                </a:lnTo>
                <a:lnTo>
                  <a:pt x="97408" y="399414"/>
                </a:lnTo>
                <a:lnTo>
                  <a:pt x="158495" y="351408"/>
                </a:lnTo>
                <a:lnTo>
                  <a:pt x="142493" y="330962"/>
                </a:lnTo>
                <a:close/>
              </a:path>
              <a:path w="583691" h="463550">
                <a:moveTo>
                  <a:pt x="61086" y="395096"/>
                </a:moveTo>
                <a:lnTo>
                  <a:pt x="0" y="443229"/>
                </a:lnTo>
                <a:lnTo>
                  <a:pt x="16001" y="463550"/>
                </a:lnTo>
                <a:lnTo>
                  <a:pt x="77088" y="415416"/>
                </a:lnTo>
                <a:lnTo>
                  <a:pt x="61086" y="395096"/>
                </a:lnTo>
                <a:close/>
              </a:path>
              <a:path w="583691" h="463550">
                <a:moveTo>
                  <a:pt x="488441" y="58546"/>
                </a:moveTo>
                <a:lnTo>
                  <a:pt x="504570" y="78866"/>
                </a:lnTo>
                <a:lnTo>
                  <a:pt x="530723" y="58292"/>
                </a:lnTo>
                <a:lnTo>
                  <a:pt x="540892" y="50291"/>
                </a:lnTo>
                <a:lnTo>
                  <a:pt x="546734" y="78612"/>
                </a:lnTo>
                <a:lnTo>
                  <a:pt x="583691" y="0"/>
                </a:lnTo>
                <a:lnTo>
                  <a:pt x="524763" y="29844"/>
                </a:lnTo>
                <a:lnTo>
                  <a:pt x="514622" y="37858"/>
                </a:lnTo>
                <a:lnTo>
                  <a:pt x="488441" y="58546"/>
                </a:lnTo>
                <a:close/>
              </a:path>
              <a:path w="583691" h="463550">
                <a:moveTo>
                  <a:pt x="524763" y="29844"/>
                </a:moveTo>
                <a:lnTo>
                  <a:pt x="583691" y="0"/>
                </a:lnTo>
                <a:lnTo>
                  <a:pt x="498601" y="17525"/>
                </a:lnTo>
                <a:lnTo>
                  <a:pt x="514622" y="37858"/>
                </a:lnTo>
                <a:lnTo>
                  <a:pt x="524763" y="29844"/>
                </a:lnTo>
                <a:close/>
              </a:path>
              <a:path w="583691" h="463550">
                <a:moveTo>
                  <a:pt x="546734" y="78612"/>
                </a:moveTo>
                <a:lnTo>
                  <a:pt x="540892" y="50291"/>
                </a:lnTo>
                <a:lnTo>
                  <a:pt x="530723" y="58292"/>
                </a:lnTo>
                <a:lnTo>
                  <a:pt x="546734" y="786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75298" y="2843784"/>
            <a:ext cx="592454" cy="51815"/>
          </a:xfrm>
          <a:custGeom>
            <a:avLst/>
            <a:gdLst/>
            <a:ahLst/>
            <a:cxnLst/>
            <a:rect l="l" t="t" r="r" b="b"/>
            <a:pathLst>
              <a:path w="592454" h="51815">
                <a:moveTo>
                  <a:pt x="0" y="0"/>
                </a:moveTo>
                <a:lnTo>
                  <a:pt x="0" y="25907"/>
                </a:lnTo>
                <a:lnTo>
                  <a:pt x="77724" y="25907"/>
                </a:lnTo>
                <a:lnTo>
                  <a:pt x="77724" y="0"/>
                </a:lnTo>
                <a:lnTo>
                  <a:pt x="0" y="0"/>
                </a:lnTo>
                <a:close/>
              </a:path>
              <a:path w="592454" h="51815">
                <a:moveTo>
                  <a:pt x="103631" y="0"/>
                </a:moveTo>
                <a:lnTo>
                  <a:pt x="103631" y="25907"/>
                </a:lnTo>
                <a:lnTo>
                  <a:pt x="181355" y="25907"/>
                </a:lnTo>
                <a:lnTo>
                  <a:pt x="181355" y="0"/>
                </a:lnTo>
                <a:lnTo>
                  <a:pt x="103631" y="0"/>
                </a:lnTo>
                <a:close/>
              </a:path>
              <a:path w="592454" h="51815">
                <a:moveTo>
                  <a:pt x="207263" y="0"/>
                </a:moveTo>
                <a:lnTo>
                  <a:pt x="207263" y="25907"/>
                </a:lnTo>
                <a:lnTo>
                  <a:pt x="284987" y="25907"/>
                </a:lnTo>
                <a:lnTo>
                  <a:pt x="284987" y="0"/>
                </a:lnTo>
                <a:lnTo>
                  <a:pt x="207263" y="0"/>
                </a:lnTo>
                <a:close/>
              </a:path>
              <a:path w="592454" h="51815">
                <a:moveTo>
                  <a:pt x="310896" y="0"/>
                </a:moveTo>
                <a:lnTo>
                  <a:pt x="310896" y="25907"/>
                </a:lnTo>
                <a:lnTo>
                  <a:pt x="388620" y="25907"/>
                </a:lnTo>
                <a:lnTo>
                  <a:pt x="388620" y="0"/>
                </a:lnTo>
                <a:lnTo>
                  <a:pt x="310896" y="0"/>
                </a:lnTo>
                <a:close/>
              </a:path>
              <a:path w="592454" h="51815">
                <a:moveTo>
                  <a:pt x="414527" y="0"/>
                </a:moveTo>
                <a:lnTo>
                  <a:pt x="414527" y="25907"/>
                </a:lnTo>
                <a:lnTo>
                  <a:pt x="492251" y="25907"/>
                </a:lnTo>
                <a:lnTo>
                  <a:pt x="492251" y="0"/>
                </a:lnTo>
                <a:lnTo>
                  <a:pt x="414527" y="0"/>
                </a:lnTo>
                <a:close/>
              </a:path>
              <a:path w="592454" h="51815">
                <a:moveTo>
                  <a:pt x="518159" y="0"/>
                </a:moveTo>
                <a:lnTo>
                  <a:pt x="514730" y="-25908"/>
                </a:lnTo>
                <a:lnTo>
                  <a:pt x="514730" y="51815"/>
                </a:lnTo>
                <a:lnTo>
                  <a:pt x="592454" y="12953"/>
                </a:lnTo>
                <a:lnTo>
                  <a:pt x="514730" y="-25908"/>
                </a:lnTo>
                <a:lnTo>
                  <a:pt x="518159" y="0"/>
                </a:lnTo>
                <a:lnTo>
                  <a:pt x="527684" y="0"/>
                </a:lnTo>
                <a:lnTo>
                  <a:pt x="527684" y="25907"/>
                </a:lnTo>
                <a:lnTo>
                  <a:pt x="518159" y="25907"/>
                </a:lnTo>
                <a:lnTo>
                  <a:pt x="518159" y="0"/>
                </a:lnTo>
                <a:close/>
              </a:path>
              <a:path w="592454" h="51815">
                <a:moveTo>
                  <a:pt x="518159" y="0"/>
                </a:moveTo>
                <a:lnTo>
                  <a:pt x="518159" y="25907"/>
                </a:lnTo>
                <a:lnTo>
                  <a:pt x="527684" y="25907"/>
                </a:lnTo>
                <a:lnTo>
                  <a:pt x="527684" y="0"/>
                </a:lnTo>
                <a:lnTo>
                  <a:pt x="5181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75298" y="285673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78930" y="285673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82561" y="285673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86194" y="285673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89826" y="285673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93458" y="2856738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06233" y="26189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69643" y="3782187"/>
            <a:ext cx="1450974" cy="2167483"/>
          </a:xfrm>
          <a:custGeom>
            <a:avLst/>
            <a:gdLst/>
            <a:ahLst/>
            <a:cxnLst/>
            <a:rect l="l" t="t" r="r" b="b"/>
            <a:pathLst>
              <a:path w="1450974" h="2167483">
                <a:moveTo>
                  <a:pt x="78993" y="86232"/>
                </a:moveTo>
                <a:lnTo>
                  <a:pt x="57531" y="100711"/>
                </a:lnTo>
                <a:lnTo>
                  <a:pt x="100583" y="165354"/>
                </a:lnTo>
                <a:lnTo>
                  <a:pt x="122174" y="151002"/>
                </a:lnTo>
                <a:lnTo>
                  <a:pt x="78993" y="86232"/>
                </a:lnTo>
                <a:close/>
              </a:path>
              <a:path w="1450974" h="2167483">
                <a:moveTo>
                  <a:pt x="136525" y="172465"/>
                </a:moveTo>
                <a:lnTo>
                  <a:pt x="114934" y="186817"/>
                </a:lnTo>
                <a:lnTo>
                  <a:pt x="158114" y="251587"/>
                </a:lnTo>
                <a:lnTo>
                  <a:pt x="179705" y="237236"/>
                </a:lnTo>
                <a:lnTo>
                  <a:pt x="136525" y="172465"/>
                </a:lnTo>
                <a:close/>
              </a:path>
              <a:path w="1450974" h="2167483">
                <a:moveTo>
                  <a:pt x="194056" y="258699"/>
                </a:moveTo>
                <a:lnTo>
                  <a:pt x="172465" y="273050"/>
                </a:lnTo>
                <a:lnTo>
                  <a:pt x="215645" y="337819"/>
                </a:lnTo>
                <a:lnTo>
                  <a:pt x="237108" y="323342"/>
                </a:lnTo>
                <a:lnTo>
                  <a:pt x="194056" y="258699"/>
                </a:lnTo>
                <a:close/>
              </a:path>
              <a:path w="1450974" h="2167483">
                <a:moveTo>
                  <a:pt x="251459" y="344931"/>
                </a:moveTo>
                <a:lnTo>
                  <a:pt x="229996" y="359282"/>
                </a:lnTo>
                <a:lnTo>
                  <a:pt x="273050" y="424052"/>
                </a:lnTo>
                <a:lnTo>
                  <a:pt x="294639" y="409575"/>
                </a:lnTo>
                <a:lnTo>
                  <a:pt x="251459" y="344931"/>
                </a:lnTo>
                <a:close/>
              </a:path>
              <a:path w="1450974" h="2167483">
                <a:moveTo>
                  <a:pt x="308990" y="431164"/>
                </a:moveTo>
                <a:lnTo>
                  <a:pt x="287400" y="445515"/>
                </a:lnTo>
                <a:lnTo>
                  <a:pt x="330581" y="510286"/>
                </a:lnTo>
                <a:lnTo>
                  <a:pt x="352170" y="495807"/>
                </a:lnTo>
                <a:lnTo>
                  <a:pt x="308990" y="431164"/>
                </a:lnTo>
                <a:close/>
              </a:path>
              <a:path w="1450974" h="2167483">
                <a:moveTo>
                  <a:pt x="366521" y="517398"/>
                </a:moveTo>
                <a:lnTo>
                  <a:pt x="344931" y="531749"/>
                </a:lnTo>
                <a:lnTo>
                  <a:pt x="387984" y="596392"/>
                </a:lnTo>
                <a:lnTo>
                  <a:pt x="409575" y="582040"/>
                </a:lnTo>
                <a:lnTo>
                  <a:pt x="366521" y="517398"/>
                </a:lnTo>
                <a:close/>
              </a:path>
              <a:path w="1450974" h="2167483">
                <a:moveTo>
                  <a:pt x="423925" y="603631"/>
                </a:moveTo>
                <a:lnTo>
                  <a:pt x="402463" y="617982"/>
                </a:lnTo>
                <a:lnTo>
                  <a:pt x="445515" y="682625"/>
                </a:lnTo>
                <a:lnTo>
                  <a:pt x="467106" y="668274"/>
                </a:lnTo>
                <a:lnTo>
                  <a:pt x="423925" y="603631"/>
                </a:lnTo>
                <a:close/>
              </a:path>
              <a:path w="1450974" h="2167483">
                <a:moveTo>
                  <a:pt x="481456" y="689863"/>
                </a:moveTo>
                <a:lnTo>
                  <a:pt x="459867" y="704214"/>
                </a:lnTo>
                <a:lnTo>
                  <a:pt x="503046" y="768857"/>
                </a:lnTo>
                <a:lnTo>
                  <a:pt x="524509" y="754507"/>
                </a:lnTo>
                <a:lnTo>
                  <a:pt x="481456" y="689863"/>
                </a:lnTo>
                <a:close/>
              </a:path>
              <a:path w="1450974" h="2167483">
                <a:moveTo>
                  <a:pt x="538988" y="776096"/>
                </a:moveTo>
                <a:lnTo>
                  <a:pt x="517398" y="790448"/>
                </a:lnTo>
                <a:lnTo>
                  <a:pt x="560451" y="855090"/>
                </a:lnTo>
                <a:lnTo>
                  <a:pt x="582040" y="840739"/>
                </a:lnTo>
                <a:lnTo>
                  <a:pt x="538988" y="776096"/>
                </a:lnTo>
                <a:close/>
              </a:path>
              <a:path w="1450974" h="2167483">
                <a:moveTo>
                  <a:pt x="596392" y="862330"/>
                </a:moveTo>
                <a:lnTo>
                  <a:pt x="574801" y="876681"/>
                </a:lnTo>
                <a:lnTo>
                  <a:pt x="617982" y="941324"/>
                </a:lnTo>
                <a:lnTo>
                  <a:pt x="639571" y="926973"/>
                </a:lnTo>
                <a:lnTo>
                  <a:pt x="596392" y="862330"/>
                </a:lnTo>
                <a:close/>
              </a:path>
              <a:path w="1450974" h="2167483">
                <a:moveTo>
                  <a:pt x="653923" y="948563"/>
                </a:moveTo>
                <a:lnTo>
                  <a:pt x="632332" y="962913"/>
                </a:lnTo>
                <a:lnTo>
                  <a:pt x="675513" y="1027557"/>
                </a:lnTo>
                <a:lnTo>
                  <a:pt x="696976" y="1013206"/>
                </a:lnTo>
                <a:lnTo>
                  <a:pt x="653923" y="948563"/>
                </a:lnTo>
                <a:close/>
              </a:path>
              <a:path w="1450974" h="2167483">
                <a:moveTo>
                  <a:pt x="711326" y="1034795"/>
                </a:moveTo>
                <a:lnTo>
                  <a:pt x="689863" y="1049146"/>
                </a:lnTo>
                <a:lnTo>
                  <a:pt x="732917" y="1113789"/>
                </a:lnTo>
                <a:lnTo>
                  <a:pt x="754507" y="1099439"/>
                </a:lnTo>
                <a:lnTo>
                  <a:pt x="711326" y="1034795"/>
                </a:lnTo>
                <a:close/>
              </a:path>
              <a:path w="1450974" h="2167483">
                <a:moveTo>
                  <a:pt x="768857" y="1121029"/>
                </a:moveTo>
                <a:lnTo>
                  <a:pt x="747268" y="1135380"/>
                </a:lnTo>
                <a:lnTo>
                  <a:pt x="790448" y="1200023"/>
                </a:lnTo>
                <a:lnTo>
                  <a:pt x="812038" y="1185671"/>
                </a:lnTo>
                <a:lnTo>
                  <a:pt x="768857" y="1121029"/>
                </a:lnTo>
                <a:close/>
              </a:path>
              <a:path w="1450974" h="2167483">
                <a:moveTo>
                  <a:pt x="826388" y="1207262"/>
                </a:moveTo>
                <a:lnTo>
                  <a:pt x="804799" y="1221613"/>
                </a:lnTo>
                <a:lnTo>
                  <a:pt x="847851" y="1286256"/>
                </a:lnTo>
                <a:lnTo>
                  <a:pt x="869442" y="1271905"/>
                </a:lnTo>
                <a:lnTo>
                  <a:pt x="826388" y="1207262"/>
                </a:lnTo>
                <a:close/>
              </a:path>
              <a:path w="1450974" h="2167483">
                <a:moveTo>
                  <a:pt x="883793" y="1293495"/>
                </a:moveTo>
                <a:lnTo>
                  <a:pt x="862330" y="1307845"/>
                </a:lnTo>
                <a:lnTo>
                  <a:pt x="905382" y="1372489"/>
                </a:lnTo>
                <a:lnTo>
                  <a:pt x="926973" y="1358138"/>
                </a:lnTo>
                <a:lnTo>
                  <a:pt x="883793" y="1293495"/>
                </a:lnTo>
                <a:close/>
              </a:path>
              <a:path w="1450974" h="2167483">
                <a:moveTo>
                  <a:pt x="941324" y="1379727"/>
                </a:moveTo>
                <a:lnTo>
                  <a:pt x="919733" y="1394079"/>
                </a:lnTo>
                <a:lnTo>
                  <a:pt x="962913" y="1458722"/>
                </a:lnTo>
                <a:lnTo>
                  <a:pt x="984504" y="1444370"/>
                </a:lnTo>
                <a:lnTo>
                  <a:pt x="941324" y="1379727"/>
                </a:lnTo>
                <a:close/>
              </a:path>
              <a:path w="1450974" h="2167483">
                <a:moveTo>
                  <a:pt x="998855" y="1465961"/>
                </a:moveTo>
                <a:lnTo>
                  <a:pt x="977264" y="1480312"/>
                </a:lnTo>
                <a:lnTo>
                  <a:pt x="1020318" y="1544955"/>
                </a:lnTo>
                <a:lnTo>
                  <a:pt x="1041907" y="1530604"/>
                </a:lnTo>
                <a:lnTo>
                  <a:pt x="998855" y="1465961"/>
                </a:lnTo>
                <a:close/>
              </a:path>
              <a:path w="1450974" h="2167483">
                <a:moveTo>
                  <a:pt x="1056258" y="1552194"/>
                </a:moveTo>
                <a:lnTo>
                  <a:pt x="1034795" y="1566545"/>
                </a:lnTo>
                <a:lnTo>
                  <a:pt x="1077849" y="1631188"/>
                </a:lnTo>
                <a:lnTo>
                  <a:pt x="1099439" y="1616837"/>
                </a:lnTo>
                <a:lnTo>
                  <a:pt x="1056258" y="1552194"/>
                </a:lnTo>
                <a:close/>
              </a:path>
              <a:path w="1450974" h="2167483">
                <a:moveTo>
                  <a:pt x="1113789" y="1638427"/>
                </a:moveTo>
                <a:lnTo>
                  <a:pt x="1092200" y="1652777"/>
                </a:lnTo>
                <a:lnTo>
                  <a:pt x="1135380" y="1717421"/>
                </a:lnTo>
                <a:lnTo>
                  <a:pt x="1156843" y="1703070"/>
                </a:lnTo>
                <a:lnTo>
                  <a:pt x="1113789" y="1638427"/>
                </a:lnTo>
                <a:close/>
              </a:path>
              <a:path w="1450974" h="2167483">
                <a:moveTo>
                  <a:pt x="1171320" y="1724533"/>
                </a:moveTo>
                <a:lnTo>
                  <a:pt x="1149731" y="1739011"/>
                </a:lnTo>
                <a:lnTo>
                  <a:pt x="1192783" y="1803653"/>
                </a:lnTo>
                <a:lnTo>
                  <a:pt x="1214374" y="1789302"/>
                </a:lnTo>
                <a:lnTo>
                  <a:pt x="1171320" y="1724533"/>
                </a:lnTo>
                <a:close/>
              </a:path>
              <a:path w="1450974" h="2167483">
                <a:moveTo>
                  <a:pt x="1228725" y="1810816"/>
                </a:moveTo>
                <a:lnTo>
                  <a:pt x="1207134" y="1825193"/>
                </a:lnTo>
                <a:lnTo>
                  <a:pt x="1250314" y="1889861"/>
                </a:lnTo>
                <a:lnTo>
                  <a:pt x="1271905" y="1875485"/>
                </a:lnTo>
                <a:lnTo>
                  <a:pt x="1228725" y="1810816"/>
                </a:lnTo>
                <a:close/>
              </a:path>
              <a:path w="1450974" h="2167483">
                <a:moveTo>
                  <a:pt x="1286256" y="1897049"/>
                </a:moveTo>
                <a:lnTo>
                  <a:pt x="1264665" y="1911413"/>
                </a:lnTo>
                <a:lnTo>
                  <a:pt x="1307845" y="1976081"/>
                </a:lnTo>
                <a:lnTo>
                  <a:pt x="1329308" y="1961718"/>
                </a:lnTo>
                <a:lnTo>
                  <a:pt x="1286256" y="1897049"/>
                </a:lnTo>
                <a:close/>
              </a:path>
              <a:path w="1450974" h="2167483">
                <a:moveTo>
                  <a:pt x="1343659" y="1983270"/>
                </a:moveTo>
                <a:lnTo>
                  <a:pt x="1322196" y="1997646"/>
                </a:lnTo>
                <a:lnTo>
                  <a:pt x="1365249" y="2062314"/>
                </a:lnTo>
                <a:lnTo>
                  <a:pt x="1386840" y="2047938"/>
                </a:lnTo>
                <a:lnTo>
                  <a:pt x="1343659" y="1983270"/>
                </a:lnTo>
                <a:close/>
              </a:path>
              <a:path w="1450974" h="2167483">
                <a:moveTo>
                  <a:pt x="1401191" y="2069503"/>
                </a:moveTo>
                <a:lnTo>
                  <a:pt x="1379601" y="2083866"/>
                </a:lnTo>
                <a:lnTo>
                  <a:pt x="1397056" y="2110013"/>
                </a:lnTo>
                <a:lnTo>
                  <a:pt x="1404239" y="2120773"/>
                </a:lnTo>
                <a:lnTo>
                  <a:pt x="1450974" y="2167483"/>
                </a:lnTo>
                <a:lnTo>
                  <a:pt x="1440180" y="2081250"/>
                </a:lnTo>
                <a:lnTo>
                  <a:pt x="1425829" y="2106396"/>
                </a:lnTo>
                <a:lnTo>
                  <a:pt x="1418633" y="2095621"/>
                </a:lnTo>
                <a:lnTo>
                  <a:pt x="1401191" y="2069503"/>
                </a:lnTo>
                <a:close/>
              </a:path>
              <a:path w="1450974" h="2167483">
                <a:moveTo>
                  <a:pt x="1404239" y="2120773"/>
                </a:moveTo>
                <a:lnTo>
                  <a:pt x="1397056" y="2110013"/>
                </a:lnTo>
                <a:lnTo>
                  <a:pt x="1375536" y="2124367"/>
                </a:lnTo>
                <a:lnTo>
                  <a:pt x="1450974" y="2167483"/>
                </a:lnTo>
                <a:lnTo>
                  <a:pt x="1404239" y="2120773"/>
                </a:lnTo>
                <a:close/>
              </a:path>
              <a:path w="1450974" h="2167483">
                <a:moveTo>
                  <a:pt x="1440180" y="2081250"/>
                </a:moveTo>
                <a:lnTo>
                  <a:pt x="1418633" y="2095621"/>
                </a:lnTo>
                <a:lnTo>
                  <a:pt x="1425829" y="2106396"/>
                </a:lnTo>
                <a:lnTo>
                  <a:pt x="1440180" y="2081250"/>
                </a:lnTo>
                <a:close/>
              </a:path>
              <a:path w="1450974" h="2167483">
                <a:moveTo>
                  <a:pt x="21589" y="0"/>
                </a:moveTo>
                <a:lnTo>
                  <a:pt x="0" y="14477"/>
                </a:lnTo>
                <a:lnTo>
                  <a:pt x="43180" y="79120"/>
                </a:lnTo>
                <a:lnTo>
                  <a:pt x="64643" y="64769"/>
                </a:lnTo>
                <a:lnTo>
                  <a:pt x="215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72310" y="4859782"/>
            <a:ext cx="1448307" cy="1162291"/>
          </a:xfrm>
          <a:custGeom>
            <a:avLst/>
            <a:gdLst/>
            <a:ahLst/>
            <a:cxnLst/>
            <a:rect l="l" t="t" r="r" b="b"/>
            <a:pathLst>
              <a:path w="1448307" h="1162291">
                <a:moveTo>
                  <a:pt x="97154" y="64770"/>
                </a:moveTo>
                <a:lnTo>
                  <a:pt x="80898" y="84963"/>
                </a:lnTo>
                <a:lnTo>
                  <a:pt x="141604" y="133604"/>
                </a:lnTo>
                <a:lnTo>
                  <a:pt x="157860" y="113284"/>
                </a:lnTo>
                <a:lnTo>
                  <a:pt x="97154" y="64770"/>
                </a:lnTo>
                <a:close/>
              </a:path>
              <a:path w="1448307" h="1162291">
                <a:moveTo>
                  <a:pt x="178053" y="129540"/>
                </a:moveTo>
                <a:lnTo>
                  <a:pt x="161925" y="149733"/>
                </a:lnTo>
                <a:lnTo>
                  <a:pt x="222631" y="198247"/>
                </a:lnTo>
                <a:lnTo>
                  <a:pt x="238759" y="178054"/>
                </a:lnTo>
                <a:lnTo>
                  <a:pt x="178053" y="129540"/>
                </a:lnTo>
                <a:close/>
              </a:path>
              <a:path w="1448307" h="1162291">
                <a:moveTo>
                  <a:pt x="258952" y="194310"/>
                </a:moveTo>
                <a:lnTo>
                  <a:pt x="242823" y="214503"/>
                </a:lnTo>
                <a:lnTo>
                  <a:pt x="303529" y="263017"/>
                </a:lnTo>
                <a:lnTo>
                  <a:pt x="319658" y="242824"/>
                </a:lnTo>
                <a:lnTo>
                  <a:pt x="258952" y="194310"/>
                </a:lnTo>
                <a:close/>
              </a:path>
              <a:path w="1448307" h="1162291">
                <a:moveTo>
                  <a:pt x="339851" y="258953"/>
                </a:moveTo>
                <a:lnTo>
                  <a:pt x="323722" y="279273"/>
                </a:lnTo>
                <a:lnTo>
                  <a:pt x="384428" y="327787"/>
                </a:lnTo>
                <a:lnTo>
                  <a:pt x="400557" y="307594"/>
                </a:lnTo>
                <a:lnTo>
                  <a:pt x="339851" y="258953"/>
                </a:lnTo>
                <a:close/>
              </a:path>
              <a:path w="1448307" h="1162291">
                <a:moveTo>
                  <a:pt x="420877" y="323723"/>
                </a:moveTo>
                <a:lnTo>
                  <a:pt x="404621" y="343916"/>
                </a:lnTo>
                <a:lnTo>
                  <a:pt x="465327" y="392557"/>
                </a:lnTo>
                <a:lnTo>
                  <a:pt x="481583" y="372237"/>
                </a:lnTo>
                <a:lnTo>
                  <a:pt x="420877" y="323723"/>
                </a:lnTo>
                <a:close/>
              </a:path>
              <a:path w="1448307" h="1162291">
                <a:moveTo>
                  <a:pt x="501776" y="388493"/>
                </a:moveTo>
                <a:lnTo>
                  <a:pt x="485520" y="408686"/>
                </a:lnTo>
                <a:lnTo>
                  <a:pt x="546226" y="457200"/>
                </a:lnTo>
                <a:lnTo>
                  <a:pt x="562482" y="437007"/>
                </a:lnTo>
                <a:lnTo>
                  <a:pt x="501776" y="388493"/>
                </a:lnTo>
                <a:close/>
              </a:path>
              <a:path w="1448307" h="1162291">
                <a:moveTo>
                  <a:pt x="582676" y="453263"/>
                </a:moveTo>
                <a:lnTo>
                  <a:pt x="566546" y="473456"/>
                </a:lnTo>
                <a:lnTo>
                  <a:pt x="627126" y="521970"/>
                </a:lnTo>
                <a:lnTo>
                  <a:pt x="643382" y="501777"/>
                </a:lnTo>
                <a:lnTo>
                  <a:pt x="582676" y="453263"/>
                </a:lnTo>
                <a:close/>
              </a:path>
              <a:path w="1448307" h="1162291">
                <a:moveTo>
                  <a:pt x="663575" y="517906"/>
                </a:moveTo>
                <a:lnTo>
                  <a:pt x="647445" y="538226"/>
                </a:lnTo>
                <a:lnTo>
                  <a:pt x="708151" y="586740"/>
                </a:lnTo>
                <a:lnTo>
                  <a:pt x="724281" y="566547"/>
                </a:lnTo>
                <a:lnTo>
                  <a:pt x="663575" y="517906"/>
                </a:lnTo>
                <a:close/>
              </a:path>
              <a:path w="1448307" h="1162291">
                <a:moveTo>
                  <a:pt x="744473" y="582676"/>
                </a:moveTo>
                <a:lnTo>
                  <a:pt x="728344" y="602869"/>
                </a:lnTo>
                <a:lnTo>
                  <a:pt x="789051" y="651510"/>
                </a:lnTo>
                <a:lnTo>
                  <a:pt x="805179" y="631190"/>
                </a:lnTo>
                <a:lnTo>
                  <a:pt x="744473" y="582676"/>
                </a:lnTo>
                <a:close/>
              </a:path>
              <a:path w="1448307" h="1162291">
                <a:moveTo>
                  <a:pt x="825500" y="647446"/>
                </a:moveTo>
                <a:lnTo>
                  <a:pt x="809244" y="667639"/>
                </a:lnTo>
                <a:lnTo>
                  <a:pt x="869950" y="716153"/>
                </a:lnTo>
                <a:lnTo>
                  <a:pt x="886078" y="695960"/>
                </a:lnTo>
                <a:lnTo>
                  <a:pt x="825500" y="647446"/>
                </a:lnTo>
                <a:close/>
              </a:path>
              <a:path w="1448307" h="1162291">
                <a:moveTo>
                  <a:pt x="906398" y="712216"/>
                </a:moveTo>
                <a:lnTo>
                  <a:pt x="890142" y="732396"/>
                </a:lnTo>
                <a:lnTo>
                  <a:pt x="950848" y="780948"/>
                </a:lnTo>
                <a:lnTo>
                  <a:pt x="967104" y="760717"/>
                </a:lnTo>
                <a:lnTo>
                  <a:pt x="906398" y="712216"/>
                </a:lnTo>
                <a:close/>
              </a:path>
              <a:path w="1448307" h="1162291">
                <a:moveTo>
                  <a:pt x="987297" y="776909"/>
                </a:moveTo>
                <a:lnTo>
                  <a:pt x="971169" y="797140"/>
                </a:lnTo>
                <a:lnTo>
                  <a:pt x="1031747" y="845693"/>
                </a:lnTo>
                <a:lnTo>
                  <a:pt x="1048003" y="825461"/>
                </a:lnTo>
                <a:lnTo>
                  <a:pt x="987297" y="776909"/>
                </a:lnTo>
                <a:close/>
              </a:path>
              <a:path w="1448307" h="1162291">
                <a:moveTo>
                  <a:pt x="1068196" y="841641"/>
                </a:moveTo>
                <a:lnTo>
                  <a:pt x="1052067" y="861872"/>
                </a:lnTo>
                <a:lnTo>
                  <a:pt x="1112773" y="910424"/>
                </a:lnTo>
                <a:lnTo>
                  <a:pt x="1128902" y="890193"/>
                </a:lnTo>
                <a:lnTo>
                  <a:pt x="1068196" y="841641"/>
                </a:lnTo>
                <a:close/>
              </a:path>
              <a:path w="1448307" h="1162291">
                <a:moveTo>
                  <a:pt x="1149095" y="906386"/>
                </a:moveTo>
                <a:lnTo>
                  <a:pt x="1132966" y="926617"/>
                </a:lnTo>
                <a:lnTo>
                  <a:pt x="1193672" y="975169"/>
                </a:lnTo>
                <a:lnTo>
                  <a:pt x="1209802" y="954938"/>
                </a:lnTo>
                <a:lnTo>
                  <a:pt x="1149095" y="906386"/>
                </a:lnTo>
                <a:close/>
              </a:path>
              <a:path w="1448307" h="1162291">
                <a:moveTo>
                  <a:pt x="1230121" y="971118"/>
                </a:moveTo>
                <a:lnTo>
                  <a:pt x="1213865" y="991349"/>
                </a:lnTo>
                <a:lnTo>
                  <a:pt x="1274571" y="1039901"/>
                </a:lnTo>
                <a:lnTo>
                  <a:pt x="1290701" y="1019670"/>
                </a:lnTo>
                <a:lnTo>
                  <a:pt x="1230121" y="971118"/>
                </a:lnTo>
                <a:close/>
              </a:path>
              <a:path w="1448307" h="1162291">
                <a:moveTo>
                  <a:pt x="1311020" y="1035862"/>
                </a:moveTo>
                <a:lnTo>
                  <a:pt x="1294764" y="1056093"/>
                </a:lnTo>
                <a:lnTo>
                  <a:pt x="1355470" y="1104646"/>
                </a:lnTo>
                <a:lnTo>
                  <a:pt x="1371727" y="1084414"/>
                </a:lnTo>
                <a:lnTo>
                  <a:pt x="1311020" y="1035862"/>
                </a:lnTo>
                <a:close/>
              </a:path>
              <a:path w="1448307" h="1162291">
                <a:moveTo>
                  <a:pt x="1391919" y="1100594"/>
                </a:moveTo>
                <a:lnTo>
                  <a:pt x="1375664" y="1120825"/>
                </a:lnTo>
                <a:lnTo>
                  <a:pt x="1379495" y="1123873"/>
                </a:lnTo>
                <a:lnTo>
                  <a:pt x="1389634" y="1131938"/>
                </a:lnTo>
                <a:lnTo>
                  <a:pt x="1448307" y="1162291"/>
                </a:lnTo>
                <a:lnTo>
                  <a:pt x="1411859" y="1083386"/>
                </a:lnTo>
                <a:lnTo>
                  <a:pt x="1405763" y="1111707"/>
                </a:lnTo>
                <a:lnTo>
                  <a:pt x="1395686" y="1103618"/>
                </a:lnTo>
                <a:lnTo>
                  <a:pt x="1391919" y="1100594"/>
                </a:lnTo>
                <a:close/>
              </a:path>
              <a:path w="1448307" h="1162291">
                <a:moveTo>
                  <a:pt x="1389634" y="1131938"/>
                </a:moveTo>
                <a:lnTo>
                  <a:pt x="1379495" y="1123873"/>
                </a:lnTo>
                <a:lnTo>
                  <a:pt x="1363344" y="1144079"/>
                </a:lnTo>
                <a:lnTo>
                  <a:pt x="1448307" y="1162291"/>
                </a:lnTo>
                <a:lnTo>
                  <a:pt x="1389634" y="1131938"/>
                </a:lnTo>
                <a:close/>
              </a:path>
              <a:path w="1448307" h="1162291">
                <a:moveTo>
                  <a:pt x="1411859" y="1083386"/>
                </a:moveTo>
                <a:lnTo>
                  <a:pt x="1395686" y="1103618"/>
                </a:lnTo>
                <a:lnTo>
                  <a:pt x="1405763" y="1111707"/>
                </a:lnTo>
                <a:lnTo>
                  <a:pt x="1411859" y="1083386"/>
                </a:lnTo>
                <a:close/>
              </a:path>
              <a:path w="1448307" h="1162291">
                <a:moveTo>
                  <a:pt x="16256" y="0"/>
                </a:moveTo>
                <a:lnTo>
                  <a:pt x="0" y="20320"/>
                </a:lnTo>
                <a:lnTo>
                  <a:pt x="60706" y="68834"/>
                </a:lnTo>
                <a:lnTo>
                  <a:pt x="76962" y="48641"/>
                </a:lnTo>
                <a:lnTo>
                  <a:pt x="1625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3540" y="236845"/>
            <a:ext cx="531911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579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=</a:t>
            </a:r>
            <a:r>
              <a:rPr sz="3600" b="1" spc="0" dirty="0" smtClean="0">
                <a:latin typeface="Arial"/>
                <a:cs typeface="Arial"/>
              </a:rPr>
              <a:t>=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(</a:t>
            </a:r>
            <a:r>
              <a:rPr sz="3600" b="1" spc="-159" dirty="0" smtClean="0">
                <a:latin typeface="Arial"/>
                <a:cs typeface="Arial"/>
              </a:rPr>
              <a:t>Equ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li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0" dirty="0" smtClean="0">
                <a:latin typeface="Arial"/>
                <a:cs typeface="Arial"/>
              </a:rPr>
              <a:t>y</a:t>
            </a:r>
            <a:r>
              <a:rPr sz="3600" b="1" spc="-23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Op</a:t>
            </a:r>
            <a:r>
              <a:rPr sz="3600" b="1" spc="-154" dirty="0" smtClean="0">
                <a:latin typeface="Arial"/>
                <a:cs typeface="Arial"/>
              </a:rPr>
              <a:t>erat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-154" dirty="0" smtClean="0">
                <a:latin typeface="Arial"/>
                <a:cs typeface="Arial"/>
              </a:rPr>
              <a:t>r</a:t>
            </a:r>
            <a:r>
              <a:rPr sz="3600" b="1" spc="0" dirty="0" smtClean="0">
                <a:latin typeface="Arial"/>
                <a:cs typeface="Arial"/>
              </a:rPr>
              <a:t>)</a:t>
            </a:r>
            <a:r>
              <a:rPr sz="3600" b="1" spc="-250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f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3640"/>
              </a:lnSpc>
            </a:pPr>
            <a:r>
              <a:rPr sz="3600" b="1" spc="-159" dirty="0" smtClean="0">
                <a:latin typeface="Arial"/>
                <a:cs typeface="Arial"/>
              </a:rPr>
              <a:t>Obj</a:t>
            </a:r>
            <a:r>
              <a:rPr sz="3600" b="1" spc="-154" dirty="0" smtClean="0">
                <a:latin typeface="Arial"/>
                <a:cs typeface="Arial"/>
              </a:rPr>
              <a:t>ec</a:t>
            </a:r>
            <a:r>
              <a:rPr sz="3600" b="1" spc="-150" dirty="0" smtClean="0">
                <a:latin typeface="Arial"/>
                <a:cs typeface="Arial"/>
              </a:rPr>
              <a:t>t</a:t>
            </a:r>
            <a:r>
              <a:rPr sz="3600" b="1" spc="-154" dirty="0" smtClean="0">
                <a:latin typeface="Arial"/>
                <a:cs typeface="Arial"/>
              </a:rPr>
              <a:t>-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4" dirty="0" smtClean="0">
                <a:latin typeface="Arial"/>
                <a:cs typeface="Arial"/>
              </a:rPr>
              <a:t>efe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39" dirty="0" smtClean="0">
                <a:latin typeface="Arial"/>
                <a:cs typeface="Arial"/>
              </a:rPr>
              <a:t>e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3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Equ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li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0" dirty="0" smtClean="0"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04687" y="694546"/>
            <a:ext cx="209605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:</a:t>
            </a:r>
            <a:r>
              <a:rPr sz="3600" b="1" spc="-300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56145" y="1136300"/>
            <a:ext cx="3945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:A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3540" y="1510312"/>
            <a:ext cx="2599875" cy="863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256"/>
              </a:spcBef>
            </a:pPr>
            <a:r>
              <a:rPr sz="1700" spc="-4" dirty="0" smtClean="0">
                <a:latin typeface="Arial"/>
                <a:cs typeface="Arial"/>
              </a:rPr>
              <a:t>/</a:t>
            </a:r>
            <a:r>
              <a:rPr sz="1700" spc="0" dirty="0" smtClean="0">
                <a:latin typeface="Arial"/>
                <a:cs typeface="Arial"/>
              </a:rPr>
              <a:t>/</a:t>
            </a:r>
            <a:r>
              <a:rPr sz="1700" spc="14" dirty="0" smtClean="0">
                <a:latin typeface="Arial"/>
                <a:cs typeface="Arial"/>
              </a:rPr>
              <a:t> </a:t>
            </a:r>
            <a:r>
              <a:rPr sz="1700" spc="0" dirty="0" smtClean="0">
                <a:latin typeface="Arial"/>
                <a:cs typeface="Arial"/>
              </a:rPr>
              <a:t>F</a:t>
            </a:r>
            <a:r>
              <a:rPr sz="1700" spc="4" dirty="0" smtClean="0">
                <a:latin typeface="Arial"/>
                <a:cs typeface="Arial"/>
              </a:rPr>
              <a:t>il</a:t>
            </a:r>
            <a:r>
              <a:rPr sz="1700" spc="0" dirty="0" smtClean="0">
                <a:latin typeface="Arial"/>
                <a:cs typeface="Arial"/>
              </a:rPr>
              <a:t>e</a:t>
            </a:r>
            <a:r>
              <a:rPr sz="1700" spc="-24" dirty="0" smtClean="0">
                <a:latin typeface="Arial"/>
                <a:cs typeface="Arial"/>
              </a:rPr>
              <a:t> </a:t>
            </a:r>
            <a:r>
              <a:rPr sz="1700" spc="4" dirty="0" smtClean="0">
                <a:latin typeface="Arial"/>
                <a:cs typeface="Arial"/>
              </a:rPr>
              <a:t>N</a:t>
            </a:r>
            <a:r>
              <a:rPr sz="1700" spc="0" dirty="0" smtClean="0">
                <a:latin typeface="Arial"/>
                <a:cs typeface="Arial"/>
              </a:rPr>
              <a:t>ame</a:t>
            </a:r>
            <a:r>
              <a:rPr sz="1700" spc="-4" dirty="0" smtClean="0">
                <a:latin typeface="Arial"/>
                <a:cs typeface="Arial"/>
              </a:rPr>
              <a:t> </a:t>
            </a:r>
            <a:r>
              <a:rPr sz="1700" spc="0" dirty="0" smtClean="0">
                <a:latin typeface="Arial"/>
                <a:cs typeface="Arial"/>
              </a:rPr>
              <a:t>:</a:t>
            </a:r>
            <a:r>
              <a:rPr sz="1700" spc="-19" dirty="0" smtClean="0">
                <a:latin typeface="Arial"/>
                <a:cs typeface="Arial"/>
              </a:rPr>
              <a:t> </a:t>
            </a:r>
            <a:r>
              <a:rPr sz="1700" spc="-175" dirty="0" smtClean="0">
                <a:latin typeface="Arial"/>
                <a:cs typeface="Arial"/>
              </a:rPr>
              <a:t>T</a:t>
            </a:r>
            <a:r>
              <a:rPr sz="1700" spc="0" dirty="0" smtClean="0">
                <a:latin typeface="Arial"/>
                <a:cs typeface="Arial"/>
              </a:rPr>
              <a:t>es</a:t>
            </a:r>
            <a:r>
              <a:rPr sz="1700" spc="-4" dirty="0" smtClean="0">
                <a:latin typeface="Arial"/>
                <a:cs typeface="Arial"/>
              </a:rPr>
              <a:t>t.</a:t>
            </a:r>
            <a:r>
              <a:rPr sz="1700" spc="4" dirty="0" smtClean="0">
                <a:latin typeface="Arial"/>
                <a:cs typeface="Arial"/>
              </a:rPr>
              <a:t>j</a:t>
            </a:r>
            <a:r>
              <a:rPr sz="1700" spc="0" dirty="0" smtClean="0">
                <a:latin typeface="Arial"/>
                <a:cs typeface="Arial"/>
              </a:rPr>
              <a:t>ava c</a:t>
            </a:r>
            <a:r>
              <a:rPr sz="1700" spc="4" dirty="0" smtClean="0">
                <a:latin typeface="Arial"/>
                <a:cs typeface="Arial"/>
              </a:rPr>
              <a:t>l</a:t>
            </a:r>
            <a:r>
              <a:rPr sz="1700" spc="0" dirty="0" smtClean="0">
                <a:latin typeface="Arial"/>
                <a:cs typeface="Arial"/>
              </a:rPr>
              <a:t>ass</a:t>
            </a:r>
            <a:r>
              <a:rPr sz="1700" spc="-99" dirty="0" smtClean="0">
                <a:latin typeface="Arial"/>
                <a:cs typeface="Arial"/>
              </a:rPr>
              <a:t> </a:t>
            </a:r>
            <a:r>
              <a:rPr sz="1700" spc="0" dirty="0" smtClean="0">
                <a:latin typeface="Arial"/>
                <a:cs typeface="Arial"/>
              </a:rPr>
              <a:t>A</a:t>
            </a:r>
            <a:r>
              <a:rPr sz="1700" spc="-94" dirty="0" smtClean="0">
                <a:latin typeface="Arial"/>
                <a:cs typeface="Arial"/>
              </a:rPr>
              <a:t> </a:t>
            </a:r>
            <a:r>
              <a:rPr sz="1700" spc="0" dirty="0" smtClean="0">
                <a:latin typeface="Arial"/>
                <a:cs typeface="Arial"/>
              </a:rPr>
              <a:t>{ }</a:t>
            </a:r>
            <a:r>
              <a:rPr sz="1700" spc="-4" dirty="0" smtClean="0">
                <a:latin typeface="Arial"/>
                <a:cs typeface="Arial"/>
              </a:rPr>
              <a:t> /</a:t>
            </a:r>
            <a:r>
              <a:rPr sz="1700" spc="0" dirty="0" smtClean="0">
                <a:latin typeface="Arial"/>
                <a:cs typeface="Arial"/>
              </a:rPr>
              <a:t>/</a:t>
            </a:r>
            <a:r>
              <a:rPr sz="1700" spc="14" dirty="0" smtClean="0">
                <a:latin typeface="Arial"/>
                <a:cs typeface="Arial"/>
              </a:rPr>
              <a:t> </a:t>
            </a:r>
            <a:r>
              <a:rPr sz="1700" spc="0" dirty="0" smtClean="0">
                <a:latin typeface="Arial"/>
                <a:cs typeface="Arial"/>
              </a:rPr>
              <a:t>End</a:t>
            </a:r>
            <a:r>
              <a:rPr sz="1700" spc="9" dirty="0" smtClean="0">
                <a:latin typeface="Arial"/>
                <a:cs typeface="Arial"/>
              </a:rPr>
              <a:t> </a:t>
            </a:r>
            <a:r>
              <a:rPr sz="1700" spc="0" dirty="0" smtClean="0">
                <a:latin typeface="Arial"/>
                <a:cs typeface="Arial"/>
              </a:rPr>
              <a:t>of c</a:t>
            </a:r>
            <a:r>
              <a:rPr sz="1700" spc="4" dirty="0" smtClean="0">
                <a:latin typeface="Arial"/>
                <a:cs typeface="Arial"/>
              </a:rPr>
              <a:t>l</a:t>
            </a:r>
            <a:r>
              <a:rPr sz="1700" spc="0" dirty="0" smtClean="0">
                <a:latin typeface="Arial"/>
                <a:cs typeface="Arial"/>
              </a:rPr>
              <a:t>ass</a:t>
            </a:r>
            <a:r>
              <a:rPr sz="1700" spc="-99" dirty="0" smtClean="0">
                <a:latin typeface="Arial"/>
                <a:cs typeface="Arial"/>
              </a:rPr>
              <a:t> </a:t>
            </a:r>
            <a:r>
              <a:rPr sz="1700" spc="0" dirty="0" smtClean="0">
                <a:latin typeface="Arial"/>
                <a:cs typeface="Arial"/>
              </a:rPr>
              <a:t>A class</a:t>
            </a:r>
            <a:r>
              <a:rPr sz="1700" spc="-34" dirty="0" smtClean="0">
                <a:latin typeface="Arial"/>
                <a:cs typeface="Arial"/>
              </a:rPr>
              <a:t> </a:t>
            </a:r>
            <a:r>
              <a:rPr sz="1700" spc="-179" dirty="0" smtClean="0">
                <a:latin typeface="Arial"/>
                <a:cs typeface="Arial"/>
              </a:rPr>
              <a:t>T</a:t>
            </a:r>
            <a:r>
              <a:rPr sz="1700" spc="0" dirty="0" smtClean="0">
                <a:latin typeface="Arial"/>
                <a:cs typeface="Arial"/>
              </a:rPr>
              <a:t>est</a:t>
            </a:r>
            <a:endParaRPr sz="1700">
              <a:latin typeface="Arial"/>
              <a:cs typeface="Arial"/>
            </a:endParaRPr>
          </a:p>
          <a:p>
            <a:pPr marL="12700" marR="24539">
              <a:lnSpc>
                <a:spcPts val="1670"/>
              </a:lnSpc>
              <a:spcBef>
                <a:spcPts val="1"/>
              </a:spcBef>
            </a:pPr>
            <a:r>
              <a:rPr sz="2550" spc="0" baseline="1705" dirty="0" smtClean="0">
                <a:latin typeface="Arial"/>
                <a:cs typeface="Arial"/>
              </a:rPr>
              <a:t>{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23813" y="1556289"/>
            <a:ext cx="433066" cy="14823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618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a1</a:t>
            </a:r>
            <a:endParaRPr sz="2400">
              <a:latin typeface="Arial"/>
              <a:cs typeface="Arial"/>
            </a:endParaRPr>
          </a:p>
          <a:p>
            <a:pPr marL="29463">
              <a:lnSpc>
                <a:spcPct val="95825"/>
              </a:lnSpc>
              <a:spcBef>
                <a:spcPts val="1574"/>
              </a:spcBef>
            </a:pP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a3</a:t>
            </a:r>
            <a:endParaRPr sz="2400">
              <a:latin typeface="Arial"/>
              <a:cs typeface="Arial"/>
            </a:endParaRPr>
          </a:p>
          <a:p>
            <a:pPr marL="15494" marR="20824">
              <a:lnSpc>
                <a:spcPct val="95825"/>
              </a:lnSpc>
              <a:spcBef>
                <a:spcPts val="1850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58939" y="2288197"/>
            <a:ext cx="39406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:A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6440" y="2339622"/>
            <a:ext cx="3482635" cy="449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89"/>
              </a:spcBef>
            </a:pPr>
            <a:r>
              <a:rPr sz="2550" spc="0" baseline="-1705" dirty="0" smtClean="0">
                <a:latin typeface="Arial"/>
                <a:cs typeface="Arial"/>
              </a:rPr>
              <a:t>pub</a:t>
            </a:r>
            <a:r>
              <a:rPr sz="2550" spc="4" baseline="-1705" dirty="0" smtClean="0">
                <a:latin typeface="Arial"/>
                <a:cs typeface="Arial"/>
              </a:rPr>
              <a:t>li</a:t>
            </a:r>
            <a:r>
              <a:rPr sz="2550" spc="0" baseline="-1705" dirty="0" smtClean="0">
                <a:latin typeface="Arial"/>
                <a:cs typeface="Arial"/>
              </a:rPr>
              <a:t>c</a:t>
            </a:r>
            <a:r>
              <a:rPr sz="2550" spc="-14" baseline="-1705" dirty="0" smtClean="0">
                <a:latin typeface="Arial"/>
                <a:cs typeface="Arial"/>
              </a:rPr>
              <a:t> </a:t>
            </a:r>
            <a:r>
              <a:rPr sz="2550" spc="0" baseline="-1705" dirty="0" smtClean="0">
                <a:latin typeface="Arial"/>
                <a:cs typeface="Arial"/>
              </a:rPr>
              <a:t>s</a:t>
            </a:r>
            <a:r>
              <a:rPr sz="2550" spc="-4" baseline="-1705" dirty="0" smtClean="0">
                <a:latin typeface="Arial"/>
                <a:cs typeface="Arial"/>
              </a:rPr>
              <a:t>t</a:t>
            </a:r>
            <a:r>
              <a:rPr sz="2550" spc="0" baseline="-1705" dirty="0" smtClean="0">
                <a:latin typeface="Arial"/>
                <a:cs typeface="Arial"/>
              </a:rPr>
              <a:t>a</a:t>
            </a:r>
            <a:r>
              <a:rPr sz="2550" spc="-4" baseline="-1705" dirty="0" smtClean="0">
                <a:latin typeface="Arial"/>
                <a:cs typeface="Arial"/>
              </a:rPr>
              <a:t>t</a:t>
            </a:r>
            <a:r>
              <a:rPr sz="2550" spc="4" baseline="-1705" dirty="0" smtClean="0">
                <a:latin typeface="Arial"/>
                <a:cs typeface="Arial"/>
              </a:rPr>
              <a:t>i</a:t>
            </a:r>
            <a:r>
              <a:rPr sz="2550" spc="0" baseline="-1705" dirty="0" smtClean="0">
                <a:latin typeface="Arial"/>
                <a:cs typeface="Arial"/>
              </a:rPr>
              <a:t>c</a:t>
            </a:r>
            <a:r>
              <a:rPr sz="2550" spc="9" baseline="-1705" dirty="0" smtClean="0">
                <a:latin typeface="Arial"/>
                <a:cs typeface="Arial"/>
              </a:rPr>
              <a:t> </a:t>
            </a:r>
            <a:r>
              <a:rPr sz="2550" spc="0" baseline="-1705" dirty="0" smtClean="0">
                <a:latin typeface="Arial"/>
                <a:cs typeface="Arial"/>
              </a:rPr>
              <a:t>vo</a:t>
            </a:r>
            <a:r>
              <a:rPr sz="2550" spc="4" baseline="-1705" dirty="0" smtClean="0">
                <a:latin typeface="Arial"/>
                <a:cs typeface="Arial"/>
              </a:rPr>
              <a:t>i</a:t>
            </a:r>
            <a:r>
              <a:rPr sz="2550" spc="0" baseline="-1705" dirty="0" smtClean="0">
                <a:latin typeface="Arial"/>
                <a:cs typeface="Arial"/>
              </a:rPr>
              <a:t>d main(St</a:t>
            </a:r>
            <a:r>
              <a:rPr sz="2550" spc="-4" baseline="-1705" dirty="0" smtClean="0">
                <a:latin typeface="Arial"/>
                <a:cs typeface="Arial"/>
              </a:rPr>
              <a:t>r</a:t>
            </a:r>
            <a:r>
              <a:rPr sz="2550" spc="4" baseline="-1705" dirty="0" smtClean="0">
                <a:latin typeface="Arial"/>
                <a:cs typeface="Arial"/>
              </a:rPr>
              <a:t>i</a:t>
            </a:r>
            <a:r>
              <a:rPr sz="2550" spc="0" baseline="-1705" dirty="0" smtClean="0">
                <a:latin typeface="Arial"/>
                <a:cs typeface="Arial"/>
              </a:rPr>
              <a:t>ng</a:t>
            </a:r>
            <a:r>
              <a:rPr sz="2550" spc="14" baseline="-1705" dirty="0" smtClean="0">
                <a:latin typeface="Arial"/>
                <a:cs typeface="Arial"/>
              </a:rPr>
              <a:t> </a:t>
            </a:r>
            <a:r>
              <a:rPr sz="2550" spc="0" baseline="-1705" dirty="0" smtClean="0">
                <a:latin typeface="Arial"/>
                <a:cs typeface="Arial"/>
              </a:rPr>
              <a:t>args</a:t>
            </a:r>
            <a:r>
              <a:rPr sz="2550" spc="-4" baseline="-1705" dirty="0" smtClean="0">
                <a:latin typeface="Arial"/>
                <a:cs typeface="Arial"/>
              </a:rPr>
              <a:t>[])</a:t>
            </a:r>
            <a:endParaRPr sz="1700">
              <a:latin typeface="Arial"/>
              <a:cs typeface="Arial"/>
            </a:endParaRPr>
          </a:p>
          <a:p>
            <a:pPr marL="12700" marR="32461">
              <a:lnSpc>
                <a:spcPts val="1685"/>
              </a:lnSpc>
            </a:pPr>
            <a:r>
              <a:rPr sz="1700" spc="0" dirty="0" smtClean="0">
                <a:latin typeface="Arial"/>
                <a:cs typeface="Arial"/>
              </a:rPr>
              <a:t>{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8194" y="2754150"/>
            <a:ext cx="194283" cy="656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630"/>
              </a:lnSpc>
              <a:spcBef>
                <a:spcPts val="256"/>
              </a:spcBef>
            </a:pPr>
            <a:r>
              <a:rPr sz="1700" spc="0" dirty="0" smtClean="0">
                <a:latin typeface="Arial"/>
                <a:cs typeface="Arial"/>
              </a:rPr>
              <a:t>A A A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12594" y="2754150"/>
            <a:ext cx="290731" cy="656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630"/>
              </a:lnSpc>
              <a:spcBef>
                <a:spcPts val="256"/>
              </a:spcBef>
            </a:pPr>
            <a:r>
              <a:rPr sz="1700" spc="0" dirty="0" smtClean="0">
                <a:latin typeface="Arial"/>
                <a:cs typeface="Arial"/>
              </a:rPr>
              <a:t>a1 a2 a3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27375" y="2754150"/>
            <a:ext cx="184243" cy="656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89"/>
              </a:spcBef>
            </a:pPr>
            <a:r>
              <a:rPr sz="2550" spc="0" baseline="-1705" dirty="0" smtClean="0">
                <a:latin typeface="Arial"/>
                <a:cs typeface="Arial"/>
              </a:rPr>
              <a:t>=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630"/>
              </a:lnSpc>
            </a:pPr>
            <a:r>
              <a:rPr sz="1700" spc="0" dirty="0" smtClean="0">
                <a:latin typeface="Arial"/>
                <a:cs typeface="Arial"/>
              </a:rPr>
              <a:t>=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685"/>
              </a:lnSpc>
              <a:spcBef>
                <a:spcPts val="2"/>
              </a:spcBef>
            </a:pPr>
            <a:r>
              <a:rPr sz="1700" spc="0" dirty="0" smtClean="0">
                <a:latin typeface="Arial"/>
                <a:cs typeface="Arial"/>
              </a:rPr>
              <a:t>=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41775" y="2754150"/>
            <a:ext cx="447051" cy="656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630"/>
              </a:lnSpc>
              <a:spcBef>
                <a:spcPts val="256"/>
              </a:spcBef>
            </a:pPr>
            <a:r>
              <a:rPr sz="1700" spc="0" dirty="0" smtClean="0">
                <a:latin typeface="Arial"/>
                <a:cs typeface="Arial"/>
              </a:rPr>
              <a:t>new new a1;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56175" y="2754150"/>
            <a:ext cx="399005" cy="449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256"/>
              </a:spcBef>
            </a:pPr>
            <a:r>
              <a:rPr sz="1700" spc="4" dirty="0" smtClean="0">
                <a:latin typeface="Arial"/>
                <a:cs typeface="Arial"/>
              </a:rPr>
              <a:t>A</a:t>
            </a:r>
            <a:r>
              <a:rPr sz="1700" spc="0" dirty="0" smtClean="0">
                <a:latin typeface="Arial"/>
                <a:cs typeface="Arial"/>
              </a:rPr>
              <a:t>(); </a:t>
            </a:r>
            <a:r>
              <a:rPr sz="1700" spc="4" dirty="0" smtClean="0">
                <a:latin typeface="Arial"/>
                <a:cs typeface="Arial"/>
              </a:rPr>
              <a:t>A</a:t>
            </a:r>
            <a:r>
              <a:rPr sz="1700" spc="0" dirty="0" smtClean="0">
                <a:latin typeface="Arial"/>
                <a:cs typeface="Arial"/>
              </a:rPr>
              <a:t>();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8194" y="3582959"/>
            <a:ext cx="3540512" cy="449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461">
              <a:lnSpc>
                <a:spcPts val="1789"/>
              </a:lnSpc>
              <a:spcBef>
                <a:spcPts val="89"/>
              </a:spcBef>
            </a:pPr>
            <a:r>
              <a:rPr sz="2550" spc="4" baseline="-1705" dirty="0" smtClean="0">
                <a:latin typeface="Arial"/>
                <a:cs typeface="Arial"/>
              </a:rPr>
              <a:t>i</a:t>
            </a:r>
            <a:r>
              <a:rPr sz="2550" spc="-4" baseline="-1705" dirty="0" smtClean="0">
                <a:latin typeface="Arial"/>
                <a:cs typeface="Arial"/>
              </a:rPr>
              <a:t>f</a:t>
            </a:r>
            <a:r>
              <a:rPr sz="2550" spc="0" baseline="-1705" dirty="0" smtClean="0">
                <a:latin typeface="Arial"/>
                <a:cs typeface="Arial"/>
              </a:rPr>
              <a:t>(a1 ==</a:t>
            </a:r>
            <a:r>
              <a:rPr sz="2550" spc="-14" baseline="-1705" dirty="0" smtClean="0">
                <a:latin typeface="Arial"/>
                <a:cs typeface="Arial"/>
              </a:rPr>
              <a:t> </a:t>
            </a:r>
            <a:r>
              <a:rPr sz="2550" spc="0" baseline="-1705" dirty="0" smtClean="0">
                <a:latin typeface="Arial"/>
                <a:cs typeface="Arial"/>
              </a:rPr>
              <a:t>a2)</a:t>
            </a:r>
            <a:endParaRPr sz="1700">
              <a:latin typeface="Arial"/>
              <a:cs typeface="Arial"/>
            </a:endParaRPr>
          </a:p>
          <a:p>
            <a:pPr marL="927100">
              <a:lnSpc>
                <a:spcPts val="1689"/>
              </a:lnSpc>
            </a:pPr>
            <a:r>
              <a:rPr sz="1700" spc="0" dirty="0" smtClean="0">
                <a:latin typeface="Arial"/>
                <a:cs typeface="Arial"/>
              </a:rPr>
              <a:t>S</a:t>
            </a:r>
            <a:r>
              <a:rPr sz="1700" spc="-19" dirty="0" smtClean="0">
                <a:latin typeface="Arial"/>
                <a:cs typeface="Arial"/>
              </a:rPr>
              <a:t>y</a:t>
            </a:r>
            <a:r>
              <a:rPr sz="1700" spc="0" dirty="0" smtClean="0">
                <a:latin typeface="Arial"/>
                <a:cs typeface="Arial"/>
              </a:rPr>
              <a:t>s</a:t>
            </a:r>
            <a:r>
              <a:rPr sz="1700" spc="-4" dirty="0" smtClean="0">
                <a:latin typeface="Arial"/>
                <a:cs typeface="Arial"/>
              </a:rPr>
              <a:t>t</a:t>
            </a:r>
            <a:r>
              <a:rPr sz="1700" spc="0" dirty="0" smtClean="0">
                <a:latin typeface="Arial"/>
                <a:cs typeface="Arial"/>
              </a:rPr>
              <a:t>em</a:t>
            </a:r>
            <a:r>
              <a:rPr sz="1700" spc="-9" dirty="0" smtClean="0">
                <a:latin typeface="Arial"/>
                <a:cs typeface="Arial"/>
              </a:rPr>
              <a:t>.</a:t>
            </a:r>
            <a:r>
              <a:rPr sz="1700" spc="0" dirty="0" smtClean="0">
                <a:latin typeface="Arial"/>
                <a:cs typeface="Arial"/>
              </a:rPr>
              <a:t>out</a:t>
            </a:r>
            <a:r>
              <a:rPr sz="1700" spc="-9" dirty="0" smtClean="0">
                <a:latin typeface="Arial"/>
                <a:cs typeface="Arial"/>
              </a:rPr>
              <a:t>.</a:t>
            </a:r>
            <a:r>
              <a:rPr sz="1700" spc="0" dirty="0" smtClean="0">
                <a:latin typeface="Arial"/>
                <a:cs typeface="Arial"/>
              </a:rPr>
              <a:t>printl</a:t>
            </a:r>
            <a:r>
              <a:rPr sz="1700" spc="4" dirty="0" smtClean="0">
                <a:latin typeface="Arial"/>
                <a:cs typeface="Arial"/>
              </a:rPr>
              <a:t>n</a:t>
            </a:r>
            <a:r>
              <a:rPr sz="1700" spc="0" dirty="0" smtClean="0">
                <a:latin typeface="Arial"/>
                <a:cs typeface="Arial"/>
              </a:rPr>
              <a:t>(</a:t>
            </a:r>
            <a:r>
              <a:rPr sz="1700" spc="-4" dirty="0" smtClean="0">
                <a:latin typeface="Arial"/>
                <a:cs typeface="Arial"/>
              </a:rPr>
              <a:t>“</a:t>
            </a:r>
            <a:r>
              <a:rPr sz="1700" spc="4" dirty="0" smtClean="0">
                <a:latin typeface="Arial"/>
                <a:cs typeface="Arial"/>
              </a:rPr>
              <a:t>H</a:t>
            </a:r>
            <a:r>
              <a:rPr sz="1700" spc="0" dirty="0" smtClean="0">
                <a:latin typeface="Arial"/>
                <a:cs typeface="Arial"/>
              </a:rPr>
              <a:t>e</a:t>
            </a:r>
            <a:r>
              <a:rPr sz="1700" spc="4" dirty="0" smtClean="0">
                <a:latin typeface="Arial"/>
                <a:cs typeface="Arial"/>
              </a:rPr>
              <a:t>ll</a:t>
            </a:r>
            <a:r>
              <a:rPr sz="1700" spc="0" dirty="0" smtClean="0">
                <a:latin typeface="Arial"/>
                <a:cs typeface="Arial"/>
              </a:rPr>
              <a:t>o”</a:t>
            </a:r>
            <a:r>
              <a:rPr sz="1700" spc="-4" dirty="0" smtClean="0">
                <a:latin typeface="Arial"/>
                <a:cs typeface="Arial"/>
              </a:rPr>
              <a:t>)</a:t>
            </a:r>
            <a:r>
              <a:rPr sz="1700" spc="0" dirty="0" smtClean="0">
                <a:latin typeface="Arial"/>
                <a:cs typeface="Arial"/>
              </a:rPr>
              <a:t>;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03773" y="3813714"/>
            <a:ext cx="2525674" cy="1427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3427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&lt;&lt;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T&gt;&gt;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:\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ava</a:t>
            </a:r>
            <a:r>
              <a:rPr sz="2400" spc="-6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6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est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120"/>
              </a:spcBef>
            </a:pP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Hi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120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nks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8194" y="3998115"/>
            <a:ext cx="455402" cy="241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sz="1700" spc="0" dirty="0" smtClean="0">
                <a:latin typeface="Arial"/>
                <a:cs typeface="Arial"/>
              </a:rPr>
              <a:t>e</a:t>
            </a:r>
            <a:r>
              <a:rPr sz="1700" spc="4" dirty="0" smtClean="0">
                <a:latin typeface="Arial"/>
                <a:cs typeface="Arial"/>
              </a:rPr>
              <a:t>l</a:t>
            </a:r>
            <a:r>
              <a:rPr sz="1700" spc="0" dirty="0" smtClean="0">
                <a:latin typeface="Arial"/>
                <a:cs typeface="Arial"/>
              </a:rPr>
              <a:t>se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2594" y="4205379"/>
            <a:ext cx="2336768" cy="241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sz="1700" spc="0" dirty="0" smtClean="0">
                <a:latin typeface="Arial"/>
                <a:cs typeface="Arial"/>
              </a:rPr>
              <a:t>S</a:t>
            </a:r>
            <a:r>
              <a:rPr sz="1700" spc="-19" dirty="0" smtClean="0">
                <a:latin typeface="Arial"/>
                <a:cs typeface="Arial"/>
              </a:rPr>
              <a:t>y</a:t>
            </a:r>
            <a:r>
              <a:rPr sz="1700" spc="0" dirty="0" smtClean="0">
                <a:latin typeface="Arial"/>
                <a:cs typeface="Arial"/>
              </a:rPr>
              <a:t>s</a:t>
            </a:r>
            <a:r>
              <a:rPr sz="1700" spc="-4" dirty="0" smtClean="0">
                <a:latin typeface="Arial"/>
                <a:cs typeface="Arial"/>
              </a:rPr>
              <a:t>t</a:t>
            </a:r>
            <a:r>
              <a:rPr sz="1700" spc="0" dirty="0" smtClean="0">
                <a:latin typeface="Arial"/>
                <a:cs typeface="Arial"/>
              </a:rPr>
              <a:t>em</a:t>
            </a:r>
            <a:r>
              <a:rPr sz="1700" spc="-9" dirty="0" smtClean="0">
                <a:latin typeface="Arial"/>
                <a:cs typeface="Arial"/>
              </a:rPr>
              <a:t>.</a:t>
            </a:r>
            <a:r>
              <a:rPr sz="1700" spc="0" dirty="0" smtClean="0">
                <a:latin typeface="Arial"/>
                <a:cs typeface="Arial"/>
              </a:rPr>
              <a:t>out</a:t>
            </a:r>
            <a:r>
              <a:rPr sz="1700" spc="-9" dirty="0" smtClean="0">
                <a:latin typeface="Arial"/>
                <a:cs typeface="Arial"/>
              </a:rPr>
              <a:t>.</a:t>
            </a:r>
            <a:r>
              <a:rPr sz="1700" spc="0" dirty="0" smtClean="0">
                <a:latin typeface="Arial"/>
                <a:cs typeface="Arial"/>
              </a:rPr>
              <a:t>printl</a:t>
            </a:r>
            <a:r>
              <a:rPr sz="1700" spc="4" dirty="0" smtClean="0">
                <a:latin typeface="Arial"/>
                <a:cs typeface="Arial"/>
              </a:rPr>
              <a:t>n</a:t>
            </a:r>
            <a:r>
              <a:rPr sz="1700" spc="-4" dirty="0" smtClean="0">
                <a:latin typeface="Arial"/>
                <a:cs typeface="Arial"/>
              </a:rPr>
              <a:t>(“</a:t>
            </a:r>
            <a:r>
              <a:rPr sz="1700" spc="4" dirty="0" smtClean="0">
                <a:latin typeface="Arial"/>
                <a:cs typeface="Arial"/>
              </a:rPr>
              <a:t>Hi</a:t>
            </a:r>
            <a:r>
              <a:rPr sz="1700" spc="0" dirty="0" smtClean="0">
                <a:latin typeface="Arial"/>
                <a:cs typeface="Arial"/>
              </a:rPr>
              <a:t>”</a:t>
            </a:r>
            <a:r>
              <a:rPr sz="1700" spc="-4" dirty="0" smtClean="0">
                <a:latin typeface="Arial"/>
                <a:cs typeface="Arial"/>
              </a:rPr>
              <a:t>)</a:t>
            </a:r>
            <a:r>
              <a:rPr sz="1700" spc="0" dirty="0" smtClean="0">
                <a:latin typeface="Arial"/>
                <a:cs typeface="Arial"/>
              </a:rPr>
              <a:t>;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8194" y="4619907"/>
            <a:ext cx="3749647" cy="449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0" indent="-914400">
              <a:lnSpc>
                <a:spcPts val="1630"/>
              </a:lnSpc>
              <a:spcBef>
                <a:spcPts val="256"/>
              </a:spcBef>
            </a:pPr>
            <a:r>
              <a:rPr sz="1700" spc="4" dirty="0" smtClean="0">
                <a:latin typeface="Arial"/>
                <a:cs typeface="Arial"/>
              </a:rPr>
              <a:t>i</a:t>
            </a:r>
            <a:r>
              <a:rPr sz="1700" spc="-4" dirty="0" smtClean="0">
                <a:latin typeface="Arial"/>
                <a:cs typeface="Arial"/>
              </a:rPr>
              <a:t>f</a:t>
            </a:r>
            <a:r>
              <a:rPr sz="1700" spc="0" dirty="0" smtClean="0">
                <a:latin typeface="Arial"/>
                <a:cs typeface="Arial"/>
              </a:rPr>
              <a:t>(a1</a:t>
            </a:r>
            <a:r>
              <a:rPr sz="1700" spc="9" dirty="0" smtClean="0">
                <a:latin typeface="Arial"/>
                <a:cs typeface="Arial"/>
              </a:rPr>
              <a:t> </a:t>
            </a:r>
            <a:r>
              <a:rPr sz="1700" spc="0" dirty="0" smtClean="0">
                <a:latin typeface="Arial"/>
                <a:cs typeface="Arial"/>
              </a:rPr>
              <a:t>==</a:t>
            </a:r>
            <a:r>
              <a:rPr sz="1700" spc="-14" dirty="0" smtClean="0">
                <a:latin typeface="Arial"/>
                <a:cs typeface="Arial"/>
              </a:rPr>
              <a:t> </a:t>
            </a:r>
            <a:r>
              <a:rPr sz="1700" spc="0" dirty="0" smtClean="0">
                <a:latin typeface="Arial"/>
                <a:cs typeface="Arial"/>
              </a:rPr>
              <a:t>a3) S</a:t>
            </a:r>
            <a:r>
              <a:rPr sz="1700" spc="-19" dirty="0" smtClean="0">
                <a:latin typeface="Arial"/>
                <a:cs typeface="Arial"/>
              </a:rPr>
              <a:t>y</a:t>
            </a:r>
            <a:r>
              <a:rPr sz="1700" spc="0" dirty="0" smtClean="0">
                <a:latin typeface="Arial"/>
                <a:cs typeface="Arial"/>
              </a:rPr>
              <a:t>s</a:t>
            </a:r>
            <a:r>
              <a:rPr sz="1700" spc="-4" dirty="0" smtClean="0">
                <a:latin typeface="Arial"/>
                <a:cs typeface="Arial"/>
              </a:rPr>
              <a:t>t</a:t>
            </a:r>
            <a:r>
              <a:rPr sz="1700" spc="0" dirty="0" smtClean="0">
                <a:latin typeface="Arial"/>
                <a:cs typeface="Arial"/>
              </a:rPr>
              <a:t>em</a:t>
            </a:r>
            <a:r>
              <a:rPr sz="1700" spc="-9" dirty="0" smtClean="0">
                <a:latin typeface="Arial"/>
                <a:cs typeface="Arial"/>
              </a:rPr>
              <a:t>.</a:t>
            </a:r>
            <a:r>
              <a:rPr sz="1700" spc="0" dirty="0" smtClean="0">
                <a:latin typeface="Arial"/>
                <a:cs typeface="Arial"/>
              </a:rPr>
              <a:t>out</a:t>
            </a:r>
            <a:r>
              <a:rPr sz="1700" spc="-9" dirty="0" smtClean="0">
                <a:latin typeface="Arial"/>
                <a:cs typeface="Arial"/>
              </a:rPr>
              <a:t>.</a:t>
            </a:r>
            <a:r>
              <a:rPr sz="1700" spc="0" dirty="0" smtClean="0">
                <a:latin typeface="Arial"/>
                <a:cs typeface="Arial"/>
              </a:rPr>
              <a:t>printl</a:t>
            </a:r>
            <a:r>
              <a:rPr sz="1700" spc="4" dirty="0" smtClean="0">
                <a:latin typeface="Arial"/>
                <a:cs typeface="Arial"/>
              </a:rPr>
              <a:t>n</a:t>
            </a:r>
            <a:r>
              <a:rPr sz="1700" spc="0" dirty="0" smtClean="0">
                <a:latin typeface="Arial"/>
                <a:cs typeface="Arial"/>
              </a:rPr>
              <a:t>(</a:t>
            </a:r>
            <a:r>
              <a:rPr sz="1700" spc="-4" dirty="0" smtClean="0">
                <a:latin typeface="Arial"/>
                <a:cs typeface="Arial"/>
              </a:rPr>
              <a:t>“</a:t>
            </a:r>
            <a:r>
              <a:rPr sz="1700" spc="14" dirty="0" smtClean="0">
                <a:latin typeface="Arial"/>
                <a:cs typeface="Arial"/>
              </a:rPr>
              <a:t>T</a:t>
            </a:r>
            <a:r>
              <a:rPr sz="1700" spc="0" dirty="0" smtClean="0">
                <a:latin typeface="Arial"/>
                <a:cs typeface="Arial"/>
              </a:rPr>
              <a:t>hanks”</a:t>
            </a:r>
            <a:r>
              <a:rPr sz="1700" spc="-4" dirty="0" smtClean="0">
                <a:latin typeface="Arial"/>
                <a:cs typeface="Arial"/>
              </a:rPr>
              <a:t>)</a:t>
            </a:r>
            <a:r>
              <a:rPr sz="1700" spc="0" dirty="0" smtClean="0">
                <a:latin typeface="Arial"/>
                <a:cs typeface="Arial"/>
              </a:rPr>
              <a:t>;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8194" y="5034188"/>
            <a:ext cx="455358" cy="242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45"/>
              </a:lnSpc>
              <a:spcBef>
                <a:spcPts val="92"/>
              </a:spcBef>
            </a:pPr>
            <a:r>
              <a:rPr sz="1700" spc="0" dirty="0" smtClean="0">
                <a:latin typeface="Arial"/>
                <a:cs typeface="Arial"/>
              </a:rPr>
              <a:t>else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2594" y="5241953"/>
            <a:ext cx="3029713" cy="241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sz="1700" spc="0" dirty="0" smtClean="0">
                <a:latin typeface="Arial"/>
                <a:cs typeface="Arial"/>
              </a:rPr>
              <a:t>S</a:t>
            </a:r>
            <a:r>
              <a:rPr sz="1700" spc="-19" dirty="0" smtClean="0">
                <a:latin typeface="Arial"/>
                <a:cs typeface="Arial"/>
              </a:rPr>
              <a:t>y</a:t>
            </a:r>
            <a:r>
              <a:rPr sz="1700" spc="0" dirty="0" smtClean="0">
                <a:latin typeface="Arial"/>
                <a:cs typeface="Arial"/>
              </a:rPr>
              <a:t>s</a:t>
            </a:r>
            <a:r>
              <a:rPr sz="1700" spc="-4" dirty="0" smtClean="0">
                <a:latin typeface="Arial"/>
                <a:cs typeface="Arial"/>
              </a:rPr>
              <a:t>t</a:t>
            </a:r>
            <a:r>
              <a:rPr sz="1700" spc="0" dirty="0" smtClean="0">
                <a:latin typeface="Arial"/>
                <a:cs typeface="Arial"/>
              </a:rPr>
              <a:t>em</a:t>
            </a:r>
            <a:r>
              <a:rPr sz="1700" spc="-9" dirty="0" smtClean="0">
                <a:latin typeface="Arial"/>
                <a:cs typeface="Arial"/>
              </a:rPr>
              <a:t>.</a:t>
            </a:r>
            <a:r>
              <a:rPr sz="1700" spc="0" dirty="0" smtClean="0">
                <a:latin typeface="Arial"/>
                <a:cs typeface="Arial"/>
              </a:rPr>
              <a:t>out</a:t>
            </a:r>
            <a:r>
              <a:rPr sz="1700" spc="-9" dirty="0" smtClean="0">
                <a:latin typeface="Arial"/>
                <a:cs typeface="Arial"/>
              </a:rPr>
              <a:t>.</a:t>
            </a:r>
            <a:r>
              <a:rPr sz="1700" spc="0" dirty="0" smtClean="0">
                <a:latin typeface="Arial"/>
                <a:cs typeface="Arial"/>
              </a:rPr>
              <a:t>printl</a:t>
            </a:r>
            <a:r>
              <a:rPr sz="1700" spc="4" dirty="0" smtClean="0">
                <a:latin typeface="Arial"/>
                <a:cs typeface="Arial"/>
              </a:rPr>
              <a:t>n</a:t>
            </a:r>
            <a:r>
              <a:rPr sz="1700" spc="0" dirty="0" smtClean="0">
                <a:latin typeface="Arial"/>
                <a:cs typeface="Arial"/>
              </a:rPr>
              <a:t>(</a:t>
            </a:r>
            <a:r>
              <a:rPr sz="1700" spc="-4" dirty="0" smtClean="0">
                <a:latin typeface="Arial"/>
                <a:cs typeface="Arial"/>
              </a:rPr>
              <a:t>“</a:t>
            </a:r>
            <a:r>
              <a:rPr sz="1700" spc="-34" dirty="0" smtClean="0">
                <a:latin typeface="Arial"/>
                <a:cs typeface="Arial"/>
              </a:rPr>
              <a:t>W</a:t>
            </a:r>
            <a:r>
              <a:rPr sz="1700" spc="0" dirty="0" smtClean="0">
                <a:latin typeface="Arial"/>
                <a:cs typeface="Arial"/>
              </a:rPr>
              <a:t>e</a:t>
            </a:r>
            <a:r>
              <a:rPr sz="1700" spc="4" dirty="0" smtClean="0">
                <a:latin typeface="Arial"/>
                <a:cs typeface="Arial"/>
              </a:rPr>
              <a:t>l</a:t>
            </a:r>
            <a:r>
              <a:rPr sz="1700" spc="0" dirty="0" smtClean="0">
                <a:latin typeface="Arial"/>
                <a:cs typeface="Arial"/>
              </a:rPr>
              <a:t>come</a:t>
            </a:r>
            <a:r>
              <a:rPr sz="1700" spc="-4" dirty="0" smtClean="0">
                <a:latin typeface="Arial"/>
                <a:cs typeface="Arial"/>
              </a:rPr>
              <a:t>”</a:t>
            </a:r>
            <a:r>
              <a:rPr sz="1700" spc="0" dirty="0" smtClean="0">
                <a:latin typeface="Arial"/>
                <a:cs typeface="Arial"/>
              </a:rPr>
              <a:t>);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5656481"/>
            <a:ext cx="2120704" cy="449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6559">
              <a:lnSpc>
                <a:spcPts val="1785"/>
              </a:lnSpc>
              <a:spcBef>
                <a:spcPts val="89"/>
              </a:spcBef>
            </a:pPr>
            <a:r>
              <a:rPr sz="2550" spc="-4" baseline="-1705" dirty="0" smtClean="0">
                <a:latin typeface="Arial"/>
                <a:cs typeface="Arial"/>
              </a:rPr>
              <a:t>}/</a:t>
            </a:r>
            <a:r>
              <a:rPr sz="2550" spc="0" baseline="-1705" dirty="0" smtClean="0">
                <a:latin typeface="Arial"/>
                <a:cs typeface="Arial"/>
              </a:rPr>
              <a:t>/ End</a:t>
            </a:r>
            <a:r>
              <a:rPr sz="2550" spc="9" baseline="-1705" dirty="0" smtClean="0">
                <a:latin typeface="Arial"/>
                <a:cs typeface="Arial"/>
              </a:rPr>
              <a:t> </a:t>
            </a:r>
            <a:r>
              <a:rPr sz="2550" spc="0" baseline="-1705" dirty="0" smtClean="0">
                <a:latin typeface="Arial"/>
                <a:cs typeface="Arial"/>
              </a:rPr>
              <a:t>of Me</a:t>
            </a:r>
            <a:r>
              <a:rPr sz="2550" spc="-9" baseline="-1705" dirty="0" smtClean="0">
                <a:latin typeface="Arial"/>
                <a:cs typeface="Arial"/>
              </a:rPr>
              <a:t>t</a:t>
            </a:r>
            <a:r>
              <a:rPr sz="2550" spc="0" baseline="-1705" dirty="0" smtClean="0">
                <a:latin typeface="Arial"/>
                <a:cs typeface="Arial"/>
              </a:rPr>
              <a:t>hod</a:t>
            </a:r>
            <a:endParaRPr sz="1700">
              <a:latin typeface="Arial"/>
              <a:cs typeface="Arial"/>
            </a:endParaRPr>
          </a:p>
          <a:p>
            <a:pPr marL="12700" marR="32461">
              <a:lnSpc>
                <a:spcPts val="1685"/>
              </a:lnSpc>
            </a:pPr>
            <a:r>
              <a:rPr sz="1700" spc="-4" dirty="0" smtClean="0">
                <a:latin typeface="Arial"/>
                <a:cs typeface="Arial"/>
              </a:rPr>
              <a:t>}/</a:t>
            </a:r>
            <a:r>
              <a:rPr sz="1700" spc="0" dirty="0" smtClean="0">
                <a:latin typeface="Arial"/>
                <a:cs typeface="Arial"/>
              </a:rPr>
              <a:t>/</a:t>
            </a:r>
            <a:r>
              <a:rPr sz="1700" spc="14" dirty="0" smtClean="0">
                <a:latin typeface="Arial"/>
                <a:cs typeface="Arial"/>
              </a:rPr>
              <a:t> </a:t>
            </a:r>
            <a:r>
              <a:rPr sz="1700" spc="0" dirty="0" smtClean="0">
                <a:latin typeface="Arial"/>
                <a:cs typeface="Arial"/>
              </a:rPr>
              <a:t>End of</a:t>
            </a:r>
            <a:r>
              <a:rPr sz="1700" spc="-19" dirty="0" smtClean="0">
                <a:latin typeface="Arial"/>
                <a:cs typeface="Arial"/>
              </a:rPr>
              <a:t> </a:t>
            </a:r>
            <a:r>
              <a:rPr sz="1700" spc="-175" dirty="0" smtClean="0">
                <a:latin typeface="Arial"/>
                <a:cs typeface="Arial"/>
              </a:rPr>
              <a:t>T</a:t>
            </a:r>
            <a:r>
              <a:rPr sz="1700" spc="0" dirty="0" smtClean="0">
                <a:latin typeface="Arial"/>
                <a:cs typeface="Arial"/>
              </a:rPr>
              <a:t>est</a:t>
            </a:r>
            <a:r>
              <a:rPr sz="1700" spc="-4" dirty="0" smtClean="0">
                <a:latin typeface="Arial"/>
                <a:cs typeface="Arial"/>
              </a:rPr>
              <a:t> </a:t>
            </a:r>
            <a:r>
              <a:rPr sz="1700" spc="0" dirty="0" smtClean="0">
                <a:latin typeface="Arial"/>
                <a:cs typeface="Arial"/>
              </a:rPr>
              <a:t>c</a:t>
            </a:r>
            <a:r>
              <a:rPr sz="1700" spc="4" dirty="0" smtClean="0">
                <a:latin typeface="Arial"/>
                <a:cs typeface="Arial"/>
              </a:rPr>
              <a:t>l</a:t>
            </a:r>
            <a:r>
              <a:rPr sz="1700" spc="0" dirty="0" smtClean="0">
                <a:latin typeface="Arial"/>
                <a:cs typeface="Arial"/>
              </a:rPr>
              <a:t>ass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4592" y="5958179"/>
            <a:ext cx="5960321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=‘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equ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ality</a:t>
            </a:r>
            <a:r>
              <a:rPr sz="2700" b="1" spc="-3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pe</a:t>
            </a:r>
            <a:r>
              <a:rPr sz="2700" b="1" spc="-3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-3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he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or 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ob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je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39" baseline="3034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r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tur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true o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ly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je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-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39" baseline="1517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nces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-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ts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me 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ob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je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6233" y="2618994"/>
            <a:ext cx="4572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203185" y="1466850"/>
            <a:ext cx="4572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90FDAF-C588-46BF-9AEC-B1F1C99DCC38}"/>
</file>

<file path=customXml/itemProps2.xml><?xml version="1.0" encoding="utf-8"?>
<ds:datastoreItem xmlns:ds="http://schemas.openxmlformats.org/officeDocument/2006/customXml" ds:itemID="{2C601112-1170-4C5E-8285-B464C0C35804}"/>
</file>

<file path=customXml/itemProps3.xml><?xml version="1.0" encoding="utf-8"?>
<ds:datastoreItem xmlns:ds="http://schemas.openxmlformats.org/officeDocument/2006/customXml" ds:itemID="{F3D3DE0C-522D-4C37-9AB1-7E42B225682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1744</Words>
  <Application>Microsoft Office PowerPoint</Application>
  <PresentationFormat>On-screen Show (4:3)</PresentationFormat>
  <Paragraphs>611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Rounded MT Bold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Rishi Gupta [MU - Jaipur]</cp:lastModifiedBy>
  <cp:revision>1</cp:revision>
  <dcterms:modified xsi:type="dcterms:W3CDTF">2018-09-01T05:30:15Z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