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2"/>
  </p:normalViewPr>
  <p:slideViewPr>
    <p:cSldViewPr>
      <p:cViewPr varScale="1">
        <p:scale>
          <a:sx n="103" d="100"/>
          <a:sy n="103" d="100"/>
        </p:scale>
        <p:origin x="18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opi</a:t>
            </a:r>
            <a:r>
              <a:rPr sz="3600" b="1" spc="-15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591920"/>
            <a:ext cx="162371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Creat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6285" y="1591920"/>
            <a:ext cx="90986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289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our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0024" y="1591920"/>
            <a:ext cx="92371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Own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830" y="1591920"/>
            <a:ext cx="187373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Pac</a:t>
            </a:r>
            <a:r>
              <a:rPr sz="3200" spc="4" dirty="0">
                <a:latin typeface="Arial"/>
                <a:cs typeface="Arial"/>
              </a:rPr>
              <a:t>k</a:t>
            </a:r>
            <a:r>
              <a:rPr sz="3200" spc="0" dirty="0">
                <a:latin typeface="Arial"/>
                <a:cs typeface="Arial"/>
              </a:rPr>
              <a:t>ag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6849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5237" y="1591920"/>
            <a:ext cx="94732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Ja</a:t>
            </a:r>
            <a:r>
              <a:rPr sz="3200" spc="4" dirty="0">
                <a:latin typeface="Arial"/>
                <a:cs typeface="Arial"/>
              </a:rPr>
              <a:t>v</a:t>
            </a:r>
            <a:r>
              <a:rPr sz="3200" spc="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2205228"/>
            <a:ext cx="4392167" cy="3509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4510" y="4261866"/>
            <a:ext cx="484631" cy="534923"/>
          </a:xfrm>
          <a:custGeom>
            <a:avLst/>
            <a:gdLst/>
            <a:ahLst/>
            <a:cxnLst/>
            <a:rect l="l" t="t" r="r" b="b"/>
            <a:pathLst>
              <a:path w="484631" h="534924">
                <a:moveTo>
                  <a:pt x="363473" y="242315"/>
                </a:moveTo>
                <a:lnTo>
                  <a:pt x="484631" y="242315"/>
                </a:lnTo>
                <a:lnTo>
                  <a:pt x="242315" y="0"/>
                </a:lnTo>
                <a:lnTo>
                  <a:pt x="0" y="242315"/>
                </a:lnTo>
                <a:lnTo>
                  <a:pt x="121157" y="242315"/>
                </a:lnTo>
                <a:lnTo>
                  <a:pt x="121157" y="534923"/>
                </a:lnTo>
                <a:lnTo>
                  <a:pt x="363473" y="534923"/>
                </a:lnTo>
                <a:lnTo>
                  <a:pt x="363473" y="2423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4510" y="4261866"/>
            <a:ext cx="484631" cy="534923"/>
          </a:xfrm>
          <a:custGeom>
            <a:avLst/>
            <a:gdLst/>
            <a:ahLst/>
            <a:cxnLst/>
            <a:rect l="l" t="t" r="r" b="b"/>
            <a:pathLst>
              <a:path w="484631" h="534924">
                <a:moveTo>
                  <a:pt x="484631" y="242315"/>
                </a:moveTo>
                <a:lnTo>
                  <a:pt x="242315" y="0"/>
                </a:lnTo>
                <a:lnTo>
                  <a:pt x="0" y="242315"/>
                </a:lnTo>
                <a:lnTo>
                  <a:pt x="121157" y="242315"/>
                </a:lnTo>
                <a:lnTo>
                  <a:pt x="121157" y="534923"/>
                </a:lnTo>
              </a:path>
              <a:path w="484631" h="534924">
                <a:moveTo>
                  <a:pt x="121157" y="534923"/>
                </a:moveTo>
                <a:lnTo>
                  <a:pt x="363473" y="534923"/>
                </a:lnTo>
                <a:lnTo>
                  <a:pt x="363473" y="339851"/>
                </a:lnTo>
              </a:path>
              <a:path w="484631" h="534924">
                <a:moveTo>
                  <a:pt x="484631" y="242315"/>
                </a:moveTo>
                <a:lnTo>
                  <a:pt x="363473" y="242315"/>
                </a:lnTo>
                <a:lnTo>
                  <a:pt x="363473" y="3398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48469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po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0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24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8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424" y="1464252"/>
            <a:ext cx="54565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Sup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8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want</a:t>
            </a:r>
            <a:r>
              <a:rPr sz="2200" spc="-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spc="-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9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20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1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5264" y="1464252"/>
            <a:ext cx="25325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8817" y="1464252"/>
            <a:ext cx="62557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2420" y="1464252"/>
            <a:ext cx="64063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ABC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3354" y="1464252"/>
            <a:ext cx="11233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sz="2200" spc="9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0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684" y="2110272"/>
            <a:ext cx="4051100" cy="2124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F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il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sz="1400" b="1" i="1" spc="-2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ame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: </a:t>
            </a:r>
            <a:r>
              <a:rPr sz="1400" b="1" i="1" spc="-54" dirty="0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est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.j</a:t>
            </a:r>
            <a:r>
              <a:rPr sz="1400" b="1" i="1" spc="-14" dirty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va</a:t>
            </a:r>
            <a:endParaRPr sz="1400" dirty="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po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sz="1400" b="1" i="1" spc="-1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my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p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acka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g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.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my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p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sz="1400" b="1" i="1" spc="-14" dirty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k</a:t>
            </a:r>
            <a:r>
              <a:rPr sz="1400" b="1" i="1" spc="-14" dirty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g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A.ABC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.*;</a:t>
            </a:r>
            <a:endParaRPr sz="1400" dirty="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ass</a:t>
            </a:r>
            <a:r>
              <a:rPr sz="1400" b="1" i="1" spc="-2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54" dirty="0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est</a:t>
            </a:r>
            <a:endParaRPr sz="1400" dirty="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70"/>
              </a:spcBef>
            </a:pP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pub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li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sz="1400" b="1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stat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sz="1400" b="1" i="1" spc="-3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sz="1400" b="1" i="1" spc="-1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ma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(St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ri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g</a:t>
            </a:r>
            <a:r>
              <a:rPr sz="1400" b="1" i="1" spc="-3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g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s[</a:t>
            </a:r>
            <a:r>
              <a:rPr sz="1400" b="1" i="1" spc="9" dirty="0">
                <a:solidFill>
                  <a:srgbClr val="C0504D"/>
                </a:solidFill>
                <a:latin typeface="Arial"/>
                <a:cs typeface="Arial"/>
              </a:rPr>
              <a:t>]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927100" marR="26746">
              <a:lnSpc>
                <a:spcPct val="95825"/>
              </a:lnSpc>
              <a:spcBef>
                <a:spcPts val="70"/>
              </a:spcBef>
            </a:pP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1826166" marR="909124" indent="0" algn="ctr">
              <a:lnSpc>
                <a:spcPct val="100041"/>
              </a:lnSpc>
              <a:spcBef>
                <a:spcPts val="70"/>
              </a:spcBef>
            </a:pP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1</a:t>
            </a:r>
            <a:r>
              <a:rPr sz="1400" b="1" i="1" spc="-1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 n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ew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 B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)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; C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c1</a:t>
            </a:r>
            <a:r>
              <a:rPr sz="1400" b="1" i="1" spc="-1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 n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ew</a:t>
            </a:r>
            <a:r>
              <a:rPr sz="1400" b="1" i="1" spc="-1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)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927100" marR="26746">
              <a:lnSpc>
                <a:spcPct val="95825"/>
              </a:lnSpc>
            </a:pP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} 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f 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et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ho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d</a:t>
            </a:r>
            <a:endParaRPr sz="1400" dirty="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} </a:t>
            </a:r>
            <a:r>
              <a:rPr sz="1400" b="1" i="1" spc="4" dirty="0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sz="1400" b="1" i="1" spc="-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4" dirty="0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f class</a:t>
            </a:r>
            <a:r>
              <a:rPr sz="1400" b="1" i="1" spc="-2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i="1" spc="-54" dirty="0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sz="1400" b="1" i="1" spc="0" dirty="0">
                <a:solidFill>
                  <a:srgbClr val="C0504D"/>
                </a:solidFill>
                <a:latin typeface="Arial"/>
                <a:cs typeface="Arial"/>
              </a:rPr>
              <a:t>est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456" y="4949952"/>
            <a:ext cx="3255349" cy="584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45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i="1" spc="-2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re </a:t>
            </a:r>
            <a:r>
              <a:rPr sz="3000" b="1" i="1" spc="10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000" b="1" i="1" spc="9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-15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i="1" spc="-34" baseline="27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i="1" spc="4" baseline="2730" dirty="0">
                <a:solidFill>
                  <a:srgbClr val="FF0000"/>
                </a:solidFill>
                <a:latin typeface="Calibri"/>
                <a:cs typeface="Calibri"/>
              </a:rPr>
              <a:t>t.</a:t>
            </a:r>
            <a:r>
              <a:rPr sz="3000" b="1" i="1" spc="-9" baseline="273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ava </a:t>
            </a:r>
            <a:r>
              <a:rPr sz="3000" b="1" i="1" spc="8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00" b="1" i="1" spc="-4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le </a:t>
            </a:r>
            <a:r>
              <a:rPr sz="3000" b="1" i="1" spc="10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3000" b="1" i="1" spc="8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-14" baseline="136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3000" b="1" i="1" spc="8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000" b="1" i="1" spc="100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="1" i="1" spc="-4" baseline="136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00" b="1" i="1" spc="-4" baseline="13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b="1" i="1" spc="-14" baseline="1365" dirty="0">
                <a:solidFill>
                  <a:srgbClr val="FF0000"/>
                </a:solidFill>
                <a:latin typeface="Calibri"/>
                <a:cs typeface="Calibri"/>
              </a:rPr>
              <a:t>ia</a:t>
            </a:r>
            <a:r>
              <a:rPr sz="3000" b="1" i="1" spc="-9" baseline="136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i="1" spc="-14" baseline="136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b="1" i="1" spc="10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-14" baseline="1365" dirty="0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i="1" spc="-4" baseline="13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i="1" spc="100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-14" baseline="136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0671" y="4949952"/>
            <a:ext cx="943289" cy="88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03" marR="619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i="1" spc="-9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i="1" spc="-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="1" i="1" spc="-14" baseline="136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3000" b="1" i="1" spc="-64" baseline="136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i="1" spc="-4" baseline="136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46125" marR="907">
              <a:lnSpc>
                <a:spcPts val="2405"/>
              </a:lnSpc>
              <a:spcBef>
                <a:spcPts val="0"/>
              </a:spcBef>
            </a:pP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i="1" spc="-14" baseline="136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ove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456" y="5559882"/>
            <a:ext cx="101100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-19" baseline="27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i="1" spc="-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ru</a:t>
            </a:r>
            <a:r>
              <a:rPr sz="3000" b="1" i="1" spc="-9" baseline="2730" dirty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9842" y="5559882"/>
            <a:ext cx="38796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="1" i="1" spc="4" baseline="2730" dirty="0">
                <a:solidFill>
                  <a:srgbClr val="FF0000"/>
                </a:solidFill>
                <a:latin typeface="Calibri"/>
                <a:cs typeface="Calibri"/>
              </a:rPr>
              <a:t>.e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9343" y="5559882"/>
            <a:ext cx="26004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8923" y="5559882"/>
            <a:ext cx="107351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a   </a:t>
            </a:r>
            <a:r>
              <a:rPr sz="3000" b="1" i="1" spc="20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-25" baseline="273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ld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56" y="5864682"/>
            <a:ext cx="133088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-39" baseline="27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00" b="1" i="1" spc="4" baseline="27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i="1" spc="-50" baseline="27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ge.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000" b="1" i="1" spc="-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0000"/>
                </a:solidFill>
                <a:latin typeface="Calibri"/>
                <a:cs typeface="Calibri"/>
              </a:rPr>
              <a:t>there.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347" y="5864682"/>
            <a:ext cx="91704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8379" y="5864682"/>
            <a:ext cx="4646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3783" y="5864682"/>
            <a:ext cx="8742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i="1" spc="-39" baseline="273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3000" b="1" i="1" spc="-9" baseline="2730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sz="3000" b="1" i="1" spc="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9397" y="5864682"/>
            <a:ext cx="21101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i="1" spc="-14" baseline="273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0" y="1772412"/>
            <a:ext cx="3134868" cy="3096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9014" y="3646170"/>
            <a:ext cx="978408" cy="143256"/>
          </a:xfrm>
          <a:custGeom>
            <a:avLst/>
            <a:gdLst/>
            <a:ahLst/>
            <a:cxnLst/>
            <a:rect l="l" t="t" r="r" b="b"/>
            <a:pathLst>
              <a:path w="978408" h="143255">
                <a:moveTo>
                  <a:pt x="906780" y="107441"/>
                </a:moveTo>
                <a:lnTo>
                  <a:pt x="906780" y="143255"/>
                </a:lnTo>
                <a:lnTo>
                  <a:pt x="978408" y="71627"/>
                </a:lnTo>
                <a:lnTo>
                  <a:pt x="906780" y="0"/>
                </a:lnTo>
                <a:lnTo>
                  <a:pt x="906780" y="35813"/>
                </a:lnTo>
                <a:lnTo>
                  <a:pt x="0" y="35813"/>
                </a:lnTo>
                <a:lnTo>
                  <a:pt x="0" y="107441"/>
                </a:lnTo>
                <a:lnTo>
                  <a:pt x="906780" y="10744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9014" y="3646170"/>
            <a:ext cx="978408" cy="143256"/>
          </a:xfrm>
          <a:custGeom>
            <a:avLst/>
            <a:gdLst/>
            <a:ahLst/>
            <a:cxnLst/>
            <a:rect l="l" t="t" r="r" b="b"/>
            <a:pathLst>
              <a:path w="978408" h="143255">
                <a:moveTo>
                  <a:pt x="0" y="35813"/>
                </a:moveTo>
                <a:lnTo>
                  <a:pt x="906780" y="35813"/>
                </a:lnTo>
                <a:lnTo>
                  <a:pt x="906780" y="0"/>
                </a:lnTo>
                <a:lnTo>
                  <a:pt x="978408" y="71627"/>
                </a:lnTo>
                <a:lnTo>
                  <a:pt x="906780" y="143255"/>
                </a:lnTo>
                <a:lnTo>
                  <a:pt x="906780" y="107441"/>
                </a:lnTo>
                <a:lnTo>
                  <a:pt x="0" y="107441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7422" y="3717798"/>
            <a:ext cx="143255" cy="978407"/>
          </a:xfrm>
          <a:custGeom>
            <a:avLst/>
            <a:gdLst/>
            <a:ahLst/>
            <a:cxnLst/>
            <a:rect l="l" t="t" r="r" b="b"/>
            <a:pathLst>
              <a:path w="143255" h="978407">
                <a:moveTo>
                  <a:pt x="71627" y="978407"/>
                </a:moveTo>
                <a:lnTo>
                  <a:pt x="143255" y="906779"/>
                </a:lnTo>
                <a:lnTo>
                  <a:pt x="107441" y="906779"/>
                </a:lnTo>
                <a:lnTo>
                  <a:pt x="107441" y="0"/>
                </a:lnTo>
                <a:lnTo>
                  <a:pt x="35813" y="0"/>
                </a:lnTo>
                <a:lnTo>
                  <a:pt x="35813" y="906779"/>
                </a:lnTo>
                <a:lnTo>
                  <a:pt x="0" y="906779"/>
                </a:lnTo>
                <a:lnTo>
                  <a:pt x="71627" y="978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7422" y="3717798"/>
            <a:ext cx="143255" cy="978407"/>
          </a:xfrm>
          <a:custGeom>
            <a:avLst/>
            <a:gdLst/>
            <a:ahLst/>
            <a:cxnLst/>
            <a:rect l="l" t="t" r="r" b="b"/>
            <a:pathLst>
              <a:path w="143255" h="978407">
                <a:moveTo>
                  <a:pt x="0" y="906779"/>
                </a:moveTo>
                <a:lnTo>
                  <a:pt x="35813" y="906779"/>
                </a:lnTo>
                <a:lnTo>
                  <a:pt x="35813" y="0"/>
                </a:lnTo>
                <a:lnTo>
                  <a:pt x="107441" y="0"/>
                </a:lnTo>
                <a:lnTo>
                  <a:pt x="107441" y="906779"/>
                </a:lnTo>
                <a:lnTo>
                  <a:pt x="143255" y="906779"/>
                </a:lnTo>
                <a:lnTo>
                  <a:pt x="71627" y="978407"/>
                </a:lnTo>
                <a:lnTo>
                  <a:pt x="0" y="90677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236845"/>
            <a:ext cx="469303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>
                <a:latin typeface="Arial"/>
                <a:cs typeface="Arial"/>
              </a:rPr>
              <a:t>Wh</a:t>
            </a:r>
            <a:r>
              <a:rPr sz="3600" b="1" spc="-15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rr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75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28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>
                <a:latin typeface="Arial"/>
                <a:cs typeface="Arial"/>
              </a:rPr>
              <a:t>Follo</a:t>
            </a:r>
            <a:r>
              <a:rPr sz="3600" b="1" spc="-150" dirty="0">
                <a:latin typeface="Arial"/>
                <a:cs typeface="Arial"/>
              </a:rPr>
              <a:t>win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254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od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780692"/>
            <a:ext cx="4679185" cy="2719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-9" baseline="273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port </a:t>
            </a:r>
            <a:r>
              <a:rPr sz="3000" spc="-39" baseline="273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3000" spc="9" baseline="2730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4" baseline="27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34" baseline="2730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ag</a:t>
            </a:r>
            <a:r>
              <a:rPr sz="3000" spc="-4" baseline="273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000" spc="-44" baseline="273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3000" spc="9" baseline="2730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4" baseline="27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34" baseline="2730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-14" baseline="2730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14" baseline="273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9" baseline="2730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AB</a:t>
            </a:r>
            <a:r>
              <a:rPr sz="3000" spc="-44" baseline="27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14" baseline="2730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000" spc="0" baseline="2730" dirty="0">
                <a:solidFill>
                  <a:srgbClr val="C0504D"/>
                </a:solidFill>
                <a:latin typeface="Calibri"/>
                <a:cs typeface="Calibri"/>
              </a:rPr>
              <a:t>*;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5"/>
              </a:lnSpc>
              <a:spcBef>
                <a:spcPts val="13"/>
              </a:spcBef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-4" baseline="1365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port</a:t>
            </a:r>
            <a:r>
              <a:rPr sz="3000" spc="-9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39" baseline="1365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yp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9" baseline="136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34" baseline="1365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age.</a:t>
            </a:r>
            <a:r>
              <a:rPr sz="3000" spc="-39" baseline="1365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yp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9" baseline="136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-34" baseline="1365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-14" baseline="1365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eB.</a:t>
            </a:r>
            <a:r>
              <a:rPr sz="3000" spc="-9" baseline="136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J</a:t>
            </a:r>
            <a:r>
              <a:rPr sz="3000" spc="-29" baseline="1365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.*;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class</a:t>
            </a:r>
            <a:r>
              <a:rPr sz="3000" spc="9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184" baseline="136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29" baseline="136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404">
              <a:lnSpc>
                <a:spcPts val="2400"/>
              </a:lnSpc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blic</a:t>
            </a:r>
            <a:r>
              <a:rPr sz="3000" spc="-4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29" baseline="136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-25" baseline="1365" dirty="0">
                <a:solidFill>
                  <a:srgbClr val="C0504D"/>
                </a:solidFill>
                <a:latin typeface="Calibri"/>
                <a:cs typeface="Calibri"/>
              </a:rPr>
              <a:t>ta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tic</a:t>
            </a:r>
            <a:r>
              <a:rPr sz="3000" spc="29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29" baseline="136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oid</a:t>
            </a:r>
            <a:r>
              <a:rPr sz="3000" spc="-9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ma</a:t>
            </a:r>
            <a:r>
              <a:rPr sz="3000" spc="-9" baseline="1365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(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String</a:t>
            </a:r>
            <a:r>
              <a:rPr sz="3000" spc="14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-25" baseline="1365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gs</a:t>
            </a:r>
            <a:r>
              <a:rPr sz="3000" spc="-4" baseline="1365" dirty="0">
                <a:solidFill>
                  <a:srgbClr val="C0504D"/>
                </a:solidFill>
                <a:latin typeface="Calibri"/>
                <a:cs typeface="Calibri"/>
              </a:rPr>
              <a:t>[])</a:t>
            </a:r>
            <a:endParaRPr sz="2000">
              <a:latin typeface="Calibri"/>
              <a:cs typeface="Calibri"/>
            </a:endParaRPr>
          </a:p>
          <a:p>
            <a:pPr marL="927404" marR="38176">
              <a:lnSpc>
                <a:spcPts val="2400"/>
              </a:lnSpc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404" marR="38176">
              <a:lnSpc>
                <a:spcPts val="2400"/>
              </a:lnSpc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A a1 =</a:t>
            </a:r>
            <a:r>
              <a:rPr sz="3000" spc="-4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3000" spc="-14" baseline="136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w A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(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927404" marR="38176">
              <a:lnSpc>
                <a:spcPts val="2400"/>
              </a:lnSpc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} 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/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/</a:t>
            </a:r>
            <a:r>
              <a:rPr sz="3000" spc="-14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nd</a:t>
            </a:r>
            <a:r>
              <a:rPr sz="3000" spc="-14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of</a:t>
            </a:r>
            <a:r>
              <a:rPr sz="3000" spc="-9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spc="-9" baseline="136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thod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} 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/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/</a:t>
            </a:r>
            <a:r>
              <a:rPr sz="3000" spc="-14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4" baseline="136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nd</a:t>
            </a:r>
            <a:r>
              <a:rPr sz="3000" spc="-14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of</a:t>
            </a:r>
            <a:r>
              <a:rPr sz="3000" spc="-9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class</a:t>
            </a:r>
            <a:r>
              <a:rPr sz="3000" spc="9" baseline="13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184" baseline="136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29" baseline="136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0" baseline="136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110" y="4799854"/>
            <a:ext cx="707548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000" spc="-1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is p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ent</a:t>
            </a:r>
            <a:r>
              <a:rPr sz="2000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in both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the imported</a:t>
            </a:r>
            <a:r>
              <a:rPr sz="2000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sz="2000" spc="9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ges</a:t>
            </a:r>
            <a:r>
              <a:rPr sz="2000" spc="-1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IJ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o cl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000" spc="-1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has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ferred</a:t>
            </a:r>
            <a:r>
              <a:rPr sz="2000" spc="-3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a its fully qualified</a:t>
            </a:r>
            <a:r>
              <a:rPr sz="200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659" y="5660622"/>
            <a:ext cx="7904149" cy="802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cka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e.m</a:t>
            </a:r>
            <a:r>
              <a:rPr sz="1800" spc="-14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A.ABC.A</a:t>
            </a:r>
            <a:r>
              <a:rPr sz="1800" spc="-3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1800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w m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cka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e.</a:t>
            </a:r>
            <a:r>
              <a:rPr sz="1800" spc="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9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.ABC.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3743121" marR="3757523" algn="ctr">
              <a:lnSpc>
                <a:spcPct val="95825"/>
              </a:lnSpc>
            </a:pP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1539" marR="138683" algn="ctr">
              <a:lnSpc>
                <a:spcPct val="95825"/>
              </a:lnSpc>
              <a:spcBef>
                <a:spcPts val="90"/>
              </a:spcBef>
            </a:pP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cka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e.m</a:t>
            </a:r>
            <a:r>
              <a:rPr sz="1800" spc="-14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JK.A</a:t>
            </a:r>
            <a:r>
              <a:rPr sz="1800" spc="-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8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cka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e.m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ack</a:t>
            </a:r>
            <a:r>
              <a:rPr sz="18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JK.</a:t>
            </a:r>
            <a:r>
              <a:rPr sz="1800" spc="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2514" y="5014767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5328" y="5014767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87162-9D94-4044-AAAD-557D68E8363B}"/>
              </a:ext>
            </a:extLst>
          </p:cNvPr>
          <p:cNvSpPr txBox="1"/>
          <p:nvPr/>
        </p:nvSpPr>
        <p:spPr>
          <a:xfrm>
            <a:off x="883262" y="2438400"/>
            <a:ext cx="76321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Package access can be done in three possible ways: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1.Import statement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2.Inheritance(Extending the imported class)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3.Using fully qualified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460791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In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odu</a:t>
            </a:r>
            <a:r>
              <a:rPr sz="3600" b="1" spc="-139" dirty="0">
                <a:latin typeface="Arial"/>
                <a:cs typeface="Arial"/>
              </a:rPr>
              <a:t>c</a:t>
            </a:r>
            <a:r>
              <a:rPr sz="3600" b="1" spc="-144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0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4079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40795"/>
            <a:ext cx="7708777" cy="2195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Packages</a:t>
            </a:r>
            <a:r>
              <a:rPr sz="2400" b="1" i="1" spc="2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enable group</a:t>
            </a:r>
            <a:r>
              <a:rPr sz="2400" b="1" i="1" spc="4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ng</a:t>
            </a:r>
            <a:r>
              <a:rPr sz="2400" b="1" i="1" spc="-1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of</a:t>
            </a:r>
            <a:r>
              <a:rPr sz="2400" b="1" i="1" spc="-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functional</a:t>
            </a:r>
            <a:r>
              <a:rPr sz="2400" b="1" i="1" spc="9" dirty="0">
                <a:latin typeface="Arial"/>
                <a:cs typeface="Arial"/>
              </a:rPr>
              <a:t>l</a:t>
            </a:r>
            <a:r>
              <a:rPr sz="2400" b="1" i="1" spc="0" dirty="0">
                <a:latin typeface="Arial"/>
                <a:cs typeface="Arial"/>
              </a:rPr>
              <a:t>y</a:t>
            </a:r>
            <a:r>
              <a:rPr sz="2400" b="1" i="1" spc="-2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re</a:t>
            </a:r>
            <a:r>
              <a:rPr sz="2400" b="1" i="1" spc="4" dirty="0">
                <a:latin typeface="Arial"/>
                <a:cs typeface="Arial"/>
              </a:rPr>
              <a:t>l</a:t>
            </a:r>
            <a:r>
              <a:rPr sz="2400" b="1" i="1" spc="0" dirty="0">
                <a:latin typeface="Arial"/>
                <a:cs typeface="Arial"/>
              </a:rPr>
              <a:t>ated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590"/>
              </a:lnSpc>
              <a:spcBef>
                <a:spcPts val="1"/>
              </a:spcBef>
            </a:pPr>
            <a:r>
              <a:rPr sz="2400" b="1" i="1" spc="0" dirty="0">
                <a:latin typeface="Arial"/>
                <a:cs typeface="Arial"/>
              </a:rPr>
              <a:t>clas</a:t>
            </a:r>
            <a:r>
              <a:rPr sz="2400" b="1" i="1" spc="-9" dirty="0">
                <a:latin typeface="Arial"/>
                <a:cs typeface="Arial"/>
              </a:rPr>
              <a:t>s</a:t>
            </a:r>
            <a:r>
              <a:rPr sz="2400" b="1" i="1" spc="0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2700" marR="476995">
              <a:lnSpc>
                <a:spcPts val="2759"/>
              </a:lnSpc>
              <a:spcBef>
                <a:spcPts val="280"/>
              </a:spcBef>
            </a:pPr>
            <a:r>
              <a:rPr sz="2400" b="1" i="1" spc="0" dirty="0">
                <a:latin typeface="Arial"/>
                <a:cs typeface="Arial"/>
              </a:rPr>
              <a:t>Package</a:t>
            </a:r>
            <a:r>
              <a:rPr sz="2400" b="1" i="1" spc="2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names a</a:t>
            </a:r>
            <a:r>
              <a:rPr sz="2400" b="1" i="1" spc="4" dirty="0">
                <a:latin typeface="Arial"/>
                <a:cs typeface="Arial"/>
              </a:rPr>
              <a:t>r</a:t>
            </a:r>
            <a:r>
              <a:rPr sz="2400" b="1" i="1" spc="0" dirty="0">
                <a:latin typeface="Arial"/>
                <a:cs typeface="Arial"/>
              </a:rPr>
              <a:t>e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dot</a:t>
            </a:r>
            <a:r>
              <a:rPr sz="2400" b="1" i="1" spc="-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separa</a:t>
            </a:r>
            <a:r>
              <a:rPr sz="2400" b="1" i="1" spc="4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ed,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e.g.,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java.</a:t>
            </a:r>
            <a:r>
              <a:rPr sz="2400" b="1" i="1" spc="4" dirty="0">
                <a:latin typeface="Arial"/>
                <a:cs typeface="Arial"/>
              </a:rPr>
              <a:t>l</a:t>
            </a:r>
            <a:r>
              <a:rPr sz="2400" b="1" i="1" spc="0" dirty="0">
                <a:latin typeface="Arial"/>
                <a:cs typeface="Arial"/>
              </a:rPr>
              <a:t>ang. </a:t>
            </a:r>
            <a:endParaRPr sz="2400">
              <a:latin typeface="Arial"/>
              <a:cs typeface="Arial"/>
            </a:endParaRPr>
          </a:p>
          <a:p>
            <a:pPr marL="12700" marR="476995">
              <a:lnSpc>
                <a:spcPts val="2759"/>
              </a:lnSpc>
              <a:spcBef>
                <a:spcPts val="408"/>
              </a:spcBef>
            </a:pPr>
            <a:r>
              <a:rPr sz="2400" b="1" i="1" spc="0" dirty="0">
                <a:latin typeface="Arial"/>
                <a:cs typeface="Arial"/>
              </a:rPr>
              <a:t>Package</a:t>
            </a:r>
            <a:r>
              <a:rPr sz="2400" b="1" i="1" spc="2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names have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a correspondence</a:t>
            </a:r>
            <a:r>
              <a:rPr sz="2400" b="1" i="1" spc="29" dirty="0">
                <a:latin typeface="Arial"/>
                <a:cs typeface="Arial"/>
              </a:rPr>
              <a:t> </a:t>
            </a:r>
            <a:r>
              <a:rPr sz="2400" b="1" i="1" spc="4" dirty="0">
                <a:latin typeface="Arial"/>
                <a:cs typeface="Arial"/>
              </a:rPr>
              <a:t>w</a:t>
            </a:r>
            <a:r>
              <a:rPr sz="2400" b="1" i="1" spc="0" dirty="0">
                <a:latin typeface="Arial"/>
                <a:cs typeface="Arial"/>
              </a:rPr>
              <a:t>i</a:t>
            </a:r>
            <a:r>
              <a:rPr sz="2400" b="1" i="1" spc="9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h</a:t>
            </a:r>
            <a:r>
              <a:rPr sz="2400" b="1" i="1" spc="-2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195"/>
              </a:lnSpc>
              <a:spcBef>
                <a:spcPts val="518"/>
              </a:spcBef>
            </a:pPr>
            <a:r>
              <a:rPr sz="3600" b="1" i="1" spc="0" baseline="1207" dirty="0">
                <a:latin typeface="Arial"/>
                <a:cs typeface="Arial"/>
              </a:rPr>
              <a:t>directory </a:t>
            </a:r>
            <a:r>
              <a:rPr sz="3600" b="1" i="1" spc="-4" baseline="1207" dirty="0">
                <a:latin typeface="Arial"/>
                <a:cs typeface="Arial"/>
              </a:rPr>
              <a:t>s</a:t>
            </a:r>
            <a:r>
              <a:rPr sz="3600" b="1" i="1" spc="0" baseline="1207" dirty="0">
                <a:latin typeface="Arial"/>
                <a:cs typeface="Arial"/>
              </a:rPr>
              <a:t>t</a:t>
            </a:r>
            <a:r>
              <a:rPr sz="3600" b="1" i="1" spc="4" baseline="1207" dirty="0">
                <a:latin typeface="Arial"/>
                <a:cs typeface="Arial"/>
              </a:rPr>
              <a:t>r</a:t>
            </a:r>
            <a:r>
              <a:rPr sz="3600" b="1" i="1" spc="0" baseline="1207" dirty="0">
                <a:latin typeface="Arial"/>
                <a:cs typeface="Arial"/>
              </a:rPr>
              <a:t>ucture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95"/>
              </a:spcBef>
            </a:pPr>
            <a:r>
              <a:rPr sz="2400" b="1" i="1" spc="-4" dirty="0">
                <a:latin typeface="Arial"/>
                <a:cs typeface="Arial"/>
              </a:rPr>
              <a:t>Package</a:t>
            </a:r>
            <a:r>
              <a:rPr sz="2400" b="1" i="1" spc="0" dirty="0">
                <a:latin typeface="Arial"/>
                <a:cs typeface="Arial"/>
              </a:rPr>
              <a:t>s</a:t>
            </a:r>
            <a:r>
              <a:rPr sz="2400" b="1" i="1" spc="-54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Avo</a:t>
            </a:r>
            <a:r>
              <a:rPr sz="2400" b="1" i="1" spc="0" dirty="0">
                <a:latin typeface="Arial"/>
                <a:cs typeface="Arial"/>
              </a:rPr>
              <a:t>id </a:t>
            </a:r>
            <a:r>
              <a:rPr sz="2400" b="1" i="1" spc="-4" dirty="0">
                <a:latin typeface="Arial"/>
                <a:cs typeface="Arial"/>
              </a:rPr>
              <a:t>nam</a:t>
            </a:r>
            <a:r>
              <a:rPr sz="2400" b="1" i="1" spc="0" dirty="0">
                <a:latin typeface="Arial"/>
                <a:cs typeface="Arial"/>
              </a:rPr>
              <a:t>e </a:t>
            </a:r>
            <a:r>
              <a:rPr sz="2400" b="1" i="1" spc="-4" dirty="0">
                <a:latin typeface="Arial"/>
                <a:cs typeface="Arial"/>
              </a:rPr>
              <a:t>spac</a:t>
            </a:r>
            <a:r>
              <a:rPr sz="2400" b="1" i="1" spc="0" dirty="0">
                <a:latin typeface="Arial"/>
                <a:cs typeface="Arial"/>
              </a:rPr>
              <a:t>e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co</a:t>
            </a:r>
            <a:r>
              <a:rPr sz="2400" b="1" i="1" spc="4" dirty="0">
                <a:latin typeface="Arial"/>
                <a:cs typeface="Arial"/>
              </a:rPr>
              <a:t>l</a:t>
            </a:r>
            <a:r>
              <a:rPr sz="2400" b="1" i="1" spc="0" dirty="0">
                <a:latin typeface="Arial"/>
                <a:cs typeface="Arial"/>
              </a:rPr>
              <a:t>li</a:t>
            </a:r>
            <a:r>
              <a:rPr sz="2400" b="1" i="1" spc="-4" dirty="0">
                <a:latin typeface="Arial"/>
                <a:cs typeface="Arial"/>
              </a:rPr>
              <a:t>s</a:t>
            </a:r>
            <a:r>
              <a:rPr sz="2400" b="1" i="1" spc="0" dirty="0">
                <a:latin typeface="Arial"/>
                <a:cs typeface="Arial"/>
              </a:rPr>
              <a:t>i</a:t>
            </a:r>
            <a:r>
              <a:rPr sz="2400" b="1" i="1" spc="-4" dirty="0">
                <a:latin typeface="Arial"/>
                <a:cs typeface="Arial"/>
              </a:rPr>
              <a:t>on</a:t>
            </a:r>
            <a:r>
              <a:rPr sz="2400" b="1" i="1" spc="0" dirty="0">
                <a:latin typeface="Arial"/>
                <a:cs typeface="Arial"/>
              </a:rPr>
              <a:t>.</a:t>
            </a:r>
            <a:r>
              <a:rPr sz="2400" b="1" i="1" spc="-39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Ther</a:t>
            </a:r>
            <a:r>
              <a:rPr sz="2400" b="1" i="1" spc="0" dirty="0">
                <a:latin typeface="Arial"/>
                <a:cs typeface="Arial"/>
              </a:rPr>
              <a:t>e</a:t>
            </a:r>
            <a:r>
              <a:rPr sz="2400" b="1" i="1" spc="4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ca</a:t>
            </a:r>
            <a:r>
              <a:rPr sz="2400" b="1" i="1" spc="0" dirty="0">
                <a:latin typeface="Arial"/>
                <a:cs typeface="Arial"/>
              </a:rPr>
              <a:t>n </a:t>
            </a:r>
            <a:r>
              <a:rPr sz="2400" b="1" i="1" spc="-4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272569"/>
            <a:ext cx="177800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3406178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3735990"/>
            <a:ext cx="5016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be t</a:t>
            </a:r>
            <a:r>
              <a:rPr sz="2400" b="1" i="1" spc="9" dirty="0">
                <a:latin typeface="Arial"/>
                <a:cs typeface="Arial"/>
              </a:rPr>
              <a:t>w</a:t>
            </a:r>
            <a:r>
              <a:rPr sz="2400" b="1" i="1" spc="0" dirty="0">
                <a:latin typeface="Arial"/>
                <a:cs typeface="Arial"/>
              </a:rPr>
              <a:t>o</a:t>
            </a:r>
            <a:r>
              <a:rPr sz="2400" b="1" i="1" spc="-2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classes</a:t>
            </a:r>
            <a:r>
              <a:rPr sz="2400" b="1" i="1" spc="1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w</a:t>
            </a:r>
            <a:r>
              <a:rPr sz="2400" b="1" i="1" spc="9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th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same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name </a:t>
            </a:r>
            <a:r>
              <a:rPr sz="2400" b="1" i="1" spc="4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545" y="3735990"/>
            <a:ext cx="2510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a </a:t>
            </a:r>
            <a:r>
              <a:rPr sz="2400" b="1" i="1" spc="-4" dirty="0">
                <a:latin typeface="Arial"/>
                <a:cs typeface="Arial"/>
              </a:rPr>
              <a:t>s</a:t>
            </a:r>
            <a:r>
              <a:rPr sz="2400" b="1" i="1" spc="0" dirty="0">
                <a:latin typeface="Arial"/>
                <a:cs typeface="Arial"/>
              </a:rPr>
              <a:t>ame</a:t>
            </a:r>
            <a:r>
              <a:rPr sz="2400" b="1" i="1" spc="2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Package.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4065174"/>
            <a:ext cx="76737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But </a:t>
            </a:r>
            <a:r>
              <a:rPr sz="2400" b="1" i="1" spc="4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wo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pa</a:t>
            </a:r>
            <a:r>
              <a:rPr sz="2400" b="1" i="1" spc="-4" dirty="0">
                <a:latin typeface="Arial"/>
                <a:cs typeface="Arial"/>
              </a:rPr>
              <a:t>c</a:t>
            </a:r>
            <a:r>
              <a:rPr sz="2400" b="1" i="1" spc="0" dirty="0">
                <a:latin typeface="Arial"/>
                <a:cs typeface="Arial"/>
              </a:rPr>
              <a:t>ka</a:t>
            </a:r>
            <a:r>
              <a:rPr sz="2400" b="1" i="1" spc="-4" dirty="0">
                <a:latin typeface="Arial"/>
                <a:cs typeface="Arial"/>
              </a:rPr>
              <a:t>g</a:t>
            </a:r>
            <a:r>
              <a:rPr sz="2400" b="1" i="1" spc="0" dirty="0">
                <a:latin typeface="Arial"/>
                <a:cs typeface="Arial"/>
              </a:rPr>
              <a:t>es</a:t>
            </a:r>
            <a:r>
              <a:rPr sz="2400" b="1" i="1" spc="2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can have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a</a:t>
            </a:r>
            <a:r>
              <a:rPr sz="2400" b="1" i="1" spc="-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class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w</a:t>
            </a:r>
            <a:r>
              <a:rPr sz="2400" b="1" i="1" spc="9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th</a:t>
            </a:r>
            <a:r>
              <a:rPr sz="2400" b="1" i="1" spc="-2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same name.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46751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868" y="4467510"/>
            <a:ext cx="2718612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1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Ex</a:t>
            </a:r>
            <a:r>
              <a:rPr sz="2400" b="1" i="1" spc="-4" dirty="0">
                <a:latin typeface="Arial"/>
                <a:cs typeface="Arial"/>
              </a:rPr>
              <a:t>a</a:t>
            </a:r>
            <a:r>
              <a:rPr sz="2400" b="1" i="1" spc="0" dirty="0">
                <a:latin typeface="Arial"/>
                <a:cs typeface="Arial"/>
              </a:rPr>
              <a:t>ct</a:t>
            </a:r>
            <a:r>
              <a:rPr sz="2400" b="1" i="1" spc="1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Name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of</a:t>
            </a:r>
            <a:r>
              <a:rPr sz="2400" b="1" i="1" spc="-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7271" marR="57">
              <a:lnSpc>
                <a:spcPts val="2590"/>
              </a:lnSpc>
              <a:spcBef>
                <a:spcPts val="1"/>
              </a:spcBef>
            </a:pPr>
            <a:r>
              <a:rPr sz="2400" b="1" i="1" spc="0" dirty="0">
                <a:latin typeface="Arial"/>
                <a:cs typeface="Arial"/>
              </a:rPr>
              <a:t>structur</a:t>
            </a:r>
            <a:r>
              <a:rPr sz="2400" b="1" i="1" spc="-4" dirty="0">
                <a:latin typeface="Arial"/>
                <a:cs typeface="Arial"/>
              </a:rPr>
              <a:t>e</a:t>
            </a:r>
            <a:r>
              <a:rPr sz="2400" b="1" i="1" spc="0" dirty="0">
                <a:latin typeface="Arial"/>
                <a:cs typeface="Arial"/>
              </a:rPr>
              <a:t>. &lt;&lt; F</a:t>
            </a:r>
            <a:r>
              <a:rPr sz="2400" b="1" i="1" spc="-4" dirty="0">
                <a:latin typeface="Arial"/>
                <a:cs typeface="Arial"/>
              </a:rPr>
              <a:t>u</a:t>
            </a:r>
            <a:r>
              <a:rPr sz="2400" b="1" i="1" spc="0" dirty="0">
                <a:latin typeface="Arial"/>
                <a:cs typeface="Arial"/>
              </a:rPr>
              <a:t>l</a:t>
            </a:r>
            <a:r>
              <a:rPr sz="2400" b="1" i="1" spc="4" dirty="0">
                <a:latin typeface="Arial"/>
                <a:cs typeface="Arial"/>
              </a:rPr>
              <a:t>l</a:t>
            </a:r>
            <a:r>
              <a:rPr sz="2400" b="1" i="1" spc="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80"/>
              </a:spcBef>
            </a:pP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java.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b="1" i="1" spc="-4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.S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400" b="1" i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095" y="4467510"/>
            <a:ext cx="47067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c</a:t>
            </a:r>
            <a:r>
              <a:rPr sz="2400" b="1" i="1" spc="4" dirty="0">
                <a:latin typeface="Arial"/>
                <a:cs typeface="Arial"/>
              </a:rPr>
              <a:t>l</a:t>
            </a:r>
            <a:r>
              <a:rPr sz="2400" b="1" i="1" spc="0" dirty="0">
                <a:latin typeface="Arial"/>
                <a:cs typeface="Arial"/>
              </a:rPr>
              <a:t>ass </a:t>
            </a:r>
            <a:r>
              <a:rPr sz="2400" b="1" i="1" spc="4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s ident</a:t>
            </a:r>
            <a:r>
              <a:rPr sz="2400" b="1" i="1" spc="4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fed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by i</a:t>
            </a:r>
            <a:r>
              <a:rPr sz="2400" b="1" i="1" spc="4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s</a:t>
            </a:r>
            <a:r>
              <a:rPr sz="2400" b="1" i="1" spc="-1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pa</a:t>
            </a:r>
            <a:r>
              <a:rPr sz="2400" b="1" i="1" spc="-4" dirty="0">
                <a:latin typeface="Arial"/>
                <a:cs typeface="Arial"/>
              </a:rPr>
              <a:t>c</a:t>
            </a:r>
            <a:r>
              <a:rPr sz="2400" b="1" i="1" spc="0" dirty="0">
                <a:latin typeface="Arial"/>
                <a:cs typeface="Arial"/>
              </a:rPr>
              <a:t>ka</a:t>
            </a:r>
            <a:r>
              <a:rPr sz="2400" b="1" i="1" spc="-4" dirty="0">
                <a:latin typeface="Arial"/>
                <a:cs typeface="Arial"/>
              </a:rPr>
              <a:t>g</a:t>
            </a:r>
            <a:r>
              <a:rPr sz="2400" b="1" i="1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1025" y="4796447"/>
            <a:ext cx="137670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Quali</a:t>
            </a:r>
            <a:r>
              <a:rPr sz="2400" b="1" i="1" spc="4" dirty="0">
                <a:latin typeface="Arial"/>
                <a:cs typeface="Arial"/>
              </a:rPr>
              <a:t>f</a:t>
            </a:r>
            <a:r>
              <a:rPr sz="2400" b="1" i="1" spc="-4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6506" y="4796447"/>
            <a:ext cx="2486715" cy="1062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N</a:t>
            </a:r>
            <a:r>
              <a:rPr sz="2400" b="1" i="1" spc="-4" dirty="0">
                <a:latin typeface="Arial"/>
                <a:cs typeface="Arial"/>
              </a:rPr>
              <a:t>a</a:t>
            </a:r>
            <a:r>
              <a:rPr sz="2400" b="1" i="1" spc="0" dirty="0">
                <a:latin typeface="Arial"/>
                <a:cs typeface="Arial"/>
              </a:rPr>
              <a:t>me&gt;&gt;</a:t>
            </a:r>
            <a:endParaRPr sz="2400">
              <a:latin typeface="Arial"/>
              <a:cs typeface="Arial"/>
            </a:endParaRPr>
          </a:p>
          <a:p>
            <a:pPr marL="132368">
              <a:lnSpc>
                <a:spcPct val="95825"/>
              </a:lnSpc>
              <a:spcBef>
                <a:spcPts val="282"/>
              </a:spcBef>
            </a:pP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i="1" spc="9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ray</a:t>
            </a:r>
            <a:r>
              <a:rPr sz="2400" b="1" i="1" spc="-1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32368" marR="52573">
              <a:lnSpc>
                <a:spcPts val="2590"/>
              </a:lnSpc>
              <a:spcBef>
                <a:spcPts val="129"/>
              </a:spcBef>
            </a:pP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i="1" spc="9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.Da</a:t>
            </a:r>
            <a:r>
              <a:rPr sz="2400" b="1" i="1" spc="9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528468"/>
            <a:ext cx="357329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java.</a:t>
            </a:r>
            <a:r>
              <a:rPr sz="2400" b="1" i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o.Bu</a:t>
            </a:r>
            <a:r>
              <a:rPr sz="2400" b="1" i="1" spc="-4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feredRea</a:t>
            </a:r>
            <a:r>
              <a:rPr sz="2400" b="1" i="1" spc="-9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400" b="1" i="1" spc="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3540" y="465946"/>
            <a:ext cx="594659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Cr</a:t>
            </a:r>
            <a:r>
              <a:rPr sz="3600" b="1" spc="-154" dirty="0">
                <a:latin typeface="Arial"/>
                <a:cs typeface="Arial"/>
              </a:rPr>
              <a:t>eat</a:t>
            </a:r>
            <a:r>
              <a:rPr sz="3600" b="1" spc="-159" dirty="0">
                <a:latin typeface="Arial"/>
                <a:cs typeface="Arial"/>
              </a:rPr>
              <a:t>in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329" dirty="0">
                <a:latin typeface="Arial"/>
                <a:cs typeface="Arial"/>
              </a:rPr>
              <a:t> </a:t>
            </a:r>
            <a:r>
              <a:rPr sz="3600" b="1" spc="-419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ou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Ow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27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540" y="1540795"/>
            <a:ext cx="177952" cy="73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440" y="1540795"/>
            <a:ext cx="74738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Packages</a:t>
            </a:r>
            <a:r>
              <a:rPr sz="2400" b="1" i="1" spc="2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are m</a:t>
            </a:r>
            <a:r>
              <a:rPr sz="2400" b="1" i="1" spc="4" dirty="0">
                <a:latin typeface="Arial"/>
                <a:cs typeface="Arial"/>
              </a:rPr>
              <a:t>i</a:t>
            </a:r>
            <a:r>
              <a:rPr sz="2400" b="1" i="1" spc="0" dirty="0">
                <a:latin typeface="Arial"/>
                <a:cs typeface="Arial"/>
              </a:rPr>
              <a:t>rrored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through</a:t>
            </a:r>
            <a:r>
              <a:rPr sz="2400" b="1" i="1" spc="-1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directory structur</a:t>
            </a:r>
            <a:r>
              <a:rPr sz="2400" b="1" i="1" spc="4" dirty="0">
                <a:latin typeface="Arial"/>
                <a:cs typeface="Arial"/>
              </a:rPr>
              <a:t>e</a:t>
            </a:r>
            <a:r>
              <a:rPr sz="2400" b="1" i="1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440" y="1942884"/>
            <a:ext cx="42167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89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3622" y="1942884"/>
            <a:ext cx="13472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cre</a:t>
            </a:r>
            <a:r>
              <a:rPr sz="2400" b="1" i="1" spc="-9" dirty="0">
                <a:latin typeface="Arial"/>
                <a:cs typeface="Arial"/>
              </a:rPr>
              <a:t>a</a:t>
            </a:r>
            <a:r>
              <a:rPr sz="2400" b="1" i="1" spc="0" dirty="0">
                <a:latin typeface="Arial"/>
                <a:cs typeface="Arial"/>
              </a:rPr>
              <a:t>te </a:t>
            </a:r>
            <a:r>
              <a:rPr sz="2400" b="1" i="1" spc="3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4950" y="1942884"/>
            <a:ext cx="137487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</a:t>
            </a:r>
            <a:r>
              <a:rPr sz="2400" b="1" i="1" spc="-4" dirty="0">
                <a:latin typeface="Arial"/>
                <a:cs typeface="Arial"/>
              </a:rPr>
              <a:t>a</a:t>
            </a:r>
            <a:r>
              <a:rPr sz="2400" b="1" i="1" spc="0" dirty="0">
                <a:latin typeface="Arial"/>
                <a:cs typeface="Arial"/>
              </a:rPr>
              <a:t>c</a:t>
            </a:r>
            <a:r>
              <a:rPr sz="2400" b="1" i="1" spc="-4" dirty="0">
                <a:latin typeface="Arial"/>
                <a:cs typeface="Arial"/>
              </a:rPr>
              <a:t>k</a:t>
            </a:r>
            <a:r>
              <a:rPr sz="2400" b="1" i="1" spc="4" dirty="0">
                <a:latin typeface="Arial"/>
                <a:cs typeface="Arial"/>
              </a:rPr>
              <a:t>a</a:t>
            </a:r>
            <a:r>
              <a:rPr sz="2400" b="1" i="1" spc="0" dirty="0">
                <a:latin typeface="Arial"/>
                <a:cs typeface="Arial"/>
              </a:rPr>
              <a:t>g</a:t>
            </a:r>
            <a:r>
              <a:rPr sz="2400" b="1" i="1" spc="-4" dirty="0">
                <a:latin typeface="Arial"/>
                <a:cs typeface="Arial"/>
              </a:rPr>
              <a:t>e</a:t>
            </a:r>
            <a:r>
              <a:rPr sz="2400" b="1" i="1" spc="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5615" y="1942884"/>
            <a:ext cx="73019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14" dirty="0">
                <a:latin typeface="Arial"/>
                <a:cs typeface="Arial"/>
              </a:rPr>
              <a:t>F</a:t>
            </a:r>
            <a:r>
              <a:rPr sz="2400" b="1" i="1" spc="0" dirty="0">
                <a:latin typeface="Arial"/>
                <a:cs typeface="Arial"/>
              </a:rPr>
              <a:t>irst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49977" y="1942884"/>
            <a:ext cx="47891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4" dirty="0"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2625" y="1942884"/>
            <a:ext cx="76453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4" dirty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61784" y="1942884"/>
            <a:ext cx="36020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5942" y="1942884"/>
            <a:ext cx="9687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cre</a:t>
            </a:r>
            <a:r>
              <a:rPr sz="2400" b="1" i="1" spc="-9" dirty="0">
                <a:latin typeface="Arial"/>
                <a:cs typeface="Arial"/>
              </a:rPr>
              <a:t>a</a:t>
            </a:r>
            <a:r>
              <a:rPr sz="2400" b="1" i="1" spc="0" dirty="0"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60842" y="1942884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440" y="2272569"/>
            <a:ext cx="13753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7750" y="2272569"/>
            <a:ext cx="14594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/</a:t>
            </a:r>
            <a:r>
              <a:rPr sz="2400" b="1" i="1" spc="-9" dirty="0">
                <a:latin typeface="Arial"/>
                <a:cs typeface="Arial"/>
              </a:rPr>
              <a:t>d</a:t>
            </a:r>
            <a:r>
              <a:rPr sz="2400" b="1" i="1" spc="0" dirty="0">
                <a:latin typeface="Arial"/>
                <a:cs typeface="Arial"/>
              </a:rPr>
              <a:t>irec</a:t>
            </a:r>
            <a:r>
              <a:rPr sz="2400" b="1" i="1" spc="4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4530" y="2272569"/>
            <a:ext cx="22378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struct</a:t>
            </a:r>
            <a:r>
              <a:rPr sz="2400" b="1" i="1" spc="-9" dirty="0">
                <a:latin typeface="Arial"/>
                <a:cs typeface="Arial"/>
              </a:rPr>
              <a:t>u</a:t>
            </a:r>
            <a:r>
              <a:rPr sz="2400" b="1" i="1" spc="0" dirty="0">
                <a:latin typeface="Arial"/>
                <a:cs typeface="Arial"/>
              </a:rPr>
              <a:t>re  </a:t>
            </a:r>
            <a:r>
              <a:rPr sz="2400" b="1" i="1" spc="27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46901" y="2272569"/>
            <a:ext cx="13076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matches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1282" y="2272569"/>
            <a:ext cx="528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2601753"/>
            <a:ext cx="2821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package</a:t>
            </a:r>
            <a:r>
              <a:rPr sz="2400" b="1" i="1" spc="1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hierarch</a:t>
            </a:r>
            <a:r>
              <a:rPr sz="2400" b="1" i="1" spc="-84" dirty="0">
                <a:latin typeface="Arial"/>
                <a:cs typeface="Arial"/>
              </a:rPr>
              <a:t>y</a:t>
            </a:r>
            <a:r>
              <a:rPr sz="2400" b="1" i="1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300408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40" y="3004089"/>
            <a:ext cx="4216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8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3142" y="3004089"/>
            <a:ext cx="850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make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7166" y="3004089"/>
            <a:ext cx="11781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a </a:t>
            </a:r>
            <a:r>
              <a:rPr sz="2400" b="1" i="1" spc="4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9230" y="3004089"/>
            <a:ext cx="12388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belon</a:t>
            </a:r>
            <a:r>
              <a:rPr sz="2400" b="1" i="1" spc="-4" dirty="0">
                <a:latin typeface="Arial"/>
                <a:cs typeface="Arial"/>
              </a:rPr>
              <a:t>g</a:t>
            </a:r>
            <a:r>
              <a:rPr sz="2400" b="1" i="1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1875" y="3004089"/>
            <a:ext cx="3600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3901" y="3004089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8325" y="3004089"/>
            <a:ext cx="14588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par</a:t>
            </a:r>
            <a:r>
              <a:rPr sz="2400" b="1" i="1" spc="-9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icular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2330" y="3004089"/>
            <a:ext cx="12906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pa</a:t>
            </a:r>
            <a:r>
              <a:rPr sz="2400" b="1" i="1" spc="-4" dirty="0">
                <a:latin typeface="Arial"/>
                <a:cs typeface="Arial"/>
              </a:rPr>
              <a:t>c</a:t>
            </a:r>
            <a:r>
              <a:rPr sz="2400" b="1" i="1" spc="0" dirty="0">
                <a:latin typeface="Arial"/>
                <a:cs typeface="Arial"/>
              </a:rPr>
              <a:t>k</a:t>
            </a:r>
            <a:r>
              <a:rPr sz="2400" b="1" i="1" spc="4" dirty="0">
                <a:latin typeface="Arial"/>
                <a:cs typeface="Arial"/>
              </a:rPr>
              <a:t>a</a:t>
            </a:r>
            <a:r>
              <a:rPr sz="2400" b="1" i="1" spc="0" dirty="0">
                <a:latin typeface="Arial"/>
                <a:cs typeface="Arial"/>
              </a:rPr>
              <a:t>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3333026"/>
            <a:ext cx="113750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incl</a:t>
            </a:r>
            <a:r>
              <a:rPr sz="2400" b="1" i="1" spc="-14" dirty="0">
                <a:latin typeface="Arial"/>
                <a:cs typeface="Arial"/>
              </a:rPr>
              <a:t>u</a:t>
            </a:r>
            <a:r>
              <a:rPr sz="2400" b="1" i="1" spc="0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1238" y="3333026"/>
            <a:ext cx="269681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4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he </a:t>
            </a:r>
            <a:r>
              <a:rPr sz="2400" b="1" i="1" spc="559" dirty="0">
                <a:latin typeface="Arial"/>
                <a:cs typeface="Arial"/>
              </a:rPr>
              <a:t> </a:t>
            </a:r>
            <a:r>
              <a:rPr sz="2400" b="1" i="1" spc="-9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&lt;pa</a:t>
            </a:r>
            <a:r>
              <a:rPr sz="2400" b="1" i="1" spc="-9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i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i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&gt;&gt;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8263" y="3333026"/>
            <a:ext cx="15112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stateme</a:t>
            </a:r>
            <a:r>
              <a:rPr sz="2400" b="1" i="1" spc="-4" dirty="0">
                <a:latin typeface="Arial"/>
                <a:cs typeface="Arial"/>
              </a:rPr>
              <a:t>n</a:t>
            </a:r>
            <a:r>
              <a:rPr sz="2400" b="1" i="1" spc="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7965" y="3333026"/>
            <a:ext cx="4094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4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7466" y="3333026"/>
            <a:ext cx="52882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3933" y="3333026"/>
            <a:ext cx="64567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4" dirty="0">
                <a:latin typeface="Arial"/>
                <a:cs typeface="Arial"/>
              </a:rPr>
              <a:t>fi</a:t>
            </a:r>
            <a:r>
              <a:rPr sz="2400" b="1" i="1" spc="0" dirty="0">
                <a:latin typeface="Arial"/>
                <a:cs typeface="Arial"/>
              </a:rPr>
              <a:t>rst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3662838"/>
            <a:ext cx="6362471" cy="732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state</a:t>
            </a:r>
            <a:r>
              <a:rPr sz="2400" b="1" i="1" spc="4" dirty="0">
                <a:latin typeface="Arial"/>
                <a:cs typeface="Arial"/>
              </a:rPr>
              <a:t>m</a:t>
            </a:r>
            <a:r>
              <a:rPr sz="2400" b="1" i="1" spc="0" dirty="0">
                <a:latin typeface="Arial"/>
                <a:cs typeface="Arial"/>
              </a:rPr>
              <a:t>ent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of so</a:t>
            </a:r>
            <a:r>
              <a:rPr sz="2400" b="1" i="1" spc="-4" dirty="0">
                <a:latin typeface="Arial"/>
                <a:cs typeface="Arial"/>
              </a:rPr>
              <a:t>u</a:t>
            </a:r>
            <a:r>
              <a:rPr sz="2400" b="1" i="1" spc="0" dirty="0">
                <a:latin typeface="Arial"/>
                <a:cs typeface="Arial"/>
              </a:rPr>
              <a:t>rce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4" dirty="0">
                <a:latin typeface="Arial"/>
                <a:cs typeface="Arial"/>
              </a:rPr>
              <a:t>fil</a:t>
            </a:r>
            <a:r>
              <a:rPr sz="2400" b="1" i="1" spc="0" dirty="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  <a:p>
            <a:pPr marL="98043">
              <a:lnSpc>
                <a:spcPct val="95825"/>
              </a:lnSpc>
              <a:spcBef>
                <a:spcPts val="277"/>
              </a:spcBef>
            </a:pPr>
            <a:r>
              <a:rPr sz="2400" b="1" i="1" spc="0" dirty="0">
                <a:latin typeface="Arial"/>
                <a:cs typeface="Arial"/>
              </a:rPr>
              <a:t>Note</a:t>
            </a:r>
            <a:r>
              <a:rPr sz="2400" b="1" i="1" spc="50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that</a:t>
            </a:r>
            <a:r>
              <a:rPr sz="2400" b="1" i="1" spc="3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Ou</a:t>
            </a:r>
            <a:r>
              <a:rPr sz="2400" b="1" i="1" spc="4" dirty="0">
                <a:latin typeface="Arial"/>
                <a:cs typeface="Arial"/>
              </a:rPr>
              <a:t>t</a:t>
            </a:r>
            <a:r>
              <a:rPr sz="2400" b="1" i="1" spc="0" dirty="0">
                <a:latin typeface="Arial"/>
                <a:cs typeface="Arial"/>
              </a:rPr>
              <a:t>er</a:t>
            </a:r>
            <a:r>
              <a:rPr sz="2400" b="1" i="1" spc="59" dirty="0">
                <a:latin typeface="Arial"/>
                <a:cs typeface="Arial"/>
              </a:rPr>
              <a:t> </a:t>
            </a:r>
            <a:r>
              <a:rPr sz="2400" b="1" i="1" spc="-14" dirty="0">
                <a:latin typeface="Arial"/>
                <a:cs typeface="Arial"/>
              </a:rPr>
              <a:t>c</a:t>
            </a:r>
            <a:r>
              <a:rPr sz="2400" b="1" i="1" spc="0" dirty="0">
                <a:latin typeface="Arial"/>
                <a:cs typeface="Arial"/>
              </a:rPr>
              <a:t>lasses</a:t>
            </a:r>
            <a:r>
              <a:rPr sz="2400" b="1" i="1" spc="50" dirty="0">
                <a:latin typeface="Arial"/>
                <a:cs typeface="Arial"/>
              </a:rPr>
              <a:t> </a:t>
            </a:r>
            <a:r>
              <a:rPr sz="2400" b="1" i="1" spc="4" dirty="0">
                <a:latin typeface="Arial"/>
                <a:cs typeface="Arial"/>
              </a:rPr>
              <a:t>c</a:t>
            </a:r>
            <a:r>
              <a:rPr sz="2400" b="1" i="1" spc="0" dirty="0">
                <a:latin typeface="Arial"/>
                <a:cs typeface="Arial"/>
              </a:rPr>
              <a:t>an</a:t>
            </a:r>
            <a:r>
              <a:rPr sz="2400" b="1" i="1" spc="5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have</a:t>
            </a:r>
            <a:r>
              <a:rPr sz="2400" b="1" i="1" spc="50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public</a:t>
            </a:r>
            <a:r>
              <a:rPr sz="2400" b="1" i="1" spc="4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0651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8317" y="4065174"/>
            <a:ext cx="13921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packa</a:t>
            </a:r>
            <a:r>
              <a:rPr sz="2400" b="1" i="1" spc="9" dirty="0">
                <a:latin typeface="Arial"/>
                <a:cs typeface="Arial"/>
              </a:rPr>
              <a:t>g</a:t>
            </a:r>
            <a:r>
              <a:rPr sz="2400" b="1" i="1" spc="-9" dirty="0">
                <a:latin typeface="Arial"/>
                <a:cs typeface="Arial"/>
              </a:rPr>
              <a:t>e</a:t>
            </a:r>
            <a:r>
              <a:rPr sz="2400" b="1" i="1" spc="0" dirty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394358"/>
            <a:ext cx="7769422" cy="1391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7956" algn="just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latin typeface="Arial"/>
                <a:cs typeface="Arial"/>
              </a:rPr>
              <a:t>private scope.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Nested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Class</a:t>
            </a:r>
            <a:r>
              <a:rPr sz="2400" b="1" i="1" spc="-9" dirty="0">
                <a:latin typeface="Arial"/>
                <a:cs typeface="Arial"/>
              </a:rPr>
              <a:t>e</a:t>
            </a:r>
            <a:r>
              <a:rPr sz="2400" b="1" i="1" spc="0" dirty="0">
                <a:latin typeface="Arial"/>
                <a:cs typeface="Arial"/>
              </a:rPr>
              <a:t>s</a:t>
            </a:r>
            <a:r>
              <a:rPr sz="2400" b="1" i="1" spc="1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can have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any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  <a:spcBef>
                <a:spcPts val="415"/>
              </a:spcBef>
            </a:pPr>
            <a:r>
              <a:rPr sz="2400" b="1" i="1" spc="0" dirty="0">
                <a:latin typeface="Arial"/>
                <a:cs typeface="Arial"/>
              </a:rPr>
              <a:t>A s</a:t>
            </a:r>
            <a:r>
              <a:rPr sz="2400" b="1" i="1" spc="-4" dirty="0">
                <a:latin typeface="Arial"/>
                <a:cs typeface="Arial"/>
              </a:rPr>
              <a:t>o</a:t>
            </a:r>
            <a:r>
              <a:rPr sz="2400" b="1" i="1" spc="0" dirty="0">
                <a:latin typeface="Arial"/>
                <a:cs typeface="Arial"/>
              </a:rPr>
              <a:t>urce</a:t>
            </a:r>
            <a:r>
              <a:rPr sz="2400" b="1" i="1" spc="79" dirty="0">
                <a:latin typeface="Arial"/>
                <a:cs typeface="Arial"/>
              </a:rPr>
              <a:t> </a:t>
            </a:r>
            <a:r>
              <a:rPr sz="2400" b="1" i="1" spc="4" dirty="0">
                <a:latin typeface="Arial"/>
                <a:cs typeface="Arial"/>
              </a:rPr>
              <a:t>.</a:t>
            </a:r>
            <a:r>
              <a:rPr sz="2400" b="1" i="1" spc="0" dirty="0">
                <a:latin typeface="Arial"/>
                <a:cs typeface="Arial"/>
              </a:rPr>
              <a:t>java</a:t>
            </a:r>
            <a:r>
              <a:rPr sz="2400" b="1" i="1" spc="8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file</a:t>
            </a:r>
            <a:r>
              <a:rPr sz="2400" b="1" i="1" spc="84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ca</a:t>
            </a:r>
            <a:r>
              <a:rPr sz="2400" b="1" i="1" spc="0" dirty="0">
                <a:latin typeface="Arial"/>
                <a:cs typeface="Arial"/>
              </a:rPr>
              <a:t>n</a:t>
            </a:r>
            <a:r>
              <a:rPr sz="2400" b="1" i="1" spc="84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hav</a:t>
            </a:r>
            <a:r>
              <a:rPr sz="2400" b="1" i="1" spc="0" dirty="0">
                <a:latin typeface="Arial"/>
                <a:cs typeface="Arial"/>
              </a:rPr>
              <a:t>e</a:t>
            </a:r>
            <a:r>
              <a:rPr sz="2400" b="1" i="1" spc="89" dirty="0">
                <a:latin typeface="Arial"/>
                <a:cs typeface="Arial"/>
              </a:rPr>
              <a:t> </a:t>
            </a:r>
            <a:r>
              <a:rPr sz="2400" b="1" i="1" spc="4" dirty="0">
                <a:latin typeface="Arial"/>
                <a:cs typeface="Arial"/>
              </a:rPr>
              <a:t>o</a:t>
            </a:r>
            <a:r>
              <a:rPr sz="2400" b="1" i="1" spc="0" dirty="0">
                <a:latin typeface="Arial"/>
                <a:cs typeface="Arial"/>
              </a:rPr>
              <a:t>nly</a:t>
            </a:r>
            <a:r>
              <a:rPr sz="2400" b="1" i="1" spc="89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on</a:t>
            </a:r>
            <a:r>
              <a:rPr sz="2400" b="1" i="1" spc="0" dirty="0">
                <a:latin typeface="Arial"/>
                <a:cs typeface="Arial"/>
              </a:rPr>
              <a:t>e</a:t>
            </a:r>
            <a:r>
              <a:rPr sz="2400" b="1" i="1" spc="84" dirty="0">
                <a:latin typeface="Arial"/>
                <a:cs typeface="Arial"/>
              </a:rPr>
              <a:t> </a:t>
            </a:r>
            <a:r>
              <a:rPr sz="2400" b="1" i="1" spc="-9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&lt;p</a:t>
            </a:r>
            <a:r>
              <a:rPr sz="2400" b="1" i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i="1" spc="-4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ag</a:t>
            </a:r>
            <a:r>
              <a:rPr sz="2400" b="1" i="1" spc="9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i="1" spc="-9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b="1" i="1" spc="0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</a:pPr>
            <a:r>
              <a:rPr sz="2400" b="1" i="1" spc="0" dirty="0">
                <a:latin typeface="Arial"/>
                <a:cs typeface="Arial"/>
              </a:rPr>
              <a:t>state</a:t>
            </a:r>
            <a:r>
              <a:rPr sz="2400" b="1" i="1" spc="4" dirty="0">
                <a:latin typeface="Arial"/>
                <a:cs typeface="Arial"/>
              </a:rPr>
              <a:t>m</a:t>
            </a:r>
            <a:r>
              <a:rPr sz="2400" b="1" i="1" spc="0" dirty="0">
                <a:latin typeface="Arial"/>
                <a:cs typeface="Arial"/>
              </a:rPr>
              <a:t>ent.</a:t>
            </a:r>
            <a:r>
              <a:rPr sz="2400" b="1" i="1" spc="2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Also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note</a:t>
            </a:r>
            <a:r>
              <a:rPr sz="2400" b="1" i="1" spc="9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t</a:t>
            </a:r>
            <a:r>
              <a:rPr sz="2400" b="1" i="1" spc="-9" dirty="0">
                <a:latin typeface="Arial"/>
                <a:cs typeface="Arial"/>
              </a:rPr>
              <a:t>h</a:t>
            </a:r>
            <a:r>
              <a:rPr sz="2400" b="1" i="1" spc="0" dirty="0">
                <a:latin typeface="Arial"/>
                <a:cs typeface="Arial"/>
              </a:rPr>
              <a:t>at</a:t>
            </a:r>
            <a:r>
              <a:rPr sz="2400" b="1" i="1" spc="1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only one</a:t>
            </a:r>
            <a:r>
              <a:rPr sz="2400" b="1" i="1" spc="20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class</a:t>
            </a:r>
            <a:r>
              <a:rPr sz="2400" b="1" i="1" spc="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be</a:t>
            </a:r>
            <a:r>
              <a:rPr sz="2400" b="1" i="1" spc="25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pu</a:t>
            </a:r>
            <a:r>
              <a:rPr sz="2400" b="1" i="1" spc="-19" dirty="0">
                <a:latin typeface="Arial"/>
                <a:cs typeface="Arial"/>
              </a:rPr>
              <a:t>b</a:t>
            </a:r>
            <a:r>
              <a:rPr sz="2400" b="1" i="1" spc="0" dirty="0">
                <a:latin typeface="Arial"/>
                <a:cs typeface="Arial"/>
              </a:rPr>
              <a:t>lic</a:t>
            </a:r>
            <a:r>
              <a:rPr sz="2400" b="1" i="1" spc="4" dirty="0">
                <a:latin typeface="Arial"/>
                <a:cs typeface="Arial"/>
              </a:rPr>
              <a:t> </a:t>
            </a:r>
            <a:r>
              <a:rPr sz="2400" b="1" i="1" spc="-4" dirty="0">
                <a:latin typeface="Arial"/>
                <a:cs typeface="Arial"/>
              </a:rPr>
              <a:t>in 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</a:pPr>
            <a:r>
              <a:rPr sz="2400" b="1" i="1" spc="0" dirty="0">
                <a:latin typeface="Arial"/>
                <a:cs typeface="Arial"/>
              </a:rPr>
              <a:t>a</a:t>
            </a:r>
            <a:r>
              <a:rPr sz="2400" b="1" i="1" spc="4" dirty="0">
                <a:latin typeface="Arial"/>
                <a:cs typeface="Arial"/>
              </a:rPr>
              <a:t> </a:t>
            </a:r>
            <a:r>
              <a:rPr sz="2400" b="1" i="1" spc="0" dirty="0">
                <a:latin typeface="Arial"/>
                <a:cs typeface="Arial"/>
              </a:rPr>
              <a:t>so</a:t>
            </a:r>
            <a:r>
              <a:rPr sz="2400" b="1" i="1" spc="-4" dirty="0">
                <a:latin typeface="Arial"/>
                <a:cs typeface="Arial"/>
              </a:rPr>
              <a:t>u</a:t>
            </a:r>
            <a:r>
              <a:rPr sz="2400" b="1" i="1" spc="0" dirty="0">
                <a:latin typeface="Arial"/>
                <a:cs typeface="Arial"/>
              </a:rPr>
              <a:t>rce </a:t>
            </a:r>
            <a:r>
              <a:rPr sz="2400" b="1" i="1" spc="4" dirty="0">
                <a:latin typeface="Arial"/>
                <a:cs typeface="Arial"/>
              </a:rPr>
              <a:t>.</a:t>
            </a:r>
            <a:r>
              <a:rPr sz="2400" b="1" i="1" spc="0" dirty="0">
                <a:latin typeface="Arial"/>
                <a:cs typeface="Arial"/>
              </a:rPr>
              <a:t>java</a:t>
            </a:r>
            <a:r>
              <a:rPr sz="2400" b="1" i="1" spc="-4" dirty="0">
                <a:latin typeface="Arial"/>
                <a:cs typeface="Arial"/>
              </a:rPr>
              <a:t> </a:t>
            </a:r>
            <a:r>
              <a:rPr sz="2400" b="1" i="1" spc="4" dirty="0">
                <a:latin typeface="Arial"/>
                <a:cs typeface="Arial"/>
              </a:rPr>
              <a:t>fil</a:t>
            </a:r>
            <a:r>
              <a:rPr sz="2400" b="1" i="1" spc="0" dirty="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796447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5220" y="1496567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5220" y="1496567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3372" y="29687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3372" y="29687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8200" y="42641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200" y="42641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8196" y="3497453"/>
            <a:ext cx="865251" cy="766699"/>
          </a:xfrm>
          <a:custGeom>
            <a:avLst/>
            <a:gdLst/>
            <a:ahLst/>
            <a:cxnLst/>
            <a:rect l="l" t="t" r="r" b="b"/>
            <a:pathLst>
              <a:path w="865251" h="766699">
                <a:moveTo>
                  <a:pt x="52833" y="711406"/>
                </a:moveTo>
                <a:lnTo>
                  <a:pt x="31876" y="687705"/>
                </a:lnTo>
                <a:lnTo>
                  <a:pt x="0" y="766699"/>
                </a:lnTo>
                <a:lnTo>
                  <a:pt x="82296" y="744728"/>
                </a:lnTo>
                <a:lnTo>
                  <a:pt x="61292" y="720973"/>
                </a:lnTo>
                <a:lnTo>
                  <a:pt x="51815" y="729361"/>
                </a:lnTo>
                <a:lnTo>
                  <a:pt x="43306" y="719836"/>
                </a:lnTo>
                <a:lnTo>
                  <a:pt x="52833" y="711406"/>
                </a:lnTo>
                <a:close/>
              </a:path>
              <a:path w="865251" h="766699">
                <a:moveTo>
                  <a:pt x="43306" y="719836"/>
                </a:moveTo>
                <a:lnTo>
                  <a:pt x="51815" y="729361"/>
                </a:lnTo>
                <a:lnTo>
                  <a:pt x="61292" y="720973"/>
                </a:lnTo>
                <a:lnTo>
                  <a:pt x="865251" y="9398"/>
                </a:lnTo>
                <a:lnTo>
                  <a:pt x="856868" y="0"/>
                </a:lnTo>
                <a:lnTo>
                  <a:pt x="52833" y="711406"/>
                </a:lnTo>
                <a:lnTo>
                  <a:pt x="43306" y="719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1488" y="42641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1488" y="42641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9914" y="3497072"/>
            <a:ext cx="998982" cy="767079"/>
          </a:xfrm>
          <a:custGeom>
            <a:avLst/>
            <a:gdLst/>
            <a:ahLst/>
            <a:cxnLst/>
            <a:rect l="l" t="t" r="r" b="b"/>
            <a:pathLst>
              <a:path w="998982" h="767079">
                <a:moveTo>
                  <a:pt x="944752" y="733551"/>
                </a:moveTo>
                <a:lnTo>
                  <a:pt x="934594" y="725774"/>
                </a:lnTo>
                <a:lnTo>
                  <a:pt x="915288" y="750951"/>
                </a:lnTo>
                <a:lnTo>
                  <a:pt x="998982" y="767079"/>
                </a:lnTo>
                <a:lnTo>
                  <a:pt x="944752" y="733551"/>
                </a:lnTo>
                <a:close/>
              </a:path>
              <a:path w="998982" h="767079">
                <a:moveTo>
                  <a:pt x="961644" y="690498"/>
                </a:moveTo>
                <a:lnTo>
                  <a:pt x="942322" y="715696"/>
                </a:lnTo>
                <a:lnTo>
                  <a:pt x="952373" y="723391"/>
                </a:lnTo>
                <a:lnTo>
                  <a:pt x="961644" y="690498"/>
                </a:lnTo>
                <a:close/>
              </a:path>
              <a:path w="998982" h="767079">
                <a:moveTo>
                  <a:pt x="7619" y="0"/>
                </a:moveTo>
                <a:lnTo>
                  <a:pt x="0" y="10160"/>
                </a:lnTo>
                <a:lnTo>
                  <a:pt x="934594" y="725774"/>
                </a:lnTo>
                <a:lnTo>
                  <a:pt x="944752" y="733551"/>
                </a:lnTo>
                <a:lnTo>
                  <a:pt x="998982" y="767079"/>
                </a:lnTo>
                <a:lnTo>
                  <a:pt x="961644" y="690498"/>
                </a:lnTo>
                <a:lnTo>
                  <a:pt x="952373" y="723391"/>
                </a:lnTo>
                <a:lnTo>
                  <a:pt x="942322" y="7156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9256" y="2048637"/>
            <a:ext cx="1925955" cy="921765"/>
          </a:xfrm>
          <a:custGeom>
            <a:avLst/>
            <a:gdLst/>
            <a:ahLst/>
            <a:cxnLst/>
            <a:rect l="l" t="t" r="r" b="b"/>
            <a:pathLst>
              <a:path w="1925955" h="921765">
                <a:moveTo>
                  <a:pt x="66110" y="881627"/>
                </a:moveTo>
                <a:lnTo>
                  <a:pt x="52450" y="852932"/>
                </a:lnTo>
                <a:lnTo>
                  <a:pt x="0" y="920114"/>
                </a:lnTo>
                <a:lnTo>
                  <a:pt x="85217" y="921765"/>
                </a:lnTo>
                <a:lnTo>
                  <a:pt x="71555" y="893065"/>
                </a:lnTo>
                <a:lnTo>
                  <a:pt x="60070" y="898525"/>
                </a:lnTo>
                <a:lnTo>
                  <a:pt x="54610" y="887095"/>
                </a:lnTo>
                <a:lnTo>
                  <a:pt x="66110" y="881627"/>
                </a:lnTo>
                <a:close/>
              </a:path>
              <a:path w="1925955" h="921765">
                <a:moveTo>
                  <a:pt x="54610" y="887095"/>
                </a:moveTo>
                <a:lnTo>
                  <a:pt x="60070" y="898525"/>
                </a:lnTo>
                <a:lnTo>
                  <a:pt x="71555" y="893065"/>
                </a:lnTo>
                <a:lnTo>
                  <a:pt x="1925955" y="11429"/>
                </a:lnTo>
                <a:lnTo>
                  <a:pt x="1920620" y="0"/>
                </a:lnTo>
                <a:lnTo>
                  <a:pt x="66110" y="881627"/>
                </a:lnTo>
                <a:lnTo>
                  <a:pt x="54610" y="887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12892" y="3058667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2892" y="3058667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9623" y="2048764"/>
            <a:ext cx="1927732" cy="996188"/>
          </a:xfrm>
          <a:custGeom>
            <a:avLst/>
            <a:gdLst/>
            <a:ahLst/>
            <a:cxnLst/>
            <a:rect l="l" t="t" r="r" b="b"/>
            <a:pathLst>
              <a:path w="1927732" h="996188">
                <a:moveTo>
                  <a:pt x="1868424" y="972820"/>
                </a:moveTo>
                <a:lnTo>
                  <a:pt x="1857064" y="966973"/>
                </a:lnTo>
                <a:lnTo>
                  <a:pt x="1842515" y="995172"/>
                </a:lnTo>
                <a:lnTo>
                  <a:pt x="1927732" y="996188"/>
                </a:lnTo>
                <a:lnTo>
                  <a:pt x="1868424" y="972820"/>
                </a:lnTo>
                <a:close/>
              </a:path>
              <a:path w="1927732" h="996188">
                <a:moveTo>
                  <a:pt x="1877440" y="927481"/>
                </a:moveTo>
                <a:lnTo>
                  <a:pt x="1862871" y="955718"/>
                </a:lnTo>
                <a:lnTo>
                  <a:pt x="1874139" y="961516"/>
                </a:lnTo>
                <a:lnTo>
                  <a:pt x="1877440" y="927481"/>
                </a:lnTo>
                <a:close/>
              </a:path>
              <a:path w="1927732" h="996188">
                <a:moveTo>
                  <a:pt x="5841" y="0"/>
                </a:moveTo>
                <a:lnTo>
                  <a:pt x="0" y="11175"/>
                </a:lnTo>
                <a:lnTo>
                  <a:pt x="1857064" y="966973"/>
                </a:lnTo>
                <a:lnTo>
                  <a:pt x="1868424" y="972820"/>
                </a:lnTo>
                <a:lnTo>
                  <a:pt x="1927732" y="996188"/>
                </a:lnTo>
                <a:lnTo>
                  <a:pt x="1877440" y="927481"/>
                </a:lnTo>
                <a:lnTo>
                  <a:pt x="1874139" y="961516"/>
                </a:lnTo>
                <a:lnTo>
                  <a:pt x="1862871" y="955718"/>
                </a:lnTo>
                <a:lnTo>
                  <a:pt x="5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4776" y="42641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4776" y="4264152"/>
            <a:ext cx="1392936" cy="533400"/>
          </a:xfrm>
          <a:custGeom>
            <a:avLst/>
            <a:gdLst/>
            <a:ahLst/>
            <a:cxnLst/>
            <a:rect l="l" t="t" r="r" b="b"/>
            <a:pathLst>
              <a:path w="1392936" h="533400">
                <a:moveTo>
                  <a:pt x="0" y="533400"/>
                </a:moveTo>
                <a:lnTo>
                  <a:pt x="1392936" y="533400"/>
                </a:lnTo>
                <a:lnTo>
                  <a:pt x="139293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4772" y="3573272"/>
            <a:ext cx="931926" cy="690879"/>
          </a:xfrm>
          <a:custGeom>
            <a:avLst/>
            <a:gdLst/>
            <a:ahLst/>
            <a:cxnLst/>
            <a:rect l="l" t="t" r="r" b="b"/>
            <a:pathLst>
              <a:path w="931926" h="690879">
                <a:moveTo>
                  <a:pt x="57504" y="640499"/>
                </a:moveTo>
                <a:lnTo>
                  <a:pt x="38607" y="614933"/>
                </a:lnTo>
                <a:lnTo>
                  <a:pt x="0" y="690879"/>
                </a:lnTo>
                <a:lnTo>
                  <a:pt x="83947" y="676275"/>
                </a:lnTo>
                <a:lnTo>
                  <a:pt x="65052" y="650712"/>
                </a:lnTo>
                <a:lnTo>
                  <a:pt x="54863" y="658240"/>
                </a:lnTo>
                <a:lnTo>
                  <a:pt x="47243" y="648080"/>
                </a:lnTo>
                <a:lnTo>
                  <a:pt x="57504" y="640499"/>
                </a:lnTo>
                <a:close/>
              </a:path>
              <a:path w="931926" h="690879">
                <a:moveTo>
                  <a:pt x="47243" y="648080"/>
                </a:moveTo>
                <a:lnTo>
                  <a:pt x="54863" y="658240"/>
                </a:lnTo>
                <a:lnTo>
                  <a:pt x="65052" y="650712"/>
                </a:lnTo>
                <a:lnTo>
                  <a:pt x="931926" y="10160"/>
                </a:lnTo>
                <a:lnTo>
                  <a:pt x="924305" y="0"/>
                </a:lnTo>
                <a:lnTo>
                  <a:pt x="57504" y="640499"/>
                </a:lnTo>
                <a:lnTo>
                  <a:pt x="47243" y="64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8064" y="4264152"/>
            <a:ext cx="1392935" cy="533400"/>
          </a:xfrm>
          <a:custGeom>
            <a:avLst/>
            <a:gdLst/>
            <a:ahLst/>
            <a:cxnLst/>
            <a:rect l="l" t="t" r="r" b="b"/>
            <a:pathLst>
              <a:path w="1392935" h="533400">
                <a:moveTo>
                  <a:pt x="0" y="533400"/>
                </a:moveTo>
                <a:lnTo>
                  <a:pt x="1392935" y="533400"/>
                </a:lnTo>
                <a:lnTo>
                  <a:pt x="139293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08064" y="4264152"/>
            <a:ext cx="1392935" cy="533400"/>
          </a:xfrm>
          <a:custGeom>
            <a:avLst/>
            <a:gdLst/>
            <a:ahLst/>
            <a:cxnLst/>
            <a:rect l="l" t="t" r="r" b="b"/>
            <a:pathLst>
              <a:path w="1392935" h="533400">
                <a:moveTo>
                  <a:pt x="0" y="533400"/>
                </a:moveTo>
                <a:lnTo>
                  <a:pt x="1392935" y="533400"/>
                </a:lnTo>
                <a:lnTo>
                  <a:pt x="139293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39078" y="3573272"/>
            <a:ext cx="931926" cy="690879"/>
          </a:xfrm>
          <a:custGeom>
            <a:avLst/>
            <a:gdLst/>
            <a:ahLst/>
            <a:cxnLst/>
            <a:rect l="l" t="t" r="r" b="b"/>
            <a:pathLst>
              <a:path w="931926" h="690879">
                <a:moveTo>
                  <a:pt x="877062" y="658240"/>
                </a:moveTo>
                <a:lnTo>
                  <a:pt x="866873" y="650712"/>
                </a:lnTo>
                <a:lnTo>
                  <a:pt x="847978" y="676275"/>
                </a:lnTo>
                <a:lnTo>
                  <a:pt x="931926" y="690879"/>
                </a:lnTo>
                <a:lnTo>
                  <a:pt x="877062" y="658240"/>
                </a:lnTo>
                <a:close/>
              </a:path>
              <a:path w="931926" h="690879">
                <a:moveTo>
                  <a:pt x="893318" y="614933"/>
                </a:moveTo>
                <a:lnTo>
                  <a:pt x="874421" y="640499"/>
                </a:lnTo>
                <a:lnTo>
                  <a:pt x="884681" y="648080"/>
                </a:lnTo>
                <a:lnTo>
                  <a:pt x="893318" y="614933"/>
                </a:lnTo>
                <a:close/>
              </a:path>
              <a:path w="931926" h="690879">
                <a:moveTo>
                  <a:pt x="7620" y="0"/>
                </a:moveTo>
                <a:lnTo>
                  <a:pt x="0" y="10160"/>
                </a:lnTo>
                <a:lnTo>
                  <a:pt x="866873" y="650712"/>
                </a:lnTo>
                <a:lnTo>
                  <a:pt x="877062" y="658240"/>
                </a:lnTo>
                <a:lnTo>
                  <a:pt x="931926" y="690879"/>
                </a:lnTo>
                <a:lnTo>
                  <a:pt x="893318" y="614933"/>
                </a:lnTo>
                <a:lnTo>
                  <a:pt x="884681" y="648080"/>
                </a:lnTo>
                <a:lnTo>
                  <a:pt x="874421" y="64049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236845"/>
            <a:ext cx="285294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4" dirty="0">
                <a:latin typeface="Arial"/>
                <a:cs typeface="Arial"/>
              </a:rPr>
              <a:t>reat</a:t>
            </a:r>
            <a:r>
              <a:rPr sz="3600" b="1" spc="-159" dirty="0">
                <a:latin typeface="Arial"/>
                <a:cs typeface="Arial"/>
              </a:rPr>
              <a:t>in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329" dirty="0">
                <a:latin typeface="Arial"/>
                <a:cs typeface="Arial"/>
              </a:rPr>
              <a:t> </a:t>
            </a:r>
            <a:r>
              <a:rPr sz="3600" b="1" spc="-419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ou</a:t>
            </a:r>
            <a:r>
              <a:rPr sz="3600" b="1" spc="0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3729" y="236845"/>
            <a:ext cx="104426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Ow</a:t>
            </a:r>
            <a:r>
              <a:rPr sz="3600" b="1" spc="0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4553" y="236845"/>
            <a:ext cx="183117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199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407" y="3133233"/>
            <a:ext cx="11368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S1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S2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S3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6575" y="3242326"/>
            <a:ext cx="11368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S4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S5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S6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519" y="4811538"/>
            <a:ext cx="13633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A,B,C,I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J,K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8872" y="4830468"/>
            <a:ext cx="2432282" cy="753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3069" marR="38176">
              <a:lnSpc>
                <a:spcPts val="2150"/>
              </a:lnSpc>
              <a:spcBef>
                <a:spcPts val="107"/>
              </a:spcBef>
            </a:pPr>
            <a:r>
              <a:rPr sz="2000" b="1" i="1" spc="-4" dirty="0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sz="2000" b="1" i="1" spc="-194" dirty="0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,Z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19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C)</a:t>
            </a:r>
            <a:r>
              <a:rPr sz="2000" b="1" i="1" spc="-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with</a:t>
            </a:r>
            <a:r>
              <a:rPr sz="2000" b="1" i="1" spc="-2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same</a:t>
            </a:r>
            <a:r>
              <a:rPr sz="2000" b="1" i="1" spc="-1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5610" y="4898406"/>
            <a:ext cx="71282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D,E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06668"/>
            <a:ext cx="1708461" cy="67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468" marR="38176">
              <a:lnSpc>
                <a:spcPts val="2150"/>
              </a:lnSpc>
              <a:spcBef>
                <a:spcPts val="107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A,B,C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9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Package</a:t>
            </a:r>
            <a:r>
              <a:rPr sz="2000" b="1" i="1" spc="-8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000" b="1" i="1" spc="9" dirty="0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1451" y="5304044"/>
            <a:ext cx="44222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and 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JK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have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thr</a:t>
            </a:r>
            <a:r>
              <a:rPr sz="2000" b="1" i="1" spc="4" dirty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000" b="1" i="1" spc="-2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classes</a:t>
            </a:r>
            <a:r>
              <a:rPr sz="2000" b="1" i="1" spc="-1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sz="2000" b="1" i="1" spc="9" dirty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,B</a:t>
            </a:r>
            <a:r>
              <a:rPr sz="2000" b="1" i="1" spc="-1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5758460"/>
            <a:ext cx="7784563" cy="741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000" b="1" i="1" spc="-7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class</a:t>
            </a:r>
            <a:r>
              <a:rPr sz="2000" b="1" i="1" spc="-1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in</a:t>
            </a:r>
            <a:r>
              <a:rPr sz="2000" b="1" i="1" spc="-7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000" b="1" i="1" spc="9" dirty="0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000" b="1" i="1" spc="548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has</a:t>
            </a:r>
            <a:r>
              <a:rPr sz="2000" b="1" i="1" spc="-1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name</a:t>
            </a:r>
            <a:r>
              <a:rPr sz="2000" b="1" i="1" spc="543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m</a:t>
            </a:r>
            <a:r>
              <a:rPr sz="2000" b="1" i="1" spc="4" dirty="0">
                <a:solidFill>
                  <a:srgbClr val="333399"/>
                </a:solidFill>
                <a:latin typeface="Verdana"/>
                <a:cs typeface="Verdana"/>
              </a:rPr>
              <a:t>y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p</a:t>
            </a:r>
            <a:r>
              <a:rPr sz="2000" b="1" i="1" spc="4" dirty="0">
                <a:solidFill>
                  <a:srgbClr val="333399"/>
                </a:solidFill>
                <a:latin typeface="Verdana"/>
                <a:cs typeface="Verdana"/>
              </a:rPr>
              <a:t>a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cka</a:t>
            </a:r>
            <a:r>
              <a:rPr sz="2000" b="1" i="1" spc="-4" dirty="0">
                <a:solidFill>
                  <a:srgbClr val="333399"/>
                </a:solidFill>
                <a:latin typeface="Verdana"/>
                <a:cs typeface="Verdana"/>
              </a:rPr>
              <a:t>g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e.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my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p</a:t>
            </a:r>
            <a:r>
              <a:rPr sz="2000" b="1" i="1" spc="4" dirty="0">
                <a:solidFill>
                  <a:srgbClr val="333399"/>
                </a:solidFill>
                <a:latin typeface="Verdana"/>
                <a:cs typeface="Verdana"/>
              </a:rPr>
              <a:t>a</a:t>
            </a:r>
            <a:r>
              <a:rPr sz="2000" b="1" i="1" spc="-14" dirty="0">
                <a:solidFill>
                  <a:srgbClr val="333399"/>
                </a:solidFill>
                <a:latin typeface="Verdana"/>
                <a:cs typeface="Verdana"/>
              </a:rPr>
              <a:t>c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k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a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g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e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A.A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B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C.A</a:t>
            </a:r>
            <a:endParaRPr sz="2000">
              <a:latin typeface="Verdana"/>
              <a:cs typeface="Verdana"/>
            </a:endParaRPr>
          </a:p>
          <a:p>
            <a:pPr marL="12700" marR="38822">
              <a:lnSpc>
                <a:spcPct val="101277"/>
              </a:lnSpc>
              <a:spcBef>
                <a:spcPts val="1056"/>
              </a:spcBef>
            </a:pP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000" b="1" i="1" spc="-7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class</a:t>
            </a:r>
            <a:r>
              <a:rPr sz="2000" b="1" i="1" spc="-1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in 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JK</a:t>
            </a:r>
            <a:r>
              <a:rPr sz="2000" b="1" i="1" spc="548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as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na</a:t>
            </a:r>
            <a:r>
              <a:rPr sz="2000" b="1" i="1" spc="-9" dirty="0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sz="2000" b="1" i="1" spc="0" dirty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000" b="1" i="1" spc="543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myp</a:t>
            </a:r>
            <a:r>
              <a:rPr sz="2000" b="1" i="1" spc="4" dirty="0">
                <a:solidFill>
                  <a:srgbClr val="333399"/>
                </a:solidFill>
                <a:latin typeface="Verdana"/>
                <a:cs typeface="Verdana"/>
              </a:rPr>
              <a:t>a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c</a:t>
            </a:r>
            <a:r>
              <a:rPr sz="2000" b="1" i="1" spc="-4" dirty="0">
                <a:solidFill>
                  <a:srgbClr val="333399"/>
                </a:solidFill>
                <a:latin typeface="Verdana"/>
                <a:cs typeface="Verdana"/>
              </a:rPr>
              <a:t>k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a</a:t>
            </a:r>
            <a:r>
              <a:rPr sz="2000" b="1" i="1" spc="-4" dirty="0">
                <a:solidFill>
                  <a:srgbClr val="333399"/>
                </a:solidFill>
                <a:latin typeface="Verdana"/>
                <a:cs typeface="Verdana"/>
              </a:rPr>
              <a:t>g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e.</a:t>
            </a:r>
            <a:r>
              <a:rPr sz="2000" b="1" i="1" spc="-14" dirty="0">
                <a:solidFill>
                  <a:srgbClr val="333399"/>
                </a:solidFill>
                <a:latin typeface="Verdana"/>
                <a:cs typeface="Verdana"/>
              </a:rPr>
              <a:t>m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y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pa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c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k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a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g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e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B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.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IJ</a:t>
            </a:r>
            <a:r>
              <a:rPr sz="2000" b="1" i="1" spc="-9" dirty="0">
                <a:solidFill>
                  <a:srgbClr val="333399"/>
                </a:solidFill>
                <a:latin typeface="Verdana"/>
                <a:cs typeface="Verdana"/>
              </a:rPr>
              <a:t>K</a:t>
            </a:r>
            <a:r>
              <a:rPr sz="2000" b="1" i="1" spc="0" dirty="0">
                <a:solidFill>
                  <a:srgbClr val="333399"/>
                </a:solidFill>
                <a:latin typeface="Verdana"/>
                <a:cs typeface="Verdana"/>
              </a:rPr>
              <a:t>.A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8064" y="4264152"/>
            <a:ext cx="1392935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445388" marR="443458" algn="ctr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XYZ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4776" y="4264152"/>
            <a:ext cx="1392936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489204" marR="488340" algn="ctr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IJK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488" y="4264152"/>
            <a:ext cx="1392936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448691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DEG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4264152"/>
            <a:ext cx="1392936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452881">
              <a:lnSpc>
                <a:spcPct val="95825"/>
              </a:lnSpc>
            </a:pP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892" y="3058667"/>
            <a:ext cx="1448079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5143">
              <a:lnSpc>
                <a:spcPts val="1000"/>
              </a:lnSpc>
              <a:spcBef>
                <a:spcPts val="90"/>
              </a:spcBef>
            </a:pPr>
            <a:endParaRPr sz="1000"/>
          </a:p>
          <a:p>
            <a:pPr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19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pa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k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geB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3372" y="2968752"/>
            <a:ext cx="1449222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6286"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19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pa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k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g</a:t>
            </a: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65220" y="1496567"/>
            <a:ext cx="1392936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76834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19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pa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k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7891" y="2709672"/>
            <a:ext cx="1595627" cy="569976"/>
          </a:xfrm>
          <a:custGeom>
            <a:avLst/>
            <a:gdLst/>
            <a:ahLst/>
            <a:cxnLst/>
            <a:rect l="l" t="t" r="r" b="b"/>
            <a:pathLst>
              <a:path w="1595627" h="569976">
                <a:moveTo>
                  <a:pt x="0" y="569976"/>
                </a:moveTo>
                <a:lnTo>
                  <a:pt x="1595627" y="569976"/>
                </a:lnTo>
                <a:lnTo>
                  <a:pt x="15956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7891" y="2709672"/>
            <a:ext cx="1595627" cy="569976"/>
          </a:xfrm>
          <a:custGeom>
            <a:avLst/>
            <a:gdLst/>
            <a:ahLst/>
            <a:cxnLst/>
            <a:rect l="l" t="t" r="r" b="b"/>
            <a:pathLst>
              <a:path w="1595627" h="569976">
                <a:moveTo>
                  <a:pt x="0" y="569976"/>
                </a:moveTo>
                <a:lnTo>
                  <a:pt x="1595627" y="569976"/>
                </a:lnTo>
                <a:lnTo>
                  <a:pt x="15956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7820" y="4282440"/>
            <a:ext cx="1595628" cy="569976"/>
          </a:xfrm>
          <a:custGeom>
            <a:avLst/>
            <a:gdLst/>
            <a:ahLst/>
            <a:cxnLst/>
            <a:rect l="l" t="t" r="r" b="b"/>
            <a:pathLst>
              <a:path w="1595628" h="569976">
                <a:moveTo>
                  <a:pt x="0" y="569975"/>
                </a:moveTo>
                <a:lnTo>
                  <a:pt x="1595628" y="569975"/>
                </a:lnTo>
                <a:lnTo>
                  <a:pt x="1595628" y="0"/>
                </a:lnTo>
                <a:lnTo>
                  <a:pt x="0" y="0"/>
                </a:lnTo>
                <a:lnTo>
                  <a:pt x="0" y="5699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7820" y="4282440"/>
            <a:ext cx="1595628" cy="569976"/>
          </a:xfrm>
          <a:custGeom>
            <a:avLst/>
            <a:gdLst/>
            <a:ahLst/>
            <a:cxnLst/>
            <a:rect l="l" t="t" r="r" b="b"/>
            <a:pathLst>
              <a:path w="1595628" h="569976">
                <a:moveTo>
                  <a:pt x="0" y="569975"/>
                </a:moveTo>
                <a:lnTo>
                  <a:pt x="1595628" y="569975"/>
                </a:lnTo>
                <a:lnTo>
                  <a:pt x="1595628" y="0"/>
                </a:lnTo>
                <a:lnTo>
                  <a:pt x="0" y="0"/>
                </a:lnTo>
                <a:lnTo>
                  <a:pt x="0" y="569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868" y="5667756"/>
            <a:ext cx="1595628" cy="569976"/>
          </a:xfrm>
          <a:custGeom>
            <a:avLst/>
            <a:gdLst/>
            <a:ahLst/>
            <a:cxnLst/>
            <a:rect l="l" t="t" r="r" b="b"/>
            <a:pathLst>
              <a:path w="1595628" h="569976">
                <a:moveTo>
                  <a:pt x="0" y="569976"/>
                </a:moveTo>
                <a:lnTo>
                  <a:pt x="1595628" y="569976"/>
                </a:lnTo>
                <a:lnTo>
                  <a:pt x="1595628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868" y="5667756"/>
            <a:ext cx="1595628" cy="569976"/>
          </a:xfrm>
          <a:custGeom>
            <a:avLst/>
            <a:gdLst/>
            <a:ahLst/>
            <a:cxnLst/>
            <a:rect l="l" t="t" r="r" b="b"/>
            <a:pathLst>
              <a:path w="1595628" h="569976">
                <a:moveTo>
                  <a:pt x="0" y="569976"/>
                </a:moveTo>
                <a:lnTo>
                  <a:pt x="1595628" y="569976"/>
                </a:lnTo>
                <a:lnTo>
                  <a:pt x="1595628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3020" y="4847463"/>
            <a:ext cx="993140" cy="820293"/>
          </a:xfrm>
          <a:custGeom>
            <a:avLst/>
            <a:gdLst/>
            <a:ahLst/>
            <a:cxnLst/>
            <a:rect l="l" t="t" r="r" b="b"/>
            <a:pathLst>
              <a:path w="993140" h="820292">
                <a:moveTo>
                  <a:pt x="54762" y="766921"/>
                </a:moveTo>
                <a:lnTo>
                  <a:pt x="34543" y="742416"/>
                </a:lnTo>
                <a:lnTo>
                  <a:pt x="0" y="820293"/>
                </a:lnTo>
                <a:lnTo>
                  <a:pt x="83058" y="801217"/>
                </a:lnTo>
                <a:lnTo>
                  <a:pt x="62861" y="776738"/>
                </a:lnTo>
                <a:lnTo>
                  <a:pt x="53086" y="784796"/>
                </a:lnTo>
                <a:lnTo>
                  <a:pt x="44958" y="775004"/>
                </a:lnTo>
                <a:lnTo>
                  <a:pt x="54762" y="766921"/>
                </a:lnTo>
                <a:close/>
              </a:path>
              <a:path w="993140" h="820292">
                <a:moveTo>
                  <a:pt x="44958" y="775004"/>
                </a:moveTo>
                <a:lnTo>
                  <a:pt x="53086" y="784796"/>
                </a:lnTo>
                <a:lnTo>
                  <a:pt x="62861" y="776738"/>
                </a:lnTo>
                <a:lnTo>
                  <a:pt x="993140" y="9906"/>
                </a:lnTo>
                <a:lnTo>
                  <a:pt x="985012" y="0"/>
                </a:lnTo>
                <a:lnTo>
                  <a:pt x="54762" y="766921"/>
                </a:lnTo>
                <a:lnTo>
                  <a:pt x="44958" y="775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71572" y="5667756"/>
            <a:ext cx="1597152" cy="569976"/>
          </a:xfrm>
          <a:custGeom>
            <a:avLst/>
            <a:gdLst/>
            <a:ahLst/>
            <a:cxnLst/>
            <a:rect l="l" t="t" r="r" b="b"/>
            <a:pathLst>
              <a:path w="1597152" h="569976">
                <a:moveTo>
                  <a:pt x="0" y="569976"/>
                </a:moveTo>
                <a:lnTo>
                  <a:pt x="1597152" y="569976"/>
                </a:lnTo>
                <a:lnTo>
                  <a:pt x="1597152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1572" y="5667756"/>
            <a:ext cx="1597152" cy="569976"/>
          </a:xfrm>
          <a:custGeom>
            <a:avLst/>
            <a:gdLst/>
            <a:ahLst/>
            <a:cxnLst/>
            <a:rect l="l" t="t" r="r" b="b"/>
            <a:pathLst>
              <a:path w="1597152" h="569976">
                <a:moveTo>
                  <a:pt x="0" y="569976"/>
                </a:moveTo>
                <a:lnTo>
                  <a:pt x="1597152" y="569976"/>
                </a:lnTo>
                <a:lnTo>
                  <a:pt x="1597152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2213" y="4847208"/>
            <a:ext cx="1143635" cy="820547"/>
          </a:xfrm>
          <a:custGeom>
            <a:avLst/>
            <a:gdLst/>
            <a:ahLst/>
            <a:cxnLst/>
            <a:rect l="l" t="t" r="r" b="b"/>
            <a:pathLst>
              <a:path w="1143635" h="820547">
                <a:moveTo>
                  <a:pt x="1088263" y="788771"/>
                </a:moveTo>
                <a:lnTo>
                  <a:pt x="1077909" y="781366"/>
                </a:lnTo>
                <a:lnTo>
                  <a:pt x="1059434" y="807199"/>
                </a:lnTo>
                <a:lnTo>
                  <a:pt x="1143635" y="820547"/>
                </a:lnTo>
                <a:lnTo>
                  <a:pt x="1088263" y="788771"/>
                </a:lnTo>
                <a:close/>
              </a:path>
              <a:path w="1143635" h="820547">
                <a:moveTo>
                  <a:pt x="1103757" y="745223"/>
                </a:moveTo>
                <a:lnTo>
                  <a:pt x="1085287" y="771049"/>
                </a:lnTo>
                <a:lnTo>
                  <a:pt x="1095628" y="778446"/>
                </a:lnTo>
                <a:lnTo>
                  <a:pt x="1103757" y="745223"/>
                </a:lnTo>
                <a:close/>
              </a:path>
              <a:path w="1143635" h="820547">
                <a:moveTo>
                  <a:pt x="7366" y="0"/>
                </a:moveTo>
                <a:lnTo>
                  <a:pt x="0" y="10414"/>
                </a:lnTo>
                <a:lnTo>
                  <a:pt x="1077909" y="781366"/>
                </a:lnTo>
                <a:lnTo>
                  <a:pt x="1088263" y="788771"/>
                </a:lnTo>
                <a:lnTo>
                  <a:pt x="1143635" y="820547"/>
                </a:lnTo>
                <a:lnTo>
                  <a:pt x="1103757" y="745223"/>
                </a:lnTo>
                <a:lnTo>
                  <a:pt x="1095628" y="778446"/>
                </a:lnTo>
                <a:lnTo>
                  <a:pt x="1085287" y="771049"/>
                </a:lnTo>
                <a:lnTo>
                  <a:pt x="7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2096" y="3298190"/>
            <a:ext cx="2206244" cy="988187"/>
          </a:xfrm>
          <a:custGeom>
            <a:avLst/>
            <a:gdLst/>
            <a:ahLst/>
            <a:cxnLst/>
            <a:rect l="l" t="t" r="r" b="b"/>
            <a:pathLst>
              <a:path w="2206244" h="988187">
                <a:moveTo>
                  <a:pt x="67075" y="947487"/>
                </a:moveTo>
                <a:lnTo>
                  <a:pt x="54229" y="918464"/>
                </a:lnTo>
                <a:lnTo>
                  <a:pt x="0" y="984250"/>
                </a:lnTo>
                <a:lnTo>
                  <a:pt x="85090" y="988187"/>
                </a:lnTo>
                <a:lnTo>
                  <a:pt x="72231" y="959137"/>
                </a:lnTo>
                <a:lnTo>
                  <a:pt x="60579" y="964311"/>
                </a:lnTo>
                <a:lnTo>
                  <a:pt x="55499" y="952627"/>
                </a:lnTo>
                <a:lnTo>
                  <a:pt x="67075" y="947487"/>
                </a:lnTo>
                <a:close/>
              </a:path>
              <a:path w="2206244" h="988187">
                <a:moveTo>
                  <a:pt x="55499" y="952627"/>
                </a:moveTo>
                <a:lnTo>
                  <a:pt x="60579" y="964311"/>
                </a:lnTo>
                <a:lnTo>
                  <a:pt x="72231" y="959137"/>
                </a:lnTo>
                <a:lnTo>
                  <a:pt x="2206244" y="11684"/>
                </a:lnTo>
                <a:lnTo>
                  <a:pt x="2201164" y="0"/>
                </a:lnTo>
                <a:lnTo>
                  <a:pt x="67075" y="947487"/>
                </a:lnTo>
                <a:lnTo>
                  <a:pt x="55499" y="95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0552" y="4378452"/>
            <a:ext cx="1595627" cy="569976"/>
          </a:xfrm>
          <a:custGeom>
            <a:avLst/>
            <a:gdLst/>
            <a:ahLst/>
            <a:cxnLst/>
            <a:rect l="l" t="t" r="r" b="b"/>
            <a:pathLst>
              <a:path w="1595627" h="569976">
                <a:moveTo>
                  <a:pt x="0" y="569976"/>
                </a:moveTo>
                <a:lnTo>
                  <a:pt x="1595627" y="569976"/>
                </a:lnTo>
                <a:lnTo>
                  <a:pt x="15956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0552" y="4378452"/>
            <a:ext cx="1595627" cy="569976"/>
          </a:xfrm>
          <a:custGeom>
            <a:avLst/>
            <a:gdLst/>
            <a:ahLst/>
            <a:cxnLst/>
            <a:rect l="l" t="t" r="r" b="b"/>
            <a:pathLst>
              <a:path w="1595627" h="569976">
                <a:moveTo>
                  <a:pt x="0" y="569976"/>
                </a:moveTo>
                <a:lnTo>
                  <a:pt x="1595627" y="569976"/>
                </a:lnTo>
                <a:lnTo>
                  <a:pt x="15956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3006" y="3298316"/>
            <a:ext cx="2206498" cy="1066165"/>
          </a:xfrm>
          <a:custGeom>
            <a:avLst/>
            <a:gdLst/>
            <a:ahLst/>
            <a:cxnLst/>
            <a:rect l="l" t="t" r="r" b="b"/>
            <a:pathLst>
              <a:path w="2206498" h="1066164">
                <a:moveTo>
                  <a:pt x="2146554" y="1043051"/>
                </a:moveTo>
                <a:lnTo>
                  <a:pt x="2135067" y="1037530"/>
                </a:lnTo>
                <a:lnTo>
                  <a:pt x="2121280" y="1066165"/>
                </a:lnTo>
                <a:lnTo>
                  <a:pt x="2206498" y="1064895"/>
                </a:lnTo>
                <a:lnTo>
                  <a:pt x="2146554" y="1043051"/>
                </a:lnTo>
                <a:close/>
              </a:path>
              <a:path w="2206498" h="1066164">
                <a:moveTo>
                  <a:pt x="2154301" y="997585"/>
                </a:moveTo>
                <a:lnTo>
                  <a:pt x="2140563" y="1026117"/>
                </a:lnTo>
                <a:lnTo>
                  <a:pt x="2152015" y="1031621"/>
                </a:lnTo>
                <a:lnTo>
                  <a:pt x="2154301" y="997585"/>
                </a:lnTo>
                <a:close/>
              </a:path>
              <a:path w="2206498" h="1066164">
                <a:moveTo>
                  <a:pt x="5588" y="0"/>
                </a:moveTo>
                <a:lnTo>
                  <a:pt x="0" y="11430"/>
                </a:lnTo>
                <a:lnTo>
                  <a:pt x="2135067" y="1037530"/>
                </a:lnTo>
                <a:lnTo>
                  <a:pt x="2146554" y="1043051"/>
                </a:lnTo>
                <a:lnTo>
                  <a:pt x="2206498" y="1064895"/>
                </a:lnTo>
                <a:lnTo>
                  <a:pt x="2154301" y="997585"/>
                </a:lnTo>
                <a:lnTo>
                  <a:pt x="2152015" y="1031621"/>
                </a:lnTo>
                <a:lnTo>
                  <a:pt x="2140563" y="1026117"/>
                </a:lnTo>
                <a:lnTo>
                  <a:pt x="5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5276" y="5667756"/>
            <a:ext cx="1597152" cy="569976"/>
          </a:xfrm>
          <a:custGeom>
            <a:avLst/>
            <a:gdLst/>
            <a:ahLst/>
            <a:cxnLst/>
            <a:rect l="l" t="t" r="r" b="b"/>
            <a:pathLst>
              <a:path w="1597152" h="569976">
                <a:moveTo>
                  <a:pt x="0" y="569976"/>
                </a:moveTo>
                <a:lnTo>
                  <a:pt x="1597152" y="569976"/>
                </a:lnTo>
                <a:lnTo>
                  <a:pt x="1597152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5276" y="5667756"/>
            <a:ext cx="1597152" cy="569976"/>
          </a:xfrm>
          <a:custGeom>
            <a:avLst/>
            <a:gdLst/>
            <a:ahLst/>
            <a:cxnLst/>
            <a:rect l="l" t="t" r="r" b="b"/>
            <a:pathLst>
              <a:path w="1597152" h="569976">
                <a:moveTo>
                  <a:pt x="0" y="569976"/>
                </a:moveTo>
                <a:lnTo>
                  <a:pt x="1597152" y="569976"/>
                </a:lnTo>
                <a:lnTo>
                  <a:pt x="1597152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1952" y="4927981"/>
            <a:ext cx="1067307" cy="739775"/>
          </a:xfrm>
          <a:custGeom>
            <a:avLst/>
            <a:gdLst/>
            <a:ahLst/>
            <a:cxnLst/>
            <a:rect l="l" t="t" r="r" b="b"/>
            <a:pathLst>
              <a:path w="1067307" h="739775">
                <a:moveTo>
                  <a:pt x="59072" y="691259"/>
                </a:moveTo>
                <a:lnTo>
                  <a:pt x="41021" y="665124"/>
                </a:lnTo>
                <a:lnTo>
                  <a:pt x="0" y="739775"/>
                </a:lnTo>
                <a:lnTo>
                  <a:pt x="84327" y="727824"/>
                </a:lnTo>
                <a:lnTo>
                  <a:pt x="66297" y="701719"/>
                </a:lnTo>
                <a:lnTo>
                  <a:pt x="55880" y="708914"/>
                </a:lnTo>
                <a:lnTo>
                  <a:pt x="48640" y="698461"/>
                </a:lnTo>
                <a:lnTo>
                  <a:pt x="59072" y="691259"/>
                </a:lnTo>
                <a:close/>
              </a:path>
              <a:path w="1067307" h="739775">
                <a:moveTo>
                  <a:pt x="48640" y="698461"/>
                </a:moveTo>
                <a:lnTo>
                  <a:pt x="55880" y="708914"/>
                </a:lnTo>
                <a:lnTo>
                  <a:pt x="66297" y="701719"/>
                </a:lnTo>
                <a:lnTo>
                  <a:pt x="1067307" y="10414"/>
                </a:lnTo>
                <a:lnTo>
                  <a:pt x="1060196" y="0"/>
                </a:lnTo>
                <a:lnTo>
                  <a:pt x="59072" y="691259"/>
                </a:lnTo>
                <a:lnTo>
                  <a:pt x="48640" y="698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0504" y="5667756"/>
            <a:ext cx="1595627" cy="569976"/>
          </a:xfrm>
          <a:custGeom>
            <a:avLst/>
            <a:gdLst/>
            <a:ahLst/>
            <a:cxnLst/>
            <a:rect l="l" t="t" r="r" b="b"/>
            <a:pathLst>
              <a:path w="1595627" h="569976">
                <a:moveTo>
                  <a:pt x="0" y="569976"/>
                </a:moveTo>
                <a:lnTo>
                  <a:pt x="1595627" y="569976"/>
                </a:lnTo>
                <a:lnTo>
                  <a:pt x="15956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0504" y="5667756"/>
            <a:ext cx="1595627" cy="569976"/>
          </a:xfrm>
          <a:custGeom>
            <a:avLst/>
            <a:gdLst/>
            <a:ahLst/>
            <a:cxnLst/>
            <a:rect l="l" t="t" r="r" b="b"/>
            <a:pathLst>
              <a:path w="1595627" h="569976">
                <a:moveTo>
                  <a:pt x="0" y="569976"/>
                </a:moveTo>
                <a:lnTo>
                  <a:pt x="1595627" y="569976"/>
                </a:lnTo>
                <a:lnTo>
                  <a:pt x="15956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72148" y="4927981"/>
            <a:ext cx="1068831" cy="739775"/>
          </a:xfrm>
          <a:custGeom>
            <a:avLst/>
            <a:gdLst/>
            <a:ahLst/>
            <a:cxnLst/>
            <a:rect l="l" t="t" r="r" b="b"/>
            <a:pathLst>
              <a:path w="1068831" h="739775">
                <a:moveTo>
                  <a:pt x="1012951" y="708952"/>
                </a:moveTo>
                <a:lnTo>
                  <a:pt x="1002498" y="701743"/>
                </a:lnTo>
                <a:lnTo>
                  <a:pt x="984503" y="727887"/>
                </a:lnTo>
                <a:lnTo>
                  <a:pt x="1068831" y="739775"/>
                </a:lnTo>
                <a:lnTo>
                  <a:pt x="1012951" y="708952"/>
                </a:lnTo>
                <a:close/>
              </a:path>
              <a:path w="1068831" h="739775">
                <a:moveTo>
                  <a:pt x="1027683" y="665149"/>
                </a:moveTo>
                <a:lnTo>
                  <a:pt x="1009706" y="691270"/>
                </a:lnTo>
                <a:lnTo>
                  <a:pt x="1020191" y="698500"/>
                </a:lnTo>
                <a:lnTo>
                  <a:pt x="1027683" y="665149"/>
                </a:lnTo>
                <a:close/>
              </a:path>
              <a:path w="1068831" h="739775">
                <a:moveTo>
                  <a:pt x="7111" y="0"/>
                </a:moveTo>
                <a:lnTo>
                  <a:pt x="0" y="10414"/>
                </a:lnTo>
                <a:lnTo>
                  <a:pt x="1002498" y="701743"/>
                </a:lnTo>
                <a:lnTo>
                  <a:pt x="1012951" y="708952"/>
                </a:lnTo>
                <a:lnTo>
                  <a:pt x="1068831" y="739775"/>
                </a:lnTo>
                <a:lnTo>
                  <a:pt x="1027683" y="665149"/>
                </a:lnTo>
                <a:lnTo>
                  <a:pt x="1020191" y="698500"/>
                </a:lnTo>
                <a:lnTo>
                  <a:pt x="1009706" y="691270"/>
                </a:lnTo>
                <a:lnTo>
                  <a:pt x="7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596626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4" dirty="0">
                <a:latin typeface="Arial"/>
                <a:cs typeface="Arial"/>
              </a:rPr>
              <a:t>reat</a:t>
            </a:r>
            <a:r>
              <a:rPr sz="3600" b="1" spc="-159" dirty="0">
                <a:latin typeface="Arial"/>
                <a:cs typeface="Arial"/>
              </a:rPr>
              <a:t>in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329" dirty="0">
                <a:latin typeface="Arial"/>
                <a:cs typeface="Arial"/>
              </a:rPr>
              <a:t> </a:t>
            </a:r>
            <a:r>
              <a:rPr sz="3600" b="1" spc="-419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ou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Ow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28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75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6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…</a:t>
            </a:r>
            <a:r>
              <a:rPr sz="3600" b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536" y="1572799"/>
            <a:ext cx="7316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1772" y="1572799"/>
            <a:ext cx="3420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7474" y="1572799"/>
            <a:ext cx="10184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9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reate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1356" y="1572799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5559" y="1572799"/>
            <a:ext cx="35775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Directory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Structure 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6712" y="1572799"/>
            <a:ext cx="12906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Matches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6075" y="1572799"/>
            <a:ext cx="7419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184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387" y="1938559"/>
            <a:ext cx="13061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5914" y="1938559"/>
            <a:ext cx="14259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0504" y="5667756"/>
            <a:ext cx="1595627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2"/>
              </a:spcBef>
            </a:pPr>
            <a:endParaRPr sz="1200"/>
          </a:p>
          <a:p>
            <a:pPr marL="545973" marR="545566" algn="ctr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XYZ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5276" y="5667756"/>
            <a:ext cx="159715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2"/>
              </a:spcBef>
            </a:pPr>
            <a:endParaRPr sz="1200"/>
          </a:p>
          <a:p>
            <a:pPr marL="592201" marR="589559" algn="ctr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IJK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1572" y="5667756"/>
            <a:ext cx="159715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2"/>
              </a:spcBef>
            </a:pPr>
            <a:endParaRPr sz="1200"/>
          </a:p>
          <a:p>
            <a:pPr marL="521207" marR="520877" algn="ctr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DEG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868" y="5667756"/>
            <a:ext cx="1595628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2"/>
              </a:spcBef>
            </a:pPr>
            <a:endParaRPr sz="1200"/>
          </a:p>
          <a:p>
            <a:pPr marL="523367" marR="524052" algn="ctr">
              <a:lnSpc>
                <a:spcPct val="95825"/>
              </a:lnSpc>
            </a:pP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0552" y="4378452"/>
            <a:ext cx="1595627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95123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19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pa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k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geB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820" y="4282440"/>
            <a:ext cx="1595628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4"/>
              </a:spcBef>
            </a:pPr>
            <a:endParaRPr sz="1200"/>
          </a:p>
          <a:p>
            <a:pPr marL="96266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19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pa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k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g</a:t>
            </a:r>
            <a:r>
              <a:rPr sz="1800" b="1" spc="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7891" y="2709672"/>
            <a:ext cx="1595627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27"/>
              </a:spcBef>
            </a:pPr>
            <a:endParaRPr sz="1200"/>
          </a:p>
          <a:p>
            <a:pPr marL="177037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-19" dirty="0">
                <a:latin typeface="Arial"/>
                <a:cs typeface="Arial"/>
              </a:rPr>
              <a:t>y</a:t>
            </a:r>
            <a:r>
              <a:rPr sz="1800" b="1" spc="0" dirty="0">
                <a:latin typeface="Arial"/>
                <a:cs typeface="Arial"/>
              </a:rPr>
              <a:t>pa</a:t>
            </a:r>
            <a:r>
              <a:rPr sz="1800" b="1" spc="-4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k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2516" y="2668524"/>
            <a:ext cx="3371088" cy="2580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389468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4" dirty="0">
                <a:latin typeface="Arial"/>
                <a:cs typeface="Arial"/>
              </a:rPr>
              <a:t>reat</a:t>
            </a:r>
            <a:r>
              <a:rPr sz="3600" b="1" spc="-159" dirty="0">
                <a:latin typeface="Arial"/>
                <a:cs typeface="Arial"/>
              </a:rPr>
              <a:t>in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329" dirty="0">
                <a:latin typeface="Arial"/>
                <a:cs typeface="Arial"/>
              </a:rPr>
              <a:t> </a:t>
            </a:r>
            <a:r>
              <a:rPr sz="3600" b="1" spc="-419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ou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Ow</a:t>
            </a:r>
            <a:r>
              <a:rPr sz="3600" b="1" spc="0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6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…</a:t>
            </a:r>
            <a:r>
              <a:rPr sz="3600" b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4553" y="236845"/>
            <a:ext cx="207502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1637195"/>
            <a:ext cx="3761713" cy="1207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34" dirty="0">
                <a:solidFill>
                  <a:srgbClr val="003300"/>
                </a:solidFill>
                <a:latin typeface="Arial"/>
                <a:cs typeface="Arial"/>
              </a:rPr>
              <a:t>M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k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i="1" spc="3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class</a:t>
            </a:r>
            <a:r>
              <a:rPr sz="2400" b="1" i="1" spc="9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S1 belon</a:t>
            </a:r>
            <a:r>
              <a:rPr sz="2400" b="1" i="1" spc="-9" dirty="0">
                <a:solidFill>
                  <a:srgbClr val="003300"/>
                </a:solidFill>
                <a:latin typeface="Arial"/>
                <a:cs typeface="Arial"/>
              </a:rPr>
              <a:t>g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</a:t>
            </a:r>
            <a:r>
              <a:rPr sz="2400" b="1" i="1" spc="-19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scope</a:t>
            </a:r>
            <a:endParaRPr sz="2400" dirty="0">
              <a:latin typeface="Arial"/>
              <a:cs typeface="Arial"/>
            </a:endParaRPr>
          </a:p>
          <a:p>
            <a:pPr marL="12700" marR="45765">
              <a:lnSpc>
                <a:spcPct val="101725"/>
              </a:lnSpc>
              <a:spcBef>
                <a:spcPts val="1084"/>
              </a:spcBef>
            </a:pP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//</a:t>
            </a:r>
            <a:r>
              <a:rPr sz="2400" b="1" i="1" spc="-9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File</a:t>
            </a:r>
            <a:r>
              <a:rPr sz="2400" b="1" i="1" spc="-19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Name</a:t>
            </a:r>
            <a:r>
              <a:rPr sz="2400" b="1" i="1" spc="-19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: S</a:t>
            </a:r>
            <a:r>
              <a:rPr sz="2400" b="1" i="1" spc="-9" dirty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.java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9928" y="1637195"/>
            <a:ext cx="19496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my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p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c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k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g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5474" y="1637195"/>
            <a:ext cx="6825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wi</a:t>
            </a:r>
            <a:r>
              <a:rPr sz="2400" b="1" i="1" spc="9" dirty="0">
                <a:solidFill>
                  <a:srgbClr val="003300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7146" y="1637195"/>
            <a:ext cx="9687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p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u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blic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2880487"/>
            <a:ext cx="4892065" cy="2465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600" b="1" i="1" spc="9" baseline="3413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64" baseline="3413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9" baseline="3413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600" b="1" i="1" spc="-44" baseline="3413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i="1" spc="-34" baseline="3413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yp</a:t>
            </a:r>
            <a:r>
              <a:rPr sz="3600" b="1" i="1" spc="4" baseline="3413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64" baseline="3413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age</a:t>
            </a:r>
            <a:r>
              <a:rPr sz="3600" b="1" i="1" spc="-9" baseline="3413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600" b="1" i="1" spc="-34" baseline="3413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600" b="1" i="1" spc="-14" baseline="3413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pa</a:t>
            </a:r>
            <a:r>
              <a:rPr sz="3600" b="1" i="1" spc="-4" baseline="3413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59" baseline="3413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-4" baseline="3413" dirty="0">
                <a:solidFill>
                  <a:srgbClr val="C0504D"/>
                </a:solidFill>
                <a:latin typeface="Calibri"/>
                <a:cs typeface="Calibri"/>
              </a:rPr>
              <a:t>ag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eA;</a:t>
            </a:r>
            <a:endParaRPr sz="24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publ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2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S1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927074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publ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2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1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(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927074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927074">
              <a:lnSpc>
                <a:spcPts val="2400"/>
              </a:lnSpc>
            </a:pP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-25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em.ou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-25" baseline="1365" dirty="0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("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h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-3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is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25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1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");</a:t>
            </a:r>
            <a:endParaRPr sz="2000" dirty="0">
              <a:latin typeface="Calibri"/>
              <a:cs typeface="Calibri"/>
            </a:endParaRPr>
          </a:p>
          <a:p>
            <a:pPr marL="927074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} 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nd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of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Con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tr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u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o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} 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nd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of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773" y="3936746"/>
            <a:ext cx="2837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506310"/>
            <a:ext cx="6575044" cy="540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144">
              <a:lnSpc>
                <a:spcPts val="2170"/>
              </a:lnSpc>
              <a:spcBef>
                <a:spcPts val="108"/>
              </a:spcBef>
            </a:pPr>
            <a:r>
              <a:rPr sz="2850" b="1" spc="0" baseline="3732" dirty="0">
                <a:latin typeface="Arial Black"/>
                <a:cs typeface="Arial Black"/>
              </a:rPr>
              <a:t>Name</a:t>
            </a:r>
            <a:r>
              <a:rPr sz="2850" b="1" spc="2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the</a:t>
            </a:r>
            <a:r>
              <a:rPr sz="2850" b="1" spc="-237" baseline="3732" dirty="0">
                <a:latin typeface="Arial Black"/>
                <a:cs typeface="Arial Black"/>
              </a:rPr>
              <a:t> </a:t>
            </a:r>
            <a:r>
              <a:rPr sz="2850" b="1" spc="4" baseline="3732" dirty="0">
                <a:latin typeface="Arial Black"/>
                <a:cs typeface="Arial Black"/>
              </a:rPr>
              <a:t>s</a:t>
            </a:r>
            <a:r>
              <a:rPr sz="2850" b="1" spc="0" baseline="3732" dirty="0">
                <a:latin typeface="Arial Black"/>
                <a:cs typeface="Arial Black"/>
              </a:rPr>
              <a:t>ou</a:t>
            </a:r>
            <a:r>
              <a:rPr sz="2850" b="1" spc="37" baseline="3732" dirty="0">
                <a:latin typeface="Arial Black"/>
                <a:cs typeface="Arial Black"/>
              </a:rPr>
              <a:t>r</a:t>
            </a:r>
            <a:r>
              <a:rPr sz="2850" b="1" spc="0" baseline="3732" dirty="0">
                <a:latin typeface="Arial Black"/>
                <a:cs typeface="Arial Black"/>
              </a:rPr>
              <a:t>ce</a:t>
            </a:r>
            <a:r>
              <a:rPr sz="2850" b="1" spc="-4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file</a:t>
            </a:r>
            <a:r>
              <a:rPr sz="2850" b="1" spc="-231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as</a:t>
            </a:r>
            <a:r>
              <a:rPr sz="2850" b="1" spc="-180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S1.j</a:t>
            </a:r>
            <a:r>
              <a:rPr sz="2850" b="1" spc="-37" baseline="3732" dirty="0">
                <a:latin typeface="Arial Black"/>
                <a:cs typeface="Arial Black"/>
              </a:rPr>
              <a:t>a</a:t>
            </a:r>
            <a:r>
              <a:rPr sz="2850" b="1" spc="0" baseline="3732" dirty="0">
                <a:latin typeface="Arial Black"/>
                <a:cs typeface="Arial Black"/>
              </a:rPr>
              <a:t>va</a:t>
            </a:r>
            <a:r>
              <a:rPr sz="2850" b="1" spc="82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and</a:t>
            </a:r>
            <a:r>
              <a:rPr sz="2850" b="1" spc="47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compile</a:t>
            </a:r>
            <a:r>
              <a:rPr lang="en-US" sz="2850" b="1" spc="106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it.</a:t>
            </a:r>
            <a:endParaRPr sz="2850" dirty="0">
              <a:latin typeface="Arial Black"/>
              <a:cs typeface="Arial Black"/>
            </a:endParaRPr>
          </a:p>
          <a:p>
            <a:pPr marL="12700">
              <a:lnSpc>
                <a:spcPts val="2090"/>
              </a:lnSpc>
            </a:pPr>
            <a:r>
              <a:rPr sz="2850" b="1" spc="-4" baseline="2488" dirty="0">
                <a:latin typeface="Arial Black"/>
                <a:cs typeface="Arial Black"/>
              </a:rPr>
              <a:t>S</a:t>
            </a:r>
            <a:r>
              <a:rPr sz="2850" b="1" spc="0" baseline="2488" dirty="0">
                <a:latin typeface="Arial Black"/>
                <a:cs typeface="Arial Black"/>
              </a:rPr>
              <a:t>to</a:t>
            </a:r>
            <a:r>
              <a:rPr sz="2850" b="1" spc="28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e</a:t>
            </a:r>
            <a:r>
              <a:rPr sz="2850" b="1" spc="9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the</a:t>
            </a:r>
            <a:r>
              <a:rPr sz="2850" b="1" spc="-232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gene</a:t>
            </a:r>
            <a:r>
              <a:rPr sz="2850" b="1" spc="32" baseline="2488" dirty="0">
                <a:latin typeface="Arial Black"/>
                <a:cs typeface="Arial Black"/>
              </a:rPr>
              <a:t>r</a:t>
            </a:r>
            <a:r>
              <a:rPr sz="2850" b="1" spc="-32" baseline="2488" dirty="0">
                <a:latin typeface="Arial Black"/>
                <a:cs typeface="Arial Black"/>
              </a:rPr>
              <a:t>a</a:t>
            </a:r>
            <a:r>
              <a:rPr sz="2850" b="1" spc="0" baseline="2488" dirty="0">
                <a:latin typeface="Arial Black"/>
                <a:cs typeface="Arial Black"/>
              </a:rPr>
              <a:t>ted</a:t>
            </a:r>
            <a:r>
              <a:rPr sz="2850" b="1" spc="109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S1.</a:t>
            </a:r>
            <a:r>
              <a:rPr sz="2850" b="1" spc="-46" baseline="2488" dirty="0">
                <a:latin typeface="Arial Black"/>
                <a:cs typeface="Arial Black"/>
              </a:rPr>
              <a:t>c</a:t>
            </a:r>
            <a:r>
              <a:rPr sz="2850" b="1" spc="0" baseline="2488" dirty="0">
                <a:latin typeface="Arial Black"/>
                <a:cs typeface="Arial Black"/>
              </a:rPr>
              <a:t>lass</a:t>
            </a:r>
            <a:r>
              <a:rPr sz="2850" b="1" spc="108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file</a:t>
            </a:r>
            <a:r>
              <a:rPr sz="2850" b="1" spc="-231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in</a:t>
            </a:r>
            <a:r>
              <a:rPr lang="en-US" sz="2850" b="1" spc="0" baseline="2488" dirty="0">
                <a:latin typeface="Arial Black"/>
                <a:cs typeface="Arial Black"/>
              </a:rPr>
              <a:t> </a:t>
            </a:r>
            <a:r>
              <a:rPr lang="en-IN" sz="2850" b="1" spc="0" baseline="2488" dirty="0" err="1">
                <a:latin typeface="Arial Black"/>
                <a:cs typeface="Arial Black"/>
              </a:rPr>
              <a:t>m</a:t>
            </a:r>
            <a:r>
              <a:rPr lang="en-IN" sz="2850" b="1" spc="4" baseline="2488" dirty="0" err="1">
                <a:latin typeface="Arial Black"/>
                <a:cs typeface="Arial Black"/>
              </a:rPr>
              <a:t>y</a:t>
            </a:r>
            <a:r>
              <a:rPr lang="en-IN" sz="2850" b="1" spc="0" baseline="2488" dirty="0" err="1">
                <a:latin typeface="Arial Black"/>
                <a:cs typeface="Arial Black"/>
              </a:rPr>
              <a:t>pa</a:t>
            </a:r>
            <a:r>
              <a:rPr lang="en-IN" sz="2850" b="1" spc="-37" baseline="2488" dirty="0" err="1">
                <a:latin typeface="Arial Black"/>
                <a:cs typeface="Arial Black"/>
              </a:rPr>
              <a:t>c</a:t>
            </a:r>
            <a:r>
              <a:rPr lang="en-IN" sz="2850" b="1" spc="0" baseline="2488" dirty="0" err="1">
                <a:latin typeface="Arial Black"/>
                <a:cs typeface="Arial Black"/>
              </a:rPr>
              <a:t>k</a:t>
            </a:r>
            <a:r>
              <a:rPr lang="en-IN" sz="2850" b="1" spc="18" baseline="2488" dirty="0" err="1">
                <a:latin typeface="Arial Black"/>
                <a:cs typeface="Arial Black"/>
              </a:rPr>
              <a:t>a</a:t>
            </a:r>
            <a:r>
              <a:rPr lang="en-IN" sz="2850" b="1" spc="0" baseline="2488" dirty="0" err="1">
                <a:latin typeface="Arial Black"/>
                <a:cs typeface="Arial Black"/>
              </a:rPr>
              <a:t>geA</a:t>
            </a:r>
            <a:endParaRPr lang="en-IN" sz="2850" b="1" spc="0" baseline="2488" dirty="0">
              <a:latin typeface="Arial Black"/>
              <a:cs typeface="Arial Black"/>
            </a:endParaRPr>
          </a:p>
          <a:p>
            <a:pPr marL="12700">
              <a:lnSpc>
                <a:spcPts val="2090"/>
              </a:lnSpc>
            </a:pPr>
            <a:endParaRPr sz="285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103770"/>
            <a:ext cx="1575816" cy="272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5"/>
              </a:lnSpc>
              <a:spcBef>
                <a:spcPts val="104"/>
              </a:spcBef>
            </a:pPr>
            <a:r>
              <a:rPr sz="2850" b="1" baseline="2488" dirty="0">
                <a:latin typeface="Arial Black"/>
                <a:cs typeface="Arial Black"/>
              </a:rPr>
              <a:t>di</a:t>
            </a:r>
            <a:r>
              <a:rPr sz="2850" b="1" spc="25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ecto</a:t>
            </a:r>
            <a:r>
              <a:rPr sz="2850" b="1" spc="114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2516" y="2668524"/>
            <a:ext cx="3371088" cy="2580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236845"/>
            <a:ext cx="389468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4" dirty="0">
                <a:latin typeface="Arial"/>
                <a:cs typeface="Arial"/>
              </a:rPr>
              <a:t>reat</a:t>
            </a:r>
            <a:r>
              <a:rPr sz="3600" b="1" spc="-159" dirty="0">
                <a:latin typeface="Arial"/>
                <a:cs typeface="Arial"/>
              </a:rPr>
              <a:t>in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329" dirty="0">
                <a:latin typeface="Arial"/>
                <a:cs typeface="Arial"/>
              </a:rPr>
              <a:t> </a:t>
            </a:r>
            <a:r>
              <a:rPr sz="3600" b="1" spc="-419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ou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Ow</a:t>
            </a:r>
            <a:r>
              <a:rPr sz="3600" b="1" spc="0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6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…</a:t>
            </a:r>
            <a:r>
              <a:rPr sz="3600" b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4553" y="236845"/>
            <a:ext cx="207502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" y="1637195"/>
            <a:ext cx="3762661" cy="1207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34" dirty="0">
                <a:solidFill>
                  <a:srgbClr val="003300"/>
                </a:solidFill>
                <a:latin typeface="Arial"/>
                <a:cs typeface="Arial"/>
              </a:rPr>
              <a:t>M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k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i="1" spc="3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class</a:t>
            </a:r>
            <a:r>
              <a:rPr sz="2400" b="1" i="1" spc="1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S2 b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lon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g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</a:t>
            </a:r>
            <a:r>
              <a:rPr sz="2400" b="1" i="1" spc="-19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101725"/>
              </a:lnSpc>
              <a:spcBef>
                <a:spcPts val="1084"/>
              </a:spcBef>
            </a:pP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//</a:t>
            </a:r>
            <a:r>
              <a:rPr sz="2400" b="1" i="1" spc="-9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File</a:t>
            </a:r>
            <a:r>
              <a:rPr sz="2400" b="1" i="1" spc="-19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Name</a:t>
            </a:r>
            <a:r>
              <a:rPr sz="2400" b="1" i="1" spc="-19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: S</a:t>
            </a:r>
            <a:r>
              <a:rPr sz="2400" b="1" i="1" spc="-9" dirty="0">
                <a:solidFill>
                  <a:srgbClr val="C0504D"/>
                </a:solidFill>
                <a:latin typeface="Calibri"/>
                <a:cs typeface="Calibri"/>
              </a:rPr>
              <a:t>2</a:t>
            </a:r>
            <a:r>
              <a:rPr sz="2400" b="1" i="1" spc="0" dirty="0">
                <a:solidFill>
                  <a:srgbClr val="C0504D"/>
                </a:solidFill>
                <a:latin typeface="Calibri"/>
                <a:cs typeface="Calibri"/>
              </a:rPr>
              <a:t>.java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9928" y="1637195"/>
            <a:ext cx="19496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my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p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c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k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g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474" y="1637195"/>
            <a:ext cx="6825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wi</a:t>
            </a:r>
            <a:r>
              <a:rPr sz="2400" b="1" i="1" spc="9" dirty="0">
                <a:solidFill>
                  <a:srgbClr val="003300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7146" y="1637195"/>
            <a:ext cx="9687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p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u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blic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2880487"/>
            <a:ext cx="4892441" cy="2465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600" b="1" i="1" spc="9" baseline="3413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64" baseline="3413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9" baseline="3413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600" b="1" i="1" spc="-44" baseline="3413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i="1" spc="-34" baseline="3413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yp</a:t>
            </a:r>
            <a:r>
              <a:rPr sz="3600" b="1" i="1" spc="4" baseline="3413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64" baseline="3413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age</a:t>
            </a:r>
            <a:r>
              <a:rPr sz="3600" b="1" i="1" spc="-9" baseline="3413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600" b="1" i="1" spc="-34" baseline="3413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600" b="1" i="1" spc="-14" baseline="3413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pa</a:t>
            </a:r>
            <a:r>
              <a:rPr sz="3600" b="1" i="1" spc="-4" baseline="3413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59" baseline="3413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-4" baseline="3413" dirty="0">
                <a:solidFill>
                  <a:srgbClr val="C0504D"/>
                </a:solidFill>
                <a:latin typeface="Calibri"/>
                <a:cs typeface="Calibri"/>
              </a:rPr>
              <a:t>ag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eA;</a:t>
            </a:r>
            <a:endParaRPr sz="24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publ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2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S2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074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publ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2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2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(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927074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074">
              <a:lnSpc>
                <a:spcPts val="2400"/>
              </a:lnSpc>
            </a:pP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-25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em.ou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-25" baseline="1365" dirty="0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("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h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-3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is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4" baseline="1365" dirty="0">
                <a:solidFill>
                  <a:srgbClr val="FF5050"/>
                </a:solidFill>
                <a:latin typeface="Calibri"/>
                <a:cs typeface="Calibri"/>
              </a:rPr>
              <a:t>2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");</a:t>
            </a:r>
            <a:endParaRPr sz="2000">
              <a:latin typeface="Calibri"/>
              <a:cs typeface="Calibri"/>
            </a:endParaRPr>
          </a:p>
          <a:p>
            <a:pPr marL="927074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} 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nd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of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Con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tr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u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o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} 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nd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of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S2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737" y="3927602"/>
            <a:ext cx="558398" cy="26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2700" b="1" spc="0" baseline="4551" dirty="0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sz="2700" b="1" spc="-19" baseline="455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578243"/>
            <a:ext cx="7379578" cy="540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144">
              <a:lnSpc>
                <a:spcPts val="2170"/>
              </a:lnSpc>
              <a:spcBef>
                <a:spcPts val="108"/>
              </a:spcBef>
            </a:pPr>
            <a:r>
              <a:rPr sz="2850" b="1" spc="0" baseline="3732" dirty="0">
                <a:latin typeface="Arial Black"/>
                <a:cs typeface="Arial Black"/>
              </a:rPr>
              <a:t>Name</a:t>
            </a:r>
            <a:r>
              <a:rPr sz="2850" b="1" spc="2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the</a:t>
            </a:r>
            <a:r>
              <a:rPr sz="2850" b="1" spc="-237" baseline="3732" dirty="0">
                <a:latin typeface="Arial Black"/>
                <a:cs typeface="Arial Black"/>
              </a:rPr>
              <a:t> </a:t>
            </a:r>
            <a:r>
              <a:rPr sz="2850" b="1" spc="4" baseline="3732" dirty="0">
                <a:latin typeface="Arial Black"/>
                <a:cs typeface="Arial Black"/>
              </a:rPr>
              <a:t>s</a:t>
            </a:r>
            <a:r>
              <a:rPr sz="2850" b="1" spc="0" baseline="3732" dirty="0">
                <a:latin typeface="Arial Black"/>
                <a:cs typeface="Arial Black"/>
              </a:rPr>
              <a:t>ou</a:t>
            </a:r>
            <a:r>
              <a:rPr sz="2850" b="1" spc="37" baseline="3732" dirty="0">
                <a:latin typeface="Arial Black"/>
                <a:cs typeface="Arial Black"/>
              </a:rPr>
              <a:t>r</a:t>
            </a:r>
            <a:r>
              <a:rPr sz="2850" b="1" spc="0" baseline="3732" dirty="0">
                <a:latin typeface="Arial Black"/>
                <a:cs typeface="Arial Black"/>
              </a:rPr>
              <a:t>ce</a:t>
            </a:r>
            <a:r>
              <a:rPr sz="2850" b="1" spc="-4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file</a:t>
            </a:r>
            <a:r>
              <a:rPr sz="2850" b="1" spc="-231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as</a:t>
            </a:r>
            <a:r>
              <a:rPr sz="2850" b="1" spc="-170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S2.j</a:t>
            </a:r>
            <a:r>
              <a:rPr sz="2850" b="1" spc="-37" baseline="3732" dirty="0">
                <a:latin typeface="Arial Black"/>
                <a:cs typeface="Arial Black"/>
              </a:rPr>
              <a:t>a</a:t>
            </a:r>
            <a:r>
              <a:rPr sz="2850" b="1" spc="0" baseline="3732" dirty="0">
                <a:latin typeface="Arial Black"/>
                <a:cs typeface="Arial Black"/>
              </a:rPr>
              <a:t>va</a:t>
            </a:r>
            <a:r>
              <a:rPr sz="2850" b="1" spc="87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and</a:t>
            </a:r>
            <a:r>
              <a:rPr sz="2850" b="1" spc="47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compile</a:t>
            </a:r>
            <a:r>
              <a:rPr sz="2850" b="1" spc="91" baseline="3732" dirty="0">
                <a:latin typeface="Arial Black"/>
                <a:cs typeface="Arial Black"/>
              </a:rPr>
              <a:t> </a:t>
            </a:r>
            <a:r>
              <a:rPr sz="2850" b="1" spc="0" baseline="3732" dirty="0">
                <a:latin typeface="Arial Black"/>
                <a:cs typeface="Arial Black"/>
              </a:rPr>
              <a:t>it.</a:t>
            </a:r>
            <a:endParaRPr sz="1900">
              <a:latin typeface="Arial Black"/>
              <a:cs typeface="Arial Black"/>
            </a:endParaRPr>
          </a:p>
          <a:p>
            <a:pPr marL="12700">
              <a:lnSpc>
                <a:spcPts val="2090"/>
              </a:lnSpc>
            </a:pPr>
            <a:r>
              <a:rPr sz="2850" b="1" spc="-4" baseline="2488" dirty="0">
                <a:latin typeface="Arial Black"/>
                <a:cs typeface="Arial Black"/>
              </a:rPr>
              <a:t>S</a:t>
            </a:r>
            <a:r>
              <a:rPr sz="2850" b="1" spc="0" baseline="2488" dirty="0">
                <a:latin typeface="Arial Black"/>
                <a:cs typeface="Arial Black"/>
              </a:rPr>
              <a:t>to</a:t>
            </a:r>
            <a:r>
              <a:rPr sz="2850" b="1" spc="28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e</a:t>
            </a:r>
            <a:r>
              <a:rPr sz="2850" b="1" spc="9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the</a:t>
            </a:r>
            <a:r>
              <a:rPr sz="2850" b="1" spc="-232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gene</a:t>
            </a:r>
            <a:r>
              <a:rPr sz="2850" b="1" spc="32" baseline="2488" dirty="0">
                <a:latin typeface="Arial Black"/>
                <a:cs typeface="Arial Black"/>
              </a:rPr>
              <a:t>r</a:t>
            </a:r>
            <a:r>
              <a:rPr sz="2850" b="1" spc="-32" baseline="2488" dirty="0">
                <a:latin typeface="Arial Black"/>
                <a:cs typeface="Arial Black"/>
              </a:rPr>
              <a:t>a</a:t>
            </a:r>
            <a:r>
              <a:rPr sz="2850" b="1" spc="0" baseline="2488" dirty="0">
                <a:latin typeface="Arial Black"/>
                <a:cs typeface="Arial Black"/>
              </a:rPr>
              <a:t>ted</a:t>
            </a:r>
            <a:r>
              <a:rPr sz="2850" b="1" spc="109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S2.</a:t>
            </a:r>
            <a:r>
              <a:rPr sz="2850" b="1" spc="-46" baseline="2488" dirty="0">
                <a:latin typeface="Arial Black"/>
                <a:cs typeface="Arial Black"/>
              </a:rPr>
              <a:t>c</a:t>
            </a:r>
            <a:r>
              <a:rPr sz="2850" b="1" spc="0" baseline="2488" dirty="0">
                <a:latin typeface="Arial Black"/>
                <a:cs typeface="Arial Black"/>
              </a:rPr>
              <a:t>lass</a:t>
            </a:r>
            <a:r>
              <a:rPr sz="2850" b="1" spc="108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file</a:t>
            </a:r>
            <a:r>
              <a:rPr sz="2850" b="1" spc="-231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in</a:t>
            </a:r>
            <a:r>
              <a:rPr sz="2850" b="1" spc="-148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m</a:t>
            </a:r>
            <a:r>
              <a:rPr sz="2850" b="1" spc="4" baseline="2488" dirty="0">
                <a:latin typeface="Arial Black"/>
                <a:cs typeface="Arial Black"/>
              </a:rPr>
              <a:t>y</a:t>
            </a:r>
            <a:r>
              <a:rPr sz="2850" b="1" spc="0" baseline="2488" dirty="0">
                <a:latin typeface="Arial Black"/>
                <a:cs typeface="Arial Black"/>
              </a:rPr>
              <a:t>pa</a:t>
            </a:r>
            <a:r>
              <a:rPr sz="2850" b="1" spc="-37" baseline="2488" dirty="0">
                <a:latin typeface="Arial Black"/>
                <a:cs typeface="Arial Black"/>
              </a:rPr>
              <a:t>c</a:t>
            </a:r>
            <a:r>
              <a:rPr sz="2850" b="1" spc="0" baseline="2488" dirty="0">
                <a:latin typeface="Arial Black"/>
                <a:cs typeface="Arial Black"/>
              </a:rPr>
              <a:t>k</a:t>
            </a:r>
            <a:r>
              <a:rPr sz="2850" b="1" spc="18" baseline="2488" dirty="0">
                <a:latin typeface="Arial Black"/>
                <a:cs typeface="Arial Black"/>
              </a:rPr>
              <a:t>a</a:t>
            </a:r>
            <a:r>
              <a:rPr sz="2850" b="1" spc="0" baseline="2488" dirty="0">
                <a:latin typeface="Arial Black"/>
                <a:cs typeface="Arial Black"/>
              </a:rPr>
              <a:t>geA</a:t>
            </a:r>
            <a:r>
              <a:rPr sz="2850" b="1" spc="7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di</a:t>
            </a:r>
            <a:r>
              <a:rPr sz="2850" b="1" spc="25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ecto</a:t>
            </a:r>
            <a:r>
              <a:rPr sz="2850" b="1" spc="114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y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5562839" y="2668524"/>
            <a:ext cx="3460764" cy="2580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4"/>
              </a:spcBef>
            </a:pPr>
            <a:endParaRPr sz="750"/>
          </a:p>
          <a:p>
            <a:pPr>
              <a:lnSpc>
                <a:spcPct val="101725"/>
              </a:lnSpc>
              <a:spcBef>
                <a:spcPts val="13000"/>
              </a:spcBef>
            </a:pPr>
            <a:r>
              <a:rPr sz="2000" b="1" i="1" spc="0" dirty="0">
                <a:solidFill>
                  <a:srgbClr val="FF5050"/>
                </a:solidFill>
                <a:latin typeface="Calibri"/>
                <a:cs typeface="Calibri"/>
              </a:rPr>
              <a:t>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2516" y="2668524"/>
            <a:ext cx="3371088" cy="2580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596626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4" dirty="0">
                <a:latin typeface="Arial"/>
                <a:cs typeface="Arial"/>
              </a:rPr>
              <a:t>reat</a:t>
            </a:r>
            <a:r>
              <a:rPr sz="3600" b="1" spc="-159" dirty="0">
                <a:latin typeface="Arial"/>
                <a:cs typeface="Arial"/>
              </a:rPr>
              <a:t>in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329" dirty="0">
                <a:latin typeface="Arial"/>
                <a:cs typeface="Arial"/>
              </a:rPr>
              <a:t> </a:t>
            </a:r>
            <a:r>
              <a:rPr sz="3600" b="1" spc="-419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ou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Ow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28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75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6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…</a:t>
            </a:r>
            <a:r>
              <a:rPr sz="3600" b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370" y="1637195"/>
            <a:ext cx="484215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-34" dirty="0">
                <a:solidFill>
                  <a:srgbClr val="003300"/>
                </a:solidFill>
                <a:latin typeface="Arial"/>
                <a:cs typeface="Arial"/>
              </a:rPr>
              <a:t>M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k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i="1" spc="3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class</a:t>
            </a:r>
            <a:r>
              <a:rPr sz="2400" b="1" i="1" spc="-79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i="1" spc="-8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b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lon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g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</a:t>
            </a:r>
            <a:r>
              <a:rPr sz="2400" b="1" i="1" spc="-9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to</a:t>
            </a:r>
            <a:r>
              <a:rPr sz="2400" b="1" i="1" spc="-1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IJK wi</a:t>
            </a:r>
            <a:r>
              <a:rPr sz="2400" b="1" i="1" spc="4" dirty="0">
                <a:solidFill>
                  <a:srgbClr val="003300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5597" y="1637195"/>
            <a:ext cx="9687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p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u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blic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5594" y="1637195"/>
            <a:ext cx="95108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s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c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o</a:t>
            </a:r>
            <a:r>
              <a:rPr sz="2400" b="1" i="1" spc="-4" dirty="0">
                <a:solidFill>
                  <a:srgbClr val="003300"/>
                </a:solidFill>
                <a:latin typeface="Arial"/>
                <a:cs typeface="Arial"/>
              </a:rPr>
              <a:t>p</a:t>
            </a:r>
            <a:r>
              <a:rPr sz="2400" b="1" i="1" spc="0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370" y="2514117"/>
            <a:ext cx="4836810" cy="1916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//</a:t>
            </a:r>
            <a:r>
              <a:rPr sz="3600" b="1" i="1" spc="-9" baseline="3413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File</a:t>
            </a:r>
            <a:r>
              <a:rPr sz="3600" b="1" i="1" spc="-19" baseline="3413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Name</a:t>
            </a:r>
            <a:r>
              <a:rPr sz="3600" b="1" i="1" spc="-19" baseline="3413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>
                <a:solidFill>
                  <a:srgbClr val="C0504D"/>
                </a:solidFill>
                <a:latin typeface="Calibri"/>
                <a:cs typeface="Calibri"/>
              </a:rPr>
              <a:t>: A.java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5"/>
              </a:lnSpc>
              <a:spcBef>
                <a:spcPts val="17"/>
              </a:spcBef>
            </a:pP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3600" b="1" i="1" spc="9" baseline="1137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64" baseline="1137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9" baseline="1137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600" b="1" i="1" spc="-44" baseline="1137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i="1" spc="-34" baseline="1137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yp</a:t>
            </a:r>
            <a:r>
              <a:rPr sz="3600" b="1" i="1" spc="4" baseline="1137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64" baseline="1137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age</a:t>
            </a:r>
            <a:r>
              <a:rPr sz="3600" b="1" i="1" spc="-9" baseline="1137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600" b="1" i="1" spc="-34" baseline="1137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600" b="1" i="1" spc="-14" baseline="1137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pa</a:t>
            </a:r>
            <a:r>
              <a:rPr sz="3600" b="1" i="1" spc="-4" baseline="1137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600" b="1" i="1" spc="-59" baseline="1137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-4" baseline="1137" dirty="0">
                <a:solidFill>
                  <a:srgbClr val="C0504D"/>
                </a:solidFill>
                <a:latin typeface="Calibri"/>
                <a:cs typeface="Calibri"/>
              </a:rPr>
              <a:t>ag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eB</a:t>
            </a:r>
            <a:r>
              <a:rPr sz="3600" b="1" i="1" spc="-9" baseline="1137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IJ</a:t>
            </a:r>
            <a:r>
              <a:rPr sz="3600" b="1" i="1" spc="-4" baseline="1137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3600" b="1" i="1" spc="0" baseline="1137" dirty="0">
                <a:solidFill>
                  <a:srgbClr val="C0504D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 marR="46508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publ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2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074" marR="46508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publ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2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A( )</a:t>
            </a:r>
            <a:endParaRPr sz="2000">
              <a:latin typeface="Calibri"/>
              <a:cs typeface="Calibri"/>
            </a:endParaRPr>
          </a:p>
          <a:p>
            <a:pPr marL="927074" marR="46508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5737" y="3927602"/>
            <a:ext cx="5664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S1,S2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200" y="4456176"/>
            <a:ext cx="6059794" cy="147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1245" marR="36144">
              <a:lnSpc>
                <a:spcPts val="2140"/>
              </a:lnSpc>
              <a:spcBef>
                <a:spcPts val="107"/>
              </a:spcBef>
            </a:pPr>
            <a:r>
              <a:rPr sz="3000" b="1" i="1" spc="-19" baseline="2730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4" baseline="2730" dirty="0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sz="3000" b="1" i="1" spc="-19" baseline="2730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-25" baseline="2730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em.ou</a:t>
            </a:r>
            <a:r>
              <a:rPr sz="3000" b="1" i="1" spc="-9" baseline="2730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sz="3000" b="1" i="1" spc="-9" baseline="2730" dirty="0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sz="3000" b="1" i="1" spc="-9" baseline="2730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-25" baseline="2730" dirty="0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-9" baseline="2730" dirty="0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sz="3000" b="1" i="1" spc="4" baseline="2730" dirty="0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("</a:t>
            </a:r>
            <a:r>
              <a:rPr sz="3000" b="1" i="1" spc="-9" baseline="2730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h</a:t>
            </a:r>
            <a:r>
              <a:rPr sz="3000" b="1" i="1" spc="-14" baseline="2730" dirty="0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-39" baseline="2730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is</a:t>
            </a:r>
            <a:r>
              <a:rPr sz="3000" b="1" i="1" spc="-4" baseline="2730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19" baseline="2730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A in</a:t>
            </a:r>
            <a:r>
              <a:rPr sz="3000" b="1" i="1" spc="-9" baseline="2730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2730" dirty="0">
                <a:solidFill>
                  <a:srgbClr val="FF5050"/>
                </a:solidFill>
                <a:latin typeface="Calibri"/>
                <a:cs typeface="Calibri"/>
              </a:rPr>
              <a:t>IJK</a:t>
            </a:r>
            <a:endParaRPr sz="2000" dirty="0">
              <a:latin typeface="Calibri"/>
              <a:cs typeface="Calibri"/>
            </a:endParaRPr>
          </a:p>
          <a:p>
            <a:pPr marL="1071245" marR="36144">
              <a:lnSpc>
                <a:spcPts val="2400"/>
              </a:lnSpc>
              <a:spcBef>
                <a:spcPts val="13"/>
              </a:spcBef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} 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nd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of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Con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tr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u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o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 marL="156870" marR="36144">
              <a:lnSpc>
                <a:spcPts val="2400"/>
              </a:lnSpc>
            </a:pP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} 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-19" baseline="1365" dirty="0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nd</a:t>
            </a:r>
            <a:r>
              <a:rPr sz="3000" b="1" i="1" spc="-9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of</a:t>
            </a:r>
            <a:r>
              <a:rPr sz="3000" b="1" i="1" spc="-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sz="3000" b="1" i="1" spc="0" baseline="1365" dirty="0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r>
              <a:rPr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lang="en-US" sz="3000" b="1" i="1" spc="-14" baseline="1365" dirty="0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12700" marR="36144">
              <a:lnSpc>
                <a:spcPts val="2550"/>
              </a:lnSpc>
              <a:spcBef>
                <a:spcPts val="7"/>
              </a:spcBef>
            </a:pPr>
            <a:r>
              <a:rPr sz="2850" b="1" spc="0" baseline="2488" dirty="0">
                <a:latin typeface="Arial Black"/>
                <a:cs typeface="Arial Black"/>
              </a:rPr>
              <a:t>Name</a:t>
            </a:r>
            <a:r>
              <a:rPr sz="2850" b="1" spc="-1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the</a:t>
            </a:r>
            <a:r>
              <a:rPr sz="2850" b="1" spc="-198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sou</a:t>
            </a:r>
            <a:r>
              <a:rPr sz="2850" b="1" spc="33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ce</a:t>
            </a:r>
            <a:r>
              <a:rPr sz="2850" b="1" spc="-16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fi</a:t>
            </a:r>
            <a:r>
              <a:rPr sz="2850" b="1" spc="-4" baseline="2488" dirty="0">
                <a:latin typeface="Arial Black"/>
                <a:cs typeface="Arial Black"/>
              </a:rPr>
              <a:t>l</a:t>
            </a:r>
            <a:r>
              <a:rPr sz="2850" b="1" spc="0" baseline="2488" dirty="0">
                <a:latin typeface="Arial Black"/>
                <a:cs typeface="Arial Black"/>
              </a:rPr>
              <a:t>e</a:t>
            </a:r>
            <a:r>
              <a:rPr sz="2850" b="1" spc="-213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as</a:t>
            </a:r>
            <a:r>
              <a:rPr sz="2850" b="1" spc="-151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A.j</a:t>
            </a:r>
            <a:r>
              <a:rPr sz="2850" b="1" spc="-32" baseline="2488" dirty="0">
                <a:latin typeface="Arial Black"/>
                <a:cs typeface="Arial Black"/>
              </a:rPr>
              <a:t>a</a:t>
            </a:r>
            <a:r>
              <a:rPr sz="2850" b="1" spc="0" baseline="2488" dirty="0">
                <a:latin typeface="Arial Black"/>
                <a:cs typeface="Arial Black"/>
              </a:rPr>
              <a:t>va</a:t>
            </a:r>
            <a:r>
              <a:rPr sz="2850" b="1" spc="15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and</a:t>
            </a:r>
            <a:r>
              <a:rPr sz="2850" b="1" spc="-229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co</a:t>
            </a:r>
            <a:r>
              <a:rPr sz="2850" b="1" spc="-4" baseline="2488" dirty="0">
                <a:latin typeface="Arial Black"/>
                <a:cs typeface="Arial Black"/>
              </a:rPr>
              <a:t>m</a:t>
            </a:r>
            <a:r>
              <a:rPr sz="2850" b="1" spc="0" baseline="2488" dirty="0">
                <a:latin typeface="Arial Black"/>
                <a:cs typeface="Arial Black"/>
              </a:rPr>
              <a:t>pile</a:t>
            </a:r>
            <a:r>
              <a:rPr sz="2850" b="1" spc="2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it.</a:t>
            </a:r>
            <a:endParaRPr sz="1900" dirty="0">
              <a:latin typeface="Arial Black"/>
              <a:cs typeface="Arial Black"/>
            </a:endParaRPr>
          </a:p>
          <a:p>
            <a:pPr marL="12700">
              <a:lnSpc>
                <a:spcPts val="2090"/>
              </a:lnSpc>
            </a:pPr>
            <a:r>
              <a:rPr sz="2850" b="1" spc="-4" baseline="2488" dirty="0">
                <a:latin typeface="Arial Black"/>
                <a:cs typeface="Arial Black"/>
              </a:rPr>
              <a:t>S</a:t>
            </a:r>
            <a:r>
              <a:rPr sz="2850" b="1" spc="4" baseline="2488" dirty="0">
                <a:latin typeface="Arial Black"/>
                <a:cs typeface="Arial Black"/>
              </a:rPr>
              <a:t>t</a:t>
            </a:r>
            <a:r>
              <a:rPr sz="2850" b="1" spc="0" baseline="2488" dirty="0">
                <a:latin typeface="Arial Black"/>
                <a:cs typeface="Arial Black"/>
              </a:rPr>
              <a:t>o</a:t>
            </a:r>
            <a:r>
              <a:rPr sz="2850" b="1" spc="28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e</a:t>
            </a:r>
            <a:r>
              <a:rPr sz="2850" b="1" spc="4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the</a:t>
            </a:r>
            <a:r>
              <a:rPr sz="2850" b="1" spc="-232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gene</a:t>
            </a:r>
            <a:r>
              <a:rPr sz="2850" b="1" spc="32" baseline="2488" dirty="0">
                <a:latin typeface="Arial Black"/>
                <a:cs typeface="Arial Black"/>
              </a:rPr>
              <a:t>r</a:t>
            </a:r>
            <a:r>
              <a:rPr sz="2850" b="1" spc="-32" baseline="2488" dirty="0">
                <a:latin typeface="Arial Black"/>
                <a:cs typeface="Arial Black"/>
              </a:rPr>
              <a:t>a</a:t>
            </a:r>
            <a:r>
              <a:rPr sz="2850" b="1" spc="0" baseline="2488" dirty="0">
                <a:latin typeface="Arial Black"/>
                <a:cs typeface="Arial Black"/>
              </a:rPr>
              <a:t>ted</a:t>
            </a:r>
            <a:r>
              <a:rPr sz="2850" b="1" spc="114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A.</a:t>
            </a:r>
            <a:r>
              <a:rPr sz="2850" b="1" spc="-41" baseline="2488" dirty="0">
                <a:latin typeface="Arial Black"/>
                <a:cs typeface="Arial Black"/>
              </a:rPr>
              <a:t>c</a:t>
            </a:r>
            <a:r>
              <a:rPr sz="2850" b="1" spc="0" baseline="2488" dirty="0">
                <a:latin typeface="Arial Black"/>
                <a:cs typeface="Arial Black"/>
              </a:rPr>
              <a:t>lass</a:t>
            </a:r>
            <a:r>
              <a:rPr sz="2850" b="1" spc="82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file</a:t>
            </a:r>
            <a:r>
              <a:rPr sz="2850" b="1" spc="-221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in</a:t>
            </a:r>
            <a:r>
              <a:rPr sz="2850" b="1" spc="-143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IJK</a:t>
            </a:r>
            <a:r>
              <a:rPr sz="2850" b="1" spc="-250" baseline="2488" dirty="0">
                <a:latin typeface="Arial Black"/>
                <a:cs typeface="Arial Black"/>
              </a:rPr>
              <a:t> </a:t>
            </a:r>
            <a:r>
              <a:rPr sz="2850" b="1" spc="0" baseline="2488" dirty="0">
                <a:latin typeface="Arial Black"/>
                <a:cs typeface="Arial Black"/>
              </a:rPr>
              <a:t>di</a:t>
            </a:r>
            <a:r>
              <a:rPr sz="2850" b="1" spc="25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ecto</a:t>
            </a:r>
            <a:r>
              <a:rPr sz="2850" b="1" spc="114" baseline="2488" dirty="0">
                <a:latin typeface="Arial Black"/>
                <a:cs typeface="Arial Black"/>
              </a:rPr>
              <a:t>r</a:t>
            </a:r>
            <a:r>
              <a:rPr sz="2850" b="1" spc="0" baseline="2488" dirty="0">
                <a:latin typeface="Arial Black"/>
                <a:cs typeface="Arial Black"/>
              </a:rPr>
              <a:t>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8861" y="5309870"/>
            <a:ext cx="198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8745" y="6145171"/>
            <a:ext cx="6531453" cy="266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5"/>
              </a:lnSpc>
              <a:spcBef>
                <a:spcPts val="104"/>
              </a:spcBef>
            </a:pP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&lt;&lt;</a:t>
            </a:r>
            <a:r>
              <a:rPr sz="2850" b="1" u="heavy" spc="-188" baseline="2488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50" b="1" u="heavy" spc="-41" baseline="2488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epe</a:t>
            </a:r>
            <a:r>
              <a:rPr sz="2850" b="1" u="heavy" spc="-37" baseline="2488" dirty="0">
                <a:solidFill>
                  <a:srgbClr val="FF0000"/>
                </a:solidFill>
                <a:latin typeface="Arial Black"/>
                <a:cs typeface="Arial Black"/>
              </a:rPr>
              <a:t>a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sz="2850" b="1" u="heavy" spc="74" baseline="2488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50" b="1" u="heavy" spc="9" baseline="2488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he</a:t>
            </a:r>
            <a:r>
              <a:rPr sz="2850" b="1" u="heavy" spc="-240" baseline="2488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Same </a:t>
            </a:r>
            <a:r>
              <a:rPr sz="2850" b="1" u="heavy" spc="-9" baseline="2488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sz="2850" b="1" u="heavy" spc="23" baseline="2488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ocedu</a:t>
            </a:r>
            <a:r>
              <a:rPr sz="2850" b="1" u="heavy" spc="23" baseline="2488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e</a:t>
            </a:r>
            <a:r>
              <a:rPr sz="2850" b="1" u="heavy" spc="2" baseline="2488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50" b="1" u="heavy" spc="-39" baseline="2488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r>
              <a:rPr sz="2850" b="1" u="heavy" spc="-193" baseline="2488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sz="2850" b="1" u="heavy" spc="4" baseline="2488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her</a:t>
            </a:r>
            <a:r>
              <a:rPr sz="2850" b="1" u="heavy" spc="59" baseline="2488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50" b="1" u="heavy" spc="-46" baseline="2488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las</a:t>
            </a:r>
            <a:r>
              <a:rPr sz="2850" b="1" u="heavy" spc="9" baseline="2488" dirty="0">
                <a:solidFill>
                  <a:srgbClr val="FF0000"/>
                </a:solidFill>
                <a:latin typeface="Arial Black"/>
                <a:cs typeface="Arial Black"/>
              </a:rPr>
              <a:t>s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es</a:t>
            </a:r>
            <a:r>
              <a:rPr sz="2850" b="1" u="heavy" spc="77" baseline="2488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50" b="1" u="heavy" spc="0" baseline="2488" dirty="0">
                <a:solidFill>
                  <a:srgbClr val="FF0000"/>
                </a:solidFill>
                <a:latin typeface="Arial Black"/>
                <a:cs typeface="Arial Black"/>
              </a:rPr>
              <a:t>&gt;&gt;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268" y="6206236"/>
            <a:ext cx="760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658252" y="6206236"/>
            <a:ext cx="761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142001" y="6206236"/>
            <a:ext cx="7612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916765" y="6206236"/>
            <a:ext cx="760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81013" y="6206236"/>
            <a:ext cx="761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94973" y="6206236"/>
            <a:ext cx="779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471754" y="6206236"/>
            <a:ext cx="752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494282" y="6206236"/>
            <a:ext cx="752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484657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po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0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g</a:t>
            </a:r>
            <a:r>
              <a:rPr sz="3600" b="1" spc="-24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acka</a:t>
            </a:r>
            <a:r>
              <a:rPr sz="3600" b="1" spc="-159" dirty="0">
                <a:latin typeface="Arial"/>
                <a:cs typeface="Arial"/>
              </a:rPr>
              <a:t>g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77371"/>
            <a:ext cx="177800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1577371"/>
            <a:ext cx="6912914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i</a:t>
            </a:r>
            <a:r>
              <a:rPr sz="2400" i="1" spc="-19" dirty="0">
                <a:latin typeface="Arial"/>
                <a:cs typeface="Arial"/>
              </a:rPr>
              <a:t>m</a:t>
            </a:r>
            <a:r>
              <a:rPr sz="2400" i="1" spc="0" dirty="0">
                <a:latin typeface="Arial"/>
                <a:cs typeface="Arial"/>
              </a:rPr>
              <a:t>port</a:t>
            </a:r>
            <a:r>
              <a:rPr sz="2400" i="1" spc="1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sta</a:t>
            </a:r>
            <a:r>
              <a:rPr sz="2400" i="1" spc="4" dirty="0">
                <a:latin typeface="Arial"/>
                <a:cs typeface="Arial"/>
              </a:rPr>
              <a:t>t</a:t>
            </a:r>
            <a:r>
              <a:rPr sz="2400" i="1" spc="0" dirty="0">
                <a:latin typeface="Arial"/>
                <a:cs typeface="Arial"/>
              </a:rPr>
              <a:t>e</a:t>
            </a:r>
            <a:r>
              <a:rPr sz="2400" i="1" spc="-19" dirty="0">
                <a:latin typeface="Arial"/>
                <a:cs typeface="Arial"/>
              </a:rPr>
              <a:t>m</a:t>
            </a:r>
            <a:r>
              <a:rPr sz="2400" i="1" spc="0" dirty="0">
                <a:latin typeface="Arial"/>
                <a:cs typeface="Arial"/>
              </a:rPr>
              <a:t>ent</a:t>
            </a:r>
            <a:r>
              <a:rPr sz="2400" i="1" spc="1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a</a:t>
            </a:r>
            <a:r>
              <a:rPr sz="2400" i="1" spc="-4" dirty="0">
                <a:latin typeface="Arial"/>
                <a:cs typeface="Arial"/>
              </a:rPr>
              <a:t>l</a:t>
            </a:r>
            <a:r>
              <a:rPr sz="2400" i="1" spc="0" dirty="0">
                <a:latin typeface="Arial"/>
                <a:cs typeface="Arial"/>
              </a:rPr>
              <a:t>l</a:t>
            </a:r>
            <a:r>
              <a:rPr sz="2400" i="1" spc="-4" dirty="0">
                <a:latin typeface="Arial"/>
                <a:cs typeface="Arial"/>
              </a:rPr>
              <a:t>o</a:t>
            </a:r>
            <a:r>
              <a:rPr sz="2400" i="1" spc="0" dirty="0">
                <a:latin typeface="Arial"/>
                <a:cs typeface="Arial"/>
              </a:rPr>
              <a:t>ws</a:t>
            </a:r>
            <a:r>
              <a:rPr sz="2400" i="1" spc="2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the i</a:t>
            </a:r>
            <a:r>
              <a:rPr sz="2400" i="1" spc="-14" dirty="0">
                <a:latin typeface="Arial"/>
                <a:cs typeface="Arial"/>
              </a:rPr>
              <a:t>m</a:t>
            </a:r>
            <a:r>
              <a:rPr sz="2400" i="1" spc="0" dirty="0">
                <a:latin typeface="Arial"/>
                <a:cs typeface="Arial"/>
              </a:rPr>
              <a:t>porting</a:t>
            </a:r>
            <a:r>
              <a:rPr sz="2400" i="1" spc="3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of </a:t>
            </a:r>
            <a:r>
              <a:rPr sz="2400" i="1" spc="-4" dirty="0">
                <a:latin typeface="Arial"/>
                <a:cs typeface="Arial"/>
              </a:rPr>
              <a:t>p</a:t>
            </a:r>
            <a:r>
              <a:rPr sz="2400" i="1" spc="0" dirty="0">
                <a:latin typeface="Arial"/>
                <a:cs typeface="Arial"/>
              </a:rPr>
              <a:t>ackage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sz="2400" i="1" spc="0" dirty="0">
                <a:latin typeface="Arial"/>
                <a:cs typeface="Arial"/>
              </a:rPr>
              <a:t>JRE l</a:t>
            </a:r>
            <a:r>
              <a:rPr sz="2400" i="1" spc="-4" dirty="0">
                <a:latin typeface="Arial"/>
                <a:cs typeface="Arial"/>
              </a:rPr>
              <a:t>o</a:t>
            </a:r>
            <a:r>
              <a:rPr sz="2400" i="1" spc="0" dirty="0">
                <a:latin typeface="Arial"/>
                <a:cs typeface="Arial"/>
              </a:rPr>
              <a:t>oks</a:t>
            </a:r>
            <a:r>
              <a:rPr sz="2400" i="1" spc="1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at two places</a:t>
            </a:r>
            <a:r>
              <a:rPr sz="2400" i="1" spc="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for</a:t>
            </a:r>
            <a:r>
              <a:rPr sz="2400" i="1" spc="4" dirty="0">
                <a:latin typeface="Arial"/>
                <a:cs typeface="Arial"/>
              </a:rPr>
              <a:t> </a:t>
            </a:r>
            <a:r>
              <a:rPr sz="2400" i="1" spc="-9" dirty="0">
                <a:latin typeface="Arial"/>
                <a:cs typeface="Arial"/>
              </a:rPr>
              <a:t>u</a:t>
            </a:r>
            <a:r>
              <a:rPr sz="2400" i="1" spc="0" dirty="0">
                <a:latin typeface="Arial"/>
                <a:cs typeface="Arial"/>
              </a:rPr>
              <a:t>ser</a:t>
            </a:r>
            <a:r>
              <a:rPr sz="2400" i="1" spc="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created </a:t>
            </a:r>
            <a:r>
              <a:rPr sz="2400" i="1" spc="-9" dirty="0">
                <a:latin typeface="Arial"/>
                <a:cs typeface="Arial"/>
              </a:rPr>
              <a:t>p</a:t>
            </a:r>
            <a:r>
              <a:rPr sz="2400" i="1" spc="0" dirty="0">
                <a:latin typeface="Arial"/>
                <a:cs typeface="Arial"/>
              </a:rPr>
              <a:t>ackag</a:t>
            </a:r>
            <a:r>
              <a:rPr sz="2400" i="1" spc="-9" dirty="0">
                <a:latin typeface="Arial"/>
                <a:cs typeface="Arial"/>
              </a:rPr>
              <a:t>e</a:t>
            </a:r>
            <a:r>
              <a:rPr sz="2400" i="1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352" y="2455449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1856" y="2455449"/>
            <a:ext cx="5554275" cy="1501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076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U</a:t>
            </a:r>
            <a:r>
              <a:rPr sz="2400" i="1" spc="-4" dirty="0">
                <a:latin typeface="Arial"/>
                <a:cs typeface="Arial"/>
              </a:rPr>
              <a:t>n</a:t>
            </a:r>
            <a:r>
              <a:rPr sz="2400" i="1" spc="0" dirty="0">
                <a:latin typeface="Arial"/>
                <a:cs typeface="Arial"/>
              </a:rPr>
              <a:t>der</a:t>
            </a:r>
            <a:r>
              <a:rPr sz="2400" i="1" spc="1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the </a:t>
            </a:r>
            <a:r>
              <a:rPr sz="2400" i="1" spc="-4" dirty="0">
                <a:latin typeface="Arial"/>
                <a:cs typeface="Arial"/>
              </a:rPr>
              <a:t>c</a:t>
            </a:r>
            <a:r>
              <a:rPr sz="2400" i="1" spc="0" dirty="0">
                <a:latin typeface="Arial"/>
                <a:cs typeface="Arial"/>
              </a:rPr>
              <a:t>ur</a:t>
            </a:r>
            <a:r>
              <a:rPr sz="2400" i="1" spc="4" dirty="0">
                <a:latin typeface="Arial"/>
                <a:cs typeface="Arial"/>
              </a:rPr>
              <a:t>r</a:t>
            </a:r>
            <a:r>
              <a:rPr sz="2400" i="1" spc="0" dirty="0">
                <a:latin typeface="Arial"/>
                <a:cs typeface="Arial"/>
              </a:rPr>
              <a:t>ent working</a:t>
            </a:r>
            <a:r>
              <a:rPr sz="2400" i="1" spc="1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d</a:t>
            </a:r>
            <a:r>
              <a:rPr sz="2400" i="1" spc="-4" dirty="0">
                <a:latin typeface="Arial"/>
                <a:cs typeface="Arial"/>
              </a:rPr>
              <a:t>i</a:t>
            </a:r>
            <a:r>
              <a:rPr sz="2400" i="1" spc="0" dirty="0">
                <a:latin typeface="Arial"/>
                <a:cs typeface="Arial"/>
              </a:rPr>
              <a:t>rec</a:t>
            </a:r>
            <a:r>
              <a:rPr sz="2400" i="1" spc="4" dirty="0">
                <a:latin typeface="Arial"/>
                <a:cs typeface="Arial"/>
              </a:rPr>
              <a:t>t</a:t>
            </a:r>
            <a:r>
              <a:rPr sz="2400" i="1" spc="0" dirty="0">
                <a:latin typeface="Arial"/>
                <a:cs typeface="Arial"/>
              </a:rPr>
              <a:t>ory</a:t>
            </a:r>
            <a:r>
              <a:rPr sz="2400" i="1" spc="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f</a:t>
            </a:r>
            <a:r>
              <a:rPr sz="2400" i="1" spc="4" dirty="0">
                <a:latin typeface="Arial"/>
                <a:cs typeface="Arial"/>
              </a:rPr>
              <a:t>r</a:t>
            </a:r>
            <a:r>
              <a:rPr sz="2400" i="1" spc="0" dirty="0">
                <a:latin typeface="Arial"/>
                <a:cs typeface="Arial"/>
              </a:rPr>
              <a:t>om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</a:pPr>
            <a:r>
              <a:rPr sz="2400" i="1" spc="0" dirty="0">
                <a:latin typeface="Arial"/>
                <a:cs typeface="Arial"/>
              </a:rPr>
              <a:t>execut</a:t>
            </a:r>
            <a:r>
              <a:rPr sz="2400" i="1" spc="-4" dirty="0">
                <a:latin typeface="Arial"/>
                <a:cs typeface="Arial"/>
              </a:rPr>
              <a:t>i</a:t>
            </a:r>
            <a:r>
              <a:rPr sz="2400" i="1" spc="0" dirty="0">
                <a:latin typeface="Arial"/>
                <a:cs typeface="Arial"/>
              </a:rPr>
              <a:t>ng</a:t>
            </a:r>
            <a:r>
              <a:rPr sz="2400" i="1" spc="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your p</a:t>
            </a:r>
            <a:r>
              <a:rPr sz="2400" i="1" spc="4" dirty="0">
                <a:latin typeface="Arial"/>
                <a:cs typeface="Arial"/>
              </a:rPr>
              <a:t>r</a:t>
            </a:r>
            <a:r>
              <a:rPr sz="2400" i="1" spc="0" dirty="0">
                <a:latin typeface="Arial"/>
                <a:cs typeface="Arial"/>
              </a:rPr>
              <a:t>ogram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i="1" spc="0" dirty="0">
                <a:latin typeface="Arial"/>
                <a:cs typeface="Arial"/>
              </a:rPr>
              <a:t>At</a:t>
            </a:r>
            <a:r>
              <a:rPr sz="2400" i="1" spc="-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the</a:t>
            </a:r>
            <a:r>
              <a:rPr sz="2400" i="1" spc="-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l</a:t>
            </a:r>
            <a:r>
              <a:rPr sz="2400" i="1" spc="-9" dirty="0">
                <a:latin typeface="Arial"/>
                <a:cs typeface="Arial"/>
              </a:rPr>
              <a:t>o</a:t>
            </a:r>
            <a:r>
              <a:rPr sz="2400" i="1" spc="0" dirty="0">
                <a:latin typeface="Arial"/>
                <a:cs typeface="Arial"/>
              </a:rPr>
              <a:t>cati</a:t>
            </a:r>
            <a:r>
              <a:rPr sz="2400" i="1" spc="-9" dirty="0">
                <a:latin typeface="Arial"/>
                <a:cs typeface="Arial"/>
              </a:rPr>
              <a:t>o</a:t>
            </a:r>
            <a:r>
              <a:rPr sz="2400" i="1" spc="0" dirty="0">
                <a:latin typeface="Arial"/>
                <a:cs typeface="Arial"/>
              </a:rPr>
              <a:t>n</a:t>
            </a:r>
            <a:r>
              <a:rPr sz="2400" i="1" spc="2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sp</a:t>
            </a:r>
            <a:r>
              <a:rPr sz="2400" i="1" spc="-9" dirty="0">
                <a:latin typeface="Arial"/>
                <a:cs typeface="Arial"/>
              </a:rPr>
              <a:t>e</a:t>
            </a:r>
            <a:r>
              <a:rPr sz="2400" i="1" spc="0" dirty="0">
                <a:latin typeface="Arial"/>
                <a:cs typeface="Arial"/>
              </a:rPr>
              <a:t>cif</a:t>
            </a:r>
            <a:r>
              <a:rPr sz="2400" i="1" spc="-4" dirty="0">
                <a:latin typeface="Arial"/>
                <a:cs typeface="Arial"/>
              </a:rPr>
              <a:t>i</a:t>
            </a:r>
            <a:r>
              <a:rPr sz="2400" i="1" spc="0" dirty="0">
                <a:latin typeface="Arial"/>
                <a:cs typeface="Arial"/>
              </a:rPr>
              <a:t>ed</a:t>
            </a:r>
            <a:r>
              <a:rPr sz="2400" i="1" spc="1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by CL</a:t>
            </a:r>
            <a:r>
              <a:rPr sz="2400" i="1" spc="-9" dirty="0">
                <a:latin typeface="Arial"/>
                <a:cs typeface="Arial"/>
              </a:rPr>
              <a:t>A</a:t>
            </a:r>
            <a:r>
              <a:rPr sz="2400" i="1" spc="0" dirty="0">
                <a:latin typeface="Arial"/>
                <a:cs typeface="Arial"/>
              </a:rPr>
              <a:t>S</a:t>
            </a:r>
            <a:r>
              <a:rPr sz="2400" i="1" spc="-4" dirty="0">
                <a:latin typeface="Arial"/>
                <a:cs typeface="Arial"/>
              </a:rPr>
              <a:t>S</a:t>
            </a:r>
            <a:r>
              <a:rPr sz="2400" i="1" spc="-184" dirty="0">
                <a:latin typeface="Arial"/>
                <a:cs typeface="Arial"/>
              </a:rPr>
              <a:t>PA</a:t>
            </a:r>
            <a:r>
              <a:rPr sz="2400" i="1" spc="0" dirty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i="1" spc="0" dirty="0">
                <a:latin typeface="Arial"/>
                <a:cs typeface="Arial"/>
              </a:rPr>
              <a:t>variab</a:t>
            </a:r>
            <a:r>
              <a:rPr sz="2400" i="1" spc="-9" dirty="0">
                <a:latin typeface="Arial"/>
                <a:cs typeface="Arial"/>
              </a:rPr>
              <a:t>l</a:t>
            </a:r>
            <a:r>
              <a:rPr sz="2400" i="1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2231" y="2455449"/>
            <a:ext cx="20056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where</a:t>
            </a:r>
            <a:r>
              <a:rPr sz="2400" i="1" spc="2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you 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352" y="3259874"/>
            <a:ext cx="32467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-4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8774" y="3259874"/>
            <a:ext cx="174741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environ</a:t>
            </a:r>
            <a:r>
              <a:rPr sz="2400" i="1" spc="-19" dirty="0">
                <a:latin typeface="Arial"/>
                <a:cs typeface="Arial"/>
              </a:rPr>
              <a:t>m</a:t>
            </a:r>
            <a:r>
              <a:rPr sz="2400" i="1" spc="0" dirty="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0651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4065174"/>
            <a:ext cx="261315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678">
              <a:lnSpc>
                <a:spcPts val="2555"/>
              </a:lnSpc>
              <a:spcBef>
                <a:spcPts val="127"/>
              </a:spcBef>
            </a:pPr>
            <a:r>
              <a:rPr sz="2400" i="1" spc="4" dirty="0">
                <a:latin typeface="Arial"/>
                <a:cs typeface="Arial"/>
              </a:rPr>
              <a:t>M</a:t>
            </a:r>
            <a:r>
              <a:rPr sz="2400" i="1" spc="0" dirty="0">
                <a:latin typeface="Arial"/>
                <a:cs typeface="Arial"/>
              </a:rPr>
              <a:t>ost </a:t>
            </a:r>
            <a:r>
              <a:rPr sz="2400" i="1" spc="-9" dirty="0">
                <a:latin typeface="Arial"/>
                <a:cs typeface="Arial"/>
              </a:rPr>
              <a:t>i</a:t>
            </a:r>
            <a:r>
              <a:rPr sz="2400" i="1" spc="0" dirty="0">
                <a:latin typeface="Arial"/>
                <a:cs typeface="Arial"/>
              </a:rPr>
              <a:t>de</a:t>
            </a:r>
            <a:r>
              <a:rPr sz="2400" i="1" spc="-4" dirty="0">
                <a:latin typeface="Arial"/>
                <a:cs typeface="Arial"/>
              </a:rPr>
              <a:t>a</a:t>
            </a:r>
            <a:r>
              <a:rPr sz="2400" i="1" spc="0" dirty="0">
                <a:latin typeface="Arial"/>
                <a:cs typeface="Arial"/>
              </a:rPr>
              <a:t>l</a:t>
            </a:r>
            <a:r>
              <a:rPr sz="2400" i="1" spc="24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l</a:t>
            </a:r>
            <a:r>
              <a:rPr sz="2400" i="1" spc="-4" dirty="0">
                <a:latin typeface="Arial"/>
                <a:cs typeface="Arial"/>
              </a:rPr>
              <a:t>o</a:t>
            </a:r>
            <a:r>
              <a:rPr sz="2400" i="1" spc="0" dirty="0">
                <a:latin typeface="Arial"/>
                <a:cs typeface="Arial"/>
              </a:rPr>
              <a:t>cation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i="1" spc="0" dirty="0">
                <a:latin typeface="Arial"/>
                <a:cs typeface="Arial"/>
              </a:rPr>
              <a:t>i</a:t>
            </a:r>
            <a:r>
              <a:rPr sz="2400" i="1" spc="-19" dirty="0">
                <a:latin typeface="Arial"/>
                <a:cs typeface="Arial"/>
              </a:rPr>
              <a:t>m</a:t>
            </a:r>
            <a:r>
              <a:rPr sz="2400" i="1" spc="-14" dirty="0">
                <a:latin typeface="Arial"/>
                <a:cs typeface="Arial"/>
              </a:rPr>
              <a:t>m</a:t>
            </a:r>
            <a:r>
              <a:rPr sz="2400" i="1" spc="0" dirty="0">
                <a:latin typeface="Arial"/>
                <a:cs typeface="Arial"/>
              </a:rPr>
              <a:t>e</a:t>
            </a:r>
            <a:r>
              <a:rPr sz="2400" i="1" spc="4" dirty="0">
                <a:latin typeface="Arial"/>
                <a:cs typeface="Arial"/>
              </a:rPr>
              <a:t>d</a:t>
            </a:r>
            <a:r>
              <a:rPr sz="2400" i="1" spc="0" dirty="0">
                <a:latin typeface="Arial"/>
                <a:cs typeface="Arial"/>
              </a:rPr>
              <a:t>i</a:t>
            </a:r>
            <a:r>
              <a:rPr sz="2400" i="1" spc="-4" dirty="0">
                <a:latin typeface="Arial"/>
                <a:cs typeface="Arial"/>
              </a:rPr>
              <a:t>a</a:t>
            </a:r>
            <a:r>
              <a:rPr sz="2400" i="1" spc="0" dirty="0">
                <a:latin typeface="Arial"/>
                <a:cs typeface="Arial"/>
              </a:rPr>
              <a:t>t</a:t>
            </a:r>
            <a:r>
              <a:rPr sz="2400" i="1" spc="9" dirty="0">
                <a:latin typeface="Arial"/>
                <a:cs typeface="Arial"/>
              </a:rPr>
              <a:t>e</a:t>
            </a:r>
            <a:r>
              <a:rPr sz="2400" i="1" spc="0" dirty="0">
                <a:latin typeface="Arial"/>
                <a:cs typeface="Arial"/>
              </a:rPr>
              <a:t>ly</a:t>
            </a:r>
            <a:r>
              <a:rPr sz="2400" i="1" spc="4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ab</a:t>
            </a:r>
            <a:r>
              <a:rPr sz="2400" i="1" spc="-4" dirty="0">
                <a:latin typeface="Arial"/>
                <a:cs typeface="Arial"/>
              </a:rPr>
              <a:t>o</a:t>
            </a:r>
            <a:r>
              <a:rPr sz="2400" i="1" spc="0" dirty="0">
                <a:latin typeface="Arial"/>
                <a:cs typeface="Arial"/>
              </a:rPr>
              <a:t>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966" y="4065174"/>
            <a:ext cx="31837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for</a:t>
            </a:r>
            <a:r>
              <a:rPr sz="2400" i="1" spc="-9" dirty="0">
                <a:latin typeface="Arial"/>
                <a:cs typeface="Arial"/>
              </a:rPr>
              <a:t> </a:t>
            </a:r>
            <a:r>
              <a:rPr sz="2400" i="1" spc="0" dirty="0">
                <a:latin typeface="Arial"/>
                <a:cs typeface="Arial"/>
              </a:rPr>
              <a:t>co</a:t>
            </a:r>
            <a:r>
              <a:rPr sz="2400" i="1" spc="-19" dirty="0">
                <a:latin typeface="Arial"/>
                <a:cs typeface="Arial"/>
              </a:rPr>
              <a:t>m</a:t>
            </a:r>
            <a:r>
              <a:rPr sz="2400" i="1" spc="0" dirty="0">
                <a:latin typeface="Arial"/>
                <a:cs typeface="Arial"/>
              </a:rPr>
              <a:t>p</a:t>
            </a:r>
            <a:r>
              <a:rPr sz="2400" i="1" spc="-4" dirty="0">
                <a:latin typeface="Arial"/>
                <a:cs typeface="Arial"/>
              </a:rPr>
              <a:t>i</a:t>
            </a:r>
            <a:r>
              <a:rPr sz="2400" i="1" spc="0" dirty="0">
                <a:latin typeface="Arial"/>
                <a:cs typeface="Arial"/>
              </a:rPr>
              <a:t>ling/exe</a:t>
            </a:r>
            <a:r>
              <a:rPr sz="2400" i="1" spc="4" dirty="0">
                <a:latin typeface="Arial"/>
                <a:cs typeface="Arial"/>
              </a:rPr>
              <a:t>c</a:t>
            </a:r>
            <a:r>
              <a:rPr sz="2400" i="1" spc="0" dirty="0">
                <a:latin typeface="Arial"/>
                <a:cs typeface="Arial"/>
              </a:rPr>
              <a:t>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328" y="406517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5312" y="4065174"/>
            <a:ext cx="12058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6036" y="4065174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4730" y="4430934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3136" y="4430934"/>
            <a:ext cx="12220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-9" dirty="0">
                <a:latin typeface="Arial"/>
                <a:cs typeface="Arial"/>
              </a:rPr>
              <a:t>p</a:t>
            </a:r>
            <a:r>
              <a:rPr sz="2400" i="1" spc="0" dirty="0">
                <a:latin typeface="Arial"/>
                <a:cs typeface="Arial"/>
              </a:rPr>
              <a:t>ackage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0929" y="4430934"/>
            <a:ext cx="13424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i="1" spc="0" dirty="0">
                <a:latin typeface="Arial"/>
                <a:cs typeface="Arial"/>
              </a:rPr>
              <a:t>st</a:t>
            </a:r>
            <a:r>
              <a:rPr sz="2400" i="1" spc="4" dirty="0">
                <a:latin typeface="Arial"/>
                <a:cs typeface="Arial"/>
              </a:rPr>
              <a:t>r</a:t>
            </a:r>
            <a:r>
              <a:rPr sz="2400" i="1" spc="0" dirty="0">
                <a:latin typeface="Arial"/>
                <a:cs typeface="Arial"/>
              </a:rPr>
              <a:t>ucture.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793FE3-D11F-46F2-A475-27E181D54F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F9B56B-94BA-4DB3-B9A4-732F33C292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66F472-5234-472B-BC2E-AA7540E0A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ab8c2-2ecf-47d9-9f76-f1257fc91f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970</Words>
  <Application>Microsoft Macintosh PowerPoint</Application>
  <PresentationFormat>On-screen Show (4:3)</PresentationFormat>
  <Paragraphs>291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Yash Raj Goel [CSE - 2019]</cp:lastModifiedBy>
  <cp:revision>4</cp:revision>
  <dcterms:modified xsi:type="dcterms:W3CDTF">2020-10-11T05:43:39Z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