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160172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Rea</a:t>
            </a:r>
            <a:r>
              <a:rPr dirty="0" smtClean="0" sz="3200" spc="-9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9270" y="1591920"/>
            <a:ext cx="541486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684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</a:t>
            </a:r>
            <a:r>
              <a:rPr dirty="0" smtClean="0" sz="3200" spc="-9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pu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14">
                <a:latin typeface="Arial"/>
                <a:cs typeface="Arial"/>
              </a:rPr>
              <a:t>f</a:t>
            </a:r>
            <a:r>
              <a:rPr dirty="0" smtClean="0" sz="3200" spc="0">
                <a:latin typeface="Arial"/>
                <a:cs typeface="Arial"/>
              </a:rPr>
              <a:t>rom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Keybo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rd</a:t>
            </a:r>
            <a:r>
              <a:rPr dirty="0" smtClean="0" sz="3200" spc="-25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Stream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177637"/>
            <a:ext cx="1900290" cy="432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r>
              <a:rPr dirty="0" smtClean="0" sz="3200" spc="254">
                <a:solidFill>
                  <a:srgbClr val="0F1141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What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762853"/>
            <a:ext cx="8460770" cy="1505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r>
              <a:rPr dirty="0" smtClean="0" sz="3200" spc="254">
                <a:solidFill>
                  <a:srgbClr val="0F1141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Introduction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to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</a:t>
            </a:r>
            <a:r>
              <a:rPr dirty="0" smtClean="0" sz="3200" spc="4">
                <a:latin typeface="Arial"/>
                <a:cs typeface="Arial"/>
              </a:rPr>
              <a:t>y</a:t>
            </a:r>
            <a:r>
              <a:rPr dirty="0" smtClean="0" sz="3200" spc="0">
                <a:latin typeface="Arial"/>
                <a:cs typeface="Arial"/>
              </a:rPr>
              <a:t>stem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cla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r>
              <a:rPr dirty="0" smtClean="0" sz="3200" spc="254">
                <a:solidFill>
                  <a:srgbClr val="0F1141"/>
                </a:solidFill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Rea</a:t>
            </a:r>
            <a:r>
              <a:rPr dirty="0" smtClean="0" sz="3200" spc="-9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ing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9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uts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From</a:t>
            </a:r>
            <a:r>
              <a:rPr dirty="0" smtClean="0" sz="3200" spc="-25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Keybo</a:t>
            </a:r>
            <a:r>
              <a:rPr dirty="0" smtClean="0" sz="3200" spc="-9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rd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via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Scann</a:t>
            </a:r>
            <a:r>
              <a:rPr dirty="0" smtClean="0" sz="3200" spc="-9">
                <a:latin typeface="Arial"/>
                <a:cs typeface="Arial"/>
              </a:rPr>
              <a:t>e</a:t>
            </a:r>
            <a:r>
              <a:rPr dirty="0" smtClean="0" sz="3200" spc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4699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latin typeface="Arial"/>
                <a:cs typeface="Arial"/>
              </a:rPr>
              <a:t>cla</a:t>
            </a:r>
            <a:r>
              <a:rPr dirty="0" smtClean="0" sz="3200" spc="9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81200" y="3843528"/>
            <a:ext cx="4648200" cy="102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981200" y="5588508"/>
            <a:ext cx="4648200" cy="93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340547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Wh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414796"/>
            <a:ext cx="152654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414796"/>
            <a:ext cx="7703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am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que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data.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[Chan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Thr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ugh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ich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data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moves]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1780556"/>
            <a:ext cx="4452857" cy="1926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2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qui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ad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data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12700" marR="43302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Files,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etc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2"/>
              </a:spcBef>
            </a:pPr>
            <a:r>
              <a:rPr dirty="0" smtClean="0" sz="2000" spc="0">
                <a:latin typeface="Arial"/>
                <a:cs typeface="Arial"/>
              </a:rPr>
              <a:t>Prog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may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qui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ite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 marR="4330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Printe</a:t>
            </a:r>
            <a:r>
              <a:rPr dirty="0" smtClean="0" sz="2000" spc="-10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Files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etc.]</a:t>
            </a:r>
            <a:endParaRPr sz="2000">
              <a:latin typeface="Arial"/>
              <a:cs typeface="Arial"/>
            </a:endParaRPr>
          </a:p>
          <a:p>
            <a:pPr marL="12700" marR="2775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tream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ads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  <a:p>
            <a:pPr marL="12700" marR="4330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Sour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8039" y="1780556"/>
            <a:ext cx="31398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various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</a:t>
            </a:r>
            <a:r>
              <a:rPr dirty="0" smtClean="0" sz="2000" spc="-9">
                <a:latin typeface="Arial"/>
                <a:cs typeface="Arial"/>
              </a:rPr>
              <a:t>K</a:t>
            </a:r>
            <a:r>
              <a:rPr dirty="0" smtClean="0" sz="2000" spc="0">
                <a:latin typeface="Arial"/>
                <a:cs typeface="Arial"/>
              </a:rPr>
              <a:t>eyboar</a:t>
            </a:r>
            <a:r>
              <a:rPr dirty="0" smtClean="0" sz="2000" spc="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2451370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8802" y="2451370"/>
            <a:ext cx="373409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various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tina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ions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[Con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ole,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121930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5518" y="3121930"/>
            <a:ext cx="31372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Sour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[Data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Moves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6146" y="3121930"/>
            <a:ext cx="60160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43745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4943745"/>
            <a:ext cx="7242379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Output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tream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-29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rites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stination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[Data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Moves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Data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nat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on]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220462" y="2821686"/>
            <a:ext cx="3781043" cy="1322832"/>
          </a:xfrm>
          <a:custGeom>
            <a:avLst/>
            <a:gdLst/>
            <a:ahLst/>
            <a:cxnLst/>
            <a:rect l="l" t="t" r="r" b="b"/>
            <a:pathLst>
              <a:path w="3781043" h="1322832">
                <a:moveTo>
                  <a:pt x="0" y="1322832"/>
                </a:moveTo>
                <a:lnTo>
                  <a:pt x="3781043" y="1322832"/>
                </a:lnTo>
                <a:lnTo>
                  <a:pt x="3781043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706874" y="3262122"/>
            <a:ext cx="504443" cy="478535"/>
          </a:xfrm>
          <a:custGeom>
            <a:avLst/>
            <a:gdLst/>
            <a:ahLst/>
            <a:cxnLst/>
            <a:rect l="l" t="t" r="r" b="b"/>
            <a:pathLst>
              <a:path w="504443" h="478535">
                <a:moveTo>
                  <a:pt x="265175" y="358901"/>
                </a:moveTo>
                <a:lnTo>
                  <a:pt x="265175" y="478535"/>
                </a:lnTo>
                <a:lnTo>
                  <a:pt x="504443" y="239267"/>
                </a:lnTo>
                <a:lnTo>
                  <a:pt x="265175" y="0"/>
                </a:lnTo>
                <a:lnTo>
                  <a:pt x="265175" y="119633"/>
                </a:lnTo>
                <a:lnTo>
                  <a:pt x="0" y="119633"/>
                </a:lnTo>
                <a:lnTo>
                  <a:pt x="0" y="358901"/>
                </a:lnTo>
                <a:lnTo>
                  <a:pt x="265175" y="35890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706874" y="3262122"/>
            <a:ext cx="504443" cy="478535"/>
          </a:xfrm>
          <a:custGeom>
            <a:avLst/>
            <a:gdLst/>
            <a:ahLst/>
            <a:cxnLst/>
            <a:rect l="l" t="t" r="r" b="b"/>
            <a:pathLst>
              <a:path w="504443" h="478535">
                <a:moveTo>
                  <a:pt x="0" y="119633"/>
                </a:moveTo>
                <a:lnTo>
                  <a:pt x="265175" y="119633"/>
                </a:lnTo>
                <a:lnTo>
                  <a:pt x="265175" y="0"/>
                </a:lnTo>
                <a:lnTo>
                  <a:pt x="504443" y="239267"/>
                </a:lnTo>
                <a:lnTo>
                  <a:pt x="265175" y="478535"/>
                </a:lnTo>
                <a:lnTo>
                  <a:pt x="265175" y="358901"/>
                </a:lnTo>
                <a:lnTo>
                  <a:pt x="0" y="358901"/>
                </a:lnTo>
                <a:lnTo>
                  <a:pt x="0" y="11963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220462" y="4601718"/>
            <a:ext cx="3781043" cy="1420368"/>
          </a:xfrm>
          <a:custGeom>
            <a:avLst/>
            <a:gdLst/>
            <a:ahLst/>
            <a:cxnLst/>
            <a:rect l="l" t="t" r="r" b="b"/>
            <a:pathLst>
              <a:path w="3781043" h="1420368">
                <a:moveTo>
                  <a:pt x="0" y="1420367"/>
                </a:moveTo>
                <a:lnTo>
                  <a:pt x="3781043" y="1420367"/>
                </a:lnTo>
                <a:lnTo>
                  <a:pt x="3781043" y="0"/>
                </a:lnTo>
                <a:lnTo>
                  <a:pt x="0" y="0"/>
                </a:lnTo>
                <a:lnTo>
                  <a:pt x="0" y="142036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4014" y="5072633"/>
            <a:ext cx="504444" cy="478536"/>
          </a:xfrm>
          <a:custGeom>
            <a:avLst/>
            <a:gdLst/>
            <a:ahLst/>
            <a:cxnLst/>
            <a:rect l="l" t="t" r="r" b="b"/>
            <a:pathLst>
              <a:path w="504444" h="478536">
                <a:moveTo>
                  <a:pt x="265175" y="358902"/>
                </a:moveTo>
                <a:lnTo>
                  <a:pt x="265175" y="478536"/>
                </a:lnTo>
                <a:lnTo>
                  <a:pt x="504444" y="239268"/>
                </a:lnTo>
                <a:lnTo>
                  <a:pt x="265175" y="0"/>
                </a:lnTo>
                <a:lnTo>
                  <a:pt x="265175" y="119634"/>
                </a:lnTo>
                <a:lnTo>
                  <a:pt x="0" y="119634"/>
                </a:lnTo>
                <a:lnTo>
                  <a:pt x="0" y="358902"/>
                </a:lnTo>
                <a:lnTo>
                  <a:pt x="265175" y="35890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4014" y="5072633"/>
            <a:ext cx="504444" cy="478536"/>
          </a:xfrm>
          <a:custGeom>
            <a:avLst/>
            <a:gdLst/>
            <a:ahLst/>
            <a:cxnLst/>
            <a:rect l="l" t="t" r="r" b="b"/>
            <a:pathLst>
              <a:path w="504444" h="478536">
                <a:moveTo>
                  <a:pt x="0" y="119634"/>
                </a:moveTo>
                <a:lnTo>
                  <a:pt x="265175" y="119634"/>
                </a:lnTo>
                <a:lnTo>
                  <a:pt x="265175" y="0"/>
                </a:lnTo>
                <a:lnTo>
                  <a:pt x="504444" y="239268"/>
                </a:lnTo>
                <a:lnTo>
                  <a:pt x="265175" y="478536"/>
                </a:lnTo>
                <a:lnTo>
                  <a:pt x="265175" y="358902"/>
                </a:lnTo>
                <a:lnTo>
                  <a:pt x="0" y="358902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43011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yste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1577371"/>
            <a:ext cx="39204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&lt;pub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ic&gt;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0519" y="1577371"/>
            <a:ext cx="26146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ava.la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packa</a:t>
            </a:r>
            <a:r>
              <a:rPr dirty="0" smtClean="0" sz="2400" spc="-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2216562"/>
            <a:ext cx="865123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pu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194" y="2216562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594" y="2216562"/>
            <a:ext cx="7645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2216562"/>
            <a:ext cx="1087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175" y="2216562"/>
            <a:ext cx="1137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5229" y="2216562"/>
            <a:ext cx="952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8194" y="3314096"/>
            <a:ext cx="86817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594" y="3314096"/>
            <a:ext cx="22727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InputStream</a:t>
            </a:r>
            <a:r>
              <a:rPr dirty="0" smtClean="0" sz="2400" spc="-26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in;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5143150"/>
            <a:ext cx="86817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stat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5143150"/>
            <a:ext cx="247576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PrintSt</a:t>
            </a:r>
            <a:r>
              <a:rPr dirty="0" smtClean="0" sz="2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eam</a:t>
            </a:r>
            <a:r>
              <a:rPr dirty="0" smtClean="0" sz="2400" spc="1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out;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875025"/>
            <a:ext cx="343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803" y="5875025"/>
            <a:ext cx="2831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0462" y="4601718"/>
            <a:ext cx="3781043" cy="142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4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1600" spc="36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sz="16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600" spc="-1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sz="1600" spc="-2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m.</a:t>
            </a:r>
            <a:endParaRPr sz="1600">
              <a:latin typeface="Calibri"/>
              <a:cs typeface="Calibri"/>
            </a:endParaRPr>
          </a:p>
          <a:p>
            <a:pPr marL="91948">
              <a:lnSpc>
                <a:spcPts val="1920"/>
              </a:lnSpc>
              <a:spcBef>
                <a:spcPts val="96"/>
              </a:spcBef>
            </a:pP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baseline="1811" sz="2400" spc="36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mtClean="0" baseline="1706" sz="2400" spc="12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706" sz="2400" spc="10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1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1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12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1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ady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ts val="1920"/>
              </a:lnSpc>
            </a:pP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2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91948">
              <a:lnSpc>
                <a:spcPts val="1920"/>
              </a:lnSpc>
            </a:pP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baseline="1811" sz="2400" spc="36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706" sz="2400" spc="-4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ical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4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8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1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ts val="1920"/>
              </a:lnSpc>
            </a:pP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ispl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-4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1706" sz="24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20462" y="2821686"/>
            <a:ext cx="3781043" cy="1322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101725"/>
              </a:lnSpc>
              <a:spcBef>
                <a:spcPts val="335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1600" spc="36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.i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600" spc="-5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35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sz="1600" spc="-4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m.</a:t>
            </a:r>
            <a:endParaRPr sz="1600">
              <a:latin typeface="Calibri"/>
              <a:cs typeface="Calibri"/>
            </a:endParaRPr>
          </a:p>
          <a:p>
            <a:pPr marL="91948">
              <a:lnSpc>
                <a:spcPts val="1920"/>
              </a:lnSpc>
              <a:spcBef>
                <a:spcPts val="96"/>
              </a:spcBef>
            </a:pP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baseline="1811" sz="2400" spc="36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mtClean="0" baseline="1706" sz="2400" spc="-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706" sz="2400" spc="-2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1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-1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ts val="1920"/>
              </a:lnSpc>
            </a:pP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ly</a:t>
            </a:r>
            <a:r>
              <a:rPr dirty="0" smtClean="0" baseline="1706" sz="2400" spc="-1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91948">
              <a:lnSpc>
                <a:spcPts val="1920"/>
              </a:lnSpc>
            </a:pP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mtClean="0" baseline="1811" sz="24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baseline="1811" sz="2400" spc="36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1706" sz="2400" spc="-4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ical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30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706" sz="2400" spc="33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1706" sz="2400" spc="3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esp</a:t>
            </a:r>
            <a:r>
              <a:rPr dirty="0" smtClean="0" baseline="1706" sz="24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27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378460">
              <a:lnSpc>
                <a:spcPts val="1920"/>
              </a:lnSpc>
            </a:pPr>
            <a:r>
              <a:rPr dirty="0" smtClean="0" baseline="1706" sz="2400" spc="-44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-3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59703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ea</a:t>
            </a:r>
            <a:r>
              <a:rPr dirty="0" smtClean="0" sz="3600" spc="-159" b="1">
                <a:latin typeface="Arial"/>
                <a:cs typeface="Arial"/>
              </a:rPr>
              <a:t>din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Inpu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01" y="1383631"/>
            <a:ext cx="126746" cy="764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3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01" y="1383631"/>
            <a:ext cx="8642956" cy="3837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18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ntr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</a:t>
            </a:r>
            <a:r>
              <a:rPr dirty="0" smtClean="0" sz="1600" spc="0">
                <a:latin typeface="Arial"/>
                <a:cs typeface="Arial"/>
              </a:rPr>
              <a:t>.</a:t>
            </a:r>
            <a:r>
              <a:rPr dirty="0" smtClean="0" sz="1600" spc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 marR="33818">
              <a:lnSpc>
                <a:spcPct val="95825"/>
              </a:lnSpc>
              <a:spcBef>
                <a:spcPts val="183"/>
              </a:spcBef>
            </a:pPr>
            <a:r>
              <a:rPr dirty="0" smtClean="0" sz="1600" spc="-184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mport</a:t>
            </a:r>
            <a:r>
              <a:rPr dirty="0" smtClean="0" sz="1600" spc="-1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.</a:t>
            </a:r>
            <a:r>
              <a:rPr dirty="0" smtClean="0" sz="1600" spc="0">
                <a:latin typeface="Arial"/>
                <a:cs typeface="Arial"/>
              </a:rPr>
              <a:t>ut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l</a:t>
            </a:r>
            <a:r>
              <a:rPr dirty="0" smtClean="0" sz="1600" spc="-6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k</a:t>
            </a:r>
            <a:r>
              <a:rPr dirty="0" smtClean="0" sz="1600" spc="0"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  <a:p>
            <a:pPr marL="12700" marR="33818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latin typeface="Arial"/>
                <a:cs typeface="Arial"/>
              </a:rPr>
              <a:t>Important</a:t>
            </a:r>
            <a:r>
              <a:rPr dirty="0" smtClean="0" sz="1600" spc="-2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tructor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Metho</a:t>
            </a:r>
            <a:r>
              <a:rPr dirty="0" smtClean="0" sz="1600" spc="4">
                <a:latin typeface="Arial"/>
                <a:cs typeface="Arial"/>
              </a:rPr>
              <a:t>d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Times New Roman"/>
                <a:cs typeface="Times New Roman"/>
              </a:rPr>
              <a:t>  </a:t>
            </a:r>
            <a:r>
              <a:rPr dirty="0" smtClean="0" sz="1600" spc="21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(</a:t>
            </a:r>
            <a:r>
              <a:rPr dirty="0" smtClean="0" sz="1600" spc="-9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16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ou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e)</a:t>
            </a:r>
            <a:r>
              <a:rPr dirty="0" smtClean="0" sz="1600" spc="184">
                <a:latin typeface="Arial"/>
                <a:cs typeface="Arial"/>
              </a:rPr>
              <a:t> </a:t>
            </a:r>
            <a:r>
              <a:rPr dirty="0" smtClean="0" sz="1600" spc="0">
                <a:latin typeface="Wingdings"/>
                <a:cs typeface="Wingdings"/>
              </a:rPr>
              <a:t></a:t>
            </a:r>
            <a:r>
              <a:rPr dirty="0" smtClean="0" sz="1600" spc="26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Cons</a:t>
            </a:r>
            <a:r>
              <a:rPr dirty="0" smtClean="0" sz="1600" spc="9">
                <a:latin typeface="Arial"/>
                <a:cs typeface="Arial"/>
              </a:rPr>
              <a:t>t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ts</a:t>
            </a:r>
            <a:r>
              <a:rPr dirty="0" smtClean="0" sz="1600" spc="17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21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9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w</a:t>
            </a:r>
            <a:r>
              <a:rPr dirty="0" smtClean="0" sz="1600" spc="19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17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that</a:t>
            </a:r>
            <a:r>
              <a:rPr dirty="0" smtClean="0" sz="1600" spc="243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p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duc</a:t>
            </a:r>
            <a:r>
              <a:rPr dirty="0" smtClean="0" sz="1600" spc="1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17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alues</a:t>
            </a:r>
            <a:r>
              <a:rPr dirty="0" smtClean="0" sz="1600" spc="19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</a:t>
            </a:r>
            <a:r>
              <a:rPr dirty="0" smtClean="0" sz="1600" spc="-1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172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marL="413511" marR="33818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8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13511" marR="11469" indent="-286511">
              <a:lnSpc>
                <a:spcPts val="1730"/>
              </a:lnSpc>
              <a:spcBef>
                <a:spcPts val="385"/>
              </a:spcBef>
            </a:pPr>
            <a:r>
              <a:rPr dirty="0" smtClean="0" sz="1600" spc="0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17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4">
                <a:latin typeface="Arial"/>
                <a:cs typeface="Arial"/>
              </a:rPr>
              <a:t>(</a:t>
            </a:r>
            <a:r>
              <a:rPr dirty="0" smtClean="0" sz="1600" spc="0">
                <a:latin typeface="Arial"/>
                <a:cs typeface="Arial"/>
              </a:rPr>
              <a:t>Input</a:t>
            </a:r>
            <a:r>
              <a:rPr dirty="0" smtClean="0" sz="1600" spc="1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9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eam</a:t>
            </a:r>
            <a:r>
              <a:rPr dirty="0" smtClean="0" sz="1600" spc="-9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ourc</a:t>
            </a:r>
            <a:r>
              <a:rPr dirty="0" smtClean="0" sz="1600" spc="1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)</a:t>
            </a:r>
            <a:r>
              <a:rPr dirty="0" smtClean="0" sz="1600" spc="6">
                <a:latin typeface="Arial"/>
                <a:cs typeface="Arial"/>
              </a:rPr>
              <a:t> </a:t>
            </a:r>
            <a:r>
              <a:rPr dirty="0" smtClean="0" sz="1600" spc="0">
                <a:latin typeface="Wingdings"/>
                <a:cs typeface="Wingdings"/>
              </a:rPr>
              <a:t></a:t>
            </a:r>
            <a:r>
              <a:rPr dirty="0" smtClean="0" sz="1600" spc="8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tructs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9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w</a:t>
            </a:r>
            <a:r>
              <a:rPr dirty="0" smtClean="0" sz="1600" spc="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</a:t>
            </a:r>
            <a:r>
              <a:rPr dirty="0" smtClean="0" sz="1600" spc="9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2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p</a:t>
            </a:r>
            <a:r>
              <a:rPr dirty="0" smtClean="0" sz="1600" spc="0">
                <a:latin typeface="Arial"/>
                <a:cs typeface="Arial"/>
              </a:rPr>
              <a:t>roduc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ues</a:t>
            </a:r>
            <a:r>
              <a:rPr dirty="0" smtClean="0" sz="1600" spc="13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anned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from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nput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tream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33818">
              <a:lnSpc>
                <a:spcPct val="95825"/>
              </a:lnSpc>
              <a:spcBef>
                <a:spcPts val="178"/>
              </a:spcBef>
            </a:pPr>
            <a:r>
              <a:rPr dirty="0" smtClean="0" sz="1600" spc="0">
                <a:latin typeface="Arial"/>
                <a:cs typeface="Arial"/>
              </a:rPr>
              <a:t>Ste</a:t>
            </a:r>
            <a:r>
              <a:rPr dirty="0" smtClean="0" sz="1600" spc="4">
                <a:latin typeface="Arial"/>
                <a:cs typeface="Arial"/>
              </a:rPr>
              <a:t>p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to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k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board</a:t>
            </a:r>
            <a:r>
              <a:rPr dirty="0" smtClean="0" sz="1600" spc="-3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nput</a:t>
            </a:r>
            <a:endParaRPr sz="1600">
              <a:latin typeface="Arial"/>
              <a:cs typeface="Arial"/>
            </a:endParaRPr>
          </a:p>
          <a:p>
            <a:pPr marL="127000" marR="33818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17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Step</a:t>
            </a:r>
            <a:r>
              <a:rPr dirty="0" smtClean="0" sz="1600" spc="-2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Create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4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In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tan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ng</a:t>
            </a:r>
            <a:r>
              <a:rPr dirty="0" smtClean="0" sz="1600" spc="-3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‘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4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.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n’</a:t>
            </a:r>
            <a:r>
              <a:rPr dirty="0" smtClean="0" sz="1600" spc="-1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as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parameter</a:t>
            </a:r>
            <a:endParaRPr sz="1600">
              <a:latin typeface="Arial"/>
              <a:cs typeface="Arial"/>
            </a:endParaRPr>
          </a:p>
          <a:p>
            <a:pPr marL="584199" marR="33818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Scanner</a:t>
            </a:r>
            <a:r>
              <a:rPr dirty="0" smtClean="0" sz="1600" spc="-6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sc</a:t>
            </a:r>
            <a:r>
              <a:rPr dirty="0" smtClean="0" sz="1600" spc="-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-2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Scanner(S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0" marR="33818">
              <a:lnSpc>
                <a:spcPct val="95825"/>
              </a:lnSpc>
              <a:spcBef>
                <a:spcPts val="275"/>
              </a:spcBef>
            </a:pPr>
            <a:r>
              <a:rPr dirty="0" smtClean="0" sz="1600" spc="0">
                <a:latin typeface="Wingdings"/>
                <a:cs typeface="Wingdings"/>
              </a:rPr>
              <a:t>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17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Step</a:t>
            </a:r>
            <a:r>
              <a:rPr dirty="0" smtClean="0" sz="1600" spc="-2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tab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Method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ho</a:t>
            </a:r>
            <a:r>
              <a:rPr dirty="0" smtClean="0" sz="1600" spc="-9">
                <a:latin typeface="Arial"/>
                <a:cs typeface="Arial"/>
              </a:rPr>
              <a:t>w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xt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marL="70611" marR="33818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anner</a:t>
            </a:r>
            <a:r>
              <a:rPr dirty="0" smtClean="0" sz="1600" spc="-5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reads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nput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form</a:t>
            </a:r>
            <a:r>
              <a:rPr dirty="0" smtClean="0" sz="1600" spc="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0611" marR="33818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90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6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k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4">
                <a:latin typeface="Arial"/>
                <a:cs typeface="Arial"/>
              </a:rPr>
              <a:t>x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3">
                <a:latin typeface="Arial"/>
                <a:cs typeface="Arial"/>
              </a:rPr>
              <a:t> </a:t>
            </a:r>
            <a:r>
              <a:rPr dirty="0" smtClean="0" sz="1600" spc="-14">
                <a:latin typeface="Arial"/>
                <a:cs typeface="Arial"/>
              </a:rPr>
              <a:t>w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3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may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onta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ues</a:t>
            </a:r>
            <a:r>
              <a:rPr dirty="0" smtClean="0" sz="1600" spc="-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mu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ds</a:t>
            </a:r>
            <a:r>
              <a:rPr dirty="0" smtClean="0" sz="1600" spc="-3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eparated</a:t>
            </a:r>
            <a:r>
              <a:rPr dirty="0" smtClean="0" sz="1600" spc="-5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vi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30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70611" marR="13957">
              <a:lnSpc>
                <a:spcPts val="1730"/>
              </a:lnSpc>
              <a:spcBef>
                <a:spcPts val="471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dirty="0" smtClean="0" sz="16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75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haract</a:t>
            </a:r>
            <a:r>
              <a:rPr dirty="0" smtClean="0" sz="1600" spc="1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1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</a:t>
            </a:r>
            <a:r>
              <a:rPr dirty="0" smtClean="0" sz="1600" spc="9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6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eparates</a:t>
            </a:r>
            <a:r>
              <a:rPr dirty="0" smtClean="0" sz="1600" spc="2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7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-9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4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-25">
                <a:latin typeface="Arial"/>
                <a:cs typeface="Arial"/>
              </a:rPr>
              <a:t>f</a:t>
            </a:r>
            <a:r>
              <a:rPr dirty="0" smtClean="0" sz="1600" spc="0">
                <a:latin typeface="Arial"/>
                <a:cs typeface="Arial"/>
              </a:rPr>
              <a:t>ferent</a:t>
            </a:r>
            <a:r>
              <a:rPr dirty="0" smtClean="0" sz="1600" spc="4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.</a:t>
            </a:r>
            <a:r>
              <a:rPr dirty="0" smtClean="0" sz="1600" spc="4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W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haract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r</a:t>
            </a:r>
            <a:r>
              <a:rPr dirty="0" smtClean="0" sz="1600" spc="18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is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defau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4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79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.</a:t>
            </a:r>
            <a:r>
              <a:rPr dirty="0" smtClean="0" sz="1600" spc="-6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</a:t>
            </a:r>
            <a:r>
              <a:rPr dirty="0" smtClean="0" sz="1600" spc="-4">
                <a:latin typeface="Arial"/>
                <a:cs typeface="Arial"/>
              </a:rPr>
              <a:t>G</a:t>
            </a:r>
            <a:r>
              <a:rPr dirty="0" smtClean="0" sz="1600" spc="0">
                <a:latin typeface="Arial"/>
                <a:cs typeface="Arial"/>
              </a:rPr>
              <a:t>enral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ters</a:t>
            </a:r>
            <a:r>
              <a:rPr dirty="0" smtClean="0" sz="1600" spc="-7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are</a:t>
            </a:r>
            <a:r>
              <a:rPr dirty="0" smtClean="0" sz="1600" spc="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‘</a:t>
            </a:r>
            <a:r>
              <a:rPr dirty="0" smtClean="0" sz="1600" spc="0">
                <a:latin typeface="Arial"/>
                <a:cs typeface="Arial"/>
              </a:rPr>
              <a:t>,’</a:t>
            </a:r>
            <a:r>
              <a:rPr dirty="0" smtClean="0" sz="1600" spc="-76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‘</a:t>
            </a:r>
            <a:r>
              <a:rPr dirty="0" smtClean="0" sz="1600" spc="0">
                <a:latin typeface="Arial"/>
                <a:cs typeface="Arial"/>
              </a:rPr>
              <a:t>;</a:t>
            </a:r>
            <a:r>
              <a:rPr dirty="0" smtClean="0" sz="1600" spc="0">
                <a:latin typeface="Arial"/>
                <a:cs typeface="Arial"/>
              </a:rPr>
              <a:t>’</a:t>
            </a:r>
            <a:r>
              <a:rPr dirty="0" smtClean="0" sz="1600" spc="-7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3163917"/>
            <a:ext cx="12674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313" y="4237194"/>
            <a:ext cx="126746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83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0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313" y="5261322"/>
            <a:ext cx="12674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213" y="5261322"/>
            <a:ext cx="3035914" cy="984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96"/>
              </a:spcBef>
            </a:pPr>
            <a:r>
              <a:rPr dirty="0" smtClean="0" sz="1600" spc="0">
                <a:latin typeface="Arial"/>
                <a:cs typeface="Arial"/>
              </a:rPr>
              <a:t>Examp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10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Sup</a:t>
            </a:r>
            <a:r>
              <a:rPr dirty="0" smtClean="0" sz="1600" spc="-4">
                <a:latin typeface="Arial"/>
                <a:cs typeface="Arial"/>
              </a:rPr>
              <a:t>p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121">
                <a:latin typeface="Arial"/>
                <a:cs typeface="Arial"/>
              </a:rPr>
              <a:t> 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0">
                <a:latin typeface="Arial"/>
                <a:cs typeface="Arial"/>
              </a:rPr>
              <a:t>ou</a:t>
            </a:r>
            <a:r>
              <a:rPr dirty="0" smtClean="0" sz="1600" spc="16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reading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440713" marR="533003">
              <a:lnSpc>
                <a:spcPts val="2110"/>
              </a:lnSpc>
              <a:spcBef>
                <a:spcPts val="94"/>
              </a:spcBef>
            </a:pP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-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20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d,20,M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3304" y="5261322"/>
            <a:ext cx="98209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the</a:t>
            </a:r>
            <a:r>
              <a:rPr dirty="0" smtClean="0" sz="1600" spc="15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nam</a:t>
            </a:r>
            <a:r>
              <a:rPr dirty="0" smtClean="0" sz="1600" spc="14">
                <a:latin typeface="Arial"/>
                <a:cs typeface="Arial"/>
              </a:rPr>
              <a:t>e</a:t>
            </a:r>
            <a:r>
              <a:rPr dirty="0" smtClean="0" sz="1600" spc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9526" y="5261322"/>
            <a:ext cx="450598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age</a:t>
            </a:r>
            <a:r>
              <a:rPr dirty="0" smtClean="0" sz="1600" spc="16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and</a:t>
            </a:r>
            <a:r>
              <a:rPr dirty="0" smtClean="0" sz="1600" spc="15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ex</a:t>
            </a:r>
            <a:r>
              <a:rPr dirty="0" smtClean="0" sz="1600" spc="1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16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17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</a:t>
            </a:r>
            <a:r>
              <a:rPr dirty="0" smtClean="0" sz="1600" spc="9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as</a:t>
            </a:r>
            <a:r>
              <a:rPr dirty="0" smtClean="0" sz="1600" spc="16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an</a:t>
            </a:r>
            <a:r>
              <a:rPr dirty="0" smtClean="0" sz="1600" spc="16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nput</a:t>
            </a:r>
            <a:r>
              <a:rPr dirty="0" smtClean="0" sz="1600" spc="135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17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170">
                <a:latin typeface="Arial"/>
                <a:cs typeface="Arial"/>
              </a:rPr>
              <a:t> </a:t>
            </a:r>
            <a:r>
              <a:rPr dirty="0" smtClean="0" sz="1600" spc="-4">
                <a:latin typeface="Arial"/>
                <a:cs typeface="Arial"/>
              </a:rPr>
              <a:t>s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9">
                <a:latin typeface="Arial"/>
                <a:cs typeface="Arial"/>
              </a:rPr>
              <a:t>g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2280" y="5749357"/>
            <a:ext cx="254239" cy="496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248"/>
              </a:spcBef>
            </a:pPr>
            <a:r>
              <a:rPr dirty="0" smtClean="0" sz="1600" spc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062" y="5749282"/>
            <a:ext cx="2755203" cy="496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(</a:t>
            </a:r>
            <a:r>
              <a:rPr dirty="0" smtClean="0" sz="1600" spc="-14">
                <a:latin typeface="Arial"/>
                <a:cs typeface="Arial"/>
              </a:rPr>
              <a:t>w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pa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5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defau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ter)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83"/>
              </a:spcBef>
            </a:pPr>
            <a:r>
              <a:rPr dirty="0" smtClean="0" sz="1600" spc="0">
                <a:latin typeface="Arial"/>
                <a:cs typeface="Arial"/>
              </a:rPr>
              <a:t>(co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-2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u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ed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a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m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ter)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499041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1567831"/>
            <a:ext cx="152806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1567831"/>
            <a:ext cx="8688540" cy="2414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Finds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next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mplete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ann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10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dirty="0" smtClean="0" sz="2000" spc="4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oolean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45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ans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4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4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ken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448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4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olean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value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Scans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next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dou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ubl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Scans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next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le.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oat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cans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9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oa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583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Scans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xt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2604405"/>
            <a:ext cx="152806" cy="1743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83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4067826"/>
            <a:ext cx="7390715" cy="1316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2000" spc="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Ad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ances</a:t>
            </a:r>
            <a:r>
              <a:rPr dirty="0" smtClean="0" sz="2000" spc="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this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scanner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29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cu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ent</a:t>
            </a:r>
            <a:r>
              <a:rPr dirty="0" smtClean="0" sz="2000" spc="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line</a:t>
            </a:r>
            <a:r>
              <a:rPr dirty="0" smtClean="0" sz="2000" spc="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that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k</a:t>
            </a:r>
            <a:r>
              <a:rPr dirty="0" smtClean="0" sz="2000" spc="0">
                <a:latin typeface="Arial"/>
                <a:cs typeface="Arial"/>
              </a:rPr>
              <a:t>ippe</a:t>
            </a:r>
            <a:r>
              <a:rPr dirty="0" smtClean="0" sz="2000" spc="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Lon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Scans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next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lon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sho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hort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cans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ne</a:t>
            </a:r>
            <a:r>
              <a:rPr dirty="0" smtClean="0" sz="2000" spc="-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token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input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sho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3454" y="4067826"/>
            <a:ext cx="8528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9086" y="4067826"/>
            <a:ext cx="41505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4738386"/>
            <a:ext cx="152806" cy="64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478805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8267" y="1423542"/>
            <a:ext cx="7461468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 b="1">
                <a:latin typeface="Calibri"/>
                <a:cs typeface="Calibri"/>
              </a:rPr>
              <a:t>//</a:t>
            </a:r>
            <a:r>
              <a:rPr dirty="0" smtClean="0" baseline="3640" sz="2250" spc="4" b="1">
                <a:latin typeface="Calibri"/>
                <a:cs typeface="Calibri"/>
              </a:rPr>
              <a:t> </a:t>
            </a:r>
            <a:r>
              <a:rPr dirty="0" smtClean="0" baseline="3640" sz="2250" spc="-4" b="1">
                <a:latin typeface="Calibri"/>
                <a:cs typeface="Calibri"/>
              </a:rPr>
              <a:t>F</a:t>
            </a:r>
            <a:r>
              <a:rPr dirty="0" smtClean="0" baseline="3640" sz="2250" spc="0" b="1">
                <a:latin typeface="Calibri"/>
                <a:cs typeface="Calibri"/>
              </a:rPr>
              <a:t>i</a:t>
            </a:r>
            <a:r>
              <a:rPr dirty="0" smtClean="0" baseline="3640" sz="2250" spc="4" b="1">
                <a:latin typeface="Calibri"/>
                <a:cs typeface="Calibri"/>
              </a:rPr>
              <a:t>l</a:t>
            </a:r>
            <a:r>
              <a:rPr dirty="0" smtClean="0" baseline="3640" sz="2250" spc="0" b="1">
                <a:latin typeface="Calibri"/>
                <a:cs typeface="Calibri"/>
              </a:rPr>
              <a:t>e</a:t>
            </a:r>
            <a:r>
              <a:rPr dirty="0" smtClean="0" baseline="3640" sz="2250" spc="-14" b="1">
                <a:latin typeface="Calibri"/>
                <a:cs typeface="Calibri"/>
              </a:rPr>
              <a:t> </a:t>
            </a:r>
            <a:r>
              <a:rPr dirty="0" smtClean="0" baseline="3640" sz="2250" spc="0" b="1">
                <a:latin typeface="Calibri"/>
                <a:cs typeface="Calibri"/>
              </a:rPr>
              <a:t>Name:</a:t>
            </a:r>
            <a:r>
              <a:rPr dirty="0" smtClean="0" baseline="3640" sz="2250" spc="-4" b="1">
                <a:latin typeface="Calibri"/>
                <a:cs typeface="Calibri"/>
              </a:rPr>
              <a:t> </a:t>
            </a:r>
            <a:r>
              <a:rPr dirty="0" smtClean="0" baseline="3640" sz="2250" spc="-129" b="1">
                <a:latin typeface="Calibri"/>
                <a:cs typeface="Calibri"/>
              </a:rPr>
              <a:t>T</a:t>
            </a:r>
            <a:r>
              <a:rPr dirty="0" smtClean="0" baseline="3640" sz="2250" spc="0" b="1">
                <a:latin typeface="Calibri"/>
                <a:cs typeface="Calibri"/>
              </a:rPr>
              <a:t>e</a:t>
            </a:r>
            <a:r>
              <a:rPr dirty="0" smtClean="0" baseline="3640" sz="2250" spc="-9" b="1">
                <a:latin typeface="Calibri"/>
                <a:cs typeface="Calibri"/>
              </a:rPr>
              <a:t>s</a:t>
            </a:r>
            <a:r>
              <a:rPr dirty="0" smtClean="0" baseline="3640" sz="2250" spc="-4" b="1">
                <a:latin typeface="Calibri"/>
                <a:cs typeface="Calibri"/>
              </a:rPr>
              <a:t>t</a:t>
            </a:r>
            <a:r>
              <a:rPr dirty="0" smtClean="0" baseline="3640" sz="2250" spc="0" b="1">
                <a:latin typeface="Calibri"/>
                <a:cs typeface="Calibri"/>
              </a:rPr>
              <a:t>.j</a:t>
            </a:r>
            <a:r>
              <a:rPr dirty="0" smtClean="0" baseline="3640" sz="2250" spc="-25" b="1">
                <a:latin typeface="Calibri"/>
                <a:cs typeface="Calibri"/>
              </a:rPr>
              <a:t>a</a:t>
            </a:r>
            <a:r>
              <a:rPr dirty="0" smtClean="0" baseline="3640" sz="2250" spc="-25" b="1">
                <a:latin typeface="Calibri"/>
                <a:cs typeface="Calibri"/>
              </a:rPr>
              <a:t>v</a:t>
            </a:r>
            <a:r>
              <a:rPr dirty="0" smtClean="0" baseline="3640" sz="2250" spc="0" b="1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  <a:spcBef>
                <a:spcPts val="8"/>
              </a:spcBef>
            </a:pPr>
            <a:r>
              <a:rPr dirty="0" smtClean="0" baseline="1820" sz="2250" spc="4" b="1">
                <a:latin typeface="Calibri"/>
                <a:cs typeface="Calibri"/>
              </a:rPr>
              <a:t>/</a:t>
            </a:r>
            <a:r>
              <a:rPr dirty="0" smtClean="0" baseline="1820" sz="2250" spc="0" b="1">
                <a:latin typeface="Calibri"/>
                <a:cs typeface="Calibri"/>
              </a:rPr>
              <a:t>/</a:t>
            </a:r>
            <a:r>
              <a:rPr dirty="0" smtClean="0" baseline="1820" sz="2250" spc="0" b="1">
                <a:latin typeface="Calibri"/>
                <a:cs typeface="Calibri"/>
              </a:rPr>
              <a:t> </a:t>
            </a:r>
            <a:r>
              <a:rPr dirty="0" smtClean="0" baseline="1820" sz="2250" spc="4" b="1">
                <a:latin typeface="Calibri"/>
                <a:cs typeface="Calibri"/>
              </a:rPr>
              <a:t>P</a:t>
            </a:r>
            <a:r>
              <a:rPr dirty="0" smtClean="0" baseline="1820" sz="2250" spc="-29" b="1">
                <a:latin typeface="Calibri"/>
                <a:cs typeface="Calibri"/>
              </a:rPr>
              <a:t>r</a:t>
            </a:r>
            <a:r>
              <a:rPr dirty="0" smtClean="0" baseline="1820" sz="2250" spc="0" b="1">
                <a:latin typeface="Calibri"/>
                <a:cs typeface="Calibri"/>
              </a:rPr>
              <a:t>o</a:t>
            </a:r>
            <a:r>
              <a:rPr dirty="0" smtClean="0" baseline="1820" sz="2250" spc="-4" b="1">
                <a:latin typeface="Calibri"/>
                <a:cs typeface="Calibri"/>
              </a:rPr>
              <a:t>g</a:t>
            </a:r>
            <a:r>
              <a:rPr dirty="0" smtClean="0" baseline="1820" sz="2250" spc="-39" b="1">
                <a:latin typeface="Calibri"/>
                <a:cs typeface="Calibri"/>
              </a:rPr>
              <a:t>r</a:t>
            </a:r>
            <a:r>
              <a:rPr dirty="0" smtClean="0" baseline="1820" sz="2250" spc="0" b="1">
                <a:latin typeface="Calibri"/>
                <a:cs typeface="Calibri"/>
              </a:rPr>
              <a:t>am</a:t>
            </a:r>
            <a:r>
              <a:rPr dirty="0" smtClean="0" baseline="1820" sz="2250" spc="44" b="1">
                <a:latin typeface="Calibri"/>
                <a:cs typeface="Calibri"/>
              </a:rPr>
              <a:t> </a:t>
            </a:r>
            <a:r>
              <a:rPr dirty="0" smtClean="0" baseline="1820" sz="2250" spc="-29" b="1">
                <a:latin typeface="Calibri"/>
                <a:cs typeface="Calibri"/>
              </a:rPr>
              <a:t>R</a:t>
            </a:r>
            <a:r>
              <a:rPr dirty="0" smtClean="0" baseline="1820" sz="2250" spc="0" b="1">
                <a:latin typeface="Calibri"/>
                <a:cs typeface="Calibri"/>
              </a:rPr>
              <a:t>e</a:t>
            </a:r>
            <a:r>
              <a:rPr dirty="0" smtClean="0" baseline="1820" sz="2250" spc="4" b="1">
                <a:latin typeface="Calibri"/>
                <a:cs typeface="Calibri"/>
              </a:rPr>
              <a:t>a</a:t>
            </a:r>
            <a:r>
              <a:rPr dirty="0" smtClean="0" baseline="1820" sz="2250" spc="0" b="1">
                <a:latin typeface="Calibri"/>
                <a:cs typeface="Calibri"/>
              </a:rPr>
              <a:t>ds</a:t>
            </a:r>
            <a:r>
              <a:rPr dirty="0" smtClean="0" baseline="1820" sz="2250" spc="0" b="1">
                <a:latin typeface="Calibri"/>
                <a:cs typeface="Calibri"/>
              </a:rPr>
              <a:t> </a:t>
            </a:r>
            <a:r>
              <a:rPr dirty="0" smtClean="0" baseline="1820" sz="2250" spc="-4" b="1">
                <a:latin typeface="Calibri"/>
                <a:cs typeface="Calibri"/>
              </a:rPr>
              <a:t>N</a:t>
            </a:r>
            <a:r>
              <a:rPr dirty="0" smtClean="0" baseline="1820" sz="2250" spc="0" b="1">
                <a:latin typeface="Calibri"/>
                <a:cs typeface="Calibri"/>
              </a:rPr>
              <a:t>a</a:t>
            </a:r>
            <a:r>
              <a:rPr dirty="0" smtClean="0" baseline="1820" sz="2250" spc="4" b="1">
                <a:latin typeface="Calibri"/>
                <a:cs typeface="Calibri"/>
              </a:rPr>
              <a:t>m</a:t>
            </a:r>
            <a:r>
              <a:rPr dirty="0" smtClean="0" baseline="1820" sz="2250" spc="0" b="1">
                <a:latin typeface="Calibri"/>
                <a:cs typeface="Calibri"/>
              </a:rPr>
              <a:t>e,</a:t>
            </a:r>
            <a:r>
              <a:rPr dirty="0" smtClean="0" baseline="1820" sz="2250" spc="-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a</a:t>
            </a:r>
            <a:r>
              <a:rPr dirty="0" smtClean="0" baseline="1820" sz="2250" spc="-9" b="1">
                <a:latin typeface="Calibri"/>
                <a:cs typeface="Calibri"/>
              </a:rPr>
              <a:t>g</a:t>
            </a:r>
            <a:r>
              <a:rPr dirty="0" smtClean="0" baseline="1820" sz="2250" spc="0" b="1">
                <a:latin typeface="Calibri"/>
                <a:cs typeface="Calibri"/>
              </a:rPr>
              <a:t>e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and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s</a:t>
            </a:r>
            <a:r>
              <a:rPr dirty="0" smtClean="0" baseline="1820" sz="2250" spc="-19" b="1">
                <a:latin typeface="Calibri"/>
                <a:cs typeface="Calibri"/>
              </a:rPr>
              <a:t>e</a:t>
            </a:r>
            <a:r>
              <a:rPr dirty="0" smtClean="0" baseline="1820" sz="2250" spc="0" b="1">
                <a:latin typeface="Calibri"/>
                <a:cs typeface="Calibri"/>
              </a:rPr>
              <a:t>x</a:t>
            </a:r>
            <a:r>
              <a:rPr dirty="0" smtClean="0" baseline="1820" sz="2250" spc="-9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of</a:t>
            </a:r>
            <a:r>
              <a:rPr dirty="0" smtClean="0" baseline="1820" sz="2250" spc="0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a</a:t>
            </a:r>
            <a:r>
              <a:rPr dirty="0" smtClean="0" baseline="1820" sz="2250" spc="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pe</a:t>
            </a:r>
            <a:r>
              <a:rPr dirty="0" smtClean="0" baseline="1820" sz="2250" spc="-29" b="1">
                <a:latin typeface="Calibri"/>
                <a:cs typeface="Calibri"/>
              </a:rPr>
              <a:t>r</a:t>
            </a:r>
            <a:r>
              <a:rPr dirty="0" smtClean="0" baseline="1820" sz="2250" spc="0" b="1">
                <a:latin typeface="Calibri"/>
                <a:cs typeface="Calibri"/>
              </a:rPr>
              <a:t>son</a:t>
            </a:r>
            <a:r>
              <a:rPr dirty="0" smtClean="0" baseline="1820" sz="2250" spc="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and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-4" b="1">
                <a:latin typeface="Calibri"/>
                <a:cs typeface="Calibri"/>
              </a:rPr>
              <a:t>t</a:t>
            </a:r>
            <a:r>
              <a:rPr dirty="0" smtClean="0" baseline="1820" sz="2250" spc="0" b="1">
                <a:latin typeface="Calibri"/>
                <a:cs typeface="Calibri"/>
              </a:rPr>
              <a:t>hen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disp</a:t>
            </a:r>
            <a:r>
              <a:rPr dirty="0" smtClean="0" baseline="1820" sz="2250" spc="4" b="1">
                <a:latin typeface="Calibri"/>
                <a:cs typeface="Calibri"/>
              </a:rPr>
              <a:t>l</a:t>
            </a:r>
            <a:r>
              <a:rPr dirty="0" smtClean="0" baseline="1820" sz="2250" spc="-19" b="1">
                <a:latin typeface="Calibri"/>
                <a:cs typeface="Calibri"/>
              </a:rPr>
              <a:t>a</a:t>
            </a:r>
            <a:r>
              <a:rPr dirty="0" smtClean="0" baseline="1820" sz="2250" spc="-14" b="1">
                <a:latin typeface="Calibri"/>
                <a:cs typeface="Calibri"/>
              </a:rPr>
              <a:t>y</a:t>
            </a:r>
            <a:r>
              <a:rPr dirty="0" smtClean="0" baseline="1820" sz="2250" spc="0" b="1">
                <a:latin typeface="Calibri"/>
                <a:cs typeface="Calibri"/>
              </a:rPr>
              <a:t>s</a:t>
            </a:r>
            <a:r>
              <a:rPr dirty="0" smtClean="0" baseline="1820" sz="2250" spc="-25" b="1">
                <a:latin typeface="Calibri"/>
                <a:cs typeface="Calibri"/>
              </a:rPr>
              <a:t> </a:t>
            </a:r>
            <a:r>
              <a:rPr dirty="0" smtClean="0" baseline="1820" sz="2250" spc="-4" b="1">
                <a:latin typeface="Calibri"/>
                <a:cs typeface="Calibri"/>
              </a:rPr>
              <a:t>t</a:t>
            </a:r>
            <a:r>
              <a:rPr dirty="0" smtClean="0" baseline="1820" sz="2250" spc="0" b="1">
                <a:latin typeface="Calibri"/>
                <a:cs typeface="Calibri"/>
              </a:rPr>
              <a:t>he</a:t>
            </a:r>
            <a:r>
              <a:rPr dirty="0" smtClean="0" baseline="1820" sz="2250" spc="0" b="1">
                <a:latin typeface="Calibri"/>
                <a:cs typeface="Calibri"/>
              </a:rPr>
              <a:t> </a:t>
            </a:r>
            <a:r>
              <a:rPr dirty="0" smtClean="0" baseline="1820" sz="2250" spc="-19" b="1">
                <a:latin typeface="Calibri"/>
                <a:cs typeface="Calibri"/>
              </a:rPr>
              <a:t>r</a:t>
            </a:r>
            <a:r>
              <a:rPr dirty="0" smtClean="0" baseline="1820" sz="2250" spc="0" b="1">
                <a:latin typeface="Calibri"/>
                <a:cs typeface="Calibri"/>
              </a:rPr>
              <a:t>e</a:t>
            </a:r>
            <a:r>
              <a:rPr dirty="0" smtClean="0" baseline="1820" sz="2250" spc="4" b="1">
                <a:latin typeface="Calibri"/>
                <a:cs typeface="Calibri"/>
              </a:rPr>
              <a:t>a</a:t>
            </a:r>
            <a:r>
              <a:rPr dirty="0" smtClean="0" baseline="1820" sz="2250" spc="0" b="1">
                <a:latin typeface="Calibri"/>
                <a:cs typeface="Calibri"/>
              </a:rPr>
              <a:t>d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-25" b="1">
                <a:latin typeface="Calibri"/>
                <a:cs typeface="Calibri"/>
              </a:rPr>
              <a:t>v</a:t>
            </a:r>
            <a:r>
              <a:rPr dirty="0" smtClean="0" baseline="1820" sz="2250" spc="0" b="1">
                <a:latin typeface="Calibri"/>
                <a:cs typeface="Calibri"/>
              </a:rPr>
              <a:t>a</a:t>
            </a:r>
            <a:r>
              <a:rPr dirty="0" smtClean="0" baseline="1820" sz="2250" spc="4" b="1">
                <a:latin typeface="Calibri"/>
                <a:cs typeface="Calibri"/>
              </a:rPr>
              <a:t>l</a:t>
            </a:r>
            <a:r>
              <a:rPr dirty="0" smtClean="0" baseline="1820" sz="2250" spc="0" b="1">
                <a:latin typeface="Calibri"/>
                <a:cs typeface="Calibri"/>
              </a:rPr>
              <a:t>ues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on</a:t>
            </a:r>
            <a:r>
              <a:rPr dirty="0" smtClean="0" baseline="1820" sz="2250" spc="0" b="1">
                <a:latin typeface="Calibri"/>
                <a:cs typeface="Calibri"/>
              </a:rPr>
              <a:t> </a:t>
            </a:r>
            <a:r>
              <a:rPr dirty="0" smtClean="0" baseline="1820" sz="2250" spc="-19" b="1">
                <a:latin typeface="Calibri"/>
                <a:cs typeface="Calibri"/>
              </a:rPr>
              <a:t>c</a:t>
            </a:r>
            <a:r>
              <a:rPr dirty="0" smtClean="0" baseline="1820" sz="2250" spc="0" b="1">
                <a:latin typeface="Calibri"/>
                <a:cs typeface="Calibri"/>
              </a:rPr>
              <a:t>o</a:t>
            </a:r>
            <a:r>
              <a:rPr dirty="0" smtClean="0" baseline="1820" sz="2250" spc="-4" b="1">
                <a:latin typeface="Calibri"/>
                <a:cs typeface="Calibri"/>
              </a:rPr>
              <a:t>n</a:t>
            </a:r>
            <a:r>
              <a:rPr dirty="0" smtClean="0" baseline="1820" sz="2250" spc="0" b="1">
                <a:latin typeface="Calibri"/>
                <a:cs typeface="Calibri"/>
              </a:rPr>
              <a:t>sole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7372" y="1870847"/>
            <a:ext cx="2077450" cy="22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baseline="1820" sz="2250" spc="4" b="1">
                <a:latin typeface="Calibri"/>
                <a:cs typeface="Calibri"/>
              </a:rPr>
              <a:t>/</a:t>
            </a:r>
            <a:r>
              <a:rPr dirty="0" smtClean="0" baseline="1820" sz="2250" spc="0" b="1">
                <a:latin typeface="Calibri"/>
                <a:cs typeface="Calibri"/>
              </a:rPr>
              <a:t>/</a:t>
            </a:r>
            <a:r>
              <a:rPr dirty="0" smtClean="0" baseline="1820" sz="2250" spc="0" b="1">
                <a:latin typeface="Calibri"/>
                <a:cs typeface="Calibri"/>
              </a:rPr>
              <a:t> </a:t>
            </a:r>
            <a:r>
              <a:rPr dirty="0" smtClean="0" baseline="2002" sz="2250" spc="0">
                <a:latin typeface="Wingdings"/>
                <a:cs typeface="Wingdings"/>
              </a:rPr>
              <a:t></a:t>
            </a:r>
            <a:r>
              <a:rPr dirty="0" smtClean="0" baseline="1932" sz="2250" spc="-29">
                <a:latin typeface="Times New Roman"/>
                <a:cs typeface="Times New Roman"/>
              </a:rPr>
              <a:t> </a:t>
            </a:r>
            <a:r>
              <a:rPr dirty="0" smtClean="0" baseline="1820" sz="2250" spc="-129" b="1">
                <a:latin typeface="Calibri"/>
                <a:cs typeface="Calibri"/>
              </a:rPr>
              <a:t>T</a:t>
            </a:r>
            <a:r>
              <a:rPr dirty="0" smtClean="0" baseline="1820" sz="2250" spc="0" b="1">
                <a:latin typeface="Calibri"/>
                <a:cs typeface="Calibri"/>
              </a:rPr>
              <a:t>o</a:t>
            </a:r>
            <a:r>
              <a:rPr dirty="0" smtClean="0" baseline="1820" sz="2250" spc="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use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S</a:t>
            </a:r>
            <a:r>
              <a:rPr dirty="0" smtClean="0" baseline="1820" sz="2250" spc="-14" b="1">
                <a:latin typeface="Calibri"/>
                <a:cs typeface="Calibri"/>
              </a:rPr>
              <a:t>c</a:t>
            </a:r>
            <a:r>
              <a:rPr dirty="0" smtClean="0" baseline="1820" sz="2250" spc="0" b="1">
                <a:latin typeface="Calibri"/>
                <a:cs typeface="Calibri"/>
              </a:rPr>
              <a:t>anner</a:t>
            </a:r>
            <a:r>
              <a:rPr dirty="0" smtClean="0" baseline="1820" sz="2250" spc="-4" b="1">
                <a:latin typeface="Calibri"/>
                <a:cs typeface="Calibri"/>
              </a:rPr>
              <a:t> </a:t>
            </a:r>
            <a:r>
              <a:rPr dirty="0" smtClean="0" baseline="1820" sz="2250" spc="0" b="1">
                <a:latin typeface="Calibri"/>
                <a:cs typeface="Calibri"/>
              </a:rPr>
              <a:t>cla</a:t>
            </a:r>
            <a:r>
              <a:rPr dirty="0" smtClean="0" baseline="1820" sz="2250" spc="4" b="1">
                <a:latin typeface="Calibri"/>
                <a:cs typeface="Calibri"/>
              </a:rPr>
              <a:t>s</a:t>
            </a:r>
            <a:r>
              <a:rPr dirty="0" smtClean="0" baseline="1820" sz="2250" spc="0" b="1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267" y="1882266"/>
            <a:ext cx="1469290" cy="112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 b="1">
                <a:latin typeface="Calibri"/>
                <a:cs typeface="Calibri"/>
              </a:rPr>
              <a:t>i</a:t>
            </a:r>
            <a:r>
              <a:rPr dirty="0" smtClean="0" baseline="3640" sz="2250" spc="4" b="1">
                <a:latin typeface="Calibri"/>
                <a:cs typeface="Calibri"/>
              </a:rPr>
              <a:t>m</a:t>
            </a:r>
            <a:r>
              <a:rPr dirty="0" smtClean="0" baseline="3640" sz="2250" spc="0" b="1">
                <a:latin typeface="Calibri"/>
                <a:cs typeface="Calibri"/>
              </a:rPr>
              <a:t>p</a:t>
            </a:r>
            <a:r>
              <a:rPr dirty="0" smtClean="0" baseline="3640" sz="2250" spc="-4" b="1">
                <a:latin typeface="Calibri"/>
                <a:cs typeface="Calibri"/>
              </a:rPr>
              <a:t>o</a:t>
            </a:r>
            <a:r>
              <a:rPr dirty="0" smtClean="0" baseline="3640" sz="2250" spc="-4" b="1">
                <a:latin typeface="Calibri"/>
                <a:cs typeface="Calibri"/>
              </a:rPr>
              <a:t>r</a:t>
            </a:r>
            <a:r>
              <a:rPr dirty="0" smtClean="0" baseline="3640" sz="2250" spc="0" b="1">
                <a:latin typeface="Calibri"/>
                <a:cs typeface="Calibri"/>
              </a:rPr>
              <a:t>t</a:t>
            </a:r>
            <a:r>
              <a:rPr dirty="0" smtClean="0" baseline="3640" sz="2250" spc="4" b="1">
                <a:latin typeface="Calibri"/>
                <a:cs typeface="Calibri"/>
              </a:rPr>
              <a:t> </a:t>
            </a:r>
            <a:r>
              <a:rPr dirty="0" smtClean="0" baseline="3640" sz="2250" spc="0" b="1">
                <a:latin typeface="Calibri"/>
                <a:cs typeface="Calibri"/>
              </a:rPr>
              <a:t>j</a:t>
            </a:r>
            <a:r>
              <a:rPr dirty="0" smtClean="0" baseline="3640" sz="2250" spc="-19" b="1">
                <a:latin typeface="Calibri"/>
                <a:cs typeface="Calibri"/>
              </a:rPr>
              <a:t>a</a:t>
            </a:r>
            <a:r>
              <a:rPr dirty="0" smtClean="0" baseline="3640" sz="2250" spc="-25" b="1">
                <a:latin typeface="Calibri"/>
                <a:cs typeface="Calibri"/>
              </a:rPr>
              <a:t>v</a:t>
            </a:r>
            <a:r>
              <a:rPr dirty="0" smtClean="0" baseline="3640" sz="2250" spc="0" b="1">
                <a:latin typeface="Calibri"/>
                <a:cs typeface="Calibri"/>
              </a:rPr>
              <a:t>a.u</a:t>
            </a:r>
            <a:r>
              <a:rPr dirty="0" smtClean="0" baseline="3640" sz="2250" spc="-4" b="1">
                <a:latin typeface="Calibri"/>
                <a:cs typeface="Calibri"/>
              </a:rPr>
              <a:t>t</a:t>
            </a:r>
            <a:r>
              <a:rPr dirty="0" smtClean="0" baseline="3640" sz="2250" spc="0" b="1">
                <a:latin typeface="Calibri"/>
                <a:cs typeface="Calibri"/>
              </a:rPr>
              <a:t>i</a:t>
            </a:r>
            <a:r>
              <a:rPr dirty="0" smtClean="0" baseline="3640" sz="2250" spc="9" b="1">
                <a:latin typeface="Calibri"/>
                <a:cs typeface="Calibri"/>
              </a:rPr>
              <a:t>l</a:t>
            </a:r>
            <a:r>
              <a:rPr dirty="0" smtClean="0" baseline="3640" sz="2250" spc="0" b="1">
                <a:latin typeface="Calibri"/>
                <a:cs typeface="Calibri"/>
              </a:rPr>
              <a:t>.</a:t>
            </a:r>
            <a:r>
              <a:rPr dirty="0" smtClean="0" baseline="3640" sz="2250" spc="-9" b="1">
                <a:latin typeface="Calibri"/>
                <a:cs typeface="Calibri"/>
              </a:rPr>
              <a:t>*</a:t>
            </a:r>
            <a:r>
              <a:rPr dirty="0" smtClean="0" baseline="3640" sz="2250" spc="0" b="1">
                <a:latin typeface="Calibri"/>
                <a:cs typeface="Calibri"/>
              </a:rPr>
              <a:t>;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789"/>
              </a:lnSpc>
              <a:spcBef>
                <a:spcPts val="7"/>
              </a:spcBef>
            </a:pPr>
            <a:r>
              <a:rPr dirty="0" smtClean="0" baseline="1820" sz="2250" spc="0" b="1">
                <a:latin typeface="Calibri"/>
                <a:cs typeface="Calibri"/>
              </a:rPr>
              <a:t>cla</a:t>
            </a:r>
            <a:r>
              <a:rPr dirty="0" smtClean="0" baseline="1820" sz="2250" spc="4" b="1">
                <a:latin typeface="Calibri"/>
                <a:cs typeface="Calibri"/>
              </a:rPr>
              <a:t>s</a:t>
            </a:r>
            <a:r>
              <a:rPr dirty="0" smtClean="0" baseline="1820" sz="2250" spc="0" b="1">
                <a:latin typeface="Calibri"/>
                <a:cs typeface="Calibri"/>
              </a:rPr>
              <a:t>s</a:t>
            </a:r>
            <a:r>
              <a:rPr dirty="0" smtClean="0" baseline="1820" sz="2250" spc="-14" b="1">
                <a:latin typeface="Calibri"/>
                <a:cs typeface="Calibri"/>
              </a:rPr>
              <a:t> </a:t>
            </a:r>
            <a:r>
              <a:rPr dirty="0" smtClean="0" baseline="1820" sz="2250" spc="-129" b="1">
                <a:latin typeface="Calibri"/>
                <a:cs typeface="Calibri"/>
              </a:rPr>
              <a:t>T</a:t>
            </a:r>
            <a:r>
              <a:rPr dirty="0" smtClean="0" baseline="1820" sz="2250" spc="0" b="1">
                <a:latin typeface="Calibri"/>
                <a:cs typeface="Calibri"/>
              </a:rPr>
              <a:t>e</a:t>
            </a:r>
            <a:r>
              <a:rPr dirty="0" smtClean="0" baseline="1820" sz="2250" spc="-9" b="1">
                <a:latin typeface="Calibri"/>
                <a:cs typeface="Calibri"/>
              </a:rPr>
              <a:t>s</a:t>
            </a:r>
            <a:r>
              <a:rPr dirty="0" smtClean="0" baseline="1820" sz="2250" spc="0" b="1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  <a:spcBef>
                <a:spcPts val="0"/>
              </a:spcBef>
            </a:pPr>
            <a:r>
              <a:rPr dirty="0" smtClean="0" baseline="1820" sz="2250" spc="0" b="1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927404" marR="28575">
              <a:lnSpc>
                <a:spcPts val="1800"/>
              </a:lnSpc>
            </a:pPr>
            <a:r>
              <a:rPr dirty="0" smtClean="0" baseline="1820" sz="2250" spc="0" b="1">
                <a:latin typeface="Calibri"/>
                <a:cs typeface="Calibri"/>
              </a:rPr>
              <a:t>pu</a:t>
            </a:r>
            <a:r>
              <a:rPr dirty="0" smtClean="0" baseline="1820" sz="2250" spc="-4" b="1">
                <a:latin typeface="Calibri"/>
                <a:cs typeface="Calibri"/>
              </a:rPr>
              <a:t>b</a:t>
            </a:r>
            <a:r>
              <a:rPr dirty="0" smtClean="0" baseline="1820" sz="2250" spc="0" b="1">
                <a:latin typeface="Calibri"/>
                <a:cs typeface="Calibri"/>
              </a:rPr>
              <a:t>l</a:t>
            </a:r>
            <a:r>
              <a:rPr dirty="0" smtClean="0" baseline="1820" sz="2250" spc="4" b="1">
                <a:latin typeface="Calibri"/>
                <a:cs typeface="Calibri"/>
              </a:rPr>
              <a:t>i</a:t>
            </a:r>
            <a:r>
              <a:rPr dirty="0" smtClean="0" baseline="1820" sz="2250" spc="0" b="1">
                <a:latin typeface="Calibri"/>
                <a:cs typeface="Calibri"/>
              </a:rPr>
              <a:t>c</a:t>
            </a:r>
            <a:endParaRPr sz="1500">
              <a:latin typeface="Calibri"/>
              <a:cs typeface="Calibri"/>
            </a:endParaRPr>
          </a:p>
          <a:p>
            <a:pPr marL="927404" marR="28575">
              <a:lnSpc>
                <a:spcPts val="1800"/>
              </a:lnSpc>
            </a:pPr>
            <a:r>
              <a:rPr dirty="0" smtClean="0" baseline="1820" sz="2250" spc="0" b="1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87372" y="2566542"/>
            <a:ext cx="477658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-9" b="1">
                <a:latin typeface="Calibri"/>
                <a:cs typeface="Calibri"/>
              </a:rPr>
              <a:t>s</a:t>
            </a:r>
            <a:r>
              <a:rPr dirty="0" smtClean="0" baseline="3640" sz="2250" spc="-14" b="1">
                <a:latin typeface="Calibri"/>
                <a:cs typeface="Calibri"/>
              </a:rPr>
              <a:t>t</a:t>
            </a:r>
            <a:r>
              <a:rPr dirty="0" smtClean="0" baseline="3640" sz="2250" spc="-9" b="1">
                <a:latin typeface="Calibri"/>
                <a:cs typeface="Calibri"/>
              </a:rPr>
              <a:t>a</a:t>
            </a:r>
            <a:r>
              <a:rPr dirty="0" smtClean="0" baseline="3640" sz="2250" spc="-4" b="1">
                <a:latin typeface="Calibri"/>
                <a:cs typeface="Calibri"/>
              </a:rPr>
              <a:t>t</a:t>
            </a:r>
            <a:r>
              <a:rPr dirty="0" smtClean="0" baseline="3640" sz="2250" spc="0" b="1">
                <a:latin typeface="Calibri"/>
                <a:cs typeface="Calibri"/>
              </a:rPr>
              <a:t>ic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1772" y="2566542"/>
            <a:ext cx="1909306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-9" b="1">
                <a:latin typeface="Calibri"/>
                <a:cs typeface="Calibri"/>
              </a:rPr>
              <a:t>v</a:t>
            </a:r>
            <a:r>
              <a:rPr dirty="0" smtClean="0" baseline="3640" sz="2250" spc="0" b="1">
                <a:latin typeface="Calibri"/>
                <a:cs typeface="Calibri"/>
              </a:rPr>
              <a:t>oid</a:t>
            </a:r>
            <a:r>
              <a:rPr dirty="0" smtClean="0" baseline="3640" sz="2250" spc="0" b="1">
                <a:latin typeface="Calibri"/>
                <a:cs typeface="Calibri"/>
              </a:rPr>
              <a:t> </a:t>
            </a:r>
            <a:r>
              <a:rPr dirty="0" smtClean="0" baseline="3640" sz="2250" spc="4" b="1">
                <a:latin typeface="Calibri"/>
                <a:cs typeface="Calibri"/>
              </a:rPr>
              <a:t>m</a:t>
            </a:r>
            <a:r>
              <a:rPr dirty="0" smtClean="0" baseline="3640" sz="2250" spc="4" b="1">
                <a:latin typeface="Calibri"/>
                <a:cs typeface="Calibri"/>
              </a:rPr>
              <a:t>a</a:t>
            </a:r>
            <a:r>
              <a:rPr dirty="0" smtClean="0" baseline="3640" sz="2250" spc="0" b="1">
                <a:latin typeface="Calibri"/>
                <a:cs typeface="Calibri"/>
              </a:rPr>
              <a:t>in(</a:t>
            </a:r>
            <a:r>
              <a:rPr dirty="0" smtClean="0" baseline="3640" sz="2250" spc="4" b="1">
                <a:latin typeface="Calibri"/>
                <a:cs typeface="Calibri"/>
              </a:rPr>
              <a:t>S</a:t>
            </a:r>
            <a:r>
              <a:rPr dirty="0" smtClean="0" baseline="3640" sz="2250" spc="0" b="1">
                <a:latin typeface="Calibri"/>
                <a:cs typeface="Calibri"/>
              </a:rPr>
              <a:t>tring</a:t>
            </a:r>
            <a:r>
              <a:rPr dirty="0" smtClean="0" baseline="3640" sz="2250" spc="-34" b="1">
                <a:latin typeface="Calibri"/>
                <a:cs typeface="Calibri"/>
              </a:rPr>
              <a:t> </a:t>
            </a:r>
            <a:r>
              <a:rPr dirty="0" smtClean="0" baseline="3640" sz="2250" spc="0" b="1">
                <a:latin typeface="Calibri"/>
                <a:cs typeface="Calibri"/>
              </a:rPr>
              <a:t>a</a:t>
            </a:r>
            <a:r>
              <a:rPr dirty="0" smtClean="0" baseline="3640" sz="2250" spc="-14" b="1">
                <a:latin typeface="Calibri"/>
                <a:cs typeface="Calibri"/>
              </a:rPr>
              <a:t>r</a:t>
            </a:r>
            <a:r>
              <a:rPr dirty="0" smtClean="0" baseline="3640" sz="2250" spc="0" b="1">
                <a:latin typeface="Calibri"/>
                <a:cs typeface="Calibri"/>
              </a:rPr>
              <a:t>gs</a:t>
            </a:r>
            <a:r>
              <a:rPr dirty="0" smtClean="0" baseline="3640" sz="2250" spc="4" b="1">
                <a:latin typeface="Calibri"/>
                <a:cs typeface="Calibri"/>
              </a:rPr>
              <a:t>[])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7372" y="3027171"/>
            <a:ext cx="446642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413" sz="24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ep</a:t>
            </a:r>
            <a:r>
              <a:rPr dirty="0" smtClean="0" baseline="3413" sz="24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3413" sz="2400" spc="-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-4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Scan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2400" spc="-2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r>
              <a:rPr dirty="0" smtClean="0" baseline="3413" sz="24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sing</a:t>
            </a:r>
            <a:r>
              <a:rPr dirty="0" smtClean="0" baseline="3413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em.in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7372" y="3271011"/>
            <a:ext cx="72669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1772" y="3271011"/>
            <a:ext cx="22188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6426" y="3271011"/>
            <a:ext cx="15675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0826" y="3271011"/>
            <a:ext cx="41560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5607" y="3271011"/>
            <a:ext cx="172069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em.in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7372" y="3758692"/>
            <a:ext cx="526122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em.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t.pri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tl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"E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2400" spc="-11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me,</a:t>
            </a:r>
            <a:r>
              <a:rPr dirty="0" smtClean="0" baseline="3413" sz="2400" spc="-6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mtClean="0" baseline="3413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2400" spc="-1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2400" spc="-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-2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son"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7372" y="4246143"/>
            <a:ext cx="3958573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3413" sz="24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ep</a:t>
            </a:r>
            <a:r>
              <a:rPr dirty="0" smtClean="0" baseline="3413" sz="2400" spc="-1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able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2400" spc="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ods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7372" y="4734306"/>
            <a:ext cx="548167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Stri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1772" y="4734306"/>
            <a:ext cx="531555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6426" y="4734306"/>
            <a:ext cx="156753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0826" y="4734306"/>
            <a:ext cx="1057558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0007" y="4734306"/>
            <a:ext cx="1326458" cy="71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413" sz="24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706" sz="24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706" sz="24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372" y="5709691"/>
            <a:ext cx="55788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em.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t.pri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tl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"Name</a:t>
            </a:r>
            <a:r>
              <a:rPr dirty="0" smtClean="0" baseline="3413" sz="2400" spc="-1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413" sz="2400" spc="-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3413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ame</a:t>
            </a:r>
            <a:r>
              <a:rPr dirty="0" smtClean="0" baseline="3413" sz="2400" spc="-3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3413" sz="2400" spc="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"A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r>
              <a:rPr dirty="0" smtClean="0" baseline="3413" sz="2400" spc="-3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"+a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e+"</a:t>
            </a:r>
            <a:r>
              <a:rPr dirty="0" smtClean="0" baseline="3413" sz="2400" spc="-3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r>
              <a:rPr dirty="0" smtClean="0" baseline="3413" sz="2400" spc="-2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"+s</a:t>
            </a:r>
            <a:r>
              <a:rPr dirty="0" smtClean="0" baseline="3413" sz="24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972" y="6179388"/>
            <a:ext cx="1504560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 b="1">
                <a:latin typeface="Calibri"/>
                <a:cs typeface="Calibri"/>
              </a:rPr>
              <a:t>}//</a:t>
            </a:r>
            <a:r>
              <a:rPr dirty="0" smtClean="0" baseline="3640" sz="2250" spc="4" b="1">
                <a:latin typeface="Calibri"/>
                <a:cs typeface="Calibri"/>
              </a:rPr>
              <a:t> </a:t>
            </a:r>
            <a:r>
              <a:rPr dirty="0" smtClean="0" baseline="3640" sz="2250" spc="0" b="1">
                <a:latin typeface="Calibri"/>
                <a:cs typeface="Calibri"/>
              </a:rPr>
              <a:t>End</a:t>
            </a:r>
            <a:r>
              <a:rPr dirty="0" smtClean="0" baseline="3640" sz="2250" spc="-4" b="1">
                <a:latin typeface="Calibri"/>
                <a:cs typeface="Calibri"/>
              </a:rPr>
              <a:t> </a:t>
            </a:r>
            <a:r>
              <a:rPr dirty="0" smtClean="0" baseline="3640" sz="2250" spc="-4" b="1">
                <a:latin typeface="Calibri"/>
                <a:cs typeface="Calibri"/>
              </a:rPr>
              <a:t>o</a:t>
            </a:r>
            <a:r>
              <a:rPr dirty="0" smtClean="0" baseline="3640" sz="2250" spc="0" b="1">
                <a:latin typeface="Calibri"/>
                <a:cs typeface="Calibri"/>
              </a:rPr>
              <a:t>f</a:t>
            </a:r>
            <a:r>
              <a:rPr dirty="0" smtClean="0" baseline="3640" sz="2250" spc="4" b="1">
                <a:latin typeface="Calibri"/>
                <a:cs typeface="Calibri"/>
              </a:rPr>
              <a:t> </a:t>
            </a:r>
            <a:r>
              <a:rPr dirty="0" smtClean="0" baseline="3640" sz="2250" spc="-4" b="1">
                <a:latin typeface="Calibri"/>
                <a:cs typeface="Calibri"/>
              </a:rPr>
              <a:t>M</a:t>
            </a:r>
            <a:r>
              <a:rPr dirty="0" smtClean="0" baseline="3640" sz="2250" spc="-9" b="1">
                <a:latin typeface="Calibri"/>
                <a:cs typeface="Calibri"/>
              </a:rPr>
              <a:t>e</a:t>
            </a:r>
            <a:r>
              <a:rPr dirty="0" smtClean="0" baseline="3640" sz="2250" spc="-4" b="1">
                <a:latin typeface="Calibri"/>
                <a:cs typeface="Calibri"/>
              </a:rPr>
              <a:t>t</a:t>
            </a:r>
            <a:r>
              <a:rPr dirty="0" smtClean="0" baseline="3640" sz="2250" spc="0" b="1">
                <a:latin typeface="Calibri"/>
                <a:cs typeface="Calibri"/>
              </a:rPr>
              <a:t>h</a:t>
            </a:r>
            <a:r>
              <a:rPr dirty="0" smtClean="0" baseline="3640" sz="2250" spc="-4" b="1">
                <a:latin typeface="Calibri"/>
                <a:cs typeface="Calibri"/>
              </a:rPr>
              <a:t>o</a:t>
            </a:r>
            <a:r>
              <a:rPr dirty="0" smtClean="0" baseline="3640" sz="2250" spc="0" b="1"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6407988"/>
            <a:ext cx="1600773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baseline="3640" sz="2250" spc="0" b="1">
                <a:latin typeface="Calibri"/>
                <a:cs typeface="Calibri"/>
              </a:rPr>
              <a:t>}//</a:t>
            </a:r>
            <a:r>
              <a:rPr dirty="0" smtClean="0" baseline="3640" sz="2250" spc="4" b="1">
                <a:latin typeface="Calibri"/>
                <a:cs typeface="Calibri"/>
              </a:rPr>
              <a:t> </a:t>
            </a:r>
            <a:r>
              <a:rPr dirty="0" smtClean="0" baseline="3640" sz="2250" spc="0" b="1">
                <a:latin typeface="Calibri"/>
                <a:cs typeface="Calibri"/>
              </a:rPr>
              <a:t>End</a:t>
            </a:r>
            <a:r>
              <a:rPr dirty="0" smtClean="0" baseline="3640" sz="2250" spc="-4" b="1">
                <a:latin typeface="Calibri"/>
                <a:cs typeface="Calibri"/>
              </a:rPr>
              <a:t> </a:t>
            </a:r>
            <a:r>
              <a:rPr dirty="0" smtClean="0" baseline="3640" sz="2250" spc="-4" b="1">
                <a:latin typeface="Calibri"/>
                <a:cs typeface="Calibri"/>
              </a:rPr>
              <a:t>o</a:t>
            </a:r>
            <a:r>
              <a:rPr dirty="0" smtClean="0" baseline="3640" sz="2250" spc="0" b="1">
                <a:latin typeface="Calibri"/>
                <a:cs typeface="Calibri"/>
              </a:rPr>
              <a:t>f</a:t>
            </a:r>
            <a:r>
              <a:rPr dirty="0" smtClean="0" baseline="3640" sz="2250" spc="4" b="1">
                <a:latin typeface="Calibri"/>
                <a:cs typeface="Calibri"/>
              </a:rPr>
              <a:t> </a:t>
            </a:r>
            <a:r>
              <a:rPr dirty="0" smtClean="0" baseline="3640" sz="2250" spc="-4" b="1">
                <a:latin typeface="Calibri"/>
                <a:cs typeface="Calibri"/>
              </a:rPr>
              <a:t>c</a:t>
            </a:r>
            <a:r>
              <a:rPr dirty="0" smtClean="0" baseline="3640" sz="2250" spc="0" b="1">
                <a:latin typeface="Calibri"/>
                <a:cs typeface="Calibri"/>
              </a:rPr>
              <a:t>l</a:t>
            </a:r>
            <a:r>
              <a:rPr dirty="0" smtClean="0" baseline="3640" sz="2250" spc="4" b="1">
                <a:latin typeface="Calibri"/>
                <a:cs typeface="Calibri"/>
              </a:rPr>
              <a:t>a</a:t>
            </a:r>
            <a:r>
              <a:rPr dirty="0" smtClean="0" baseline="3640" sz="2250" spc="0" b="1">
                <a:latin typeface="Calibri"/>
                <a:cs typeface="Calibri"/>
              </a:rPr>
              <a:t>ss</a:t>
            </a:r>
            <a:r>
              <a:rPr dirty="0" smtClean="0" baseline="3640" sz="2250" spc="-9" b="1">
                <a:latin typeface="Calibri"/>
                <a:cs typeface="Calibri"/>
              </a:rPr>
              <a:t> </a:t>
            </a:r>
            <a:r>
              <a:rPr dirty="0" smtClean="0" baseline="3640" sz="2250" spc="-129" b="1">
                <a:latin typeface="Calibri"/>
                <a:cs typeface="Calibri"/>
              </a:rPr>
              <a:t>T</a:t>
            </a:r>
            <a:r>
              <a:rPr dirty="0" smtClean="0" baseline="3640" sz="2250" spc="0" b="1">
                <a:latin typeface="Calibri"/>
                <a:cs typeface="Calibri"/>
              </a:rPr>
              <a:t>e</a:t>
            </a:r>
            <a:r>
              <a:rPr dirty="0" smtClean="0" baseline="3640" sz="2250" spc="-9" b="1">
                <a:latin typeface="Calibri"/>
                <a:cs typeface="Calibri"/>
              </a:rPr>
              <a:t>s</a:t>
            </a:r>
            <a:r>
              <a:rPr dirty="0" smtClean="0" baseline="3640" sz="2250" spc="0" b="1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53385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1446321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779" y="1446321"/>
            <a:ext cx="832108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254">
                <a:latin typeface="Arial"/>
                <a:cs typeface="Arial"/>
              </a:rPr>
              <a:t>Y</a:t>
            </a:r>
            <a:r>
              <a:rPr dirty="0" smtClean="0" sz="2800" spc="0">
                <a:latin typeface="Arial"/>
                <a:cs typeface="Arial"/>
              </a:rPr>
              <a:t>ou</a:t>
            </a:r>
            <a:r>
              <a:rPr dirty="0" smtClean="0" sz="2800" spc="263">
                <a:latin typeface="Arial"/>
                <a:cs typeface="Arial"/>
              </a:rPr>
              <a:t> </a:t>
            </a:r>
            <a:r>
              <a:rPr dirty="0" smtClean="0" sz="2800" spc="4">
                <a:latin typeface="Arial"/>
                <a:cs typeface="Arial"/>
              </a:rPr>
              <a:t>ca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23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In</a:t>
            </a:r>
            <a:r>
              <a:rPr dirty="0" smtClean="0" sz="2800" spc="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ut</a:t>
            </a:r>
            <a:r>
              <a:rPr dirty="0" smtClean="0" sz="2800" spc="227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25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v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l</a:t>
            </a:r>
            <a:r>
              <a:rPr dirty="0" smtClean="0" sz="2800" spc="4">
                <a:latin typeface="Arial"/>
                <a:cs typeface="Arial"/>
              </a:rPr>
              <a:t>u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222">
                <a:latin typeface="Arial"/>
                <a:cs typeface="Arial"/>
              </a:rPr>
              <a:t> </a:t>
            </a:r>
            <a:r>
              <a:rPr dirty="0" smtClean="0" sz="2800" spc="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f</a:t>
            </a:r>
            <a:r>
              <a:rPr dirty="0" smtClean="0" sz="2800" spc="26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1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ch</a:t>
            </a:r>
            <a:r>
              <a:rPr dirty="0" smtClean="0" sz="2800" spc="22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fi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ld</a:t>
            </a:r>
            <a:r>
              <a:rPr dirty="0" smtClean="0" sz="2800" spc="238">
                <a:latin typeface="Arial"/>
                <a:cs typeface="Arial"/>
              </a:rPr>
              <a:t> 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26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274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1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779" y="1873041"/>
            <a:ext cx="3851499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li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116">
                <a:latin typeface="Arial"/>
                <a:cs typeface="Arial"/>
              </a:rPr>
              <a:t> </a:t>
            </a:r>
            <a:r>
              <a:rPr dirty="0" smtClean="0" sz="2800" spc="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130">
                <a:latin typeface="Arial"/>
                <a:cs typeface="Arial"/>
              </a:rPr>
              <a:t> </a:t>
            </a:r>
            <a:r>
              <a:rPr dirty="0" smtClean="0" sz="2800" spc="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12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the</a:t>
            </a:r>
            <a:r>
              <a:rPr dirty="0" smtClean="0" sz="2800" spc="11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me</a:t>
            </a:r>
            <a:r>
              <a:rPr dirty="0" smtClean="0" sz="2800" spc="9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li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2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-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lim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110" y="1873041"/>
            <a:ext cx="442916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-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ng</a:t>
            </a:r>
            <a:r>
              <a:rPr dirty="0" smtClean="0" sz="2800" spc="97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whi</a:t>
            </a:r>
            <a:r>
              <a:rPr dirty="0" smtClean="0" sz="2800" spc="4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ce</a:t>
            </a:r>
            <a:r>
              <a:rPr dirty="0" smtClean="0" sz="2800" spc="2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3152806"/>
            <a:ext cx="33571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Inputs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Sep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rate</a:t>
            </a:r>
            <a:r>
              <a:rPr dirty="0" smtClean="0" sz="24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592" y="3152806"/>
            <a:ext cx="27643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Inputs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04" y="3792854"/>
            <a:ext cx="3750121" cy="162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5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Nam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vidA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556" y="3941064"/>
            <a:ext cx="3750121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5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Nam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53385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1446321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779" y="1446321"/>
            <a:ext cx="1997225" cy="1118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Mis</a:t>
            </a:r>
            <a:r>
              <a:rPr dirty="0" smtClean="0" sz="2800" spc="14">
                <a:latin typeface="Arial"/>
                <a:cs typeface="Arial"/>
              </a:rPr>
              <a:t>m</a:t>
            </a:r>
            <a:r>
              <a:rPr dirty="0" smtClean="0" sz="2800" spc="0">
                <a:latin typeface="Arial"/>
                <a:cs typeface="Arial"/>
              </a:rPr>
              <a:t>at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h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Exc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pt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86461" marR="53263">
              <a:lnSpc>
                <a:spcPts val="2425"/>
              </a:lnSpc>
              <a:spcBef>
                <a:spcPts val="121"/>
              </a:spcBef>
            </a:pP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1365" sz="3000" spc="-3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18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804" y="1446321"/>
            <a:ext cx="84956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154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y</a:t>
            </a:r>
            <a:r>
              <a:rPr dirty="0" smtClean="0" sz="2800" spc="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9682" y="1446321"/>
            <a:ext cx="113932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-209">
                <a:latin typeface="Arial"/>
                <a:cs typeface="Arial"/>
              </a:rPr>
              <a:t>V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4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3771" y="1446321"/>
            <a:ext cx="74943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May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7334" y="1446321"/>
            <a:ext cx="126396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Re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4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6265" y="1446321"/>
            <a:ext cx="65178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4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2590165"/>
            <a:ext cx="6352406" cy="241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Nam</a:t>
            </a:r>
            <a:r>
              <a:rPr dirty="0" smtClean="0" baseline="2730" sz="30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mtClean="0" baseline="2730" sz="30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3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2730" sz="30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2730" sz="30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2730" sz="30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39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3000" spc="-3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son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5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cept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"main"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a.uti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.Inp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tMis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5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cept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469899" marR="38176">
              <a:lnSpc>
                <a:spcPts val="2400"/>
              </a:lnSpc>
            </a:pP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a.uti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.Scanne</a:t>
            </a:r>
            <a:r>
              <a:rPr dirty="0" smtClean="0" baseline="1365" sz="3000" spc="-20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5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-14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(U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wn</a:t>
            </a:r>
            <a:r>
              <a:rPr dirty="0" smtClean="0" baseline="1365" sz="30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ce)</a:t>
            </a:r>
            <a:endParaRPr sz="2000">
              <a:latin typeface="Calibri"/>
              <a:cs typeface="Calibri"/>
            </a:endParaRPr>
          </a:p>
          <a:p>
            <a:pPr marL="469899" marR="38176">
              <a:lnSpc>
                <a:spcPts val="2400"/>
              </a:lnSpc>
            </a:pP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a.uti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.S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anne</a:t>
            </a:r>
            <a:r>
              <a:rPr dirty="0" smtClean="0" baseline="1365" sz="3000" spc="-20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.n</a:t>
            </a:r>
            <a:r>
              <a:rPr dirty="0" smtClean="0" baseline="1365" sz="3000" spc="-3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xt(Unkn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Sou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ce)</a:t>
            </a:r>
            <a:endParaRPr sz="2000">
              <a:latin typeface="Calibri"/>
              <a:cs typeface="Calibri"/>
            </a:endParaRPr>
          </a:p>
          <a:p>
            <a:pPr marL="469899" marR="38176">
              <a:lnSpc>
                <a:spcPts val="2405"/>
              </a:lnSpc>
              <a:spcBef>
                <a:spcPts val="0"/>
              </a:spcBef>
            </a:pP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a.uti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.Scanne</a:t>
            </a:r>
            <a:r>
              <a:rPr dirty="0" smtClean="0" baseline="1365" sz="3000" spc="-20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.n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xtI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(U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wn</a:t>
            </a:r>
            <a:r>
              <a:rPr dirty="0" smtClean="0" baseline="1365" sz="30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ce)</a:t>
            </a:r>
            <a:endParaRPr sz="2000">
              <a:latin typeface="Calibri"/>
              <a:cs typeface="Calibri"/>
            </a:endParaRPr>
          </a:p>
          <a:p>
            <a:pPr marL="469899" marR="38176">
              <a:lnSpc>
                <a:spcPts val="2400"/>
              </a:lnSpc>
            </a:pP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a.uti</a:t>
            </a:r>
            <a:r>
              <a:rPr dirty="0" smtClean="0" baseline="1365" sz="30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.Scanne</a:t>
            </a:r>
            <a:r>
              <a:rPr dirty="0" smtClean="0" baseline="1365" sz="3000" spc="-20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.n</a:t>
            </a:r>
            <a:r>
              <a:rPr dirty="0" smtClean="0" baseline="1365" sz="3000" spc="-3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xtI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(U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wn</a:t>
            </a:r>
            <a:r>
              <a:rPr dirty="0" smtClean="0" baseline="1365" sz="30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ce)</a:t>
            </a:r>
            <a:endParaRPr sz="2000">
              <a:latin typeface="Calibri"/>
              <a:cs typeface="Calibri"/>
            </a:endParaRPr>
          </a:p>
          <a:p>
            <a:pPr marL="469899" marR="38176">
              <a:lnSpc>
                <a:spcPts val="2400"/>
              </a:lnSpc>
            </a:pPr>
            <a:r>
              <a:rPr dirty="0" smtClean="0" baseline="1365" sz="30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-18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t.ma</a:t>
            </a:r>
            <a:r>
              <a:rPr dirty="0" smtClean="0" baseline="1365" sz="30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(its.j</a:t>
            </a:r>
            <a:r>
              <a:rPr dirty="0" smtClean="0" baseline="1365" sz="3000" spc="-3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365" sz="3000" spc="-2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a:</a:t>
            </a:r>
            <a:r>
              <a:rPr dirty="0" smtClean="0" baseline="1365" sz="3000" spc="4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365" sz="3000" spc="0">
                <a:solidFill>
                  <a:srgbClr val="FF0000"/>
                </a:solidFill>
                <a:latin typeface="Calibri"/>
                <a:cs typeface="Calibri"/>
              </a:rPr>
              <a:t>4)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500599-C261-49BA-B260-93FA17E52B15}"/>
</file>

<file path=customXml/itemProps2.xml><?xml version="1.0" encoding="utf-8"?>
<ds:datastoreItem xmlns:ds="http://schemas.openxmlformats.org/officeDocument/2006/customXml" ds:itemID="{69B15266-95BD-4B54-99BF-01BD6D5B88F7}"/>
</file>

<file path=customXml/itemProps3.xml><?xml version="1.0" encoding="utf-8"?>
<ds:datastoreItem xmlns:ds="http://schemas.openxmlformats.org/officeDocument/2006/customXml" ds:itemID="{2989C3EB-A917-4A4F-9DC3-570FC1EA5E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