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126291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3232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20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61992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3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2-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41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0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40" y="1577371"/>
            <a:ext cx="18834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1994304"/>
            <a:ext cx="1199184" cy="28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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94" y="1994304"/>
            <a:ext cx="271010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nested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..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3079" y="1994304"/>
            <a:ext cx="54521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2360565"/>
            <a:ext cx="11938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2747319"/>
            <a:ext cx="299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794" y="2747319"/>
            <a:ext cx="7580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ta[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[]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2194" y="2747319"/>
            <a:ext cx="6748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975" y="2747319"/>
            <a:ext cx="8728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[5]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5];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3082599"/>
            <a:ext cx="3613454" cy="912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stem.o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(data.l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ngt</a:t>
            </a: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=0;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++)</a:t>
            </a:r>
            <a:endParaRPr sz="1800">
              <a:latin typeface="Arial"/>
              <a:cs typeface="Arial"/>
            </a:endParaRPr>
          </a:p>
          <a:p>
            <a:pPr marL="927049">
              <a:lnSpc>
                <a:spcPct val="95825"/>
              </a:lnSpc>
              <a:spcBef>
                <a:spcPts val="525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for(i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j=0;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j&lt;d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6029" y="3082599"/>
            <a:ext cx="1107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2511" y="3082599"/>
            <a:ext cx="8851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029" y="3411536"/>
            <a:ext cx="3235553" cy="583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ro</a:t>
            </a:r>
            <a:r>
              <a:rPr dirty="0" smtClean="0" sz="1800" spc="-4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8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jth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umn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2817" y="3741348"/>
            <a:ext cx="4540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j+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070532"/>
            <a:ext cx="5186552" cy="618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8954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stem.o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j]);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77"/>
              </a:spcBef>
            </a:pPr>
            <a:r>
              <a:rPr dirty="0" smtClean="0" sz="2000" spc="0">
                <a:latin typeface="Wingdings"/>
                <a:cs typeface="Wingdings"/>
              </a:rPr>
              <a:t>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ted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774962"/>
            <a:ext cx="10486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ntax</a:t>
            </a:r>
            <a:r>
              <a:rPr dirty="0" smtClean="0" sz="2000" spc="5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4774962"/>
            <a:ext cx="6028808" cy="645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y&gt;</a:t>
            </a:r>
            <a:r>
              <a:rPr dirty="0" smtClean="0" sz="20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000" spc="5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&lt;va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iabl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i&gt;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me&gt;)</a:t>
            </a:r>
            <a:endParaRPr sz="2000">
              <a:latin typeface="Arial"/>
              <a:cs typeface="Arial"/>
            </a:endParaRPr>
          </a:p>
          <a:p>
            <a:pPr marL="927481">
              <a:lnSpc>
                <a:spcPct val="95825"/>
              </a:lnSpc>
              <a:spcBef>
                <a:spcPts val="474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y&gt;</a:t>
            </a:r>
            <a:r>
              <a:rPr dirty="0" smtClean="0" sz="20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&lt;va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iabl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j&gt;</a:t>
            </a:r>
            <a:r>
              <a:rPr dirty="0" smtClean="0" sz="20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&lt;va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222828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3406" y="236845"/>
            <a:ext cx="79162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2-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3751" y="236845"/>
            <a:ext cx="32000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1484884"/>
            <a:ext cx="1845390" cy="1057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//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F</a:t>
            </a:r>
            <a:r>
              <a:rPr dirty="0" smtClean="0" baseline="1950" sz="2100" spc="4">
                <a:latin typeface="Calibri"/>
                <a:cs typeface="Calibri"/>
              </a:rPr>
              <a:t>i</a:t>
            </a:r>
            <a:r>
              <a:rPr dirty="0" smtClean="0" baseline="1950" sz="2100" spc="0">
                <a:latin typeface="Calibri"/>
                <a:cs typeface="Calibri"/>
              </a:rPr>
              <a:t>le</a:t>
            </a:r>
            <a:r>
              <a:rPr dirty="0" smtClean="0" baseline="1950" sz="2100" spc="-14">
                <a:latin typeface="Calibri"/>
                <a:cs typeface="Calibri"/>
              </a:rPr>
              <a:t> </a:t>
            </a:r>
            <a:r>
              <a:rPr dirty="0" smtClean="0" baseline="1950" sz="2100" spc="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a</a:t>
            </a:r>
            <a:r>
              <a:rPr dirty="0" smtClean="0" baseline="1950" sz="2100" spc="-4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: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De</a:t>
            </a:r>
            <a:r>
              <a:rPr dirty="0" smtClean="0" baseline="1950" sz="2100" spc="-9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o</a:t>
            </a:r>
            <a:r>
              <a:rPr dirty="0" smtClean="0" baseline="1950" sz="2100" spc="4">
                <a:latin typeface="Calibri"/>
                <a:cs typeface="Calibri"/>
              </a:rPr>
              <a:t>.</a:t>
            </a:r>
            <a:r>
              <a:rPr dirty="0" smtClean="0" baseline="1950" sz="2100" spc="0">
                <a:latin typeface="Calibri"/>
                <a:cs typeface="Calibri"/>
              </a:rPr>
              <a:t>j</a:t>
            </a:r>
            <a:r>
              <a:rPr dirty="0" smtClean="0" baseline="1950" sz="2100" spc="-25">
                <a:latin typeface="Calibri"/>
                <a:cs typeface="Calibri"/>
              </a:rPr>
              <a:t>a</a:t>
            </a:r>
            <a:r>
              <a:rPr dirty="0" smtClean="0" baseline="1950" sz="2100" spc="-19">
                <a:latin typeface="Calibri"/>
                <a:cs typeface="Calibri"/>
              </a:rPr>
              <a:t>v</a:t>
            </a:r>
            <a:r>
              <a:rPr dirty="0" smtClean="0" baseline="1950" sz="2100" spc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0">
                <a:latin typeface="Calibri"/>
                <a:cs typeface="Calibri"/>
              </a:rPr>
              <a:t>lass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De</a:t>
            </a:r>
            <a:r>
              <a:rPr dirty="0" smtClean="0" baseline="1950" sz="2100" spc="-9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dirty="0" smtClean="0" baseline="1950" sz="2100" spc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404" marR="26746">
              <a:lnSpc>
                <a:spcPts val="1680"/>
              </a:lnSpc>
            </a:pPr>
            <a:r>
              <a:rPr dirty="0" smtClean="0" baseline="1950" sz="2100" spc="-4">
                <a:latin typeface="Calibri"/>
                <a:cs typeface="Calibri"/>
              </a:rPr>
              <a:t>p</a:t>
            </a:r>
            <a:r>
              <a:rPr dirty="0" smtClean="0" baseline="1950" sz="2100" spc="-4">
                <a:latin typeface="Calibri"/>
                <a:cs typeface="Calibri"/>
              </a:rPr>
              <a:t>u</a:t>
            </a:r>
            <a:r>
              <a:rPr dirty="0" smtClean="0" baseline="1950" sz="2100" spc="-4">
                <a:latin typeface="Calibri"/>
                <a:cs typeface="Calibri"/>
              </a:rPr>
              <a:t>b</a:t>
            </a:r>
            <a:r>
              <a:rPr dirty="0" smtClean="0" baseline="1950" sz="2100" spc="0">
                <a:latin typeface="Calibri"/>
                <a:cs typeface="Calibri"/>
              </a:rPr>
              <a:t>lic</a:t>
            </a:r>
            <a:endParaRPr sz="1400">
              <a:latin typeface="Calibri"/>
              <a:cs typeface="Calibri"/>
            </a:endParaRPr>
          </a:p>
          <a:p>
            <a:pPr marL="901331" marR="835843" algn="ctr">
              <a:lnSpc>
                <a:spcPts val="1680"/>
              </a:lnSpc>
            </a:pPr>
            <a:r>
              <a:rPr dirty="0" smtClean="0" baseline="1950" sz="2100" spc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2125218"/>
            <a:ext cx="4385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9">
                <a:latin typeface="Calibri"/>
                <a:cs typeface="Calibri"/>
              </a:rPr>
              <a:t>s</a:t>
            </a:r>
            <a:r>
              <a:rPr dirty="0" smtClean="0" baseline="1950" sz="2100" spc="-14">
                <a:latin typeface="Calibri"/>
                <a:cs typeface="Calibri"/>
              </a:rPr>
              <a:t>t</a:t>
            </a:r>
            <a:r>
              <a:rPr dirty="0" smtClean="0" baseline="1950" sz="2100" spc="-14">
                <a:latin typeface="Calibri"/>
                <a:cs typeface="Calibri"/>
              </a:rPr>
              <a:t>a</a:t>
            </a:r>
            <a:r>
              <a:rPr dirty="0" smtClean="0" baseline="1950" sz="2100" spc="0">
                <a:latin typeface="Calibri"/>
                <a:cs typeface="Calibri"/>
              </a:rPr>
              <a:t>tic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2125218"/>
            <a:ext cx="3605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9">
                <a:latin typeface="Calibri"/>
                <a:cs typeface="Calibri"/>
              </a:rPr>
              <a:t>v</a:t>
            </a:r>
            <a:r>
              <a:rPr dirty="0" smtClean="0" baseline="1950" sz="2100" spc="0">
                <a:latin typeface="Calibri"/>
                <a:cs typeface="Calibri"/>
              </a:rPr>
              <a:t>o</a:t>
            </a:r>
            <a:r>
              <a:rPr dirty="0" smtClean="0" baseline="1950" sz="2100" spc="4">
                <a:latin typeface="Calibri"/>
                <a:cs typeface="Calibri"/>
              </a:rPr>
              <a:t>i</a:t>
            </a:r>
            <a:r>
              <a:rPr dirty="0" smtClean="0" baseline="1950" sz="2100" spc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975" y="2125218"/>
            <a:ext cx="139094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ai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-4">
                <a:latin typeface="Calibri"/>
                <a:cs typeface="Calibri"/>
              </a:rPr>
              <a:t>(</a:t>
            </a:r>
            <a:r>
              <a:rPr dirty="0" smtClean="0" baseline="1950" sz="2100" spc="0">
                <a:latin typeface="Calibri"/>
                <a:cs typeface="Calibri"/>
              </a:rPr>
              <a:t>Str</a:t>
            </a:r>
            <a:r>
              <a:rPr dirty="0" smtClean="0" baseline="1950" sz="2100" spc="4">
                <a:latin typeface="Calibri"/>
                <a:cs typeface="Calibri"/>
              </a:rPr>
              <a:t>i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g[]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a</a:t>
            </a:r>
            <a:r>
              <a:rPr dirty="0" smtClean="0" baseline="1950" sz="2100" spc="-19">
                <a:latin typeface="Calibri"/>
                <a:cs typeface="Calibri"/>
              </a:rPr>
              <a:t>r</a:t>
            </a:r>
            <a:r>
              <a:rPr dirty="0" smtClean="0" baseline="1950" sz="2100" spc="0">
                <a:latin typeface="Calibri"/>
                <a:cs typeface="Calibri"/>
              </a:rPr>
              <a:t>gs)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2551938"/>
            <a:ext cx="203420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[][]</a:t>
            </a:r>
            <a:r>
              <a:rPr dirty="0" smtClean="0" baseline="1950" sz="21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[5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[5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94" y="2978658"/>
            <a:ext cx="243410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.le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2978658"/>
            <a:ext cx="9802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3405378"/>
            <a:ext cx="4214463" cy="1057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out.p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1950" sz="21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1950" sz="21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0"/>
              </a:spcBef>
            </a:pP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0;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a.le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950" sz="21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400">
              <a:latin typeface="Calibri"/>
              <a:cs typeface="Calibri"/>
            </a:endParaRPr>
          </a:p>
          <a:p>
            <a:pPr marL="927100" marR="26791">
              <a:lnSpc>
                <a:spcPts val="1680"/>
              </a:lnSpc>
            </a:pP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0;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.le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h;</a:t>
            </a:r>
            <a:r>
              <a:rPr dirty="0" smtClean="0" baseline="1950" sz="21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400">
              <a:latin typeface="Calibri"/>
              <a:cs typeface="Calibri"/>
            </a:endParaRPr>
          </a:p>
          <a:p>
            <a:pPr marL="1841881" marR="26791">
              <a:lnSpc>
                <a:spcPts val="1680"/>
              </a:lnSpc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[j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4685919"/>
            <a:ext cx="6443576" cy="1484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4" marR="26746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841754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1950" sz="21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1950" sz="21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baseline="1950" sz="21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oop"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841754" marR="26746">
              <a:lnSpc>
                <a:spcPts val="1680"/>
              </a:lnSpc>
            </a:pP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a)</a:t>
            </a:r>
            <a:endParaRPr sz="1400">
              <a:latin typeface="Calibri"/>
              <a:cs typeface="Calibri"/>
            </a:endParaRPr>
          </a:p>
          <a:p>
            <a:pPr marL="2730080" marR="2879997" algn="ctr">
              <a:lnSpc>
                <a:spcPts val="1680"/>
              </a:lnSpc>
            </a:pP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3670935" marR="26746">
              <a:lnSpc>
                <a:spcPts val="1680"/>
              </a:lnSpc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2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j);</a:t>
            </a:r>
            <a:endParaRPr sz="1400">
              <a:latin typeface="Calibri"/>
              <a:cs typeface="Calibri"/>
            </a:endParaRPr>
          </a:p>
          <a:p>
            <a:pPr marL="927404" marR="26746">
              <a:lnSpc>
                <a:spcPts val="1680"/>
              </a:lnSpc>
            </a:pPr>
            <a:r>
              <a:rPr dirty="0" smtClean="0" baseline="1950" sz="2100" spc="0">
                <a:latin typeface="Calibri"/>
                <a:cs typeface="Calibri"/>
              </a:rPr>
              <a:t>}//</a:t>
            </a:r>
            <a:r>
              <a:rPr dirty="0" smtClean="0" baseline="1950" sz="2100" spc="-1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d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of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M</a:t>
            </a:r>
            <a:r>
              <a:rPr dirty="0" smtClean="0" baseline="1950" sz="2100" spc="-14">
                <a:latin typeface="Calibri"/>
                <a:cs typeface="Calibri"/>
              </a:rPr>
              <a:t>e</a:t>
            </a:r>
            <a:r>
              <a:rPr dirty="0" smtClean="0" baseline="1950" sz="2100" spc="0">
                <a:latin typeface="Calibri"/>
                <a:cs typeface="Calibri"/>
              </a:rPr>
              <a:t>t</a:t>
            </a:r>
            <a:r>
              <a:rPr dirty="0" smtClean="0" baseline="1950" sz="2100" spc="-9">
                <a:latin typeface="Calibri"/>
                <a:cs typeface="Calibri"/>
              </a:rPr>
              <a:t>h</a:t>
            </a:r>
            <a:r>
              <a:rPr dirty="0" smtClean="0" baseline="1950" sz="2100" spc="0">
                <a:latin typeface="Calibri"/>
                <a:cs typeface="Calibri"/>
              </a:rPr>
              <a:t>od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dirty="0" smtClean="0" baseline="1950" sz="2100" spc="0">
                <a:latin typeface="Calibri"/>
                <a:cs typeface="Calibri"/>
              </a:rPr>
              <a:t>}//</a:t>
            </a:r>
            <a:r>
              <a:rPr dirty="0" smtClean="0" baseline="1950" sz="2100" spc="-1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d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of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0">
                <a:latin typeface="Calibri"/>
                <a:cs typeface="Calibri"/>
              </a:rPr>
              <a:t>lass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De</a:t>
            </a:r>
            <a:r>
              <a:rPr dirty="0" smtClean="0" baseline="1950" sz="2100" spc="-9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987552" y="1961388"/>
            <a:ext cx="185928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148072" y="1694688"/>
            <a:ext cx="320040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353818" y="4879086"/>
            <a:ext cx="914400" cy="518159"/>
          </a:xfrm>
          <a:custGeom>
            <a:avLst/>
            <a:gdLst/>
            <a:ahLst/>
            <a:cxnLst/>
            <a:rect l="l" t="t" r="r" b="b"/>
            <a:pathLst>
              <a:path w="914400" h="518160">
                <a:moveTo>
                  <a:pt x="0" y="518159"/>
                </a:moveTo>
                <a:lnTo>
                  <a:pt x="914400" y="518159"/>
                </a:lnTo>
                <a:lnTo>
                  <a:pt x="914400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353818" y="4879086"/>
            <a:ext cx="914400" cy="518159"/>
          </a:xfrm>
          <a:custGeom>
            <a:avLst/>
            <a:gdLst/>
            <a:ahLst/>
            <a:cxnLst/>
            <a:rect l="l" t="t" r="r" b="b"/>
            <a:pathLst>
              <a:path w="914400" h="518160">
                <a:moveTo>
                  <a:pt x="0" y="518159"/>
                </a:moveTo>
                <a:lnTo>
                  <a:pt x="914400" y="518159"/>
                </a:lnTo>
                <a:lnTo>
                  <a:pt x="914400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353818" y="5397246"/>
            <a:ext cx="914400" cy="516636"/>
          </a:xfrm>
          <a:custGeom>
            <a:avLst/>
            <a:gdLst/>
            <a:ahLst/>
            <a:cxnLst/>
            <a:rect l="l" t="t" r="r" b="b"/>
            <a:pathLst>
              <a:path w="914400" h="516636">
                <a:moveTo>
                  <a:pt x="0" y="516635"/>
                </a:moveTo>
                <a:lnTo>
                  <a:pt x="914400" y="516635"/>
                </a:lnTo>
                <a:lnTo>
                  <a:pt x="914400" y="0"/>
                </a:lnTo>
                <a:lnTo>
                  <a:pt x="0" y="0"/>
                </a:lnTo>
                <a:lnTo>
                  <a:pt x="0" y="51663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353818" y="5397246"/>
            <a:ext cx="914400" cy="516636"/>
          </a:xfrm>
          <a:custGeom>
            <a:avLst/>
            <a:gdLst/>
            <a:ahLst/>
            <a:cxnLst/>
            <a:rect l="l" t="t" r="r" b="b"/>
            <a:pathLst>
              <a:path w="914400" h="516636">
                <a:moveTo>
                  <a:pt x="0" y="516635"/>
                </a:moveTo>
                <a:lnTo>
                  <a:pt x="914400" y="516635"/>
                </a:lnTo>
                <a:lnTo>
                  <a:pt x="914400" y="0"/>
                </a:lnTo>
                <a:lnTo>
                  <a:pt x="0" y="0"/>
                </a:lnTo>
                <a:lnTo>
                  <a:pt x="0" y="51663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53818" y="5913882"/>
            <a:ext cx="914400" cy="518160"/>
          </a:xfrm>
          <a:custGeom>
            <a:avLst/>
            <a:gdLst/>
            <a:ahLst/>
            <a:cxnLst/>
            <a:rect l="l" t="t" r="r" b="b"/>
            <a:pathLst>
              <a:path w="914400" h="518160">
                <a:moveTo>
                  <a:pt x="0" y="518160"/>
                </a:moveTo>
                <a:lnTo>
                  <a:pt x="914400" y="518160"/>
                </a:lnTo>
                <a:lnTo>
                  <a:pt x="9144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53818" y="5913882"/>
            <a:ext cx="914400" cy="518160"/>
          </a:xfrm>
          <a:custGeom>
            <a:avLst/>
            <a:gdLst/>
            <a:ahLst/>
            <a:cxnLst/>
            <a:rect l="l" t="t" r="r" b="b"/>
            <a:pathLst>
              <a:path w="914400" h="518160">
                <a:moveTo>
                  <a:pt x="0" y="518160"/>
                </a:moveTo>
                <a:lnTo>
                  <a:pt x="914400" y="518160"/>
                </a:lnTo>
                <a:lnTo>
                  <a:pt x="9144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71038" y="4953000"/>
            <a:ext cx="1431163" cy="77724"/>
          </a:xfrm>
          <a:custGeom>
            <a:avLst/>
            <a:gdLst/>
            <a:ahLst/>
            <a:cxnLst/>
            <a:rect l="l" t="t" r="r" b="b"/>
            <a:pathLst>
              <a:path w="1431163" h="77724">
                <a:moveTo>
                  <a:pt x="1366392" y="51816"/>
                </a:moveTo>
                <a:lnTo>
                  <a:pt x="1353439" y="51815"/>
                </a:lnTo>
                <a:lnTo>
                  <a:pt x="1353439" y="77724"/>
                </a:lnTo>
                <a:lnTo>
                  <a:pt x="1431163" y="38862"/>
                </a:lnTo>
                <a:lnTo>
                  <a:pt x="1366392" y="51816"/>
                </a:lnTo>
                <a:close/>
              </a:path>
              <a:path w="1431163" h="77724">
                <a:moveTo>
                  <a:pt x="1366392" y="25907"/>
                </a:moveTo>
                <a:lnTo>
                  <a:pt x="1353439" y="0"/>
                </a:lnTo>
                <a:lnTo>
                  <a:pt x="1353439" y="25907"/>
                </a:lnTo>
                <a:lnTo>
                  <a:pt x="1366392" y="25907"/>
                </a:lnTo>
                <a:close/>
              </a:path>
              <a:path w="1431163" h="77724">
                <a:moveTo>
                  <a:pt x="0" y="25907"/>
                </a:moveTo>
                <a:lnTo>
                  <a:pt x="0" y="51816"/>
                </a:lnTo>
                <a:lnTo>
                  <a:pt x="1366392" y="51816"/>
                </a:lnTo>
                <a:lnTo>
                  <a:pt x="1431163" y="38862"/>
                </a:lnTo>
                <a:lnTo>
                  <a:pt x="1353439" y="0"/>
                </a:lnTo>
                <a:lnTo>
                  <a:pt x="136639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934462" y="4920233"/>
            <a:ext cx="71627" cy="143256"/>
          </a:xfrm>
          <a:custGeom>
            <a:avLst/>
            <a:gdLst/>
            <a:ahLst/>
            <a:cxnLst/>
            <a:rect l="l" t="t" r="r" b="b"/>
            <a:pathLst>
              <a:path w="71627" h="143255">
                <a:moveTo>
                  <a:pt x="0" y="71628"/>
                </a:moveTo>
                <a:lnTo>
                  <a:pt x="111" y="77317"/>
                </a:lnTo>
                <a:lnTo>
                  <a:pt x="1950" y="94996"/>
                </a:lnTo>
                <a:lnTo>
                  <a:pt x="5822" y="110789"/>
                </a:lnTo>
                <a:lnTo>
                  <a:pt x="11436" y="124104"/>
                </a:lnTo>
                <a:lnTo>
                  <a:pt x="18501" y="134349"/>
                </a:lnTo>
                <a:lnTo>
                  <a:pt x="26724" y="140930"/>
                </a:lnTo>
                <a:lnTo>
                  <a:pt x="35813" y="143256"/>
                </a:lnTo>
                <a:lnTo>
                  <a:pt x="38667" y="143032"/>
                </a:lnTo>
                <a:lnTo>
                  <a:pt x="47522" y="139342"/>
                </a:lnTo>
                <a:lnTo>
                  <a:pt x="55422" y="131578"/>
                </a:lnTo>
                <a:lnTo>
                  <a:pt x="62074" y="120332"/>
                </a:lnTo>
                <a:lnTo>
                  <a:pt x="67187" y="106196"/>
                </a:lnTo>
                <a:lnTo>
                  <a:pt x="70469" y="89764"/>
                </a:lnTo>
                <a:lnTo>
                  <a:pt x="71627" y="71628"/>
                </a:lnTo>
                <a:lnTo>
                  <a:pt x="71516" y="65938"/>
                </a:lnTo>
                <a:lnTo>
                  <a:pt x="69677" y="48259"/>
                </a:lnTo>
                <a:lnTo>
                  <a:pt x="65805" y="32466"/>
                </a:lnTo>
                <a:lnTo>
                  <a:pt x="60191" y="19151"/>
                </a:lnTo>
                <a:lnTo>
                  <a:pt x="53126" y="8906"/>
                </a:lnTo>
                <a:lnTo>
                  <a:pt x="44903" y="2325"/>
                </a:lnTo>
                <a:lnTo>
                  <a:pt x="35813" y="0"/>
                </a:lnTo>
                <a:lnTo>
                  <a:pt x="32960" y="223"/>
                </a:lnTo>
                <a:lnTo>
                  <a:pt x="24105" y="3913"/>
                </a:lnTo>
                <a:lnTo>
                  <a:pt x="16205" y="11677"/>
                </a:lnTo>
                <a:lnTo>
                  <a:pt x="9553" y="22923"/>
                </a:lnTo>
                <a:lnTo>
                  <a:pt x="4440" y="37059"/>
                </a:lnTo>
                <a:lnTo>
                  <a:pt x="1158" y="53491"/>
                </a:lnTo>
                <a:lnTo>
                  <a:pt x="0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934462" y="4920233"/>
            <a:ext cx="71627" cy="143256"/>
          </a:xfrm>
          <a:custGeom>
            <a:avLst/>
            <a:gdLst/>
            <a:ahLst/>
            <a:cxnLst/>
            <a:rect l="l" t="t" r="r" b="b"/>
            <a:pathLst>
              <a:path w="71627" h="143255">
                <a:moveTo>
                  <a:pt x="0" y="71628"/>
                </a:moveTo>
                <a:lnTo>
                  <a:pt x="1158" y="53491"/>
                </a:lnTo>
                <a:lnTo>
                  <a:pt x="4440" y="37059"/>
                </a:lnTo>
                <a:lnTo>
                  <a:pt x="9553" y="22923"/>
                </a:lnTo>
                <a:lnTo>
                  <a:pt x="16205" y="11677"/>
                </a:lnTo>
                <a:lnTo>
                  <a:pt x="24105" y="3913"/>
                </a:lnTo>
                <a:lnTo>
                  <a:pt x="32960" y="223"/>
                </a:lnTo>
                <a:lnTo>
                  <a:pt x="35813" y="0"/>
                </a:lnTo>
                <a:lnTo>
                  <a:pt x="44903" y="2325"/>
                </a:lnTo>
                <a:lnTo>
                  <a:pt x="53126" y="8906"/>
                </a:lnTo>
                <a:lnTo>
                  <a:pt x="60191" y="19151"/>
                </a:lnTo>
                <a:lnTo>
                  <a:pt x="65805" y="32466"/>
                </a:lnTo>
                <a:lnTo>
                  <a:pt x="69677" y="48259"/>
                </a:lnTo>
                <a:lnTo>
                  <a:pt x="71516" y="65938"/>
                </a:lnTo>
                <a:lnTo>
                  <a:pt x="71627" y="71628"/>
                </a:lnTo>
                <a:lnTo>
                  <a:pt x="70469" y="89764"/>
                </a:lnTo>
                <a:lnTo>
                  <a:pt x="67187" y="106196"/>
                </a:lnTo>
                <a:lnTo>
                  <a:pt x="62074" y="120332"/>
                </a:lnTo>
                <a:lnTo>
                  <a:pt x="55422" y="131578"/>
                </a:lnTo>
                <a:lnTo>
                  <a:pt x="47522" y="139342"/>
                </a:lnTo>
                <a:lnTo>
                  <a:pt x="38667" y="143032"/>
                </a:lnTo>
                <a:lnTo>
                  <a:pt x="35813" y="143256"/>
                </a:lnTo>
                <a:lnTo>
                  <a:pt x="26724" y="140930"/>
                </a:lnTo>
                <a:lnTo>
                  <a:pt x="18501" y="134349"/>
                </a:lnTo>
                <a:lnTo>
                  <a:pt x="11436" y="124104"/>
                </a:lnTo>
                <a:lnTo>
                  <a:pt x="5822" y="110789"/>
                </a:lnTo>
                <a:lnTo>
                  <a:pt x="1950" y="94996"/>
                </a:lnTo>
                <a:lnTo>
                  <a:pt x="111" y="77317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402074" y="4831842"/>
            <a:ext cx="1280160" cy="333756"/>
          </a:xfrm>
          <a:custGeom>
            <a:avLst/>
            <a:gdLst/>
            <a:ahLst/>
            <a:cxnLst/>
            <a:rect l="l" t="t" r="r" b="b"/>
            <a:pathLst>
              <a:path w="1280160" h="333755">
                <a:moveTo>
                  <a:pt x="0" y="333755"/>
                </a:moveTo>
                <a:lnTo>
                  <a:pt x="1280160" y="333755"/>
                </a:lnTo>
                <a:lnTo>
                  <a:pt x="1280160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402074" y="4831842"/>
            <a:ext cx="1280160" cy="333756"/>
          </a:xfrm>
          <a:custGeom>
            <a:avLst/>
            <a:gdLst/>
            <a:ahLst/>
            <a:cxnLst/>
            <a:rect l="l" t="t" r="r" b="b"/>
            <a:pathLst>
              <a:path w="1280160" h="333755">
                <a:moveTo>
                  <a:pt x="0" y="333755"/>
                </a:moveTo>
                <a:lnTo>
                  <a:pt x="1280160" y="333755"/>
                </a:lnTo>
                <a:lnTo>
                  <a:pt x="1280160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58846" y="5573268"/>
            <a:ext cx="1431163" cy="77723"/>
          </a:xfrm>
          <a:custGeom>
            <a:avLst/>
            <a:gdLst/>
            <a:ahLst/>
            <a:cxnLst/>
            <a:rect l="l" t="t" r="r" b="b"/>
            <a:pathLst>
              <a:path w="1431163" h="77724">
                <a:moveTo>
                  <a:pt x="1366393" y="51815"/>
                </a:moveTo>
                <a:lnTo>
                  <a:pt x="1353439" y="51815"/>
                </a:lnTo>
                <a:lnTo>
                  <a:pt x="1353439" y="77723"/>
                </a:lnTo>
                <a:lnTo>
                  <a:pt x="1431163" y="38861"/>
                </a:lnTo>
                <a:lnTo>
                  <a:pt x="1366393" y="51815"/>
                </a:lnTo>
                <a:close/>
              </a:path>
              <a:path w="1431163" h="77724">
                <a:moveTo>
                  <a:pt x="1366393" y="25907"/>
                </a:moveTo>
                <a:lnTo>
                  <a:pt x="1353439" y="0"/>
                </a:lnTo>
                <a:lnTo>
                  <a:pt x="1353439" y="25907"/>
                </a:lnTo>
                <a:lnTo>
                  <a:pt x="1366393" y="25907"/>
                </a:lnTo>
                <a:close/>
              </a:path>
              <a:path w="1431163" h="77724">
                <a:moveTo>
                  <a:pt x="0" y="25907"/>
                </a:moveTo>
                <a:lnTo>
                  <a:pt x="0" y="51815"/>
                </a:lnTo>
                <a:lnTo>
                  <a:pt x="1366393" y="51815"/>
                </a:lnTo>
                <a:lnTo>
                  <a:pt x="1431163" y="38861"/>
                </a:lnTo>
                <a:lnTo>
                  <a:pt x="1353439" y="0"/>
                </a:lnTo>
                <a:lnTo>
                  <a:pt x="136639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922270" y="5540502"/>
            <a:ext cx="71628" cy="144779"/>
          </a:xfrm>
          <a:custGeom>
            <a:avLst/>
            <a:gdLst/>
            <a:ahLst/>
            <a:cxnLst/>
            <a:rect l="l" t="t" r="r" b="b"/>
            <a:pathLst>
              <a:path w="71628" h="144779">
                <a:moveTo>
                  <a:pt x="0" y="72390"/>
                </a:moveTo>
                <a:lnTo>
                  <a:pt x="151" y="79091"/>
                </a:lnTo>
                <a:lnTo>
                  <a:pt x="2074" y="96748"/>
                </a:lnTo>
                <a:lnTo>
                  <a:pt x="5985" y="112494"/>
                </a:lnTo>
                <a:lnTo>
                  <a:pt x="11599" y="125750"/>
                </a:lnTo>
                <a:lnTo>
                  <a:pt x="18631" y="135935"/>
                </a:lnTo>
                <a:lnTo>
                  <a:pt x="26797" y="142472"/>
                </a:lnTo>
                <a:lnTo>
                  <a:pt x="35813" y="144780"/>
                </a:lnTo>
                <a:lnTo>
                  <a:pt x="39134" y="144473"/>
                </a:lnTo>
                <a:lnTo>
                  <a:pt x="47878" y="140579"/>
                </a:lnTo>
                <a:lnTo>
                  <a:pt x="55669" y="132664"/>
                </a:lnTo>
                <a:lnTo>
                  <a:pt x="62224" y="121308"/>
                </a:lnTo>
                <a:lnTo>
                  <a:pt x="67259" y="107091"/>
                </a:lnTo>
                <a:lnTo>
                  <a:pt x="70488" y="90591"/>
                </a:lnTo>
                <a:lnTo>
                  <a:pt x="71628" y="72390"/>
                </a:lnTo>
                <a:lnTo>
                  <a:pt x="71476" y="65684"/>
                </a:lnTo>
                <a:lnTo>
                  <a:pt x="69553" y="48021"/>
                </a:lnTo>
                <a:lnTo>
                  <a:pt x="65642" y="32274"/>
                </a:lnTo>
                <a:lnTo>
                  <a:pt x="60028" y="19020"/>
                </a:lnTo>
                <a:lnTo>
                  <a:pt x="52996" y="8838"/>
                </a:lnTo>
                <a:lnTo>
                  <a:pt x="44830" y="2306"/>
                </a:lnTo>
                <a:lnTo>
                  <a:pt x="35813" y="0"/>
                </a:lnTo>
                <a:lnTo>
                  <a:pt x="32493" y="305"/>
                </a:lnTo>
                <a:lnTo>
                  <a:pt x="23749" y="4197"/>
                </a:lnTo>
                <a:lnTo>
                  <a:pt x="15958" y="12108"/>
                </a:lnTo>
                <a:lnTo>
                  <a:pt x="9403" y="23461"/>
                </a:lnTo>
                <a:lnTo>
                  <a:pt x="4368" y="37677"/>
                </a:lnTo>
                <a:lnTo>
                  <a:pt x="1139" y="54179"/>
                </a:lnTo>
                <a:lnTo>
                  <a:pt x="0" y="72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922270" y="5540502"/>
            <a:ext cx="71628" cy="144779"/>
          </a:xfrm>
          <a:custGeom>
            <a:avLst/>
            <a:gdLst/>
            <a:ahLst/>
            <a:cxnLst/>
            <a:rect l="l" t="t" r="r" b="b"/>
            <a:pathLst>
              <a:path w="71628" h="144779">
                <a:moveTo>
                  <a:pt x="0" y="72390"/>
                </a:moveTo>
                <a:lnTo>
                  <a:pt x="1139" y="54179"/>
                </a:lnTo>
                <a:lnTo>
                  <a:pt x="4368" y="37677"/>
                </a:lnTo>
                <a:lnTo>
                  <a:pt x="9403" y="23461"/>
                </a:lnTo>
                <a:lnTo>
                  <a:pt x="15958" y="12108"/>
                </a:lnTo>
                <a:lnTo>
                  <a:pt x="23749" y="4197"/>
                </a:lnTo>
                <a:lnTo>
                  <a:pt x="32493" y="305"/>
                </a:lnTo>
                <a:lnTo>
                  <a:pt x="35813" y="0"/>
                </a:lnTo>
                <a:lnTo>
                  <a:pt x="44830" y="2306"/>
                </a:lnTo>
                <a:lnTo>
                  <a:pt x="52996" y="8838"/>
                </a:lnTo>
                <a:lnTo>
                  <a:pt x="60028" y="19020"/>
                </a:lnTo>
                <a:lnTo>
                  <a:pt x="65642" y="32274"/>
                </a:lnTo>
                <a:lnTo>
                  <a:pt x="69553" y="48021"/>
                </a:lnTo>
                <a:lnTo>
                  <a:pt x="71476" y="65684"/>
                </a:lnTo>
                <a:lnTo>
                  <a:pt x="71628" y="72390"/>
                </a:lnTo>
                <a:lnTo>
                  <a:pt x="70488" y="90591"/>
                </a:lnTo>
                <a:lnTo>
                  <a:pt x="67259" y="107091"/>
                </a:lnTo>
                <a:lnTo>
                  <a:pt x="62224" y="121308"/>
                </a:lnTo>
                <a:lnTo>
                  <a:pt x="55669" y="132664"/>
                </a:lnTo>
                <a:lnTo>
                  <a:pt x="47878" y="140579"/>
                </a:lnTo>
                <a:lnTo>
                  <a:pt x="39134" y="144473"/>
                </a:lnTo>
                <a:lnTo>
                  <a:pt x="35813" y="144780"/>
                </a:lnTo>
                <a:lnTo>
                  <a:pt x="26797" y="142472"/>
                </a:lnTo>
                <a:lnTo>
                  <a:pt x="18631" y="135935"/>
                </a:lnTo>
                <a:lnTo>
                  <a:pt x="11599" y="125750"/>
                </a:lnTo>
                <a:lnTo>
                  <a:pt x="5985" y="112494"/>
                </a:lnTo>
                <a:lnTo>
                  <a:pt x="2074" y="96748"/>
                </a:lnTo>
                <a:lnTo>
                  <a:pt x="151" y="79091"/>
                </a:lnTo>
                <a:lnTo>
                  <a:pt x="0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89882" y="5453634"/>
            <a:ext cx="1280160" cy="332231"/>
          </a:xfrm>
          <a:custGeom>
            <a:avLst/>
            <a:gdLst/>
            <a:ahLst/>
            <a:cxnLst/>
            <a:rect l="l" t="t" r="r" b="b"/>
            <a:pathLst>
              <a:path w="1280160" h="332232">
                <a:moveTo>
                  <a:pt x="0" y="332231"/>
                </a:moveTo>
                <a:lnTo>
                  <a:pt x="1280160" y="332231"/>
                </a:lnTo>
                <a:lnTo>
                  <a:pt x="1280160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389882" y="5453634"/>
            <a:ext cx="1280160" cy="332231"/>
          </a:xfrm>
          <a:custGeom>
            <a:avLst/>
            <a:gdLst/>
            <a:ahLst/>
            <a:cxnLst/>
            <a:rect l="l" t="t" r="r" b="b"/>
            <a:pathLst>
              <a:path w="1280160" h="332232">
                <a:moveTo>
                  <a:pt x="0" y="332231"/>
                </a:moveTo>
                <a:lnTo>
                  <a:pt x="1280160" y="332231"/>
                </a:lnTo>
                <a:lnTo>
                  <a:pt x="1280160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964942" y="6208776"/>
            <a:ext cx="1431162" cy="77723"/>
          </a:xfrm>
          <a:custGeom>
            <a:avLst/>
            <a:gdLst/>
            <a:ahLst/>
            <a:cxnLst/>
            <a:rect l="l" t="t" r="r" b="b"/>
            <a:pathLst>
              <a:path w="1431162" h="77724">
                <a:moveTo>
                  <a:pt x="1366393" y="51816"/>
                </a:moveTo>
                <a:lnTo>
                  <a:pt x="1353439" y="51815"/>
                </a:lnTo>
                <a:lnTo>
                  <a:pt x="1353438" y="77724"/>
                </a:lnTo>
                <a:lnTo>
                  <a:pt x="1431162" y="38862"/>
                </a:lnTo>
                <a:lnTo>
                  <a:pt x="1366393" y="51816"/>
                </a:lnTo>
                <a:close/>
              </a:path>
              <a:path w="1431162" h="77724">
                <a:moveTo>
                  <a:pt x="1366393" y="25908"/>
                </a:moveTo>
                <a:lnTo>
                  <a:pt x="1353438" y="0"/>
                </a:lnTo>
                <a:lnTo>
                  <a:pt x="1353439" y="25907"/>
                </a:lnTo>
                <a:lnTo>
                  <a:pt x="1366393" y="25908"/>
                </a:lnTo>
                <a:close/>
              </a:path>
              <a:path w="1431162" h="77724">
                <a:moveTo>
                  <a:pt x="0" y="25908"/>
                </a:moveTo>
                <a:lnTo>
                  <a:pt x="0" y="51816"/>
                </a:lnTo>
                <a:lnTo>
                  <a:pt x="1366393" y="51816"/>
                </a:lnTo>
                <a:lnTo>
                  <a:pt x="1431162" y="38862"/>
                </a:lnTo>
                <a:lnTo>
                  <a:pt x="1353438" y="0"/>
                </a:lnTo>
                <a:lnTo>
                  <a:pt x="136639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929890" y="6176010"/>
            <a:ext cx="71628" cy="143256"/>
          </a:xfrm>
          <a:custGeom>
            <a:avLst/>
            <a:gdLst/>
            <a:ahLst/>
            <a:cxnLst/>
            <a:rect l="l" t="t" r="r" b="b"/>
            <a:pathLst>
              <a:path w="71628" h="143256">
                <a:moveTo>
                  <a:pt x="0" y="71627"/>
                </a:moveTo>
                <a:lnTo>
                  <a:pt x="111" y="77326"/>
                </a:lnTo>
                <a:lnTo>
                  <a:pt x="1950" y="95021"/>
                </a:lnTo>
                <a:lnTo>
                  <a:pt x="5822" y="110817"/>
                </a:lnTo>
                <a:lnTo>
                  <a:pt x="11436" y="124127"/>
                </a:lnTo>
                <a:lnTo>
                  <a:pt x="18501" y="134362"/>
                </a:lnTo>
                <a:lnTo>
                  <a:pt x="26724" y="140934"/>
                </a:lnTo>
                <a:lnTo>
                  <a:pt x="35814" y="143255"/>
                </a:lnTo>
                <a:lnTo>
                  <a:pt x="38667" y="143032"/>
                </a:lnTo>
                <a:lnTo>
                  <a:pt x="47522" y="139349"/>
                </a:lnTo>
                <a:lnTo>
                  <a:pt x="55422" y="131594"/>
                </a:lnTo>
                <a:lnTo>
                  <a:pt x="62074" y="120357"/>
                </a:lnTo>
                <a:lnTo>
                  <a:pt x="67187" y="106225"/>
                </a:lnTo>
                <a:lnTo>
                  <a:pt x="70469" y="89785"/>
                </a:lnTo>
                <a:lnTo>
                  <a:pt x="71628" y="71627"/>
                </a:lnTo>
                <a:lnTo>
                  <a:pt x="71516" y="65929"/>
                </a:lnTo>
                <a:lnTo>
                  <a:pt x="69677" y="48234"/>
                </a:lnTo>
                <a:lnTo>
                  <a:pt x="65805" y="32438"/>
                </a:lnTo>
                <a:lnTo>
                  <a:pt x="60191" y="19128"/>
                </a:lnTo>
                <a:lnTo>
                  <a:pt x="53126" y="8893"/>
                </a:lnTo>
                <a:lnTo>
                  <a:pt x="44903" y="2321"/>
                </a:lnTo>
                <a:lnTo>
                  <a:pt x="35814" y="0"/>
                </a:lnTo>
                <a:lnTo>
                  <a:pt x="32960" y="223"/>
                </a:lnTo>
                <a:lnTo>
                  <a:pt x="24105" y="3906"/>
                </a:lnTo>
                <a:lnTo>
                  <a:pt x="16205" y="11661"/>
                </a:lnTo>
                <a:lnTo>
                  <a:pt x="9553" y="22898"/>
                </a:lnTo>
                <a:lnTo>
                  <a:pt x="4440" y="37030"/>
                </a:lnTo>
                <a:lnTo>
                  <a:pt x="1158" y="53470"/>
                </a:lnTo>
                <a:lnTo>
                  <a:pt x="0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929890" y="6176010"/>
            <a:ext cx="71628" cy="143256"/>
          </a:xfrm>
          <a:custGeom>
            <a:avLst/>
            <a:gdLst/>
            <a:ahLst/>
            <a:cxnLst/>
            <a:rect l="l" t="t" r="r" b="b"/>
            <a:pathLst>
              <a:path w="71628" h="143256">
                <a:moveTo>
                  <a:pt x="0" y="71627"/>
                </a:moveTo>
                <a:lnTo>
                  <a:pt x="1158" y="53470"/>
                </a:lnTo>
                <a:lnTo>
                  <a:pt x="4440" y="37030"/>
                </a:lnTo>
                <a:lnTo>
                  <a:pt x="9553" y="22898"/>
                </a:lnTo>
                <a:lnTo>
                  <a:pt x="16205" y="11661"/>
                </a:lnTo>
                <a:lnTo>
                  <a:pt x="24105" y="3906"/>
                </a:lnTo>
                <a:lnTo>
                  <a:pt x="32960" y="223"/>
                </a:lnTo>
                <a:lnTo>
                  <a:pt x="35814" y="0"/>
                </a:lnTo>
                <a:lnTo>
                  <a:pt x="44903" y="2321"/>
                </a:lnTo>
                <a:lnTo>
                  <a:pt x="53126" y="8893"/>
                </a:lnTo>
                <a:lnTo>
                  <a:pt x="60191" y="19128"/>
                </a:lnTo>
                <a:lnTo>
                  <a:pt x="65805" y="32438"/>
                </a:lnTo>
                <a:lnTo>
                  <a:pt x="69677" y="48234"/>
                </a:lnTo>
                <a:lnTo>
                  <a:pt x="71516" y="65929"/>
                </a:lnTo>
                <a:lnTo>
                  <a:pt x="71628" y="71627"/>
                </a:lnTo>
                <a:lnTo>
                  <a:pt x="70469" y="89785"/>
                </a:lnTo>
                <a:lnTo>
                  <a:pt x="67187" y="106225"/>
                </a:lnTo>
                <a:lnTo>
                  <a:pt x="62074" y="120357"/>
                </a:lnTo>
                <a:lnTo>
                  <a:pt x="55422" y="131594"/>
                </a:lnTo>
                <a:lnTo>
                  <a:pt x="47522" y="139349"/>
                </a:lnTo>
                <a:lnTo>
                  <a:pt x="38667" y="143032"/>
                </a:lnTo>
                <a:lnTo>
                  <a:pt x="35814" y="143255"/>
                </a:lnTo>
                <a:lnTo>
                  <a:pt x="26724" y="140934"/>
                </a:lnTo>
                <a:lnTo>
                  <a:pt x="18501" y="134362"/>
                </a:lnTo>
                <a:lnTo>
                  <a:pt x="11436" y="124127"/>
                </a:lnTo>
                <a:lnTo>
                  <a:pt x="5822" y="110817"/>
                </a:lnTo>
                <a:lnTo>
                  <a:pt x="1950" y="95021"/>
                </a:lnTo>
                <a:lnTo>
                  <a:pt x="111" y="77326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395978" y="6087618"/>
            <a:ext cx="1281684" cy="333756"/>
          </a:xfrm>
          <a:custGeom>
            <a:avLst/>
            <a:gdLst/>
            <a:ahLst/>
            <a:cxnLst/>
            <a:rect l="l" t="t" r="r" b="b"/>
            <a:pathLst>
              <a:path w="1281684" h="333756">
                <a:moveTo>
                  <a:pt x="0" y="333756"/>
                </a:moveTo>
                <a:lnTo>
                  <a:pt x="1281684" y="333756"/>
                </a:lnTo>
                <a:lnTo>
                  <a:pt x="1281684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395978" y="6087618"/>
            <a:ext cx="1281684" cy="333756"/>
          </a:xfrm>
          <a:custGeom>
            <a:avLst/>
            <a:gdLst/>
            <a:ahLst/>
            <a:cxnLst/>
            <a:rect l="l" t="t" r="r" b="b"/>
            <a:pathLst>
              <a:path w="1281684" h="333756">
                <a:moveTo>
                  <a:pt x="0" y="333756"/>
                </a:moveTo>
                <a:lnTo>
                  <a:pt x="1281684" y="333756"/>
                </a:lnTo>
                <a:lnTo>
                  <a:pt x="1281684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3540" y="236845"/>
            <a:ext cx="600421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08398" y="1485154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51298" y="1485154"/>
            <a:ext cx="6425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Bo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[]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9784" y="1485154"/>
            <a:ext cx="74158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bo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47019" y="1485154"/>
            <a:ext cx="21220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3351" y="1485154"/>
            <a:ext cx="5303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1852" y="1485154"/>
            <a:ext cx="85382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Bo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[5</a:t>
            </a:r>
            <a:r>
              <a:rPr dirty="0" smtClean="0" sz="2000" spc="-9">
                <a:latin typeface="Arial"/>
                <a:cs typeface="Arial"/>
              </a:rPr>
              <a:t>]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04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8404" y="1567831"/>
            <a:ext cx="4733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[]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615" y="1567831"/>
            <a:ext cx="55808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da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79314" y="1567831"/>
            <a:ext cx="21220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7173" y="1567831"/>
            <a:ext cx="1485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1150" y="1567831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10,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73379" y="1567831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20,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5608" y="1567831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30,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7836" y="1567831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7,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9831" y="1567831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34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1816" y="1567831"/>
            <a:ext cx="2193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09" y="4093799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909" y="4093799"/>
            <a:ext cx="82434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String[]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0845" y="4093799"/>
            <a:ext cx="114291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na</a:t>
            </a:r>
            <a:r>
              <a:rPr dirty="0" smtClean="0" sz="1900" spc="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es</a:t>
            </a:r>
            <a:r>
              <a:rPr dirty="0" smtClean="0" sz="1900" spc="-3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9183" y="4093799"/>
            <a:ext cx="1711907" cy="701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4">
                <a:latin typeface="Arial"/>
                <a:cs typeface="Arial"/>
              </a:rPr>
              <a:t>“</a:t>
            </a:r>
            <a:r>
              <a:rPr dirty="0" smtClean="0" sz="1900" spc="0">
                <a:latin typeface="Arial"/>
                <a:cs typeface="Arial"/>
              </a:rPr>
              <a:t>David</a:t>
            </a:r>
            <a:r>
              <a:rPr dirty="0" smtClean="0" sz="1900" spc="4">
                <a:latin typeface="Arial"/>
                <a:cs typeface="Arial"/>
              </a:rPr>
              <a:t>”</a:t>
            </a:r>
            <a:r>
              <a:rPr dirty="0" smtClean="0" sz="1900" spc="0">
                <a:latin typeface="Arial"/>
                <a:cs typeface="Arial"/>
              </a:rPr>
              <a:t>,</a:t>
            </a:r>
            <a:r>
              <a:rPr dirty="0" smtClean="0" sz="1900" spc="-3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“Ra</a:t>
            </a:r>
            <a:r>
              <a:rPr dirty="0" smtClean="0" sz="1900" spc="9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”,</a:t>
            </a:r>
            <a:endParaRPr sz="1900">
              <a:latin typeface="Arial"/>
              <a:cs typeface="Arial"/>
            </a:endParaRPr>
          </a:p>
          <a:p>
            <a:pPr marL="86168" marR="36118">
              <a:lnSpc>
                <a:spcPct val="101725"/>
              </a:lnSpc>
              <a:spcBef>
                <a:spcPts val="874"/>
              </a:spcBef>
            </a:pPr>
            <a:r>
              <a:rPr dirty="0" smtClean="0" sz="2000" spc="0" b="1">
                <a:solidFill>
                  <a:srgbClr val="FF0000"/>
                </a:solidFill>
                <a:latin typeface="Calibri"/>
                <a:cs typeface="Calibri"/>
              </a:rPr>
              <a:t>String[]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8678" y="4093799"/>
            <a:ext cx="1364824" cy="698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“</a:t>
            </a:r>
            <a:r>
              <a:rPr dirty="0" smtClean="0" sz="1900" spc="9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ike”</a:t>
            </a:r>
            <a:r>
              <a:rPr dirty="0" smtClean="0" sz="1900" spc="4">
                <a:latin typeface="Arial"/>
                <a:cs typeface="Arial"/>
              </a:rPr>
              <a:t>}</a:t>
            </a:r>
            <a:r>
              <a:rPr dirty="0" smtClean="0" sz="1900" spc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624987">
              <a:lnSpc>
                <a:spcPct val="101725"/>
              </a:lnSpc>
              <a:spcBef>
                <a:spcPts val="855"/>
              </a:spcBef>
            </a:pPr>
            <a:r>
              <a:rPr dirty="0" smtClean="0" sz="2000" spc="0" b="1">
                <a:solidFill>
                  <a:srgbClr val="FF0000"/>
                </a:solidFill>
                <a:latin typeface="Calibri"/>
                <a:cs typeface="Calibri"/>
              </a:rPr>
              <a:t>:String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1214" y="5002657"/>
            <a:ext cx="9526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s[0]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8393" y="5133467"/>
            <a:ext cx="7525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:String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4295" y="5524144"/>
            <a:ext cx="9526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5378" y="5768365"/>
            <a:ext cx="7525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:String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8199" y="6011214"/>
            <a:ext cx="9526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5978" y="6087618"/>
            <a:ext cx="1281684" cy="333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351">
              <a:lnSpc>
                <a:spcPct val="101725"/>
              </a:lnSpc>
              <a:spcBef>
                <a:spcPts val="204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Mi</a:t>
            </a:r>
            <a:r>
              <a:rPr dirty="0" smtClean="0" sz="1800" spc="-50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882" y="5453634"/>
            <a:ext cx="1280160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6846">
              <a:lnSpc>
                <a:spcPct val="101725"/>
              </a:lnSpc>
              <a:spcBef>
                <a:spcPts val="195"/>
              </a:spcBef>
            </a:pP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818" y="4879086"/>
            <a:ext cx="914400" cy="518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53818" y="5397246"/>
            <a:ext cx="914400" cy="516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53818" y="5913882"/>
            <a:ext cx="914400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02074" y="4831842"/>
            <a:ext cx="1280160" cy="333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9315">
              <a:lnSpc>
                <a:spcPct val="101725"/>
              </a:lnSpc>
              <a:spcBef>
                <a:spcPts val="204"/>
              </a:spcBef>
            </a:pP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8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39870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odu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1567831"/>
            <a:ext cx="152806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567831"/>
            <a:ext cx="8264522" cy="1621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59737" algn="just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Arr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llection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mogen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ous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777524" algn="just">
              <a:lnSpc>
                <a:spcPct val="95825"/>
              </a:lnSpc>
              <a:spcBef>
                <a:spcPts val="472"/>
              </a:spcBef>
            </a:pP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objects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imple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ents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only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ic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(fi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length)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582"/>
              </a:spcBef>
            </a:pP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follows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nd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cking</a:t>
            </a:r>
            <a:r>
              <a:rPr dirty="0" smtClean="0" sz="2000" spc="20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ere</a:t>
            </a: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men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pt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ade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ef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ence</a:t>
            </a:r>
            <a:r>
              <a:rPr dirty="0" smtClean="0" sz="2000" spc="10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men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ou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side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boun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5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ndexO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oundsE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tio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will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thro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ti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3274718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3274718"/>
            <a:ext cx="7974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1010" y="3274718"/>
            <a:ext cx="47361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0714" y="3274718"/>
            <a:ext cx="34708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5579" y="3274718"/>
            <a:ext cx="164503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1</a:t>
            </a:r>
            <a:r>
              <a:rPr dirty="0" smtClean="0" sz="2000" spc="-9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dime</a:t>
            </a: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sional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7493" y="3274718"/>
            <a:ext cx="71316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6465" y="3274718"/>
            <a:ext cx="298811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2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di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ensio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al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47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2</a:t>
            </a:r>
            <a:r>
              <a:rPr dirty="0" smtClean="0" sz="2000" spc="-9">
                <a:latin typeface="Arial"/>
                <a:cs typeface="Arial"/>
              </a:rPr>
              <a:t>-</a:t>
            </a:r>
            <a:r>
              <a:rPr dirty="0" smtClean="0" sz="2000" spc="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46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3580146"/>
            <a:ext cx="5390846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multidimen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ional.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Maximum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Dime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si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945906"/>
            <a:ext cx="152654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4311666"/>
            <a:ext cx="7970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Arr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1094" y="4311666"/>
            <a:ext cx="4300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686" y="4311666"/>
            <a:ext cx="9253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Obj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9483" y="4311666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7435" y="4311666"/>
            <a:ext cx="6707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Ja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819" y="4311666"/>
            <a:ext cx="4455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So,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4651" y="4311666"/>
            <a:ext cx="6871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eve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6529" y="4311666"/>
            <a:ext cx="9678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elem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8569" y="4311666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0618" y="4311666"/>
            <a:ext cx="6153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2138" y="4311666"/>
            <a:ext cx="6718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0046" y="4311666"/>
            <a:ext cx="2471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616466"/>
            <a:ext cx="8276747" cy="162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27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aut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matically</a:t>
            </a:r>
            <a:r>
              <a:rPr dirty="0" smtClean="0" sz="2000" spc="2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initia</a:t>
            </a:r>
            <a:r>
              <a:rPr dirty="0" smtClean="0" sz="2000" spc="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iz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2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20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2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efault</a:t>
            </a:r>
            <a:r>
              <a:rPr dirty="0" smtClean="0" sz="2000" spc="20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</a:t>
            </a:r>
            <a:r>
              <a:rPr dirty="0" smtClean="0" sz="2000" spc="2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ding</a:t>
            </a:r>
            <a:r>
              <a:rPr dirty="0" smtClean="0" sz="2000" spc="2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up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2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19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ra</a:t>
            </a:r>
            <a:r>
              <a:rPr dirty="0" smtClean="0" sz="2000" spc="-14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194">
                <a:latin typeface="Arial"/>
                <a:cs typeface="Arial"/>
              </a:rPr>
              <a:t> 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te,</a:t>
            </a:r>
            <a:r>
              <a:rPr dirty="0" smtClean="0" sz="2000" spc="1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rt,</a:t>
            </a:r>
            <a:r>
              <a:rPr dirty="0" smtClean="0" sz="2000" spc="19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1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2000" spc="2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dirty="0" smtClean="0" sz="2000" spc="1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2000" spc="1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oat,</a:t>
            </a:r>
            <a:r>
              <a:rPr dirty="0" smtClean="0" sz="2000" spc="1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uble</a:t>
            </a:r>
            <a:r>
              <a:rPr dirty="0" smtClean="0" sz="2000" spc="1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2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1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lan</a:t>
            </a:r>
            <a:r>
              <a:rPr dirty="0" smtClean="0" sz="2000" spc="2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false,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‘’</a:t>
            </a:r>
            <a:r>
              <a:rPr dirty="0" smtClean="0" sz="2000" spc="-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hitesp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ce)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-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ll]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length&gt;&gt;</a:t>
            </a:r>
            <a:r>
              <a:rPr dirty="0" smtClean="0" sz="2000" spc="-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rib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te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ich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ferenced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1384769" marR="2880151" algn="ctr">
              <a:lnSpc>
                <a:spcPct val="95825"/>
              </a:lnSpc>
              <a:spcBef>
                <a:spcPts val="580"/>
              </a:spcBef>
            </a:pP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refer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e&gt;</a:t>
            </a:r>
            <a:r>
              <a:rPr dirty="0" smtClean="0" sz="20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ngth&gt;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592080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43652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1-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0" b="1">
                <a:latin typeface="Arial"/>
                <a:cs typeface="Arial"/>
              </a:rPr>
              <a:t>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0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44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37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450" y="1486678"/>
            <a:ext cx="395594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dirty="0" smtClean="0" sz="2000" spc="-9" u="heavy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ntax</a:t>
            </a:r>
            <a:r>
              <a:rPr dirty="0" smtClean="0" sz="2000" spc="-9" u="heavy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:</a:t>
            </a:r>
            <a:r>
              <a:rPr dirty="0" smtClean="0" sz="2000" spc="-9" u="heavy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One</a:t>
            </a:r>
            <a:r>
              <a:rPr dirty="0" smtClean="0" sz="2000" spc="4" u="heavy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Dime</a:t>
            </a:r>
            <a:r>
              <a:rPr dirty="0" smtClean="0" sz="2000" spc="4" u="heavy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dirty="0" smtClean="0" sz="2000" spc="-4" u="heavy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onal</a:t>
            </a:r>
            <a:r>
              <a:rPr dirty="0" smtClean="0" sz="2000" spc="-34" u="heavy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Arr</a:t>
            </a:r>
            <a:r>
              <a:rPr dirty="0" smtClean="0" sz="2000" spc="4" u="heavy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ys</a:t>
            </a:r>
            <a:r>
              <a:rPr dirty="0" smtClean="0" sz="2000" spc="-29" u="heavy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 u="heavy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8929" y="1791231"/>
            <a:ext cx="278983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pe[</a:t>
            </a:r>
            <a:r>
              <a:rPr dirty="0" smtClean="0" sz="2000" spc="-1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]</a:t>
            </a:r>
            <a:r>
              <a:rPr dirty="0" smtClean="0" sz="2000" spc="-4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ar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name</a:t>
            </a:r>
            <a:r>
              <a:rPr dirty="0" smtClean="0" sz="2000" spc="-5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4191" y="1791231"/>
            <a:ext cx="125028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pe[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ize];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9829" y="2096659"/>
            <a:ext cx="29028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8929" y="2401459"/>
            <a:ext cx="278925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pe</a:t>
            </a:r>
            <a:r>
              <a:rPr dirty="0" smtClean="0" sz="2000" spc="-4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ynam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[</a:t>
            </a:r>
            <a:r>
              <a:rPr dirty="0" smtClean="0" sz="2000" spc="-44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]</a:t>
            </a:r>
            <a:r>
              <a:rPr dirty="0" smtClean="0" sz="2000" spc="-1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3838" y="2401459"/>
            <a:ext cx="125009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pe[</a:t>
            </a:r>
            <a:r>
              <a:rPr dirty="0" smtClean="0" sz="2000" spc="-4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iz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450" y="2706259"/>
            <a:ext cx="3371422" cy="860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333399"/>
                </a:solidFill>
                <a:latin typeface="Arial"/>
                <a:cs typeface="Arial"/>
              </a:rPr>
              <a:t>amples</a:t>
            </a:r>
            <a:r>
              <a:rPr dirty="0" smtClean="0" sz="2000" spc="-4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1.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[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rks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[1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];</a:t>
            </a:r>
            <a:endParaRPr sz="1800">
              <a:latin typeface="Arial"/>
              <a:cs typeface="Arial"/>
            </a:endParaRPr>
          </a:p>
          <a:p>
            <a:pPr marL="710692">
              <a:lnSpc>
                <a:spcPct val="95825"/>
              </a:lnSpc>
              <a:spcBef>
                <a:spcPts val="95"/>
              </a:spcBef>
            </a:pP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rks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1514" y="3032053"/>
            <a:ext cx="4726914" cy="808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591" marR="3433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8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rks.l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=0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291591" marR="34335">
              <a:lnSpc>
                <a:spcPct val="95825"/>
              </a:lnSpc>
              <a:spcBef>
                <a:spcPts val="90"/>
              </a:spcBef>
            </a:pP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0.0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2450" y="3587043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653" y="3587043"/>
            <a:ext cx="30237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at[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ew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flo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-9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653" y="3861363"/>
            <a:ext cx="334474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6488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an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flo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pe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arr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cg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[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[5];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0114" y="3861363"/>
            <a:ext cx="482815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s.le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gth</a:t>
            </a:r>
            <a:r>
              <a:rPr dirty="0" smtClean="0" sz="18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=0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=19</a:t>
            </a:r>
            <a:endParaRPr sz="1800">
              <a:latin typeface="Arial"/>
              <a:cs typeface="Arial"/>
            </a:endParaRPr>
          </a:p>
          <a:p>
            <a:pPr marL="127000" marR="3429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0.0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450" y="4135683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958" y="4410003"/>
            <a:ext cx="7152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cg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pe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arr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cg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=0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450" y="4684323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653" y="4684323"/>
            <a:ext cx="28943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[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es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[2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4414" y="4684323"/>
            <a:ext cx="42625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l’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958" y="4958396"/>
            <a:ext cx="753350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Box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3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=0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450" y="5233344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653" y="5233344"/>
            <a:ext cx="31501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Po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ts[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-9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4414" y="5233344"/>
            <a:ext cx="42613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l’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958" y="5507613"/>
            <a:ext cx="8041335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6184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ts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pe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arr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=0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=19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[]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marks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-9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0,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8,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6,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-9">
                <a:latin typeface="Arial"/>
                <a:cs typeface="Arial"/>
              </a:rPr>
              <a:t>4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0,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-9">
                <a:latin typeface="Arial"/>
                <a:cs typeface="Arial"/>
              </a:rPr>
              <a:t>4</a:t>
            </a:r>
            <a:r>
              <a:rPr dirty="0" smtClean="0" sz="1800" spc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482091" marR="3429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Arial"/>
                <a:cs typeface="Arial"/>
              </a:rPr>
              <a:t>marks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pe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arr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34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marks.l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UB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450" y="5781933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908" y="1565910"/>
            <a:ext cx="697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82397" y="1565910"/>
            <a:ext cx="69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317875" y="1565910"/>
            <a:ext cx="661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19829" y="1565910"/>
            <a:ext cx="669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43652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2-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0" b="1">
                <a:latin typeface="Arial"/>
                <a:cs typeface="Arial"/>
              </a:rPr>
              <a:t>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0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44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37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67743"/>
            <a:ext cx="36488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Sy</a:t>
            </a:r>
            <a:r>
              <a:rPr dirty="0" smtClean="0" sz="2000" spc="9" i="1" u="heavy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tax</a:t>
            </a:r>
            <a:r>
              <a:rPr dirty="0" smtClean="0" sz="2000" spc="-34" i="1" u="heavy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144" i="1" u="heavy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w</a:t>
            </a:r>
            <a:r>
              <a:rPr dirty="0" smtClean="0" sz="2000" spc="4" i="1" u="heavy">
                <a:solidFill>
                  <a:srgbClr val="FF505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4" i="1" u="heavy">
                <a:solidFill>
                  <a:srgbClr val="FF505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Dime</a:t>
            </a:r>
            <a:r>
              <a:rPr dirty="0" smtClean="0" sz="2000" spc="9" i="1" u="heavy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si</a:t>
            </a:r>
            <a:r>
              <a:rPr dirty="0" smtClean="0" sz="2000" spc="-9" i="1" u="heavy">
                <a:solidFill>
                  <a:srgbClr val="FF505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nal</a:t>
            </a:r>
            <a:r>
              <a:rPr dirty="0" smtClean="0" sz="2000" spc="-84" i="1" u="heavy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Arr</a:t>
            </a:r>
            <a:r>
              <a:rPr dirty="0" smtClean="0" sz="2000" spc="4" i="1" u="heavy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ys</a:t>
            </a:r>
            <a:r>
              <a:rPr dirty="0" smtClean="0" sz="2000" spc="-19" i="1" u="heavy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 u="heavy">
                <a:solidFill>
                  <a:srgbClr val="FF505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1802" y="1933257"/>
            <a:ext cx="28930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pe[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34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-4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rr</a:t>
            </a:r>
            <a:r>
              <a:rPr dirty="0" smtClean="0" sz="2000" spc="9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-4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=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new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4964" y="1933257"/>
            <a:ext cx="286153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ype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Row_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z</a:t>
            </a:r>
            <a:r>
              <a:rPr dirty="0" smtClean="0" sz="2000" spc="-25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25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ol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_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z</a:t>
            </a:r>
            <a:r>
              <a:rPr dirty="0" smtClean="0" sz="2000" spc="-25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25" i="1">
                <a:solidFill>
                  <a:srgbClr val="FF5050"/>
                </a:solidFill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0802" y="2299517"/>
            <a:ext cx="29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665277"/>
            <a:ext cx="4495439" cy="1377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0961" marR="1426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pe</a:t>
            </a:r>
            <a:r>
              <a:rPr dirty="0" smtClean="0" sz="2000" spc="-1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yn</a:t>
            </a:r>
            <a:r>
              <a:rPr dirty="0" smtClean="0" sz="2000" spc="9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14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-4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34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-4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=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new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Row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in</a:t>
            </a:r>
            <a:r>
              <a:rPr dirty="0" smtClean="0" sz="2000" spc="9" i="1">
                <a:solidFill>
                  <a:srgbClr val="FF5050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ex</a:t>
            </a:r>
            <a:r>
              <a:rPr dirty="0" smtClean="0" sz="2000" spc="-25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varies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f</a:t>
            </a:r>
            <a:r>
              <a:rPr dirty="0" smtClean="0" sz="2000" spc="-75" i="1">
                <a:solidFill>
                  <a:srgbClr val="FF505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om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Row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_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Size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–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olu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1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index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vari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f</a:t>
            </a:r>
            <a:r>
              <a:rPr dirty="0" smtClean="0" sz="2000" spc="-79" i="1">
                <a:solidFill>
                  <a:srgbClr val="FF505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om</a:t>
            </a:r>
            <a:r>
              <a:rPr dirty="0" smtClean="0" sz="2000" spc="-1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ol_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z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-34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–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Exa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ples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4001" y="2665277"/>
            <a:ext cx="28624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type</a:t>
            </a:r>
            <a:r>
              <a:rPr dirty="0" smtClean="0" sz="2000" spc="-4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Row</a:t>
            </a:r>
            <a:r>
              <a:rPr dirty="0" smtClean="0" sz="2000" spc="4" i="1">
                <a:solidFill>
                  <a:srgbClr val="FF5050"/>
                </a:solidFill>
                <a:latin typeface="Times New Roman"/>
                <a:cs typeface="Times New Roman"/>
              </a:rPr>
              <a:t>_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Siz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25" i="1">
                <a:solidFill>
                  <a:srgbClr val="FF505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Col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_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-9" i="1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solidFill>
                  <a:srgbClr val="FF5050"/>
                </a:solidFill>
                <a:latin typeface="Times New Roman"/>
                <a:cs typeface="Times New Roman"/>
              </a:rPr>
              <a:t>z</a:t>
            </a:r>
            <a:r>
              <a:rPr dirty="0" smtClean="0" sz="2000" spc="-19" i="1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25" i="1">
                <a:solidFill>
                  <a:srgbClr val="FF5050"/>
                </a:solidFill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128698"/>
            <a:ext cx="3222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1.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[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][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ata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=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ew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[</a:t>
            </a:r>
            <a:r>
              <a:rPr dirty="0" smtClean="0" sz="2000" spc="9">
                <a:latin typeface="Times New Roman"/>
                <a:cs typeface="Times New Roman"/>
              </a:rPr>
              <a:t>3</a:t>
            </a:r>
            <a:r>
              <a:rPr dirty="0" smtClean="0" sz="2000" spc="-9">
                <a:latin typeface="Times New Roman"/>
                <a:cs typeface="Times New Roman"/>
              </a:rPr>
              <a:t>]</a:t>
            </a:r>
            <a:r>
              <a:rPr dirty="0" smtClean="0" sz="2000" spc="0">
                <a:latin typeface="Times New Roman"/>
                <a:cs typeface="Times New Roman"/>
              </a:rPr>
              <a:t>[</a:t>
            </a:r>
            <a:r>
              <a:rPr dirty="0" smtClean="0" sz="2000" spc="9">
                <a:latin typeface="Times New Roman"/>
                <a:cs typeface="Times New Roman"/>
              </a:rPr>
              <a:t>3</a:t>
            </a:r>
            <a:r>
              <a:rPr dirty="0" smtClean="0" sz="2000" spc="-9">
                <a:latin typeface="Times New Roman"/>
                <a:cs typeface="Times New Roman"/>
              </a:rPr>
              <a:t>]</a:t>
            </a:r>
            <a:r>
              <a:rPr dirty="0" smtClean="0" sz="2000" spc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1879" y="4127262"/>
            <a:ext cx="36895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initialized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836" y="4494458"/>
            <a:ext cx="69251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data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is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latin typeface="Times New Roman"/>
                <a:cs typeface="Times New Roman"/>
              </a:rPr>
              <a:t>2</a:t>
            </a:r>
            <a:r>
              <a:rPr dirty="0" smtClean="0" sz="2000" spc="4" i="1">
                <a:latin typeface="Times New Roman"/>
                <a:cs typeface="Times New Roman"/>
              </a:rPr>
              <a:t>-</a:t>
            </a:r>
            <a:r>
              <a:rPr dirty="0" smtClean="0" sz="2000" spc="0" i="1">
                <a:latin typeface="Times New Roman"/>
                <a:cs typeface="Times New Roman"/>
              </a:rPr>
              <a:t>D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int</a:t>
            </a:r>
            <a:r>
              <a:rPr dirty="0" smtClean="0" sz="2000" spc="-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a</a:t>
            </a:r>
            <a:r>
              <a:rPr dirty="0" smtClean="0" sz="2000" spc="4" i="1"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latin typeface="Times New Roman"/>
                <a:cs typeface="Times New Roman"/>
              </a:rPr>
              <a:t>r</a:t>
            </a:r>
            <a:r>
              <a:rPr dirty="0" smtClean="0" sz="2000" spc="4" i="1">
                <a:latin typeface="Times New Roman"/>
                <a:cs typeface="Times New Roman"/>
              </a:rPr>
              <a:t>a</a:t>
            </a:r>
            <a:r>
              <a:rPr dirty="0" smtClean="0" sz="2000" spc="-109" i="1">
                <a:latin typeface="Times New Roman"/>
                <a:cs typeface="Times New Roman"/>
              </a:rPr>
              <a:t>y</a:t>
            </a:r>
            <a:r>
              <a:rPr dirty="0" smtClean="0" sz="2000" spc="0" i="1">
                <a:latin typeface="Times New Roman"/>
                <a:cs typeface="Times New Roman"/>
              </a:rPr>
              <a:t>,</a:t>
            </a:r>
            <a:r>
              <a:rPr dirty="0" smtClean="0" sz="2000" spc="-1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ca</a:t>
            </a:r>
            <a:r>
              <a:rPr dirty="0" smtClean="0" sz="2000" spc="9" i="1">
                <a:latin typeface="Times New Roman"/>
                <a:cs typeface="Times New Roman"/>
              </a:rPr>
              <a:t>p</a:t>
            </a:r>
            <a:r>
              <a:rPr dirty="0" smtClean="0" sz="2000" spc="0" i="1">
                <a:latin typeface="Times New Roman"/>
                <a:cs typeface="Times New Roman"/>
              </a:rPr>
              <a:t>acity</a:t>
            </a:r>
            <a:r>
              <a:rPr dirty="0" smtClean="0" sz="2000" spc="-3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=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9,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69" i="1"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latin typeface="Times New Roman"/>
                <a:cs typeface="Times New Roman"/>
              </a:rPr>
              <a:t>ow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</a:t>
            </a:r>
            <a:r>
              <a:rPr dirty="0" smtClean="0" sz="2000" spc="4" i="1">
                <a:latin typeface="Times New Roman"/>
                <a:cs typeface="Times New Roman"/>
              </a:rPr>
              <a:t>d</a:t>
            </a:r>
            <a:r>
              <a:rPr dirty="0" smtClean="0" sz="2000" spc="0" i="1">
                <a:latin typeface="Times New Roman"/>
                <a:cs typeface="Times New Roman"/>
              </a:rPr>
              <a:t>ex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2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latin typeface="Times New Roman"/>
                <a:cs typeface="Times New Roman"/>
              </a:rPr>
              <a:t>ol</a:t>
            </a:r>
            <a:r>
              <a:rPr dirty="0" smtClean="0" sz="2000" spc="-1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</a:t>
            </a:r>
            <a:r>
              <a:rPr dirty="0" smtClean="0" sz="2000" spc="4" i="1">
                <a:latin typeface="Times New Roman"/>
                <a:cs typeface="Times New Roman"/>
              </a:rPr>
              <a:t>d</a:t>
            </a:r>
            <a:r>
              <a:rPr dirty="0" smtClean="0" sz="2000" spc="0" i="1">
                <a:latin typeface="Times New Roman"/>
                <a:cs typeface="Times New Roman"/>
              </a:rPr>
              <a:t>ex</a:t>
            </a:r>
            <a:r>
              <a:rPr dirty="0" smtClean="0" sz="2000" spc="-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o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859972"/>
            <a:ext cx="38419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2.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float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values[</a:t>
            </a:r>
            <a:r>
              <a:rPr dirty="0" smtClean="0" sz="2000" spc="-4">
                <a:latin typeface="Times New Roman"/>
                <a:cs typeface="Times New Roman"/>
              </a:rPr>
              <a:t>]</a:t>
            </a:r>
            <a:r>
              <a:rPr dirty="0" smtClean="0" sz="2000" spc="0">
                <a:latin typeface="Times New Roman"/>
                <a:cs typeface="Times New Roman"/>
              </a:rPr>
              <a:t>[]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=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new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oat[10</a:t>
            </a:r>
            <a:r>
              <a:rPr dirty="0" smtClean="0" sz="2000" spc="-9">
                <a:latin typeface="Times New Roman"/>
                <a:cs typeface="Times New Roman"/>
              </a:rPr>
              <a:t>]</a:t>
            </a:r>
            <a:r>
              <a:rPr dirty="0" smtClean="0" sz="2000" spc="0">
                <a:latin typeface="Times New Roman"/>
                <a:cs typeface="Times New Roman"/>
              </a:rPr>
              <a:t>[</a:t>
            </a:r>
            <a:r>
              <a:rPr dirty="0" smtClean="0" sz="2000" spc="4">
                <a:latin typeface="Times New Roman"/>
                <a:cs typeface="Times New Roman"/>
              </a:rPr>
              <a:t>4</a:t>
            </a:r>
            <a:r>
              <a:rPr dirty="0" smtClean="0" sz="2000" spc="-9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6279" y="4858535"/>
            <a:ext cx="390231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elem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initializ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2000" spc="-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0.0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226232"/>
            <a:ext cx="8174095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099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values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is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latin typeface="Times New Roman"/>
                <a:cs typeface="Times New Roman"/>
              </a:rPr>
              <a:t>2</a:t>
            </a:r>
            <a:r>
              <a:rPr dirty="0" smtClean="0" sz="2000" spc="4" i="1">
                <a:latin typeface="Times New Roman"/>
                <a:cs typeface="Times New Roman"/>
              </a:rPr>
              <a:t>-</a:t>
            </a:r>
            <a:r>
              <a:rPr dirty="0" smtClean="0" sz="2000" spc="0" i="1">
                <a:latin typeface="Times New Roman"/>
                <a:cs typeface="Times New Roman"/>
              </a:rPr>
              <a:t>D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f</a:t>
            </a:r>
            <a:r>
              <a:rPr dirty="0" smtClean="0" sz="2000" spc="-9" i="1">
                <a:latin typeface="Times New Roman"/>
                <a:cs typeface="Times New Roman"/>
              </a:rPr>
              <a:t>l</a:t>
            </a:r>
            <a:r>
              <a:rPr dirty="0" smtClean="0" sz="2000" spc="0" i="1">
                <a:latin typeface="Times New Roman"/>
                <a:cs typeface="Times New Roman"/>
              </a:rPr>
              <a:t>o</a:t>
            </a:r>
            <a:r>
              <a:rPr dirty="0" smtClean="0" sz="2000" spc="9" i="1"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latin typeface="Times New Roman"/>
                <a:cs typeface="Times New Roman"/>
              </a:rPr>
              <a:t>t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a</a:t>
            </a:r>
            <a:r>
              <a:rPr dirty="0" smtClean="0" sz="2000" spc="4" i="1"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latin typeface="Times New Roman"/>
                <a:cs typeface="Times New Roman"/>
              </a:rPr>
              <a:t>r</a:t>
            </a:r>
            <a:r>
              <a:rPr dirty="0" smtClean="0" sz="2000" spc="4" i="1">
                <a:latin typeface="Times New Roman"/>
                <a:cs typeface="Times New Roman"/>
              </a:rPr>
              <a:t>a</a:t>
            </a:r>
            <a:r>
              <a:rPr dirty="0" smtClean="0" sz="2000" spc="-109" i="1">
                <a:latin typeface="Times New Roman"/>
                <a:cs typeface="Times New Roman"/>
              </a:rPr>
              <a:t>y</a:t>
            </a:r>
            <a:r>
              <a:rPr dirty="0" smtClean="0" sz="2000" spc="0" i="1">
                <a:latin typeface="Times New Roman"/>
                <a:cs typeface="Times New Roman"/>
              </a:rPr>
              <a:t>,</a:t>
            </a:r>
            <a:r>
              <a:rPr dirty="0" smtClean="0" sz="2000" spc="-1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ca</a:t>
            </a:r>
            <a:r>
              <a:rPr dirty="0" smtClean="0" sz="2000" spc="9" i="1">
                <a:latin typeface="Times New Roman"/>
                <a:cs typeface="Times New Roman"/>
              </a:rPr>
              <a:t>p</a:t>
            </a:r>
            <a:r>
              <a:rPr dirty="0" smtClean="0" sz="2000" spc="0" i="1">
                <a:latin typeface="Times New Roman"/>
                <a:cs typeface="Times New Roman"/>
              </a:rPr>
              <a:t>acity</a:t>
            </a:r>
            <a:r>
              <a:rPr dirty="0" smtClean="0" sz="2000" spc="-3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=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4</a:t>
            </a:r>
            <a:r>
              <a:rPr dirty="0" smtClean="0" sz="2000" spc="9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,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-69" i="1"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latin typeface="Times New Roman"/>
                <a:cs typeface="Times New Roman"/>
              </a:rPr>
              <a:t>ow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</a:t>
            </a:r>
            <a:r>
              <a:rPr dirty="0" smtClean="0" sz="2000" spc="4" i="1">
                <a:latin typeface="Times New Roman"/>
                <a:cs typeface="Times New Roman"/>
              </a:rPr>
              <a:t>d</a:t>
            </a:r>
            <a:r>
              <a:rPr dirty="0" smtClean="0" sz="2000" spc="0" i="1">
                <a:latin typeface="Times New Roman"/>
                <a:cs typeface="Times New Roman"/>
              </a:rPr>
              <a:t>ex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9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latin typeface="Times New Roman"/>
                <a:cs typeface="Times New Roman"/>
              </a:rPr>
              <a:t>ol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</a:t>
            </a:r>
            <a:r>
              <a:rPr dirty="0" smtClean="0" sz="2000" spc="4" i="1">
                <a:latin typeface="Times New Roman"/>
                <a:cs typeface="Times New Roman"/>
              </a:rPr>
              <a:t>d</a:t>
            </a:r>
            <a:r>
              <a:rPr dirty="0" smtClean="0" sz="2000" spc="0" i="1">
                <a:latin typeface="Times New Roman"/>
                <a:cs typeface="Times New Roman"/>
              </a:rPr>
              <a:t>ex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-9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3.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int</a:t>
            </a:r>
            <a:r>
              <a:rPr dirty="0" smtClean="0" sz="2000" spc="-1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ta</a:t>
            </a:r>
            <a:r>
              <a:rPr dirty="0" smtClean="0" sz="2000" spc="4" i="1">
                <a:latin typeface="Times New Roman"/>
                <a:cs typeface="Times New Roman"/>
              </a:rPr>
              <a:t>b</a:t>
            </a:r>
            <a:r>
              <a:rPr dirty="0" smtClean="0" sz="2000" spc="0" i="1">
                <a:latin typeface="Times New Roman"/>
                <a:cs typeface="Times New Roman"/>
              </a:rPr>
              <a:t>l</a:t>
            </a:r>
            <a:r>
              <a:rPr dirty="0" smtClean="0" sz="2000" spc="-4" i="1">
                <a:latin typeface="Times New Roman"/>
                <a:cs typeface="Times New Roman"/>
              </a:rPr>
              <a:t>e</a:t>
            </a:r>
            <a:r>
              <a:rPr dirty="0" smtClean="0" sz="2000" spc="-25" i="1">
                <a:latin typeface="Times New Roman"/>
                <a:cs typeface="Times New Roman"/>
              </a:rPr>
              <a:t>[</a:t>
            </a:r>
            <a:r>
              <a:rPr dirty="0" smtClean="0" sz="2000" spc="34" i="1">
                <a:latin typeface="Times New Roman"/>
                <a:cs typeface="Times New Roman"/>
              </a:rPr>
              <a:t>]</a:t>
            </a:r>
            <a:r>
              <a:rPr dirty="0" smtClean="0" sz="2000" spc="-34" i="1"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latin typeface="Times New Roman"/>
                <a:cs typeface="Times New Roman"/>
              </a:rPr>
              <a:t>]</a:t>
            </a:r>
            <a:r>
              <a:rPr dirty="0" smtClean="0" sz="2000" spc="-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=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{{</a:t>
            </a:r>
            <a:r>
              <a:rPr dirty="0" smtClean="0" sz="2000" spc="-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4" i="1">
                <a:latin typeface="Times New Roman"/>
                <a:cs typeface="Times New Roman"/>
              </a:rPr>
              <a:t>,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4" i="1">
                <a:latin typeface="Times New Roman"/>
                <a:cs typeface="Times New Roman"/>
              </a:rPr>
              <a:t>,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4" i="1">
                <a:latin typeface="Times New Roman"/>
                <a:cs typeface="Times New Roman"/>
              </a:rPr>
              <a:t>}</a:t>
            </a:r>
            <a:r>
              <a:rPr dirty="0" smtClean="0" sz="2000" spc="-9" i="1">
                <a:latin typeface="Times New Roman"/>
                <a:cs typeface="Times New Roman"/>
              </a:rPr>
              <a:t>,</a:t>
            </a:r>
            <a:r>
              <a:rPr dirty="0" smtClean="0" sz="2000" spc="0" i="1">
                <a:latin typeface="Times New Roman"/>
                <a:cs typeface="Times New Roman"/>
              </a:rPr>
              <a:t>{1,</a:t>
            </a:r>
            <a:r>
              <a:rPr dirty="0" smtClean="0" sz="2000" spc="-4" i="1">
                <a:latin typeface="Times New Roman"/>
                <a:cs typeface="Times New Roman"/>
              </a:rPr>
              <a:t>1</a:t>
            </a:r>
            <a:r>
              <a:rPr dirty="0" smtClean="0" sz="2000" spc="0" i="1">
                <a:latin typeface="Times New Roman"/>
                <a:cs typeface="Times New Roman"/>
              </a:rPr>
              <a:t>,1}};</a:t>
            </a:r>
            <a:r>
              <a:rPr dirty="0" smtClean="0" sz="2000" spc="46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//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ini</a:t>
            </a:r>
            <a:r>
              <a:rPr dirty="0" smtClean="0" sz="2000" spc="-9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ial</a:t>
            </a:r>
            <a:r>
              <a:rPr dirty="0" smtClean="0" sz="2000" spc="-9" i="1"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latin typeface="Times New Roman"/>
                <a:cs typeface="Times New Roman"/>
              </a:rPr>
              <a:t>zes</a:t>
            </a:r>
            <a:r>
              <a:rPr dirty="0" smtClean="0" sz="2000" spc="-4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f</a:t>
            </a:r>
            <a:r>
              <a:rPr dirty="0" smtClean="0" sz="2000" spc="-9" i="1"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latin typeface="Times New Roman"/>
                <a:cs typeface="Times New Roman"/>
              </a:rPr>
              <a:t>rst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-69" i="1">
                <a:latin typeface="Times New Roman"/>
                <a:cs typeface="Times New Roman"/>
              </a:rPr>
              <a:t>r</a:t>
            </a:r>
            <a:r>
              <a:rPr dirty="0" smtClean="0" sz="2000" spc="0" i="1">
                <a:latin typeface="Times New Roman"/>
                <a:cs typeface="Times New Roman"/>
              </a:rPr>
              <a:t>ow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to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0</a:t>
            </a:r>
            <a:r>
              <a:rPr dirty="0" smtClean="0" sz="2000" spc="0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&amp;</a:t>
            </a:r>
            <a:r>
              <a:rPr dirty="0" smtClean="0" sz="2000" spc="-1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seco</a:t>
            </a:r>
            <a:r>
              <a:rPr dirty="0" smtClean="0" sz="2000" spc="4" i="1">
                <a:latin typeface="Times New Roman"/>
                <a:cs typeface="Times New Roman"/>
              </a:rPr>
              <a:t>n</a:t>
            </a:r>
            <a:r>
              <a:rPr dirty="0" smtClean="0" sz="2000" spc="0" i="1">
                <a:latin typeface="Times New Roman"/>
                <a:cs typeface="Times New Roman"/>
              </a:rPr>
              <a:t>d</a:t>
            </a:r>
            <a:r>
              <a:rPr dirty="0" smtClean="0" sz="2000" spc="-25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to</a:t>
            </a:r>
            <a:r>
              <a:rPr dirty="0" smtClean="0" sz="2000" spc="-4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776" y="1645539"/>
            <a:ext cx="59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19827" y="1645539"/>
            <a:ext cx="636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089965" y="1645539"/>
            <a:ext cx="5268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35928" y="1645539"/>
            <a:ext cx="608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50204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2-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0" b="1">
                <a:latin typeface="Arial"/>
                <a:cs typeface="Arial"/>
              </a:rPr>
              <a:t>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0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44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37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70932"/>
            <a:ext cx="8484781" cy="1481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5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  </a:t>
            </a:r>
            <a:r>
              <a:rPr dirty="0" smtClean="0" sz="2200" spc="97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Java</a:t>
            </a:r>
            <a:r>
              <a:rPr dirty="0" smtClean="0" sz="2200" spc="-3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treats</a:t>
            </a:r>
            <a:r>
              <a:rPr dirty="0" smtClean="0" sz="2200" spc="9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9">
                <a:latin typeface="Times New Roman"/>
                <a:cs typeface="Times New Roman"/>
              </a:rPr>
              <a:t>2</a:t>
            </a:r>
            <a:r>
              <a:rPr dirty="0" smtClean="0" sz="2200" spc="0">
                <a:latin typeface="Times New Roman"/>
                <a:cs typeface="Times New Roman"/>
              </a:rPr>
              <a:t>-D</a:t>
            </a:r>
            <a:r>
              <a:rPr dirty="0" smtClean="0" sz="2200" spc="-34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array</a:t>
            </a:r>
            <a:r>
              <a:rPr dirty="0" smtClean="0" sz="2200" spc="-35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as</a:t>
            </a:r>
            <a:r>
              <a:rPr dirty="0" smtClean="0" sz="2200" spc="-1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col</a:t>
            </a:r>
            <a:r>
              <a:rPr dirty="0" smtClean="0" sz="2200" spc="4">
                <a:latin typeface="Times New Roman"/>
                <a:cs typeface="Times New Roman"/>
              </a:rPr>
              <a:t>l</a:t>
            </a:r>
            <a:r>
              <a:rPr dirty="0" smtClean="0" sz="2200" spc="0">
                <a:latin typeface="Times New Roman"/>
                <a:cs typeface="Times New Roman"/>
              </a:rPr>
              <a:t>ection</a:t>
            </a:r>
            <a:r>
              <a:rPr dirty="0" smtClean="0" sz="2200" spc="-48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f</a:t>
            </a:r>
            <a:r>
              <a:rPr dirty="0" smtClean="0" sz="2200" spc="-18">
                <a:latin typeface="Times New Roman"/>
                <a:cs typeface="Times New Roman"/>
              </a:rPr>
              <a:t> </a:t>
            </a:r>
            <a:r>
              <a:rPr dirty="0" smtClean="0" sz="2200" spc="25">
                <a:latin typeface="Times New Roman"/>
                <a:cs typeface="Times New Roman"/>
              </a:rPr>
              <a:t>1</a:t>
            </a:r>
            <a:r>
              <a:rPr dirty="0" smtClean="0" sz="2200" spc="0">
                <a:latin typeface="Times New Roman"/>
                <a:cs typeface="Times New Roman"/>
              </a:rPr>
              <a:t>-D</a:t>
            </a:r>
            <a:r>
              <a:rPr dirty="0" smtClean="0" sz="2200" spc="-34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arra</a:t>
            </a:r>
            <a:r>
              <a:rPr dirty="0" smtClean="0" sz="2200" spc="14">
                <a:latin typeface="Times New Roman"/>
                <a:cs typeface="Times New Roman"/>
              </a:rPr>
              <a:t>y</a:t>
            </a:r>
            <a:r>
              <a:rPr dirty="0" smtClean="0" sz="2200" spc="0"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10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  </a:t>
            </a:r>
            <a:r>
              <a:rPr dirty="0" smtClean="0" sz="2200" spc="92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In</a:t>
            </a:r>
            <a:r>
              <a:rPr dirty="0" smtClean="0" sz="2200" spc="-1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tw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-</a:t>
            </a:r>
            <a:r>
              <a:rPr dirty="0" smtClean="0" sz="2200" spc="0">
                <a:latin typeface="Times New Roman"/>
                <a:cs typeface="Times New Roman"/>
              </a:rPr>
              <a:t>di</a:t>
            </a:r>
            <a:r>
              <a:rPr dirty="0" smtClean="0" sz="2200" spc="-14">
                <a:latin typeface="Times New Roman"/>
                <a:cs typeface="Times New Roman"/>
              </a:rPr>
              <a:t>m</a:t>
            </a:r>
            <a:r>
              <a:rPr dirty="0" smtClean="0" sz="2200" spc="0">
                <a:latin typeface="Times New Roman"/>
                <a:cs typeface="Times New Roman"/>
              </a:rPr>
              <a:t>ensio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al</a:t>
            </a:r>
            <a:r>
              <a:rPr dirty="0" smtClean="0" sz="2200" spc="-3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arr</a:t>
            </a:r>
            <a:r>
              <a:rPr dirty="0" smtClean="0" sz="2200" spc="-9">
                <a:latin typeface="Times New Roman"/>
                <a:cs typeface="Times New Roman"/>
              </a:rPr>
              <a:t>a</a:t>
            </a:r>
            <a:r>
              <a:rPr dirty="0" smtClean="0" sz="2200" spc="14">
                <a:latin typeface="Times New Roman"/>
                <a:cs typeface="Times New Roman"/>
              </a:rPr>
              <a:t>y</a:t>
            </a:r>
            <a:r>
              <a:rPr dirty="0" smtClean="0" sz="2200" spc="0">
                <a:latin typeface="Times New Roman"/>
                <a:cs typeface="Times New Roman"/>
              </a:rPr>
              <a:t>s,</a:t>
            </a:r>
            <a:r>
              <a:rPr dirty="0" smtClean="0" sz="2200" spc="-25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i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di</a:t>
            </a:r>
            <a:r>
              <a:rPr dirty="0" smtClean="0" sz="2200" spc="9">
                <a:latin typeface="Times New Roman"/>
                <a:cs typeface="Times New Roman"/>
              </a:rPr>
              <a:t>v</a:t>
            </a:r>
            <a:r>
              <a:rPr dirty="0" smtClean="0" sz="2200" spc="0">
                <a:latin typeface="Times New Roman"/>
                <a:cs typeface="Times New Roman"/>
              </a:rPr>
              <a:t>id</a:t>
            </a:r>
            <a:r>
              <a:rPr dirty="0" smtClean="0" sz="2200" spc="9">
                <a:latin typeface="Times New Roman"/>
                <a:cs typeface="Times New Roman"/>
              </a:rPr>
              <a:t>u</a:t>
            </a:r>
            <a:r>
              <a:rPr dirty="0" smtClean="0" sz="2200" spc="0">
                <a:latin typeface="Times New Roman"/>
                <a:cs typeface="Times New Roman"/>
              </a:rPr>
              <a:t>al</a:t>
            </a:r>
            <a:r>
              <a:rPr dirty="0" smtClean="0" sz="2200" spc="-25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rows</a:t>
            </a:r>
            <a:r>
              <a:rPr dirty="0" smtClean="0" sz="2200" spc="-42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c</a:t>
            </a:r>
            <a:r>
              <a:rPr dirty="0" smtClean="0" sz="2200" spc="-4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n</a:t>
            </a:r>
            <a:r>
              <a:rPr dirty="0" smtClean="0" sz="2200" spc="-1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have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v</a:t>
            </a:r>
            <a:r>
              <a:rPr dirty="0" smtClean="0" sz="2200" spc="0">
                <a:latin typeface="Times New Roman"/>
                <a:cs typeface="Times New Roman"/>
              </a:rPr>
              <a:t>ari</a:t>
            </a:r>
            <a:r>
              <a:rPr dirty="0" smtClean="0" sz="2200" spc="-4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ble</a:t>
            </a:r>
            <a:r>
              <a:rPr dirty="0" smtClean="0" sz="2200" spc="-10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u</a:t>
            </a:r>
            <a:r>
              <a:rPr dirty="0" smtClean="0" sz="2200" spc="-14">
                <a:latin typeface="Times New Roman"/>
                <a:cs typeface="Times New Roman"/>
              </a:rPr>
              <a:t>m</a:t>
            </a:r>
            <a:r>
              <a:rPr dirty="0" smtClean="0" sz="2200" spc="0">
                <a:latin typeface="Times New Roman"/>
                <a:cs typeface="Times New Roman"/>
              </a:rPr>
              <a:t>ber</a:t>
            </a:r>
            <a:r>
              <a:rPr dirty="0" smtClean="0" sz="2200" spc="13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 marR="48192">
              <a:lnSpc>
                <a:spcPct val="95825"/>
              </a:lnSpc>
              <a:spcBef>
                <a:spcPts val="110"/>
              </a:spcBef>
            </a:pPr>
            <a:r>
              <a:rPr dirty="0" smtClean="0" sz="2200" spc="0">
                <a:latin typeface="Times New Roman"/>
                <a:cs typeface="Times New Roman"/>
              </a:rPr>
              <a:t>ele</a:t>
            </a:r>
            <a:r>
              <a:rPr dirty="0" smtClean="0" sz="2200" spc="-19">
                <a:latin typeface="Times New Roman"/>
                <a:cs typeface="Times New Roman"/>
              </a:rPr>
              <a:t>m</a:t>
            </a:r>
            <a:r>
              <a:rPr dirty="0" smtClean="0" sz="2200" spc="0">
                <a:latin typeface="Times New Roman"/>
                <a:cs typeface="Times New Roman"/>
              </a:rPr>
              <a:t>ents</a:t>
            </a:r>
            <a:r>
              <a:rPr dirty="0" smtClean="0" sz="2200" spc="-10"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200" spc="-24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2200" spc="0">
                <a:solidFill>
                  <a:srgbClr val="FF0000"/>
                </a:solidFill>
                <a:latin typeface="Times New Roman"/>
                <a:cs typeface="Times New Roman"/>
              </a:rPr>
              <a:t>ariable</a:t>
            </a:r>
            <a:r>
              <a:rPr dirty="0" smtClean="0" sz="2200" spc="-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dirty="0" smtClean="0" sz="2200" spc="-15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Times New Roman"/>
                <a:cs typeface="Times New Roman"/>
              </a:rPr>
              <a:t>Arra</a:t>
            </a:r>
            <a:r>
              <a:rPr dirty="0" smtClean="0" sz="2200" spc="14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2200" spc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2200">
              <a:latin typeface="Times New Roman"/>
              <a:cs typeface="Times New Roman"/>
            </a:endParaRPr>
          </a:p>
          <a:p>
            <a:pPr marL="12700" marR="48192">
              <a:lnSpc>
                <a:spcPct val="95825"/>
              </a:lnSpc>
              <a:spcBef>
                <a:spcPts val="68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Exa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3243420"/>
            <a:ext cx="218578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-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-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ew</a:t>
            </a:r>
            <a:r>
              <a:rPr dirty="0" smtClean="0" sz="1600" spc="-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3243420"/>
            <a:ext cx="41308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17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ariable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-12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Arra</a:t>
            </a:r>
            <a:r>
              <a:rPr dirty="0" smtClean="0" sz="1600" spc="-109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mtClean="0" sz="1600" spc="-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-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-1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dirty="0" smtClean="0" sz="1600" spc="-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686" y="3560166"/>
            <a:ext cx="529147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-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600" spc="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avi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ws</a:t>
            </a:r>
            <a:r>
              <a:rPr dirty="0" smtClean="0" sz="1600" spc="-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mtClean="0" sz="1600" spc="-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1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600" spc="-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aries</a:t>
            </a:r>
            <a:r>
              <a:rPr dirty="0" smtClean="0" sz="1600" spc="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-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3853401"/>
            <a:ext cx="1841317" cy="1105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5" algn="just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ew</a:t>
            </a:r>
            <a:r>
              <a:rPr dirty="0" smtClean="0" sz="1600" spc="-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];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ts val="2300"/>
              </a:lnSpc>
              <a:spcBef>
                <a:spcPts val="143"/>
              </a:spcBef>
            </a:pP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ew</a:t>
            </a:r>
            <a:r>
              <a:rPr dirty="0" smtClean="0" sz="1600" spc="-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];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ew</a:t>
            </a:r>
            <a:r>
              <a:rPr dirty="0" smtClean="0" sz="1600" spc="-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];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ew</a:t>
            </a:r>
            <a:r>
              <a:rPr dirty="0" smtClean="0" sz="1600" spc="-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775" y="3853401"/>
            <a:ext cx="4856938" cy="1105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dirty="0" smtClean="0" sz="1600" spc="-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1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mtClean="0" sz="1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2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aries</a:t>
            </a:r>
            <a:r>
              <a:rPr dirty="0" smtClean="0" sz="1600" spc="-2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rom</a:t>
            </a:r>
            <a:r>
              <a:rPr dirty="0" smtClean="0" sz="1600" spc="-1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600" spc="-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mtClean="0" sz="1600" spc="-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ts,</a:t>
            </a:r>
            <a:r>
              <a:rPr dirty="0" smtClean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1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aries</a:t>
            </a:r>
            <a:r>
              <a:rPr dirty="0" smtClean="0" sz="1600" spc="-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rom</a:t>
            </a:r>
            <a:r>
              <a:rPr dirty="0" smtClean="0" sz="1600" spc="-3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600" spc="1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mtClean="0" sz="1600" spc="-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ts,</a:t>
            </a:r>
            <a:r>
              <a:rPr dirty="0" smtClean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1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aries</a:t>
            </a:r>
            <a:r>
              <a:rPr dirty="0" smtClean="0" sz="1600" spc="-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rom</a:t>
            </a:r>
            <a:r>
              <a:rPr dirty="0" smtClean="0" sz="1600" spc="-3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600" spc="1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dirty="0" smtClean="0" sz="1600" spc="-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1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mtClean="0" sz="1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2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aries</a:t>
            </a:r>
            <a:r>
              <a:rPr dirty="0" smtClean="0" sz="1600" spc="-2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rom</a:t>
            </a:r>
            <a:r>
              <a:rPr dirty="0" smtClean="0" sz="1600" spc="-1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600" spc="-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5315627"/>
            <a:ext cx="1168799" cy="229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33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5316695"/>
            <a:ext cx="381309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lts</a:t>
            </a:r>
            <a:r>
              <a:rPr dirty="0" smtClean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600" spc="-9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</a:t>
            </a:r>
            <a:r>
              <a:rPr dirty="0" smtClean="0" sz="1600" spc="-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-1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Exce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730155"/>
            <a:ext cx="1168799" cy="229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mtClean="0" sz="1600" spc="33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5731223"/>
            <a:ext cx="381309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lts</a:t>
            </a:r>
            <a:r>
              <a:rPr dirty="0" smtClean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600" spc="-9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Ar</a:t>
            </a:r>
            <a:r>
              <a:rPr dirty="0" smtClean="0" sz="1600" spc="-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4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-1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Exce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dirty="0" smtClean="0" sz="1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3540" y="465946"/>
            <a:ext cx="51455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efe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3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40" y="15392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1640" y="1539271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8600" y="1539271"/>
            <a:ext cx="10379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Array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2218" y="1539271"/>
            <a:ext cx="1485485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2799" y="1539271"/>
            <a:ext cx="29697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ay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name[&lt;in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9153" y="1539271"/>
            <a:ext cx="9010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6042" y="1539271"/>
            <a:ext cx="1154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&lt;in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640" y="1869732"/>
            <a:ext cx="18336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vari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7458" y="1869732"/>
            <a:ext cx="444203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(LB)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(U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40" y="227104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640" y="2271045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604" y="2271045"/>
            <a:ext cx="1036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Arrays,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4702" y="2271045"/>
            <a:ext cx="10019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2654" y="2271158"/>
            <a:ext cx="369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9291" y="2271045"/>
            <a:ext cx="51314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ray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name[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ro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ind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640" y="2601753"/>
            <a:ext cx="8688476" cy="1061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whe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&lt;row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&gt;</a:t>
            </a:r>
            <a:r>
              <a:rPr dirty="0" smtClean="0" sz="2400" spc="4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varies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4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rows</a:t>
            </a:r>
            <a:r>
              <a:rPr dirty="0" smtClean="0" sz="2400" spc="4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1,</a:t>
            </a:r>
            <a:r>
              <a:rPr dirty="0" smtClean="0" sz="2400" spc="4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&lt;co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&gt;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varies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cols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75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40" y="3333026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552" y="3713916"/>
            <a:ext cx="249123" cy="1159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-4"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5"/>
              </a:spcBef>
            </a:pPr>
            <a:r>
              <a:rPr dirty="0" smtClean="0" sz="1800" spc="-4"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5"/>
              </a:spcBef>
            </a:pPr>
            <a:r>
              <a:rPr dirty="0" smtClean="0" sz="1800" spc="-4"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752" y="3713916"/>
            <a:ext cx="3543731" cy="5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t[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0">
                <a:latin typeface="Arial"/>
                <a:cs typeface="Arial"/>
              </a:rPr>
              <a:t>bo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19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fla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4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3713916"/>
            <a:ext cx="3709831" cy="857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;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…</a:t>
            </a:r>
            <a:r>
              <a:rPr dirty="0" smtClean="0" sz="1800" spc="4">
                <a:latin typeface="Arial"/>
                <a:cs typeface="Arial"/>
              </a:rPr>
              <a:t>..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ta[</a:t>
            </a:r>
            <a:r>
              <a:rPr dirty="0" smtClean="0" sz="1800" spc="-4">
                <a:latin typeface="Arial"/>
                <a:cs typeface="Arial"/>
              </a:rPr>
              <a:t>4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8796"/>
              </a:lnSpc>
              <a:spcBef>
                <a:spcPts val="420"/>
              </a:spcBef>
            </a:pPr>
            <a:r>
              <a:rPr dirty="0" smtClean="0" sz="1800" spc="0">
                <a:latin typeface="Arial"/>
                <a:cs typeface="Arial"/>
              </a:rPr>
              <a:t>fla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fals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…</a:t>
            </a:r>
            <a:r>
              <a:rPr dirty="0" smtClean="0" sz="1800" spc="4">
                <a:latin typeface="Arial"/>
                <a:cs typeface="Arial"/>
              </a:rPr>
              <a:t>..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fla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9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false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mes[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4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…</a:t>
            </a:r>
            <a:r>
              <a:rPr dirty="0" smtClean="0" sz="1800" spc="4">
                <a:latin typeface="Arial"/>
                <a:cs typeface="Arial"/>
              </a:rPr>
              <a:t>...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mes[</a:t>
            </a:r>
            <a:r>
              <a:rPr dirty="0" smtClean="0" sz="1800" spc="-4">
                <a:latin typeface="Arial"/>
                <a:cs typeface="Arial"/>
              </a:rPr>
              <a:t>4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752" y="4317420"/>
            <a:ext cx="871448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g[]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0">
                <a:latin typeface="Arial"/>
                <a:cs typeface="Arial"/>
              </a:rPr>
              <a:t>do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e[]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4317420"/>
            <a:ext cx="24020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mes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4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4" y="4619172"/>
            <a:ext cx="6538315" cy="5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{1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6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7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4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6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7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-4">
                <a:latin typeface="Arial"/>
                <a:cs typeface="Arial"/>
              </a:rPr>
              <a:t>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[</a:t>
            </a:r>
            <a:r>
              <a:rPr dirty="0" smtClean="0" sz="1800" spc="-4">
                <a:latin typeface="Arial"/>
                <a:cs typeface="Arial"/>
              </a:rPr>
              <a:t>3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4</a:t>
            </a:r>
            <a:r>
              <a:rPr dirty="0" smtClean="0" sz="1800" spc="4">
                <a:latin typeface="Arial"/>
                <a:cs typeface="Arial"/>
              </a:rPr>
              <a:t>.</a:t>
            </a: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552" y="5222930"/>
            <a:ext cx="249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752" y="5222930"/>
            <a:ext cx="49632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[][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-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marks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{{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4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-4">
                <a:latin typeface="Arial"/>
                <a:cs typeface="Arial"/>
              </a:rPr>
              <a:t>20</a:t>
            </a:r>
            <a:r>
              <a:rPr dirty="0" smtClean="0" sz="1800" spc="0">
                <a:latin typeface="Arial"/>
                <a:cs typeface="Arial"/>
              </a:rPr>
              <a:t>},{</a:t>
            </a:r>
            <a:r>
              <a:rPr dirty="0" smtClean="0" sz="1800" spc="-4">
                <a:latin typeface="Arial"/>
                <a:cs typeface="Arial"/>
              </a:rPr>
              <a:t>25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-4">
                <a:latin typeface="Arial"/>
                <a:cs typeface="Arial"/>
              </a:rPr>
              <a:t>56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-4">
                <a:latin typeface="Arial"/>
                <a:cs typeface="Arial"/>
              </a:rPr>
              <a:t>57</a:t>
            </a:r>
            <a:r>
              <a:rPr dirty="0" smtClean="0" sz="1800" spc="0">
                <a:latin typeface="Arial"/>
                <a:cs typeface="Arial"/>
              </a:rPr>
              <a:t>},{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-4">
                <a:latin typeface="Arial"/>
                <a:cs typeface="Arial"/>
              </a:rPr>
              <a:t>89</a:t>
            </a:r>
            <a:r>
              <a:rPr dirty="0" smtClean="0" sz="1800" spc="4">
                <a:latin typeface="Arial"/>
                <a:cs typeface="Arial"/>
              </a:rPr>
              <a:t>,</a:t>
            </a:r>
            <a:r>
              <a:rPr dirty="0" smtClean="0" sz="1800" spc="-4">
                <a:latin typeface="Arial"/>
                <a:cs typeface="Arial"/>
              </a:rPr>
              <a:t>94</a:t>
            </a:r>
            <a:r>
              <a:rPr dirty="0" smtClean="0" sz="1800" spc="0"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94" y="5524682"/>
            <a:ext cx="1766493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7559">
              <a:lnSpc>
                <a:spcPct val="108796"/>
              </a:lnSpc>
              <a:spcBef>
                <a:spcPts val="420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25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10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0587" y="5524682"/>
            <a:ext cx="1766366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40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7559">
              <a:lnSpc>
                <a:spcPct val="108796"/>
              </a:lnSpc>
              <a:spcBef>
                <a:spcPts val="420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56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89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1729" y="5524682"/>
            <a:ext cx="1391624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 marR="5140">
              <a:lnSpc>
                <a:spcPct val="95825"/>
              </a:lnSpc>
              <a:spcBef>
                <a:spcPts val="305"/>
              </a:spcBef>
            </a:pPr>
            <a:r>
              <a:rPr dirty="0" smtClean="0" sz="1800" spc="0">
                <a:latin typeface="Arial"/>
                <a:cs typeface="Arial"/>
              </a:rPr>
              <a:t>marks[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4">
                <a:latin typeface="Arial"/>
                <a:cs typeface="Arial"/>
              </a:rPr>
              <a:t>][</a:t>
            </a:r>
            <a:r>
              <a:rPr dirty="0" smtClean="0" sz="1800" spc="-4">
                <a:latin typeface="Arial"/>
                <a:cs typeface="Arial"/>
              </a:rPr>
              <a:t>2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3141" y="5524682"/>
            <a:ext cx="376224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20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dirty="0" smtClean="0" sz="1800" spc="-4">
                <a:latin typeface="Arial"/>
                <a:cs typeface="Arial"/>
              </a:rPr>
              <a:t>57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305"/>
              </a:spcBef>
            </a:pPr>
            <a:r>
              <a:rPr dirty="0" smtClean="0" sz="1800" spc="-4">
                <a:latin typeface="Arial"/>
                <a:cs typeface="Arial"/>
              </a:rPr>
              <a:t>94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796534" y="3133344"/>
            <a:ext cx="1241043" cy="1448561"/>
          </a:xfrm>
          <a:custGeom>
            <a:avLst/>
            <a:gdLst/>
            <a:ahLst/>
            <a:cxnLst/>
            <a:rect l="l" t="t" r="r" b="b"/>
            <a:pathLst>
              <a:path w="1241043" h="1448561">
                <a:moveTo>
                  <a:pt x="1221359" y="0"/>
                </a:moveTo>
                <a:lnTo>
                  <a:pt x="1170813" y="59054"/>
                </a:lnTo>
                <a:lnTo>
                  <a:pt x="1190497" y="75818"/>
                </a:lnTo>
                <a:lnTo>
                  <a:pt x="1241043" y="16763"/>
                </a:lnTo>
                <a:lnTo>
                  <a:pt x="1221359" y="0"/>
                </a:lnTo>
                <a:close/>
              </a:path>
              <a:path w="1241043" h="1448561">
                <a:moveTo>
                  <a:pt x="1154048" y="78739"/>
                </a:moveTo>
                <a:lnTo>
                  <a:pt x="1103502" y="137794"/>
                </a:lnTo>
                <a:lnTo>
                  <a:pt x="1123188" y="154685"/>
                </a:lnTo>
                <a:lnTo>
                  <a:pt x="1173734" y="95503"/>
                </a:lnTo>
                <a:lnTo>
                  <a:pt x="1154048" y="78739"/>
                </a:lnTo>
                <a:close/>
              </a:path>
              <a:path w="1241043" h="1448561">
                <a:moveTo>
                  <a:pt x="1086739" y="157479"/>
                </a:moveTo>
                <a:lnTo>
                  <a:pt x="1036192" y="216534"/>
                </a:lnTo>
                <a:lnTo>
                  <a:pt x="1055877" y="233425"/>
                </a:lnTo>
                <a:lnTo>
                  <a:pt x="1106423" y="174370"/>
                </a:lnTo>
                <a:lnTo>
                  <a:pt x="1086739" y="157479"/>
                </a:lnTo>
                <a:close/>
              </a:path>
              <a:path w="1241043" h="1448561">
                <a:moveTo>
                  <a:pt x="1019301" y="236219"/>
                </a:moveTo>
                <a:lnTo>
                  <a:pt x="968883" y="295401"/>
                </a:lnTo>
                <a:lnTo>
                  <a:pt x="988567" y="312165"/>
                </a:lnTo>
                <a:lnTo>
                  <a:pt x="1038987" y="253110"/>
                </a:lnTo>
                <a:lnTo>
                  <a:pt x="1019301" y="236219"/>
                </a:lnTo>
                <a:close/>
              </a:path>
              <a:path w="1241043" h="1448561">
                <a:moveTo>
                  <a:pt x="951991" y="315086"/>
                </a:moveTo>
                <a:lnTo>
                  <a:pt x="901445" y="374141"/>
                </a:lnTo>
                <a:lnTo>
                  <a:pt x="921131" y="390905"/>
                </a:lnTo>
                <a:lnTo>
                  <a:pt x="971676" y="331850"/>
                </a:lnTo>
                <a:lnTo>
                  <a:pt x="951991" y="315086"/>
                </a:lnTo>
                <a:close/>
              </a:path>
              <a:path w="1241043" h="1448561">
                <a:moveTo>
                  <a:pt x="884682" y="393826"/>
                </a:moveTo>
                <a:lnTo>
                  <a:pt x="834136" y="452881"/>
                </a:lnTo>
                <a:lnTo>
                  <a:pt x="853820" y="469772"/>
                </a:lnTo>
                <a:lnTo>
                  <a:pt x="904366" y="410590"/>
                </a:lnTo>
                <a:lnTo>
                  <a:pt x="884682" y="393826"/>
                </a:lnTo>
                <a:close/>
              </a:path>
              <a:path w="1241043" h="1448561">
                <a:moveTo>
                  <a:pt x="817371" y="472566"/>
                </a:moveTo>
                <a:lnTo>
                  <a:pt x="766825" y="531621"/>
                </a:lnTo>
                <a:lnTo>
                  <a:pt x="786511" y="548512"/>
                </a:lnTo>
                <a:lnTo>
                  <a:pt x="837057" y="489457"/>
                </a:lnTo>
                <a:lnTo>
                  <a:pt x="817371" y="472566"/>
                </a:lnTo>
                <a:close/>
              </a:path>
              <a:path w="1241043" h="1448561">
                <a:moveTo>
                  <a:pt x="749935" y="551306"/>
                </a:moveTo>
                <a:lnTo>
                  <a:pt x="699515" y="610488"/>
                </a:lnTo>
                <a:lnTo>
                  <a:pt x="719200" y="627252"/>
                </a:lnTo>
                <a:lnTo>
                  <a:pt x="769619" y="568197"/>
                </a:lnTo>
                <a:lnTo>
                  <a:pt x="749935" y="551306"/>
                </a:lnTo>
                <a:close/>
              </a:path>
              <a:path w="1241043" h="1448561">
                <a:moveTo>
                  <a:pt x="682625" y="630173"/>
                </a:moveTo>
                <a:lnTo>
                  <a:pt x="632078" y="689228"/>
                </a:lnTo>
                <a:lnTo>
                  <a:pt x="651763" y="705992"/>
                </a:lnTo>
                <a:lnTo>
                  <a:pt x="702310" y="646937"/>
                </a:lnTo>
                <a:lnTo>
                  <a:pt x="682625" y="630173"/>
                </a:lnTo>
                <a:close/>
              </a:path>
              <a:path w="1241043" h="1448561">
                <a:moveTo>
                  <a:pt x="615314" y="708913"/>
                </a:moveTo>
                <a:lnTo>
                  <a:pt x="564768" y="767968"/>
                </a:lnTo>
                <a:lnTo>
                  <a:pt x="584453" y="784859"/>
                </a:lnTo>
                <a:lnTo>
                  <a:pt x="635000" y="725677"/>
                </a:lnTo>
                <a:lnTo>
                  <a:pt x="615314" y="708913"/>
                </a:lnTo>
                <a:close/>
              </a:path>
              <a:path w="1241043" h="1448561">
                <a:moveTo>
                  <a:pt x="548004" y="787653"/>
                </a:moveTo>
                <a:lnTo>
                  <a:pt x="497458" y="846708"/>
                </a:lnTo>
                <a:lnTo>
                  <a:pt x="517143" y="863599"/>
                </a:lnTo>
                <a:lnTo>
                  <a:pt x="567689" y="804544"/>
                </a:lnTo>
                <a:lnTo>
                  <a:pt x="548004" y="787653"/>
                </a:lnTo>
                <a:close/>
              </a:path>
              <a:path w="1241043" h="1448561">
                <a:moveTo>
                  <a:pt x="480567" y="866393"/>
                </a:moveTo>
                <a:lnTo>
                  <a:pt x="430149" y="925448"/>
                </a:lnTo>
                <a:lnTo>
                  <a:pt x="449833" y="942339"/>
                </a:lnTo>
                <a:lnTo>
                  <a:pt x="500252" y="883284"/>
                </a:lnTo>
                <a:lnTo>
                  <a:pt x="480567" y="866393"/>
                </a:lnTo>
                <a:close/>
              </a:path>
              <a:path w="1241043" h="1448561">
                <a:moveTo>
                  <a:pt x="413257" y="945260"/>
                </a:moveTo>
                <a:lnTo>
                  <a:pt x="362712" y="1004315"/>
                </a:lnTo>
                <a:lnTo>
                  <a:pt x="382396" y="1021079"/>
                </a:lnTo>
                <a:lnTo>
                  <a:pt x="432942" y="962024"/>
                </a:lnTo>
                <a:lnTo>
                  <a:pt x="413257" y="945260"/>
                </a:lnTo>
                <a:close/>
              </a:path>
              <a:path w="1241043" h="1448561">
                <a:moveTo>
                  <a:pt x="345948" y="1024000"/>
                </a:moveTo>
                <a:lnTo>
                  <a:pt x="295401" y="1083055"/>
                </a:lnTo>
                <a:lnTo>
                  <a:pt x="315087" y="1099819"/>
                </a:lnTo>
                <a:lnTo>
                  <a:pt x="365632" y="1040764"/>
                </a:lnTo>
                <a:lnTo>
                  <a:pt x="345948" y="1024000"/>
                </a:lnTo>
                <a:close/>
              </a:path>
              <a:path w="1241043" h="1448561">
                <a:moveTo>
                  <a:pt x="278638" y="1102740"/>
                </a:moveTo>
                <a:lnTo>
                  <a:pt x="228091" y="1161795"/>
                </a:lnTo>
                <a:lnTo>
                  <a:pt x="247776" y="1178686"/>
                </a:lnTo>
                <a:lnTo>
                  <a:pt x="298323" y="1119631"/>
                </a:lnTo>
                <a:lnTo>
                  <a:pt x="278638" y="1102740"/>
                </a:lnTo>
                <a:close/>
              </a:path>
              <a:path w="1241043" h="1448561">
                <a:moveTo>
                  <a:pt x="211200" y="1181480"/>
                </a:moveTo>
                <a:lnTo>
                  <a:pt x="160781" y="1240535"/>
                </a:lnTo>
                <a:lnTo>
                  <a:pt x="180466" y="1257426"/>
                </a:lnTo>
                <a:lnTo>
                  <a:pt x="230886" y="1198371"/>
                </a:lnTo>
                <a:lnTo>
                  <a:pt x="211200" y="1181480"/>
                </a:lnTo>
                <a:close/>
              </a:path>
              <a:path w="1241043" h="1448561">
                <a:moveTo>
                  <a:pt x="143890" y="1260220"/>
                </a:moveTo>
                <a:lnTo>
                  <a:pt x="93344" y="1319402"/>
                </a:lnTo>
                <a:lnTo>
                  <a:pt x="113029" y="1336166"/>
                </a:lnTo>
                <a:lnTo>
                  <a:pt x="163575" y="1277111"/>
                </a:lnTo>
                <a:lnTo>
                  <a:pt x="143890" y="1260220"/>
                </a:lnTo>
                <a:close/>
              </a:path>
              <a:path w="1241043" h="1448561">
                <a:moveTo>
                  <a:pt x="40672" y="1381067"/>
                </a:moveTo>
                <a:lnTo>
                  <a:pt x="20954" y="1364233"/>
                </a:lnTo>
                <a:lnTo>
                  <a:pt x="0" y="1448561"/>
                </a:lnTo>
                <a:lnTo>
                  <a:pt x="80010" y="1414652"/>
                </a:lnTo>
                <a:lnTo>
                  <a:pt x="60336" y="1397856"/>
                </a:lnTo>
                <a:lnTo>
                  <a:pt x="51942" y="1407667"/>
                </a:lnTo>
                <a:lnTo>
                  <a:pt x="32257" y="1390903"/>
                </a:lnTo>
                <a:lnTo>
                  <a:pt x="40672" y="1381067"/>
                </a:lnTo>
                <a:close/>
              </a:path>
              <a:path w="1241043" h="1448561">
                <a:moveTo>
                  <a:pt x="32257" y="1390903"/>
                </a:moveTo>
                <a:lnTo>
                  <a:pt x="51942" y="1407667"/>
                </a:lnTo>
                <a:lnTo>
                  <a:pt x="60336" y="1397856"/>
                </a:lnTo>
                <a:lnTo>
                  <a:pt x="96265" y="1355851"/>
                </a:lnTo>
                <a:lnTo>
                  <a:pt x="76580" y="1339087"/>
                </a:lnTo>
                <a:lnTo>
                  <a:pt x="40672" y="1381067"/>
                </a:lnTo>
                <a:lnTo>
                  <a:pt x="32257" y="1390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61992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44" b="1">
                <a:latin typeface="Arial"/>
                <a:cs typeface="Arial"/>
              </a:rPr>
              <a:t>1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41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Arra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0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1577371"/>
            <a:ext cx="18840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40" y="1994304"/>
            <a:ext cx="1199234" cy="28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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594" y="1994304"/>
            <a:ext cx="172576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1753" y="1994304"/>
            <a:ext cx="69912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7174" y="2248154"/>
            <a:ext cx="1315078" cy="802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onside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9652" y="2248154"/>
            <a:ext cx="2000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94" y="2360565"/>
            <a:ext cx="1622195" cy="101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18750"/>
              </a:lnSpc>
              <a:spcBef>
                <a:spcPts val="469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2726325"/>
            <a:ext cx="7003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data[]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1775" y="2726325"/>
            <a:ext cx="19464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{1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,6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8,9,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4,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0636" y="2796565"/>
            <a:ext cx="25907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49360" y="2796565"/>
            <a:ext cx="24983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7174" y="3071367"/>
            <a:ext cx="1992769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5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406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baseline="3034" sz="2700" spc="406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  <a:p>
            <a:pPr marL="12700" marR="481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mtClean="0" baseline="1517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398" y="3092085"/>
            <a:ext cx="4140409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0;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data.lengt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++)</a:t>
            </a:r>
            <a:endParaRPr sz="2000">
              <a:latin typeface="Arial"/>
              <a:cs typeface="Arial"/>
            </a:endParaRPr>
          </a:p>
          <a:p>
            <a:pPr marL="1124077">
              <a:lnSpc>
                <a:spcPct val="95825"/>
              </a:lnSpc>
              <a:spcBef>
                <a:spcPts val="472"/>
              </a:spcBef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println(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i]);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0" y="3823986"/>
            <a:ext cx="3734345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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4555506"/>
            <a:ext cx="10487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ntax</a:t>
            </a:r>
            <a:r>
              <a:rPr dirty="0" smtClean="0" sz="2000" spc="5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7375" y="4555506"/>
            <a:ext cx="53938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y&gt;</a:t>
            </a:r>
            <a:r>
              <a:rPr dirty="0" smtClean="0" sz="2000" spc="5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&lt;variable&gt;</a:t>
            </a:r>
            <a:r>
              <a:rPr dirty="0" smtClean="0" sz="20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me&gt;)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012" y="5252482"/>
            <a:ext cx="11938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4866" y="5557333"/>
            <a:ext cx="715228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for(int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266" y="5557333"/>
            <a:ext cx="3308525" cy="889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data[]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2000" spc="5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{1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,6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8,9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4,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data)</a:t>
            </a:r>
            <a:endParaRPr sz="2000">
              <a:latin typeface="Arial"/>
              <a:cs typeface="Arial"/>
            </a:endParaRPr>
          </a:p>
          <a:p>
            <a:pPr marL="92748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stem.out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intln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30214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1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3751" y="236845"/>
            <a:ext cx="32000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401" y="1510944"/>
            <a:ext cx="2373506" cy="80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25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1014" y="1920239"/>
            <a:ext cx="12996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UT&gt;&gt;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801" y="2334387"/>
            <a:ext cx="62086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publ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227" y="2334387"/>
            <a:ext cx="553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7881" y="2334387"/>
            <a:ext cx="4541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2280" y="2334387"/>
            <a:ext cx="17814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main(S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[]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g</a:t>
            </a:r>
            <a:r>
              <a:rPr dirty="0" smtClean="0" baseline="3034" sz="2700" spc="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5917" y="2468879"/>
            <a:ext cx="1967929" cy="3272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609">
              <a:lnSpc>
                <a:spcPts val="2160"/>
              </a:lnSpc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1517" sz="27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227" y="2883027"/>
            <a:ext cx="9574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b</a:t>
            </a:r>
            <a:r>
              <a:rPr dirty="0" smtClean="0" baseline="3034" sz="2700" spc="0">
                <a:latin typeface="Calibri"/>
                <a:cs typeface="Calibri"/>
              </a:rPr>
              <a:t>oole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2280" y="2883027"/>
            <a:ext cx="6555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flags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7062" y="2883027"/>
            <a:ext cx="4562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1462" y="2883027"/>
            <a:ext cx="1134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boolea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[5];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227" y="3432048"/>
            <a:ext cx="4157827" cy="1076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-1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Usi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ut.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1”);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r(int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=0;</a:t>
            </a:r>
            <a:r>
              <a:rPr dirty="0" smtClean="0" baseline="1517" sz="2700" spc="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fla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s.l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25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800">
              <a:latin typeface="Calibri"/>
              <a:cs typeface="Calibri"/>
            </a:endParaRPr>
          </a:p>
          <a:p>
            <a:pPr marL="927354" marR="34289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(flags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]);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4803902"/>
            <a:ext cx="5987948" cy="162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-2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Usi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ach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84152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ut.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2”);</a:t>
            </a:r>
            <a:endParaRPr sz="1800">
              <a:latin typeface="Calibri"/>
              <a:cs typeface="Calibri"/>
            </a:endParaRPr>
          </a:p>
          <a:p>
            <a:pPr marL="1841525" marR="34289">
              <a:lnSpc>
                <a:spcPts val="2160"/>
              </a:lnSpc>
            </a:pP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fla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  <a:p>
            <a:pPr marL="2756179" marR="34289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(k);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-4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9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ass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30214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1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3751" y="236845"/>
            <a:ext cx="32000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01" y="1344167"/>
            <a:ext cx="2373351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Fi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Name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801" y="2167128"/>
            <a:ext cx="62086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publ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227" y="2167128"/>
            <a:ext cx="553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881" y="2167128"/>
            <a:ext cx="4541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2280" y="2167128"/>
            <a:ext cx="17814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main(S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[]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g</a:t>
            </a:r>
            <a:r>
              <a:rPr dirty="0" smtClean="0" baseline="3034" sz="2700" spc="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029" y="2175255"/>
            <a:ext cx="1998866" cy="354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227" y="2715539"/>
            <a:ext cx="76602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g[]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881" y="2715539"/>
            <a:ext cx="85175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280" y="2715539"/>
            <a:ext cx="140054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ing[5];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227" y="3264662"/>
            <a:ext cx="4061795" cy="1077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-1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Usi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1"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=0;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.len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800">
              <a:latin typeface="Calibri"/>
              <a:cs typeface="Calibri"/>
            </a:endParaRPr>
          </a:p>
          <a:p>
            <a:pPr marL="927354" marR="34289">
              <a:lnSpc>
                <a:spcPts val="2160"/>
              </a:lnSpc>
            </a:pP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em.out.pr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4636516"/>
            <a:ext cx="5890620" cy="1625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-2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endParaRPr sz="1800">
              <a:latin typeface="Calibri"/>
              <a:cs typeface="Calibri"/>
            </a:endParaRPr>
          </a:p>
          <a:p>
            <a:pPr marL="184152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2"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841525" marR="34289">
              <a:lnSpc>
                <a:spcPts val="2160"/>
              </a:lnSpc>
            </a:pP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or(Str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756179" marR="34289">
              <a:lnSpc>
                <a:spcPts val="2160"/>
              </a:lnSpc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out.pr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-14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9F3EC-7D0E-46FA-A19A-6F2155F12EBD}"/>
</file>

<file path=customXml/itemProps2.xml><?xml version="1.0" encoding="utf-8"?>
<ds:datastoreItem xmlns:ds="http://schemas.openxmlformats.org/officeDocument/2006/customXml" ds:itemID="{0B790C6A-1A09-4A5D-A5AC-348DA2719D4F}"/>
</file>

<file path=customXml/itemProps3.xml><?xml version="1.0" encoding="utf-8"?>
<ds:datastoreItem xmlns:ds="http://schemas.openxmlformats.org/officeDocument/2006/customXml" ds:itemID="{8427E175-198E-4F86-8B24-33CB35B95B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