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viewProps" Target="viewProps.xml"/><Relationship Id="rId21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theme" Target="theme/theme1.xml"/><Relationship Id="rId16" Type="http://schemas.openxmlformats.org/officeDocument/2006/relationships/slide" Target="slides/slide11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tableStyles" Target="tableStyles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customXml" Target="../customXml/item1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

</file>

<file path=ppt/slides/_rels/slide1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

</file>

<file path=ppt/slides/_rels/slide1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java.sun.com/j2se/1.4.2/docs/api/java/util/Arrays.htmlbinarySearch(short[],%20short)" TargetMode="External"/><Relationship Id="rId3" Type="http://schemas.openxmlformats.org/officeDocument/2006/relationships/hyperlink" Target="http://java.sun.com/j2se/1.4.2/docs/api/java/util/Arrays.htmlbinarySearch(java.lang.Object[],%20java.lang.Object,%20java.util.Comparator)" TargetMode="External"/><Relationship Id="rId4" Type="http://schemas.openxmlformats.org/officeDocument/2006/relationships/hyperlink" Target="http://java.sun.com/j2se/1.4.2/docs/api/java/lang/Object.html" TargetMode="External"/><Relationship Id="rId5" Type="http://schemas.openxmlformats.org/officeDocument/2006/relationships/hyperlink" Target="http://java.sun.com/j2se/1.4.2/docs/api/java/lang/Object.html" TargetMode="External"/><Relationship Id="rId6" Type="http://schemas.openxmlformats.org/officeDocument/2006/relationships/hyperlink" Target="http://java.sun.com/j2se/1.4.2/docs/api/java/util/Comparator.html" TargetMode="External"/><Relationship Id="rId7" Type="http://schemas.openxmlformats.org/officeDocument/2006/relationships/hyperlink" Target="http://java.sun.com/j2se/1.4.2/docs/api/java/util/Arrays.htmlbinarySearch(java.lang.Object[],%20java.lang.Object)" TargetMode="External"/><Relationship Id="rId8" Type="http://schemas.openxmlformats.org/officeDocument/2006/relationships/hyperlink" Target="http://java.sun.com/j2se/1.4.2/docs/api/java/lang/Object.html" TargetMode="External"/><Relationship Id="rId9" Type="http://schemas.openxmlformats.org/officeDocument/2006/relationships/hyperlink" Target="http://java.sun.com/j2se/1.4.2/docs/api/java/lang/Object.html" TargetMode="External"/><Relationship Id="rId10" Type="http://schemas.openxmlformats.org/officeDocument/2006/relationships/hyperlink" Target="http://java.sun.com/j2se/1.4.2/docs/api/java/util/Arrays.htmlbinarySearch(long[],%20long)" TargetMode="External"/><Relationship Id="rId11" Type="http://schemas.openxmlformats.org/officeDocument/2006/relationships/hyperlink" Target="http://java.sun.com/j2se/1.4.2/docs/api/java/util/Arrays.htmlbinarySearch(int[],%20int)" TargetMode="External"/><Relationship Id="rId12" Type="http://schemas.openxmlformats.org/officeDocument/2006/relationships/hyperlink" Target="http://java.sun.com/j2se/1.4.2/docs/api/java/util/Arrays.htmlbinarySearch(float[],%20float)" TargetMode="External"/><Relationship Id="rId13" Type="http://schemas.openxmlformats.org/officeDocument/2006/relationships/hyperlink" Target="http://java.sun.com/j2se/1.4.2/docs/api/java/util/Arrays.htmlbinarySearch(double[],%20double)" TargetMode="External"/><Relationship Id="rId14" Type="http://schemas.openxmlformats.org/officeDocument/2006/relationships/hyperlink" Target="http://java.sun.com/j2se/1.4.2/docs/api/java/util/Arrays.htmlbinarySearch(char[],%20char)" TargetMode="External"/><Relationship Id="rId15" Type="http://schemas.openxmlformats.org/officeDocument/2006/relationships/hyperlink" Target="http://java.sun.com/j2se/1.4.2/docs/api/java/util/Arrays.htmlbinarySearch(byte[],%20byte)" TargetMode="External"/><Relationship Id="rId16" Type="http://schemas.openxmlformats.org/officeDocument/2006/relationships/image" Target="../media/image3.jp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java.sun.com/j2se/1.4.2/docs/api/java/util/Arrays.htmlequals(short[],%20short[])" TargetMode="External"/><Relationship Id="rId3" Type="http://schemas.openxmlformats.org/officeDocument/2006/relationships/hyperlink" Target="http://java.sun.com/j2se/1.4.2/docs/api/java/lang/Object.html" TargetMode="External"/><Relationship Id="rId4" Type="http://schemas.openxmlformats.org/officeDocument/2006/relationships/hyperlink" Target="http://java.sun.com/j2se/1.4.2/docs/api/java/lang/Object.html" TargetMode="External"/><Relationship Id="rId5" Type="http://schemas.openxmlformats.org/officeDocument/2006/relationships/hyperlink" Target="http://java.sun.com/j2se/1.4.2/docs/api/java/util/Arrays.htmlequals(java.lang.Object[],%20java.lang.Object[])" TargetMode="External"/><Relationship Id="rId6" Type="http://schemas.openxmlformats.org/officeDocument/2006/relationships/hyperlink" Target="http://java.sun.com/j2se/1.4.2/docs/api/java/util/Arrays.htmlequals(long[],%20long[])" TargetMode="External"/><Relationship Id="rId7" Type="http://schemas.openxmlformats.org/officeDocument/2006/relationships/hyperlink" Target="http://java.sun.com/j2se/1.4.2/docs/api/java/util/Arrays.htmlequals(int[],%20int[])" TargetMode="External"/><Relationship Id="rId8" Type="http://schemas.openxmlformats.org/officeDocument/2006/relationships/hyperlink" Target="http://java.sun.com/j2se/1.4.2/docs/api/java/util/Arrays.htmlequals(float[],%20float[])" TargetMode="External"/><Relationship Id="rId9" Type="http://schemas.openxmlformats.org/officeDocument/2006/relationships/hyperlink" Target="http://java.sun.com/j2se/1.4.2/docs/api/java/util/Arrays.htmlequals(double[],%20double[])" TargetMode="External"/><Relationship Id="rId10" Type="http://schemas.openxmlformats.org/officeDocument/2006/relationships/hyperlink" Target="http://java.sun.com/j2se/1.4.2/docs/api/java/util/Arrays.htmlequals(char[],%20char[])" TargetMode="External"/><Relationship Id="rId11" Type="http://schemas.openxmlformats.org/officeDocument/2006/relationships/hyperlink" Target="http://java.sun.com/j2se/1.4.2/docs/api/java/util/Arrays.htmlequals(byte[],%20byte[])" TargetMode="External"/><Relationship Id="rId12" Type="http://schemas.openxmlformats.org/officeDocument/2006/relationships/hyperlink" Target="http://java.sun.com/j2se/1.4.2/docs/api/java/util/Arrays.htmlequals(boolean[],%20boolean[])" TargetMode="External"/><Relationship Id="rId13" Type="http://schemas.openxmlformats.org/officeDocument/2006/relationships/image" Target="../media/image4.jp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java.sun.com/j2se/1.4.2/docs/api/java/util/Arrays.htmlfill(float[],%20float)" TargetMode="External"/><Relationship Id="rId3" Type="http://schemas.openxmlformats.org/officeDocument/2006/relationships/hyperlink" Target="http://java.sun.com/j2se/1.4.2/docs/api/java/util/Arrays.htmlfill(double[],%20int,%20int,%20double)" TargetMode="External"/><Relationship Id="rId4" Type="http://schemas.openxmlformats.org/officeDocument/2006/relationships/hyperlink" Target="http://java.sun.com/j2se/1.4.2/docs/api/java/util/Arrays.htmlfill(double[],%20double)" TargetMode="External"/><Relationship Id="rId5" Type="http://schemas.openxmlformats.org/officeDocument/2006/relationships/hyperlink" Target="http://java.sun.com/j2se/1.4.2/docs/api/java/util/Arrays.htmlfill(char[],%20int,%20int,%20char)" TargetMode="External"/><Relationship Id="rId6" Type="http://schemas.openxmlformats.org/officeDocument/2006/relationships/hyperlink" Target="http://java.sun.com/j2se/1.4.2/docs/api/java/util/Arrays.htmlfill(char[],%20char)" TargetMode="External"/><Relationship Id="rId7" Type="http://schemas.openxmlformats.org/officeDocument/2006/relationships/hyperlink" Target="http://java.sun.com/j2se/1.4.2/docs/api/java/util/Arrays.htmlfill(byte[],%20int,%20int,%20byte)" TargetMode="External"/><Relationship Id="rId8" Type="http://schemas.openxmlformats.org/officeDocument/2006/relationships/hyperlink" Target="http://java.sun.com/j2se/1.4.2/docs/api/java/util/Arrays.htmlfill(byte[],%20byte)" TargetMode="External"/><Relationship Id="rId9" Type="http://schemas.openxmlformats.org/officeDocument/2006/relationships/hyperlink" Target="http://java.sun.com/j2se/1.4.2/docs/api/java/util/Arrays.htmlfill(boolean[],%20int,%20int,%20boolean)" TargetMode="External"/><Relationship Id="rId10" Type="http://schemas.openxmlformats.org/officeDocument/2006/relationships/hyperlink" Target="http://java.sun.com/j2se/1.4.2/docs/api/java/util/Arrays.htmlfill(boolean[],%20boolean)" TargetMode="External"/><Relationship Id="rId11" Type="http://schemas.openxmlformats.org/officeDocument/2006/relationships/image" Target="../media/image5.jp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java.sun.com/j2se/1.4.2/docs/api/java/util/Arrays.htmlfill(short[],%20short)" TargetMode="External"/><Relationship Id="rId3" Type="http://schemas.openxmlformats.org/officeDocument/2006/relationships/hyperlink" Target="http://java.sun.com/j2se/1.4.2/docs/api/java/util/Arrays.htmlfill(short[],%20int,%20int,%20short)" TargetMode="External"/><Relationship Id="rId4" Type="http://schemas.openxmlformats.org/officeDocument/2006/relationships/hyperlink" Target="http://java.sun.com/j2se/1.4.2/docs/api/java/util/Arrays.htmlfill(java.lang.Object[],%20java.lang.Object)" TargetMode="External"/><Relationship Id="rId5" Type="http://schemas.openxmlformats.org/officeDocument/2006/relationships/hyperlink" Target="http://java.sun.com/j2se/1.4.2/docs/api/java/lang/Object.html" TargetMode="External"/><Relationship Id="rId6" Type="http://schemas.openxmlformats.org/officeDocument/2006/relationships/hyperlink" Target="http://java.sun.com/j2se/1.4.2/docs/api/java/lang/Object.html" TargetMode="External"/><Relationship Id="rId7" Type="http://schemas.openxmlformats.org/officeDocument/2006/relationships/hyperlink" Target="http://java.sun.com/j2se/1.4.2/docs/api/java/lang/Object.html" TargetMode="External"/><Relationship Id="rId8" Type="http://schemas.openxmlformats.org/officeDocument/2006/relationships/hyperlink" Target="http://java.sun.com/j2se/1.4.2/docs/api/java/util/Arrays.htmlfill(java.lang.Object[],%20int,%20int,%20java.lang.Object)" TargetMode="External"/><Relationship Id="rId9" Type="http://schemas.openxmlformats.org/officeDocument/2006/relationships/hyperlink" Target="http://java.sun.com/j2se/1.4.2/docs/api/java/util/Arrays.htmlfill(long[],%20long)" TargetMode="External"/><Relationship Id="rId10" Type="http://schemas.openxmlformats.org/officeDocument/2006/relationships/hyperlink" Target="http://java.sun.com/j2se/1.4.2/docs/api/java/util/Arrays.htmlfill(long[],%20int,%20int,%20long)" TargetMode="External"/><Relationship Id="rId11" Type="http://schemas.openxmlformats.org/officeDocument/2006/relationships/hyperlink" Target="http://java.sun.com/j2se/1.4.2/docs/api/java/util/Arrays.htmlfill(int[],%20int,%20int,%20int)" TargetMode="External"/><Relationship Id="rId12" Type="http://schemas.openxmlformats.org/officeDocument/2006/relationships/hyperlink" Target="http://java.sun.com/j2se/1.4.2/docs/api/java/util/Arrays.htmlfill(int[],%20int)" TargetMode="External"/><Relationship Id="rId13" Type="http://schemas.openxmlformats.org/officeDocument/2006/relationships/hyperlink" Target="http://java.sun.com/j2se/1.4.2/docs/api/java/util/Arrays.htmlfill(float[],%20int,%20int,%20float)" TargetMode="External"/><Relationship Id="rId14" Type="http://schemas.openxmlformats.org/officeDocument/2006/relationships/hyperlink" Target="http://java.sun.com/j2se/1.4.2/docs/api/java/lang/Object.html" TargetMode="External"/><Relationship Id="rId15" Type="http://schemas.openxmlformats.org/officeDocument/2006/relationships/image" Target="../media/image6.jp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java.sun.com/j2se/1.4.2/docs/api/java/util/Arrays.htmlsort(int[],%20int,%20int)" TargetMode="External"/><Relationship Id="rId3" Type="http://schemas.openxmlformats.org/officeDocument/2006/relationships/hyperlink" Target="http://java.sun.com/j2se/1.4.2/docs/api/java/util/Arrays.htmlsort(int[])" TargetMode="External"/><Relationship Id="rId4" Type="http://schemas.openxmlformats.org/officeDocument/2006/relationships/hyperlink" Target="http://java.sun.com/j2se/1.4.2/docs/api/java/util/Arrays.htmlsort(float[],%20int,%20int)" TargetMode="External"/><Relationship Id="rId5" Type="http://schemas.openxmlformats.org/officeDocument/2006/relationships/hyperlink" Target="http://java.sun.com/j2se/1.4.2/docs/api/java/util/Arrays.htmlsort(float[])" TargetMode="External"/><Relationship Id="rId6" Type="http://schemas.openxmlformats.org/officeDocument/2006/relationships/hyperlink" Target="http://java.sun.com/j2se/1.4.2/docs/api/java/util/Arrays.htmlsort(double[],%20int,%20int)" TargetMode="External"/><Relationship Id="rId7" Type="http://schemas.openxmlformats.org/officeDocument/2006/relationships/hyperlink" Target="http://java.sun.com/j2se/1.4.2/docs/api/java/util/Arrays.htmlsort(double[])" TargetMode="External"/><Relationship Id="rId8" Type="http://schemas.openxmlformats.org/officeDocument/2006/relationships/hyperlink" Target="http://java.sun.com/j2se/1.4.2/docs/api/java/util/Arrays.htmlsort(char[],%20int,%20int)" TargetMode="External"/><Relationship Id="rId9" Type="http://schemas.openxmlformats.org/officeDocument/2006/relationships/hyperlink" Target="http://java.sun.com/j2se/1.4.2/docs/api/java/util/Arrays.htmlsort(char[])" TargetMode="External"/><Relationship Id="rId10" Type="http://schemas.openxmlformats.org/officeDocument/2006/relationships/hyperlink" Target="http://java.sun.com/j2se/1.4.2/docs/api/java/util/Arrays.htmlsort(byte[],%20int,%20int)" TargetMode="External"/><Relationship Id="rId11" Type="http://schemas.openxmlformats.org/officeDocument/2006/relationships/hyperlink" Target="http://java.sun.com/j2se/1.4.2/docs/api/java/util/Arrays.htmlsort(byte[])" TargetMode="External"/><Relationship Id="rId12" Type="http://schemas.openxmlformats.org/officeDocument/2006/relationships/image" Target="../media/image7.jp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java.sun.com/j2se/1.4.2/docs/api/java/util/Arrays.htmlsort(short[],%20int,%20int)" TargetMode="External"/><Relationship Id="rId3" Type="http://schemas.openxmlformats.org/officeDocument/2006/relationships/hyperlink" Target="http://java.sun.com/j2se/1.4.2/docs/api/java/util/Arrays.htmlsort(short[])" TargetMode="External"/><Relationship Id="rId4" Type="http://schemas.openxmlformats.org/officeDocument/2006/relationships/hyperlink" Target="http://java.sun.com/j2se/1.4.2/docs/api/java/util/Arrays.htmlsort(java.lang.Object[],%20int,%20int,%20java.util.Comparator)" TargetMode="External"/><Relationship Id="rId5" Type="http://schemas.openxmlformats.org/officeDocument/2006/relationships/hyperlink" Target="http://java.sun.com/j2se/1.4.2/docs/api/java/lang/Object.html" TargetMode="External"/><Relationship Id="rId6" Type="http://schemas.openxmlformats.org/officeDocument/2006/relationships/hyperlink" Target="http://java.sun.com/j2se/1.4.2/docs/api/java/util/Arrays.htmlsort(java.lang.Object[],%20int,%20int)" TargetMode="External"/><Relationship Id="rId7" Type="http://schemas.openxmlformats.org/officeDocument/2006/relationships/hyperlink" Target="http://java.sun.com/j2se/1.4.2/docs/api/java/lang/Object.html" TargetMode="External"/><Relationship Id="rId8" Type="http://schemas.openxmlformats.org/officeDocument/2006/relationships/hyperlink" Target="http://java.sun.com/j2se/1.4.2/docs/api/java/util/Comparator.html" TargetMode="External"/><Relationship Id="rId9" Type="http://schemas.openxmlformats.org/officeDocument/2006/relationships/hyperlink" Target="http://java.sun.com/j2se/1.4.2/docs/api/java/util/Arrays.htmlsort(java.lang.Object[],%20java.util.Comparator)" TargetMode="External"/><Relationship Id="rId10" Type="http://schemas.openxmlformats.org/officeDocument/2006/relationships/hyperlink" Target="http://java.sun.com/j2se/1.4.2/docs/api/java/lang/Object.html" TargetMode="External"/><Relationship Id="rId11" Type="http://schemas.openxmlformats.org/officeDocument/2006/relationships/hyperlink" Target="http://java.sun.com/j2se/1.4.2/docs/api/java/util/Arrays.htmlsort(java.lang.Object[])" TargetMode="External"/><Relationship Id="rId12" Type="http://schemas.openxmlformats.org/officeDocument/2006/relationships/hyperlink" Target="http://java.sun.com/j2se/1.4.2/docs/api/java/util/Arrays.htmlsort(long[],%20int,%20int)" TargetMode="External"/><Relationship Id="rId13" Type="http://schemas.openxmlformats.org/officeDocument/2006/relationships/hyperlink" Target="http://java.sun.com/j2se/1.4.2/docs/api/java/util/Arrays.htmlsort(long[])" TargetMode="External"/><Relationship Id="rId14" Type="http://schemas.openxmlformats.org/officeDocument/2006/relationships/hyperlink" Target="http://java.sun.com/j2se/1.4.2/docs/api/java/util/Arrays.htmlsort(java.lang.Object[],%20int,%20int,%20java.util.Comparator)" TargetMode="External"/><Relationship Id="rId15" Type="http://schemas.openxmlformats.org/officeDocument/2006/relationships/hyperlink" Target="http://java.sun.com/j2se/1.4.2/docs/api/java/lang/Object.html" TargetMode="External"/><Relationship Id="rId16" Type="http://schemas.openxmlformats.org/officeDocument/2006/relationships/hyperlink" Target="http://java.sun.com/j2se/1.4.2/docs/api/java/util/Comparator.html" TargetMode="External"/><Relationship Id="rId17" Type="http://schemas.openxmlformats.org/officeDocument/2006/relationships/image" Target="../media/image8.jp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83540" y="465946"/>
            <a:ext cx="143311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opi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159192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1591920"/>
            <a:ext cx="1262919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Arrays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3232" y="1591920"/>
            <a:ext cx="1014112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class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1625" y="1591920"/>
            <a:ext cx="403293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in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0012" y="1591920"/>
            <a:ext cx="947329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Ja</a:t>
            </a:r>
            <a:r>
              <a:rPr dirty="0" smtClean="0" sz="3200" spc="4">
                <a:latin typeface="Arial"/>
                <a:cs typeface="Arial"/>
              </a:rPr>
              <a:t>v</a:t>
            </a:r>
            <a:r>
              <a:rPr dirty="0" smtClean="0" sz="3200" spc="0"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5077968" y="1804162"/>
            <a:ext cx="992505" cy="324865"/>
          </a:xfrm>
          <a:custGeom>
            <a:avLst/>
            <a:gdLst/>
            <a:ahLst/>
            <a:cxnLst/>
            <a:rect l="l" t="t" r="r" b="b"/>
            <a:pathLst>
              <a:path w="992505" h="324865">
                <a:moveTo>
                  <a:pt x="70953" y="42474"/>
                </a:moveTo>
                <a:lnTo>
                  <a:pt x="988695" y="324865"/>
                </a:lnTo>
                <a:lnTo>
                  <a:pt x="992505" y="312674"/>
                </a:lnTo>
                <a:lnTo>
                  <a:pt x="74723" y="30270"/>
                </a:lnTo>
                <a:lnTo>
                  <a:pt x="62611" y="26542"/>
                </a:lnTo>
                <a:lnTo>
                  <a:pt x="58801" y="38735"/>
                </a:lnTo>
                <a:lnTo>
                  <a:pt x="70953" y="42474"/>
                </a:lnTo>
                <a:close/>
              </a:path>
              <a:path w="992505" h="324865">
                <a:moveTo>
                  <a:pt x="74723" y="30270"/>
                </a:moveTo>
                <a:lnTo>
                  <a:pt x="84074" y="0"/>
                </a:lnTo>
                <a:lnTo>
                  <a:pt x="0" y="13970"/>
                </a:lnTo>
                <a:lnTo>
                  <a:pt x="61595" y="72771"/>
                </a:lnTo>
                <a:lnTo>
                  <a:pt x="70953" y="42474"/>
                </a:lnTo>
                <a:lnTo>
                  <a:pt x="58801" y="38735"/>
                </a:lnTo>
                <a:lnTo>
                  <a:pt x="62611" y="26542"/>
                </a:lnTo>
                <a:lnTo>
                  <a:pt x="74723" y="30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333879" y="2192782"/>
            <a:ext cx="2820288" cy="414908"/>
          </a:xfrm>
          <a:custGeom>
            <a:avLst/>
            <a:gdLst/>
            <a:ahLst/>
            <a:cxnLst/>
            <a:rect l="l" t="t" r="r" b="b"/>
            <a:pathLst>
              <a:path w="2820288" h="414908">
                <a:moveTo>
                  <a:pt x="2756535" y="385190"/>
                </a:moveTo>
                <a:lnTo>
                  <a:pt x="2743921" y="383486"/>
                </a:lnTo>
                <a:lnTo>
                  <a:pt x="2739644" y="414908"/>
                </a:lnTo>
                <a:lnTo>
                  <a:pt x="2820288" y="387350"/>
                </a:lnTo>
                <a:lnTo>
                  <a:pt x="2756535" y="385190"/>
                </a:lnTo>
                <a:close/>
              </a:path>
              <a:path w="2820288" h="414908">
                <a:moveTo>
                  <a:pt x="2758185" y="372490"/>
                </a:moveTo>
                <a:lnTo>
                  <a:pt x="2749931" y="339343"/>
                </a:lnTo>
                <a:lnTo>
                  <a:pt x="2745649" y="370796"/>
                </a:lnTo>
                <a:lnTo>
                  <a:pt x="2758185" y="372490"/>
                </a:lnTo>
                <a:close/>
              </a:path>
              <a:path w="2820288" h="414908">
                <a:moveTo>
                  <a:pt x="1777" y="0"/>
                </a:moveTo>
                <a:lnTo>
                  <a:pt x="0" y="12700"/>
                </a:lnTo>
                <a:lnTo>
                  <a:pt x="2743921" y="383486"/>
                </a:lnTo>
                <a:lnTo>
                  <a:pt x="2756535" y="385190"/>
                </a:lnTo>
                <a:lnTo>
                  <a:pt x="2820288" y="387350"/>
                </a:lnTo>
                <a:lnTo>
                  <a:pt x="2749931" y="339343"/>
                </a:lnTo>
                <a:lnTo>
                  <a:pt x="2758185" y="372490"/>
                </a:lnTo>
                <a:lnTo>
                  <a:pt x="2745649" y="370796"/>
                </a:lnTo>
                <a:lnTo>
                  <a:pt x="17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401314" y="3815842"/>
            <a:ext cx="1676653" cy="117093"/>
          </a:xfrm>
          <a:custGeom>
            <a:avLst/>
            <a:gdLst/>
            <a:ahLst/>
            <a:cxnLst/>
            <a:rect l="l" t="t" r="r" b="b"/>
            <a:pathLst>
              <a:path w="1676653" h="117094">
                <a:moveTo>
                  <a:pt x="1612900" y="85978"/>
                </a:moveTo>
                <a:lnTo>
                  <a:pt x="1600231" y="85403"/>
                </a:lnTo>
                <a:lnTo>
                  <a:pt x="1598802" y="117093"/>
                </a:lnTo>
                <a:lnTo>
                  <a:pt x="1676653" y="82549"/>
                </a:lnTo>
                <a:lnTo>
                  <a:pt x="1612900" y="85978"/>
                </a:lnTo>
                <a:close/>
              </a:path>
              <a:path w="1676653" h="117094">
                <a:moveTo>
                  <a:pt x="1613535" y="73278"/>
                </a:moveTo>
                <a:lnTo>
                  <a:pt x="1602232" y="41020"/>
                </a:lnTo>
                <a:lnTo>
                  <a:pt x="1600804" y="72700"/>
                </a:lnTo>
                <a:lnTo>
                  <a:pt x="1613535" y="73278"/>
                </a:lnTo>
                <a:close/>
              </a:path>
              <a:path w="1676653" h="117094">
                <a:moveTo>
                  <a:pt x="508" y="0"/>
                </a:moveTo>
                <a:lnTo>
                  <a:pt x="0" y="12699"/>
                </a:lnTo>
                <a:lnTo>
                  <a:pt x="1600231" y="85403"/>
                </a:lnTo>
                <a:lnTo>
                  <a:pt x="1612900" y="85978"/>
                </a:lnTo>
                <a:lnTo>
                  <a:pt x="1676653" y="82549"/>
                </a:lnTo>
                <a:lnTo>
                  <a:pt x="1602232" y="41020"/>
                </a:lnTo>
                <a:lnTo>
                  <a:pt x="1613535" y="73278"/>
                </a:lnTo>
                <a:lnTo>
                  <a:pt x="1600804" y="72700"/>
                </a:lnTo>
                <a:lnTo>
                  <a:pt x="5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83540" y="465946"/>
            <a:ext cx="522399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Arr</a:t>
            </a:r>
            <a:r>
              <a:rPr dirty="0" smtClean="0" sz="3600" spc="-154" b="1">
                <a:latin typeface="Arial"/>
                <a:cs typeface="Arial"/>
              </a:rPr>
              <a:t>ay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ass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….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6412" y="1434615"/>
            <a:ext cx="5695367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 b="1" i="1">
                <a:solidFill>
                  <a:srgbClr val="FF5050"/>
                </a:solidFill>
                <a:latin typeface="Arial"/>
                <a:cs typeface="Arial"/>
              </a:rPr>
              <a:t>S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ystem</a:t>
            </a:r>
            <a:r>
              <a:rPr dirty="0" smtClean="0" sz="2000" spc="-9" b="1" i="1">
                <a:solidFill>
                  <a:srgbClr val="FF5050"/>
                </a:solidFill>
                <a:latin typeface="Arial"/>
                <a:cs typeface="Arial"/>
              </a:rPr>
              <a:t>.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out.</a:t>
            </a:r>
            <a:r>
              <a:rPr dirty="0" smtClean="0" sz="2000" spc="-9" b="1" i="1">
                <a:solidFill>
                  <a:srgbClr val="FF5050"/>
                </a:solidFill>
                <a:latin typeface="Arial"/>
                <a:cs typeface="Arial"/>
              </a:rPr>
              <a:t>p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r</a:t>
            </a:r>
            <a:r>
              <a:rPr dirty="0" smtClean="0" sz="2000" spc="-4" b="1" i="1">
                <a:solidFill>
                  <a:srgbClr val="FF5050"/>
                </a:solidFill>
                <a:latin typeface="Arial"/>
                <a:cs typeface="Arial"/>
              </a:rPr>
              <a:t>i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nt</a:t>
            </a:r>
            <a:r>
              <a:rPr dirty="0" smtClean="0" sz="2000" spc="-14" b="1" i="1">
                <a:solidFill>
                  <a:srgbClr val="FF5050"/>
                </a:solidFill>
                <a:latin typeface="Arial"/>
                <a:cs typeface="Arial"/>
              </a:rPr>
              <a:t>l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n</a:t>
            </a:r>
            <a:r>
              <a:rPr dirty="0" smtClean="0" sz="2000" spc="4" b="1" i="1">
                <a:solidFill>
                  <a:srgbClr val="FF5050"/>
                </a:solidFill>
                <a:latin typeface="Arial"/>
                <a:cs typeface="Arial"/>
              </a:rPr>
              <a:t>(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A</a:t>
            </a:r>
            <a:r>
              <a:rPr dirty="0" smtClean="0" sz="2000" spc="-9" b="1" i="1">
                <a:solidFill>
                  <a:srgbClr val="FF5050"/>
                </a:solidFill>
                <a:latin typeface="Arial"/>
                <a:cs typeface="Arial"/>
              </a:rPr>
              <a:t>r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r</a:t>
            </a:r>
            <a:r>
              <a:rPr dirty="0" smtClean="0" sz="2000" spc="-9" b="1" i="1">
                <a:solidFill>
                  <a:srgbClr val="FF5050"/>
                </a:solidFill>
                <a:latin typeface="Arial"/>
                <a:cs typeface="Arial"/>
              </a:rPr>
              <a:t>a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ys.</a:t>
            </a:r>
            <a:r>
              <a:rPr dirty="0" smtClean="0" sz="2000" spc="-4" b="1" i="1">
                <a:solidFill>
                  <a:srgbClr val="FF5050"/>
                </a:solidFill>
                <a:latin typeface="Arial"/>
                <a:cs typeface="Arial"/>
              </a:rPr>
              <a:t>b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i</a:t>
            </a:r>
            <a:r>
              <a:rPr dirty="0" smtClean="0" sz="2000" spc="-9" b="1" i="1">
                <a:solidFill>
                  <a:srgbClr val="FF5050"/>
                </a:solidFill>
                <a:latin typeface="Arial"/>
                <a:cs typeface="Arial"/>
              </a:rPr>
              <a:t>n</a:t>
            </a:r>
            <a:r>
              <a:rPr dirty="0" smtClean="0" sz="2000" spc="-9" b="1" i="1">
                <a:solidFill>
                  <a:srgbClr val="FF5050"/>
                </a:solidFill>
                <a:latin typeface="Arial"/>
                <a:cs typeface="Arial"/>
              </a:rPr>
              <a:t>a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ry</a:t>
            </a:r>
            <a:r>
              <a:rPr dirty="0" smtClean="0" sz="2000" spc="-4" b="1" i="1">
                <a:solidFill>
                  <a:srgbClr val="FF5050"/>
                </a:solidFill>
                <a:latin typeface="Arial"/>
                <a:cs typeface="Arial"/>
              </a:rPr>
              <a:t>S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ea</a:t>
            </a:r>
            <a:r>
              <a:rPr dirty="0" smtClean="0" sz="2000" spc="-9" b="1" i="1">
                <a:solidFill>
                  <a:srgbClr val="FF5050"/>
                </a:solidFill>
                <a:latin typeface="Arial"/>
                <a:cs typeface="Arial"/>
              </a:rPr>
              <a:t>r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c</a:t>
            </a:r>
            <a:r>
              <a:rPr dirty="0" smtClean="0" sz="2000" spc="4" b="1" i="1">
                <a:solidFill>
                  <a:srgbClr val="FF5050"/>
                </a:solidFill>
                <a:latin typeface="Arial"/>
                <a:cs typeface="Arial"/>
              </a:rPr>
              <a:t>h</a:t>
            </a:r>
            <a:r>
              <a:rPr dirty="0" smtClean="0" sz="2000" spc="-9" b="1" i="1">
                <a:solidFill>
                  <a:srgbClr val="FF5050"/>
                </a:solidFill>
                <a:latin typeface="Arial"/>
                <a:cs typeface="Arial"/>
              </a:rPr>
              <a:t>(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x,</a:t>
            </a:r>
            <a:r>
              <a:rPr dirty="0" smtClean="0" sz="2000" spc="-14" b="1" i="1">
                <a:solidFill>
                  <a:srgbClr val="FF5050"/>
                </a:solidFill>
                <a:latin typeface="Arial"/>
                <a:cs typeface="Arial"/>
              </a:rPr>
              <a:t>2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0</a:t>
            </a:r>
            <a:r>
              <a:rPr dirty="0" smtClean="0" sz="2000" spc="-9" b="1" i="1">
                <a:solidFill>
                  <a:srgbClr val="FF5050"/>
                </a:solidFill>
                <a:latin typeface="Arial"/>
                <a:cs typeface="Arial"/>
              </a:rPr>
              <a:t>)</a:t>
            </a:r>
            <a:r>
              <a:rPr dirty="0" smtClean="0" sz="2000" spc="-9" b="1" i="1">
                <a:solidFill>
                  <a:srgbClr val="FF5050"/>
                </a:solidFill>
                <a:latin typeface="Arial"/>
                <a:cs typeface="Arial"/>
              </a:rPr>
              <a:t>)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6412" y="2044843"/>
            <a:ext cx="181678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Arr</a:t>
            </a:r>
            <a:r>
              <a:rPr dirty="0" smtClean="0" sz="2000" spc="4" b="1" i="1">
                <a:solidFill>
                  <a:srgbClr val="FF5050"/>
                </a:solidFill>
                <a:latin typeface="Arial"/>
                <a:cs typeface="Arial"/>
              </a:rPr>
              <a:t>a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ys.sor</a:t>
            </a:r>
            <a:r>
              <a:rPr dirty="0" smtClean="0" sz="2000" spc="9" b="1" i="1">
                <a:solidFill>
                  <a:srgbClr val="FF5050"/>
                </a:solidFill>
                <a:latin typeface="Arial"/>
                <a:cs typeface="Arial"/>
              </a:rPr>
              <a:t>t</a:t>
            </a:r>
            <a:r>
              <a:rPr dirty="0" smtClean="0" sz="2000" spc="-9" b="1" i="1">
                <a:solidFill>
                  <a:srgbClr val="FF5050"/>
                </a:solidFill>
                <a:latin typeface="Arial"/>
                <a:cs typeface="Arial"/>
              </a:rPr>
              <a:t>(</a:t>
            </a:r>
            <a:r>
              <a:rPr dirty="0" smtClean="0" sz="2000" spc="-9" b="1" i="1">
                <a:solidFill>
                  <a:srgbClr val="FF5050"/>
                </a:solidFill>
                <a:latin typeface="Arial"/>
                <a:cs typeface="Arial"/>
              </a:rPr>
              <a:t>x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63432" y="2070116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008000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57978" y="2121043"/>
            <a:ext cx="3006912" cy="660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61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Pr</a:t>
            </a:r>
            <a:r>
              <a:rPr dirty="0" smtClean="0" sz="2000" spc="-9" b="1" i="1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nts</a:t>
            </a:r>
            <a:r>
              <a:rPr dirty="0" smtClean="0" sz="2000" spc="-9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index</a:t>
            </a:r>
            <a:r>
              <a:rPr dirty="0" smtClean="0" sz="2000" spc="-14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dirty="0" smtClean="0" sz="2000" spc="-9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20</a:t>
            </a:r>
            <a:r>
              <a:rPr dirty="0" smtClean="0" sz="2000" spc="-9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592"/>
              </a:spcBef>
            </a:pP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Sorts</a:t>
            </a:r>
            <a:r>
              <a:rPr dirty="0" smtClean="0" sz="2000" spc="-14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ele</a:t>
            </a:r>
            <a:r>
              <a:rPr dirty="0" smtClean="0" sz="2000" spc="-9" b="1" i="1">
                <a:solidFill>
                  <a:srgbClr val="333399"/>
                </a:solidFill>
                <a:latin typeface="Arial"/>
                <a:cs typeface="Arial"/>
              </a:rPr>
              <a:t>m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ents</a:t>
            </a:r>
            <a:r>
              <a:rPr dirty="0" smtClean="0" sz="2000" spc="-19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dirty="0" smtClean="0" sz="2000" spc="-9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70794" y="2121043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6412" y="2654443"/>
            <a:ext cx="3164255" cy="13216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for</a:t>
            </a:r>
            <a:r>
              <a:rPr dirty="0" smtClean="0" sz="2000" spc="9" b="1" i="1">
                <a:solidFill>
                  <a:srgbClr val="FF5050"/>
                </a:solidFill>
                <a:latin typeface="Arial"/>
                <a:cs typeface="Arial"/>
              </a:rPr>
              <a:t>(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int</a:t>
            </a:r>
            <a:r>
              <a:rPr dirty="0" smtClean="0" sz="2000" spc="-34" b="1" i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-4" b="1" i="1">
                <a:solidFill>
                  <a:srgbClr val="FF5050"/>
                </a:solidFill>
                <a:latin typeface="Arial"/>
                <a:cs typeface="Arial"/>
              </a:rPr>
              <a:t>i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=</a:t>
            </a:r>
            <a:r>
              <a:rPr dirty="0" smtClean="0" sz="2000" spc="4" b="1" i="1">
                <a:solidFill>
                  <a:srgbClr val="FF5050"/>
                </a:solidFill>
                <a:latin typeface="Arial"/>
                <a:cs typeface="Arial"/>
              </a:rPr>
              <a:t>0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;i</a:t>
            </a:r>
            <a:r>
              <a:rPr dirty="0" smtClean="0" sz="2000" spc="-4" b="1" i="1">
                <a:solidFill>
                  <a:srgbClr val="FF5050"/>
                </a:solidFill>
                <a:latin typeface="Arial"/>
                <a:cs typeface="Arial"/>
              </a:rPr>
              <a:t>&lt;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x.</a:t>
            </a:r>
            <a:r>
              <a:rPr dirty="0" smtClean="0" sz="2000" spc="-9" b="1" i="1">
                <a:solidFill>
                  <a:srgbClr val="FF5050"/>
                </a:solidFill>
                <a:latin typeface="Arial"/>
                <a:cs typeface="Arial"/>
              </a:rPr>
              <a:t>l</a:t>
            </a:r>
            <a:r>
              <a:rPr dirty="0" smtClean="0" sz="2000" spc="-9" b="1" i="1">
                <a:solidFill>
                  <a:srgbClr val="FF5050"/>
                </a:solidFill>
                <a:latin typeface="Arial"/>
                <a:cs typeface="Arial"/>
              </a:rPr>
              <a:t>e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ngth;</a:t>
            </a:r>
            <a:r>
              <a:rPr dirty="0" smtClean="0" sz="2000" spc="-9" b="1" i="1">
                <a:solidFill>
                  <a:srgbClr val="FF5050"/>
                </a:solidFill>
                <a:latin typeface="Arial"/>
                <a:cs typeface="Arial"/>
              </a:rPr>
              <a:t>i</a:t>
            </a:r>
            <a:r>
              <a:rPr dirty="0" smtClean="0" sz="2000" spc="-4" b="1" i="1">
                <a:solidFill>
                  <a:srgbClr val="FF5050"/>
                </a:solidFill>
                <a:latin typeface="Arial"/>
                <a:cs typeface="Arial"/>
              </a:rPr>
              <a:t>++)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000" spc="-4" b="1" i="1">
                <a:solidFill>
                  <a:srgbClr val="FF5050"/>
                </a:solidFill>
                <a:latin typeface="Arial"/>
                <a:cs typeface="Arial"/>
              </a:rPr>
              <a:t>S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ystem</a:t>
            </a:r>
            <a:r>
              <a:rPr dirty="0" smtClean="0" sz="2000" spc="-9" b="1" i="1">
                <a:solidFill>
                  <a:srgbClr val="FF5050"/>
                </a:solidFill>
                <a:latin typeface="Arial"/>
                <a:cs typeface="Arial"/>
              </a:rPr>
              <a:t>.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out.</a:t>
            </a:r>
            <a:r>
              <a:rPr dirty="0" smtClean="0" sz="2000" spc="-9" b="1" i="1">
                <a:solidFill>
                  <a:srgbClr val="FF5050"/>
                </a:solidFill>
                <a:latin typeface="Arial"/>
                <a:cs typeface="Arial"/>
              </a:rPr>
              <a:t>p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r</a:t>
            </a:r>
            <a:r>
              <a:rPr dirty="0" smtClean="0" sz="2000" spc="-4" b="1" i="1">
                <a:solidFill>
                  <a:srgbClr val="FF5050"/>
                </a:solidFill>
                <a:latin typeface="Arial"/>
                <a:cs typeface="Arial"/>
              </a:rPr>
              <a:t>i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n</a:t>
            </a:r>
            <a:r>
              <a:rPr dirty="0" smtClean="0" sz="2000" spc="4" b="1" i="1">
                <a:solidFill>
                  <a:srgbClr val="FF5050"/>
                </a:solidFill>
                <a:latin typeface="Arial"/>
                <a:cs typeface="Arial"/>
              </a:rPr>
              <a:t>t</a:t>
            </a:r>
            <a:r>
              <a:rPr dirty="0" smtClean="0" sz="2000" spc="-9" b="1" i="1">
                <a:solidFill>
                  <a:srgbClr val="FF5050"/>
                </a:solidFill>
                <a:latin typeface="Arial"/>
                <a:cs typeface="Arial"/>
              </a:rPr>
              <a:t>(</a:t>
            </a:r>
            <a:r>
              <a:rPr dirty="0" smtClean="0" sz="2000" spc="-9" b="1" i="1">
                <a:solidFill>
                  <a:srgbClr val="FF5050"/>
                </a:solidFill>
                <a:latin typeface="Arial"/>
                <a:cs typeface="Arial"/>
              </a:rPr>
              <a:t>x</a:t>
            </a:r>
            <a:r>
              <a:rPr dirty="0" smtClean="0" sz="2000" spc="4" b="1" i="1">
                <a:solidFill>
                  <a:srgbClr val="FF5050"/>
                </a:solidFill>
                <a:latin typeface="Arial"/>
                <a:cs typeface="Arial"/>
              </a:rPr>
              <a:t>[</a:t>
            </a:r>
            <a:r>
              <a:rPr dirty="0" smtClean="0" sz="2000" spc="-19" b="1" i="1">
                <a:solidFill>
                  <a:srgbClr val="FF5050"/>
                </a:solidFill>
                <a:latin typeface="Arial"/>
                <a:cs typeface="Arial"/>
              </a:rPr>
              <a:t>i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]+"</a:t>
            </a:r>
            <a:r>
              <a:rPr dirty="0" smtClean="0" sz="2000" spc="-44" b="1" i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");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System.o</a:t>
            </a:r>
            <a:r>
              <a:rPr dirty="0" smtClean="0" sz="2000" spc="-4" b="1" i="1">
                <a:solidFill>
                  <a:srgbClr val="FF5050"/>
                </a:solidFill>
                <a:latin typeface="Arial"/>
                <a:cs typeface="Arial"/>
              </a:rPr>
              <a:t>u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t.print</a:t>
            </a:r>
            <a:r>
              <a:rPr dirty="0" smtClean="0" sz="2000" spc="-19" b="1" i="1">
                <a:solidFill>
                  <a:srgbClr val="FF5050"/>
                </a:solidFill>
                <a:latin typeface="Arial"/>
                <a:cs typeface="Arial"/>
              </a:rPr>
              <a:t>l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n();</a:t>
            </a:r>
            <a:endParaRPr sz="2000">
              <a:latin typeface="Arial"/>
              <a:cs typeface="Arial"/>
            </a:endParaRPr>
          </a:p>
          <a:p>
            <a:pPr marL="57111" marR="248286" algn="ctr">
              <a:lnSpc>
                <a:spcPct val="95825"/>
              </a:lnSpc>
              <a:spcBef>
                <a:spcPts val="1101"/>
              </a:spcBef>
            </a:pP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Arr</a:t>
            </a:r>
            <a:r>
              <a:rPr dirty="0" smtClean="0" sz="2000" spc="4" b="1" i="1">
                <a:solidFill>
                  <a:srgbClr val="FF5050"/>
                </a:solidFill>
                <a:latin typeface="Arial"/>
                <a:cs typeface="Arial"/>
              </a:rPr>
              <a:t>a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ys.fi</a:t>
            </a:r>
            <a:r>
              <a:rPr dirty="0" smtClean="0" sz="2000" spc="-9" b="1" i="1">
                <a:solidFill>
                  <a:srgbClr val="FF5050"/>
                </a:solidFill>
                <a:latin typeface="Arial"/>
                <a:cs typeface="Arial"/>
              </a:rPr>
              <a:t>l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l</a:t>
            </a:r>
            <a:r>
              <a:rPr dirty="0" smtClean="0" sz="2000" spc="-9" b="1" i="1">
                <a:solidFill>
                  <a:srgbClr val="FF5050"/>
                </a:solidFill>
                <a:latin typeface="Arial"/>
                <a:cs typeface="Arial"/>
              </a:rPr>
              <a:t>(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data</a:t>
            </a:r>
            <a:r>
              <a:rPr dirty="0" smtClean="0" sz="2000" spc="-14" b="1" i="1">
                <a:solidFill>
                  <a:srgbClr val="FF5050"/>
                </a:solidFill>
                <a:latin typeface="Arial"/>
                <a:cs typeface="Arial"/>
              </a:rPr>
              <a:t>1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,12</a:t>
            </a:r>
            <a:r>
              <a:rPr dirty="0" smtClean="0" sz="2000" spc="-19" b="1" i="1">
                <a:solidFill>
                  <a:srgbClr val="FF5050"/>
                </a:solidFill>
                <a:latin typeface="Arial"/>
                <a:cs typeface="Arial"/>
              </a:rPr>
              <a:t>.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56);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14597" y="3019568"/>
            <a:ext cx="257226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Pr</a:t>
            </a:r>
            <a:r>
              <a:rPr dirty="0" smtClean="0" sz="2000" spc="-9" b="1" i="1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nts</a:t>
            </a:r>
            <a:r>
              <a:rPr dirty="0" smtClean="0" sz="2000" spc="-9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dirty="0" smtClean="0" sz="2000" spc="-9" b="1" i="1">
                <a:solidFill>
                  <a:srgbClr val="333399"/>
                </a:solidFill>
                <a:latin typeface="Arial"/>
                <a:cs typeface="Arial"/>
              </a:rPr>
              <a:t>l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ements</a:t>
            </a:r>
            <a:r>
              <a:rPr dirty="0" smtClean="0" sz="2000" spc="-25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dirty="0" smtClean="0" sz="2000" spc="548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90797" y="3391170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008000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03056" y="3391170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008000"/>
                </a:solidFill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3025" y="3391170"/>
            <a:ext cx="69857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008000"/>
                </a:solidFill>
                <a:latin typeface="Arial"/>
                <a:cs typeface="Arial"/>
              </a:rPr>
              <a:t>10</a:t>
            </a:r>
            <a:r>
              <a:rPr dirty="0" smtClean="0" sz="2000" spc="-9" b="1" i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008000"/>
                </a:solidFill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34178" y="3575574"/>
            <a:ext cx="2354464" cy="889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Fi</a:t>
            </a:r>
            <a:r>
              <a:rPr dirty="0" smtClean="0" sz="2000" spc="-9" b="1" i="1">
                <a:solidFill>
                  <a:srgbClr val="333399"/>
                </a:solidFill>
                <a:latin typeface="Arial"/>
                <a:cs typeface="Arial"/>
              </a:rPr>
              <a:t>l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ls</a:t>
            </a:r>
            <a:r>
              <a:rPr dirty="0" smtClean="0" sz="2000" spc="-14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dirty="0" smtClean="0" sz="2000" spc="-4" b="1" i="1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ngle</a:t>
            </a:r>
            <a:r>
              <a:rPr dirty="0" smtClean="0" sz="2000" spc="-19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value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12.56</a:t>
            </a:r>
            <a:r>
              <a:rPr dirty="0" smtClean="0" sz="2000" spc="-25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dirty="0" smtClean="0" sz="2000" spc="-4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all</a:t>
            </a:r>
            <a:r>
              <a:rPr dirty="0" smtClean="0" sz="2000" spc="-24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indexes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dat</a:t>
            </a:r>
            <a:r>
              <a:rPr dirty="0" smtClean="0" sz="2000" spc="4" b="1" i="1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00847" y="3880374"/>
            <a:ext cx="30383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2612" y="4305824"/>
            <a:ext cx="3685377" cy="889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for</a:t>
            </a:r>
            <a:r>
              <a:rPr dirty="0" smtClean="0" sz="2000" spc="9" b="1" i="1">
                <a:solidFill>
                  <a:srgbClr val="FF5050"/>
                </a:solidFill>
                <a:latin typeface="Arial"/>
                <a:cs typeface="Arial"/>
              </a:rPr>
              <a:t>(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int</a:t>
            </a:r>
            <a:r>
              <a:rPr dirty="0" smtClean="0" sz="2000" spc="-39" b="1" i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-4" b="1" i="1">
                <a:solidFill>
                  <a:srgbClr val="FF5050"/>
                </a:solidFill>
                <a:latin typeface="Arial"/>
                <a:cs typeface="Arial"/>
              </a:rPr>
              <a:t>i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=</a:t>
            </a:r>
            <a:r>
              <a:rPr dirty="0" smtClean="0" sz="2000" spc="4" b="1" i="1">
                <a:solidFill>
                  <a:srgbClr val="FF5050"/>
                </a:solidFill>
                <a:latin typeface="Arial"/>
                <a:cs typeface="Arial"/>
              </a:rPr>
              <a:t>0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;i</a:t>
            </a:r>
            <a:r>
              <a:rPr dirty="0" smtClean="0" sz="2000" spc="-4" b="1" i="1">
                <a:solidFill>
                  <a:srgbClr val="FF5050"/>
                </a:solidFill>
                <a:latin typeface="Arial"/>
                <a:cs typeface="Arial"/>
              </a:rPr>
              <a:t>&lt;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data1</a:t>
            </a:r>
            <a:r>
              <a:rPr dirty="0" smtClean="0" sz="2000" spc="-9" b="1" i="1">
                <a:solidFill>
                  <a:srgbClr val="FF5050"/>
                </a:solidFill>
                <a:latin typeface="Arial"/>
                <a:cs typeface="Arial"/>
              </a:rPr>
              <a:t>.</a:t>
            </a:r>
            <a:r>
              <a:rPr dirty="0" smtClean="0" sz="2000" spc="-19" b="1" i="1">
                <a:solidFill>
                  <a:srgbClr val="FF5050"/>
                </a:solidFill>
                <a:latin typeface="Arial"/>
                <a:cs typeface="Arial"/>
              </a:rPr>
              <a:t>l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ength;</a:t>
            </a:r>
            <a:r>
              <a:rPr dirty="0" smtClean="0" sz="2000" spc="-9" b="1" i="1">
                <a:solidFill>
                  <a:srgbClr val="FF5050"/>
                </a:solidFill>
                <a:latin typeface="Arial"/>
                <a:cs typeface="Arial"/>
              </a:rPr>
              <a:t>i</a:t>
            </a:r>
            <a:r>
              <a:rPr dirty="0" smtClean="0" sz="2000" spc="-4" b="1" i="1">
                <a:solidFill>
                  <a:srgbClr val="FF5050"/>
                </a:solidFill>
                <a:latin typeface="Arial"/>
                <a:cs typeface="Arial"/>
              </a:rPr>
              <a:t>+</a:t>
            </a:r>
            <a:r>
              <a:rPr dirty="0" smtClean="0" sz="2000" spc="-19" b="1" i="1">
                <a:solidFill>
                  <a:srgbClr val="FF5050"/>
                </a:solidFill>
                <a:latin typeface="Arial"/>
                <a:cs typeface="Arial"/>
              </a:rPr>
              <a:t>+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System.o</a:t>
            </a:r>
            <a:r>
              <a:rPr dirty="0" smtClean="0" sz="2000" spc="-4" b="1" i="1">
                <a:solidFill>
                  <a:srgbClr val="FF5050"/>
                </a:solidFill>
                <a:latin typeface="Arial"/>
                <a:cs typeface="Arial"/>
              </a:rPr>
              <a:t>u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t.print</a:t>
            </a:r>
            <a:r>
              <a:rPr dirty="0" smtClean="0" sz="2000" spc="-9" b="1" i="1">
                <a:solidFill>
                  <a:srgbClr val="FF5050"/>
                </a:solidFill>
                <a:latin typeface="Arial"/>
                <a:cs typeface="Arial"/>
              </a:rPr>
              <a:t>(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dat</a:t>
            </a:r>
            <a:r>
              <a:rPr dirty="0" smtClean="0" sz="2000" spc="-14" b="1" i="1">
                <a:solidFill>
                  <a:srgbClr val="FF5050"/>
                </a:solidFill>
                <a:latin typeface="Arial"/>
                <a:cs typeface="Arial"/>
              </a:rPr>
              <a:t>a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1</a:t>
            </a:r>
            <a:r>
              <a:rPr dirty="0" smtClean="0" sz="2000" spc="-4" b="1" i="1">
                <a:solidFill>
                  <a:srgbClr val="FF5050"/>
                </a:solidFill>
                <a:latin typeface="Arial"/>
                <a:cs typeface="Arial"/>
              </a:rPr>
              <a:t>[</a:t>
            </a:r>
            <a:r>
              <a:rPr dirty="0" smtClean="0" sz="2000" spc="-14" b="1" i="1">
                <a:solidFill>
                  <a:srgbClr val="FF5050"/>
                </a:solidFill>
                <a:latin typeface="Arial"/>
                <a:cs typeface="Arial"/>
              </a:rPr>
              <a:t>i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]+"</a:t>
            </a:r>
            <a:r>
              <a:rPr dirty="0" smtClean="0" sz="2000" spc="-39" b="1" i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");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100"/>
              </a:spcBef>
            </a:pPr>
            <a:r>
              <a:rPr dirty="0" smtClean="0" sz="2000" spc="-4" b="1" i="1">
                <a:solidFill>
                  <a:srgbClr val="FF5050"/>
                </a:solidFill>
                <a:latin typeface="Arial"/>
                <a:cs typeface="Arial"/>
              </a:rPr>
              <a:t>S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ystem</a:t>
            </a:r>
            <a:r>
              <a:rPr dirty="0" smtClean="0" sz="2000" spc="-9" b="1" i="1">
                <a:solidFill>
                  <a:srgbClr val="FF5050"/>
                </a:solidFill>
                <a:latin typeface="Arial"/>
                <a:cs typeface="Arial"/>
              </a:rPr>
              <a:t>.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out.</a:t>
            </a:r>
            <a:r>
              <a:rPr dirty="0" smtClean="0" sz="2000" spc="-9" b="1" i="1">
                <a:solidFill>
                  <a:srgbClr val="FF5050"/>
                </a:solidFill>
                <a:latin typeface="Arial"/>
                <a:cs typeface="Arial"/>
              </a:rPr>
              <a:t>p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r</a:t>
            </a:r>
            <a:r>
              <a:rPr dirty="0" smtClean="0" sz="2000" spc="-4" b="1" i="1">
                <a:solidFill>
                  <a:srgbClr val="FF5050"/>
                </a:solidFill>
                <a:latin typeface="Arial"/>
                <a:cs typeface="Arial"/>
              </a:rPr>
              <a:t>i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nt</a:t>
            </a:r>
            <a:r>
              <a:rPr dirty="0" smtClean="0" sz="2000" spc="-14" b="1" i="1">
                <a:solidFill>
                  <a:srgbClr val="FF5050"/>
                </a:solidFill>
                <a:latin typeface="Arial"/>
                <a:cs typeface="Arial"/>
              </a:rPr>
              <a:t>l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n();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47997" y="4581675"/>
            <a:ext cx="2291705" cy="5853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 b="1" i="1">
                <a:solidFill>
                  <a:srgbClr val="333399"/>
                </a:solidFill>
                <a:latin typeface="Arial"/>
                <a:cs typeface="Arial"/>
              </a:rPr>
              <a:t>P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smtClean="0" sz="2000" spc="-4" b="1" i="1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nts</a:t>
            </a:r>
            <a:r>
              <a:rPr dirty="0" smtClean="0" sz="2000" spc="-9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-4" b="1" i="1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le</a:t>
            </a:r>
            <a:r>
              <a:rPr dirty="0" smtClean="0" sz="2000" spc="-9" b="1" i="1">
                <a:solidFill>
                  <a:srgbClr val="333399"/>
                </a:solidFill>
                <a:latin typeface="Arial"/>
                <a:cs typeface="Arial"/>
              </a:rPr>
              <a:t>m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ents</a:t>
            </a:r>
            <a:r>
              <a:rPr dirty="0" smtClean="0" sz="2000" spc="-19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95825"/>
              </a:lnSpc>
            </a:pP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dat</a:t>
            </a:r>
            <a:r>
              <a:rPr dirty="0" smtClean="0" sz="2000" spc="4" b="1" i="1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012" y="5709428"/>
            <a:ext cx="704371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008000"/>
                </a:solidFill>
                <a:latin typeface="Arial"/>
                <a:cs typeface="Arial"/>
              </a:rPr>
              <a:t>12.56</a:t>
            </a:r>
            <a:r>
              <a:rPr dirty="0" smtClean="0" sz="2000" spc="-25" b="1" i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008000"/>
                </a:solidFill>
                <a:latin typeface="Arial"/>
                <a:cs typeface="Arial"/>
              </a:rPr>
              <a:t>12.56</a:t>
            </a:r>
            <a:r>
              <a:rPr dirty="0" smtClean="0" sz="2000" spc="-14" b="1" i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008000"/>
                </a:solidFill>
                <a:latin typeface="Arial"/>
                <a:cs typeface="Arial"/>
              </a:rPr>
              <a:t>12.56</a:t>
            </a:r>
            <a:r>
              <a:rPr dirty="0" smtClean="0" sz="2000" spc="-14" b="1" i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008000"/>
                </a:solidFill>
                <a:latin typeface="Arial"/>
                <a:cs typeface="Arial"/>
              </a:rPr>
              <a:t>12.56</a:t>
            </a:r>
            <a:r>
              <a:rPr dirty="0" smtClean="0" sz="2000" spc="-25" b="1" i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008000"/>
                </a:solidFill>
                <a:latin typeface="Arial"/>
                <a:cs typeface="Arial"/>
              </a:rPr>
              <a:t>12.56</a:t>
            </a:r>
            <a:r>
              <a:rPr dirty="0" smtClean="0" sz="2000" spc="-14" b="1" i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008000"/>
                </a:solidFill>
                <a:latin typeface="Arial"/>
                <a:cs typeface="Arial"/>
              </a:rPr>
              <a:t>12.56</a:t>
            </a:r>
            <a:r>
              <a:rPr dirty="0" smtClean="0" sz="2000" spc="-24" b="1" i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008000"/>
                </a:solidFill>
                <a:latin typeface="Arial"/>
                <a:cs typeface="Arial"/>
              </a:rPr>
              <a:t>12.56</a:t>
            </a:r>
            <a:r>
              <a:rPr dirty="0" smtClean="0" sz="2000" spc="-14" b="1" i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008000"/>
                </a:solidFill>
                <a:latin typeface="Arial"/>
                <a:cs typeface="Arial"/>
              </a:rPr>
              <a:t>12.56</a:t>
            </a:r>
            <a:r>
              <a:rPr dirty="0" smtClean="0" sz="2000" spc="-24" b="1" i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008000"/>
                </a:solidFill>
                <a:latin typeface="Arial"/>
                <a:cs typeface="Arial"/>
              </a:rPr>
              <a:t>12.56</a:t>
            </a:r>
            <a:r>
              <a:rPr dirty="0" smtClean="0" sz="2000" spc="-14" b="1" i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008000"/>
                </a:solidFill>
                <a:latin typeface="Arial"/>
                <a:cs typeface="Arial"/>
              </a:rPr>
              <a:t>12.56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994660" y="1749425"/>
            <a:ext cx="2162555" cy="76200"/>
          </a:xfrm>
          <a:custGeom>
            <a:avLst/>
            <a:gdLst/>
            <a:ahLst/>
            <a:cxnLst/>
            <a:rect l="l" t="t" r="r" b="b"/>
            <a:pathLst>
              <a:path w="2162555" h="76200">
                <a:moveTo>
                  <a:pt x="2099055" y="44450"/>
                </a:moveTo>
                <a:lnTo>
                  <a:pt x="2086334" y="44423"/>
                </a:lnTo>
                <a:lnTo>
                  <a:pt x="2086228" y="76200"/>
                </a:lnTo>
                <a:lnTo>
                  <a:pt x="2162555" y="38226"/>
                </a:lnTo>
                <a:lnTo>
                  <a:pt x="2099055" y="44450"/>
                </a:lnTo>
                <a:close/>
              </a:path>
              <a:path w="2162555" h="76200">
                <a:moveTo>
                  <a:pt x="2099055" y="31750"/>
                </a:moveTo>
                <a:lnTo>
                  <a:pt x="2086482" y="0"/>
                </a:lnTo>
                <a:lnTo>
                  <a:pt x="2086377" y="31723"/>
                </a:lnTo>
                <a:lnTo>
                  <a:pt x="2099055" y="31750"/>
                </a:lnTo>
                <a:close/>
              </a:path>
              <a:path w="2162555" h="76200">
                <a:moveTo>
                  <a:pt x="0" y="27304"/>
                </a:moveTo>
                <a:lnTo>
                  <a:pt x="0" y="40004"/>
                </a:lnTo>
                <a:lnTo>
                  <a:pt x="2086334" y="44423"/>
                </a:lnTo>
                <a:lnTo>
                  <a:pt x="2099055" y="44450"/>
                </a:lnTo>
                <a:lnTo>
                  <a:pt x="2162555" y="38226"/>
                </a:lnTo>
                <a:lnTo>
                  <a:pt x="2086482" y="0"/>
                </a:lnTo>
                <a:lnTo>
                  <a:pt x="2099055" y="31750"/>
                </a:lnTo>
                <a:lnTo>
                  <a:pt x="2086377" y="31723"/>
                </a:lnTo>
                <a:lnTo>
                  <a:pt x="0" y="27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130677" y="2121280"/>
            <a:ext cx="2050923" cy="391668"/>
          </a:xfrm>
          <a:custGeom>
            <a:avLst/>
            <a:gdLst/>
            <a:ahLst/>
            <a:cxnLst/>
            <a:rect l="l" t="t" r="r" b="b"/>
            <a:pathLst>
              <a:path w="2050923" h="391668">
                <a:moveTo>
                  <a:pt x="1987296" y="362585"/>
                </a:moveTo>
                <a:lnTo>
                  <a:pt x="1974768" y="360377"/>
                </a:lnTo>
                <a:lnTo>
                  <a:pt x="1969262" y="391668"/>
                </a:lnTo>
                <a:lnTo>
                  <a:pt x="2050923" y="367411"/>
                </a:lnTo>
                <a:lnTo>
                  <a:pt x="1987296" y="362585"/>
                </a:lnTo>
                <a:close/>
              </a:path>
              <a:path w="2050923" h="391668">
                <a:moveTo>
                  <a:pt x="1989455" y="350139"/>
                </a:moveTo>
                <a:lnTo>
                  <a:pt x="1982470" y="316611"/>
                </a:lnTo>
                <a:lnTo>
                  <a:pt x="1976957" y="347936"/>
                </a:lnTo>
                <a:lnTo>
                  <a:pt x="1989455" y="350139"/>
                </a:lnTo>
                <a:close/>
              </a:path>
              <a:path w="2050923" h="391668">
                <a:moveTo>
                  <a:pt x="2286" y="0"/>
                </a:moveTo>
                <a:lnTo>
                  <a:pt x="0" y="12446"/>
                </a:lnTo>
                <a:lnTo>
                  <a:pt x="1974768" y="360377"/>
                </a:lnTo>
                <a:lnTo>
                  <a:pt x="1987296" y="362585"/>
                </a:lnTo>
                <a:lnTo>
                  <a:pt x="2050923" y="367411"/>
                </a:lnTo>
                <a:lnTo>
                  <a:pt x="1982470" y="316611"/>
                </a:lnTo>
                <a:lnTo>
                  <a:pt x="1989455" y="350139"/>
                </a:lnTo>
                <a:lnTo>
                  <a:pt x="1976957" y="347936"/>
                </a:lnTo>
                <a:lnTo>
                  <a:pt x="22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429000" y="2298191"/>
            <a:ext cx="280415" cy="914400"/>
          </a:xfrm>
          <a:custGeom>
            <a:avLst/>
            <a:gdLst/>
            <a:ahLst/>
            <a:cxnLst/>
            <a:rect l="l" t="t" r="r" b="b"/>
            <a:pathLst>
              <a:path w="280415" h="914400">
                <a:moveTo>
                  <a:pt x="0" y="0"/>
                </a:moveTo>
                <a:lnTo>
                  <a:pt x="12181" y="723"/>
                </a:lnTo>
                <a:lnTo>
                  <a:pt x="24072" y="2854"/>
                </a:lnTo>
                <a:lnTo>
                  <a:pt x="35629" y="6333"/>
                </a:lnTo>
                <a:lnTo>
                  <a:pt x="46809" y="11100"/>
                </a:lnTo>
                <a:lnTo>
                  <a:pt x="57570" y="17095"/>
                </a:lnTo>
                <a:lnTo>
                  <a:pt x="67869" y="24259"/>
                </a:lnTo>
                <a:lnTo>
                  <a:pt x="77663" y="32532"/>
                </a:lnTo>
                <a:lnTo>
                  <a:pt x="86909" y="41854"/>
                </a:lnTo>
                <a:lnTo>
                  <a:pt x="95564" y="52166"/>
                </a:lnTo>
                <a:lnTo>
                  <a:pt x="103585" y="63407"/>
                </a:lnTo>
                <a:lnTo>
                  <a:pt x="110930" y="75519"/>
                </a:lnTo>
                <a:lnTo>
                  <a:pt x="117556" y="88440"/>
                </a:lnTo>
                <a:lnTo>
                  <a:pt x="123419" y="102113"/>
                </a:lnTo>
                <a:lnTo>
                  <a:pt x="128478" y="116476"/>
                </a:lnTo>
                <a:lnTo>
                  <a:pt x="132689" y="131470"/>
                </a:lnTo>
                <a:lnTo>
                  <a:pt x="136010" y="147036"/>
                </a:lnTo>
                <a:lnTo>
                  <a:pt x="138397" y="163114"/>
                </a:lnTo>
                <a:lnTo>
                  <a:pt x="139808" y="179644"/>
                </a:lnTo>
                <a:lnTo>
                  <a:pt x="140208" y="194437"/>
                </a:lnTo>
                <a:lnTo>
                  <a:pt x="140208" y="262763"/>
                </a:lnTo>
                <a:lnTo>
                  <a:pt x="140729" y="279639"/>
                </a:lnTo>
                <a:lnTo>
                  <a:pt x="142264" y="296116"/>
                </a:lnTo>
                <a:lnTo>
                  <a:pt x="144769" y="312133"/>
                </a:lnTo>
                <a:lnTo>
                  <a:pt x="148203" y="327631"/>
                </a:lnTo>
                <a:lnTo>
                  <a:pt x="152522" y="342550"/>
                </a:lnTo>
                <a:lnTo>
                  <a:pt x="157684" y="356830"/>
                </a:lnTo>
                <a:lnTo>
                  <a:pt x="163645" y="370412"/>
                </a:lnTo>
                <a:lnTo>
                  <a:pt x="170362" y="383236"/>
                </a:lnTo>
                <a:lnTo>
                  <a:pt x="177794" y="395242"/>
                </a:lnTo>
                <a:lnTo>
                  <a:pt x="185897" y="406371"/>
                </a:lnTo>
                <a:lnTo>
                  <a:pt x="194628" y="416562"/>
                </a:lnTo>
                <a:lnTo>
                  <a:pt x="203944" y="425757"/>
                </a:lnTo>
                <a:lnTo>
                  <a:pt x="213803" y="433895"/>
                </a:lnTo>
                <a:lnTo>
                  <a:pt x="224162" y="440916"/>
                </a:lnTo>
                <a:lnTo>
                  <a:pt x="234978" y="446761"/>
                </a:lnTo>
                <a:lnTo>
                  <a:pt x="246207" y="451371"/>
                </a:lnTo>
                <a:lnTo>
                  <a:pt x="257808" y="454685"/>
                </a:lnTo>
                <a:lnTo>
                  <a:pt x="269738" y="456644"/>
                </a:lnTo>
                <a:lnTo>
                  <a:pt x="280415" y="457200"/>
                </a:lnTo>
                <a:lnTo>
                  <a:pt x="268234" y="457923"/>
                </a:lnTo>
                <a:lnTo>
                  <a:pt x="256343" y="460054"/>
                </a:lnTo>
                <a:lnTo>
                  <a:pt x="244786" y="463533"/>
                </a:lnTo>
                <a:lnTo>
                  <a:pt x="233606" y="468300"/>
                </a:lnTo>
                <a:lnTo>
                  <a:pt x="222845" y="474295"/>
                </a:lnTo>
                <a:lnTo>
                  <a:pt x="212546" y="481459"/>
                </a:lnTo>
                <a:lnTo>
                  <a:pt x="202752" y="489732"/>
                </a:lnTo>
                <a:lnTo>
                  <a:pt x="193506" y="499054"/>
                </a:lnTo>
                <a:lnTo>
                  <a:pt x="184851" y="509366"/>
                </a:lnTo>
                <a:lnTo>
                  <a:pt x="176830" y="520607"/>
                </a:lnTo>
                <a:lnTo>
                  <a:pt x="169485" y="532719"/>
                </a:lnTo>
                <a:lnTo>
                  <a:pt x="162859" y="545640"/>
                </a:lnTo>
                <a:lnTo>
                  <a:pt x="156996" y="559313"/>
                </a:lnTo>
                <a:lnTo>
                  <a:pt x="151937" y="573676"/>
                </a:lnTo>
                <a:lnTo>
                  <a:pt x="147726" y="588670"/>
                </a:lnTo>
                <a:lnTo>
                  <a:pt x="144405" y="604236"/>
                </a:lnTo>
                <a:lnTo>
                  <a:pt x="142018" y="620314"/>
                </a:lnTo>
                <a:lnTo>
                  <a:pt x="140607" y="636844"/>
                </a:lnTo>
                <a:lnTo>
                  <a:pt x="140208" y="651637"/>
                </a:lnTo>
                <a:lnTo>
                  <a:pt x="140208" y="719963"/>
                </a:lnTo>
                <a:lnTo>
                  <a:pt x="139686" y="736839"/>
                </a:lnTo>
                <a:lnTo>
                  <a:pt x="138151" y="753316"/>
                </a:lnTo>
                <a:lnTo>
                  <a:pt x="135646" y="769333"/>
                </a:lnTo>
                <a:lnTo>
                  <a:pt x="132212" y="784831"/>
                </a:lnTo>
                <a:lnTo>
                  <a:pt x="127893" y="799750"/>
                </a:lnTo>
                <a:lnTo>
                  <a:pt x="122731" y="814030"/>
                </a:lnTo>
                <a:lnTo>
                  <a:pt x="116770" y="827612"/>
                </a:lnTo>
                <a:lnTo>
                  <a:pt x="110053" y="840436"/>
                </a:lnTo>
                <a:lnTo>
                  <a:pt x="102621" y="852442"/>
                </a:lnTo>
                <a:lnTo>
                  <a:pt x="94518" y="863571"/>
                </a:lnTo>
                <a:lnTo>
                  <a:pt x="85787" y="873762"/>
                </a:lnTo>
                <a:lnTo>
                  <a:pt x="76471" y="882957"/>
                </a:lnTo>
                <a:lnTo>
                  <a:pt x="66612" y="891095"/>
                </a:lnTo>
                <a:lnTo>
                  <a:pt x="56253" y="898116"/>
                </a:lnTo>
                <a:lnTo>
                  <a:pt x="45437" y="903961"/>
                </a:lnTo>
                <a:lnTo>
                  <a:pt x="34208" y="908571"/>
                </a:lnTo>
                <a:lnTo>
                  <a:pt x="22607" y="911885"/>
                </a:lnTo>
                <a:lnTo>
                  <a:pt x="10677" y="913844"/>
                </a:lnTo>
                <a:lnTo>
                  <a:pt x="0" y="914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707891" y="2749296"/>
            <a:ext cx="1441323" cy="387350"/>
          </a:xfrm>
          <a:custGeom>
            <a:avLst/>
            <a:gdLst/>
            <a:ahLst/>
            <a:cxnLst/>
            <a:rect l="l" t="t" r="r" b="b"/>
            <a:pathLst>
              <a:path w="1441323" h="387350">
                <a:moveTo>
                  <a:pt x="1378204" y="359663"/>
                </a:moveTo>
                <a:lnTo>
                  <a:pt x="1365926" y="356568"/>
                </a:lnTo>
                <a:lnTo>
                  <a:pt x="1358138" y="387350"/>
                </a:lnTo>
                <a:lnTo>
                  <a:pt x="1441323" y="369062"/>
                </a:lnTo>
                <a:lnTo>
                  <a:pt x="1378204" y="359663"/>
                </a:lnTo>
                <a:close/>
              </a:path>
              <a:path w="1441323" h="387350">
                <a:moveTo>
                  <a:pt x="1381379" y="347344"/>
                </a:moveTo>
                <a:lnTo>
                  <a:pt x="1376807" y="313563"/>
                </a:lnTo>
                <a:lnTo>
                  <a:pt x="1369045" y="344237"/>
                </a:lnTo>
                <a:lnTo>
                  <a:pt x="1381379" y="347344"/>
                </a:lnTo>
                <a:close/>
              </a:path>
              <a:path w="1441323" h="387350">
                <a:moveTo>
                  <a:pt x="3048" y="0"/>
                </a:moveTo>
                <a:lnTo>
                  <a:pt x="0" y="12191"/>
                </a:lnTo>
                <a:lnTo>
                  <a:pt x="1365926" y="356568"/>
                </a:lnTo>
                <a:lnTo>
                  <a:pt x="1378204" y="359663"/>
                </a:lnTo>
                <a:lnTo>
                  <a:pt x="1441323" y="369062"/>
                </a:lnTo>
                <a:lnTo>
                  <a:pt x="1376807" y="313563"/>
                </a:lnTo>
                <a:lnTo>
                  <a:pt x="1381379" y="347344"/>
                </a:lnTo>
                <a:lnTo>
                  <a:pt x="1369045" y="344237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498975" y="3599561"/>
            <a:ext cx="792352" cy="209041"/>
          </a:xfrm>
          <a:custGeom>
            <a:avLst/>
            <a:gdLst/>
            <a:ahLst/>
            <a:cxnLst/>
            <a:rect l="l" t="t" r="r" b="b"/>
            <a:pathLst>
              <a:path w="792352" h="209041">
                <a:moveTo>
                  <a:pt x="729107" y="180975"/>
                </a:moveTo>
                <a:lnTo>
                  <a:pt x="716700" y="178107"/>
                </a:lnTo>
                <a:lnTo>
                  <a:pt x="709549" y="209041"/>
                </a:lnTo>
                <a:lnTo>
                  <a:pt x="792352" y="189102"/>
                </a:lnTo>
                <a:lnTo>
                  <a:pt x="729107" y="180975"/>
                </a:lnTo>
                <a:close/>
              </a:path>
              <a:path w="792352" h="209041">
                <a:moveTo>
                  <a:pt x="731901" y="168656"/>
                </a:moveTo>
                <a:lnTo>
                  <a:pt x="726694" y="134874"/>
                </a:lnTo>
                <a:lnTo>
                  <a:pt x="719545" y="165797"/>
                </a:lnTo>
                <a:lnTo>
                  <a:pt x="731901" y="168656"/>
                </a:lnTo>
                <a:close/>
              </a:path>
              <a:path w="792352" h="209041">
                <a:moveTo>
                  <a:pt x="2794" y="0"/>
                </a:moveTo>
                <a:lnTo>
                  <a:pt x="0" y="12445"/>
                </a:lnTo>
                <a:lnTo>
                  <a:pt x="716700" y="178107"/>
                </a:lnTo>
                <a:lnTo>
                  <a:pt x="729107" y="180975"/>
                </a:lnTo>
                <a:lnTo>
                  <a:pt x="792352" y="189102"/>
                </a:lnTo>
                <a:lnTo>
                  <a:pt x="726694" y="134874"/>
                </a:lnTo>
                <a:lnTo>
                  <a:pt x="731901" y="168656"/>
                </a:lnTo>
                <a:lnTo>
                  <a:pt x="719545" y="165797"/>
                </a:lnTo>
                <a:lnTo>
                  <a:pt x="27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412238" y="4234942"/>
            <a:ext cx="2879090" cy="149732"/>
          </a:xfrm>
          <a:custGeom>
            <a:avLst/>
            <a:gdLst/>
            <a:ahLst/>
            <a:cxnLst/>
            <a:rect l="l" t="t" r="r" b="b"/>
            <a:pathLst>
              <a:path w="2879090" h="149732">
                <a:moveTo>
                  <a:pt x="2815336" y="118490"/>
                </a:moveTo>
                <a:lnTo>
                  <a:pt x="2802710" y="118016"/>
                </a:lnTo>
                <a:lnTo>
                  <a:pt x="2801492" y="149732"/>
                </a:lnTo>
                <a:lnTo>
                  <a:pt x="2879090" y="114553"/>
                </a:lnTo>
                <a:lnTo>
                  <a:pt x="2815336" y="118490"/>
                </a:lnTo>
                <a:close/>
              </a:path>
              <a:path w="2879090" h="149732">
                <a:moveTo>
                  <a:pt x="2815844" y="105790"/>
                </a:moveTo>
                <a:lnTo>
                  <a:pt x="2804414" y="73659"/>
                </a:lnTo>
                <a:lnTo>
                  <a:pt x="2803198" y="105315"/>
                </a:lnTo>
                <a:lnTo>
                  <a:pt x="2815844" y="105790"/>
                </a:lnTo>
                <a:close/>
              </a:path>
              <a:path w="2879090" h="149732">
                <a:moveTo>
                  <a:pt x="507" y="0"/>
                </a:moveTo>
                <a:lnTo>
                  <a:pt x="0" y="12699"/>
                </a:lnTo>
                <a:lnTo>
                  <a:pt x="2802710" y="118016"/>
                </a:lnTo>
                <a:lnTo>
                  <a:pt x="2815336" y="118490"/>
                </a:lnTo>
                <a:lnTo>
                  <a:pt x="2879090" y="114553"/>
                </a:lnTo>
                <a:lnTo>
                  <a:pt x="2804414" y="73659"/>
                </a:lnTo>
                <a:lnTo>
                  <a:pt x="2815844" y="105790"/>
                </a:lnTo>
                <a:lnTo>
                  <a:pt x="2803198" y="105315"/>
                </a:lnTo>
                <a:lnTo>
                  <a:pt x="5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3419855" y="4581144"/>
            <a:ext cx="280416" cy="915924"/>
          </a:xfrm>
          <a:custGeom>
            <a:avLst/>
            <a:gdLst/>
            <a:ahLst/>
            <a:cxnLst/>
            <a:rect l="l" t="t" r="r" b="b"/>
            <a:pathLst>
              <a:path w="280416" h="915924">
                <a:moveTo>
                  <a:pt x="0" y="0"/>
                </a:moveTo>
                <a:lnTo>
                  <a:pt x="12181" y="723"/>
                </a:lnTo>
                <a:lnTo>
                  <a:pt x="24072" y="2854"/>
                </a:lnTo>
                <a:lnTo>
                  <a:pt x="35629" y="6333"/>
                </a:lnTo>
                <a:lnTo>
                  <a:pt x="46809" y="11100"/>
                </a:lnTo>
                <a:lnTo>
                  <a:pt x="57570" y="17095"/>
                </a:lnTo>
                <a:lnTo>
                  <a:pt x="67869" y="24259"/>
                </a:lnTo>
                <a:lnTo>
                  <a:pt x="77663" y="32532"/>
                </a:lnTo>
                <a:lnTo>
                  <a:pt x="86909" y="41854"/>
                </a:lnTo>
                <a:lnTo>
                  <a:pt x="95564" y="52166"/>
                </a:lnTo>
                <a:lnTo>
                  <a:pt x="103585" y="63407"/>
                </a:lnTo>
                <a:lnTo>
                  <a:pt x="110930" y="75519"/>
                </a:lnTo>
                <a:lnTo>
                  <a:pt x="117556" y="88440"/>
                </a:lnTo>
                <a:lnTo>
                  <a:pt x="123419" y="102113"/>
                </a:lnTo>
                <a:lnTo>
                  <a:pt x="128478" y="116476"/>
                </a:lnTo>
                <a:lnTo>
                  <a:pt x="132689" y="131470"/>
                </a:lnTo>
                <a:lnTo>
                  <a:pt x="136010" y="147036"/>
                </a:lnTo>
                <a:lnTo>
                  <a:pt x="138397" y="163114"/>
                </a:lnTo>
                <a:lnTo>
                  <a:pt x="139808" y="179644"/>
                </a:lnTo>
                <a:lnTo>
                  <a:pt x="140208" y="194436"/>
                </a:lnTo>
                <a:lnTo>
                  <a:pt x="140208" y="263524"/>
                </a:lnTo>
                <a:lnTo>
                  <a:pt x="140729" y="280401"/>
                </a:lnTo>
                <a:lnTo>
                  <a:pt x="142264" y="296878"/>
                </a:lnTo>
                <a:lnTo>
                  <a:pt x="144769" y="312895"/>
                </a:lnTo>
                <a:lnTo>
                  <a:pt x="148203" y="328393"/>
                </a:lnTo>
                <a:lnTo>
                  <a:pt x="152522" y="343312"/>
                </a:lnTo>
                <a:lnTo>
                  <a:pt x="157684" y="357592"/>
                </a:lnTo>
                <a:lnTo>
                  <a:pt x="163645" y="371174"/>
                </a:lnTo>
                <a:lnTo>
                  <a:pt x="170362" y="383998"/>
                </a:lnTo>
                <a:lnTo>
                  <a:pt x="177794" y="396004"/>
                </a:lnTo>
                <a:lnTo>
                  <a:pt x="185897" y="407133"/>
                </a:lnTo>
                <a:lnTo>
                  <a:pt x="194628" y="417324"/>
                </a:lnTo>
                <a:lnTo>
                  <a:pt x="203944" y="426519"/>
                </a:lnTo>
                <a:lnTo>
                  <a:pt x="213803" y="434657"/>
                </a:lnTo>
                <a:lnTo>
                  <a:pt x="224162" y="441678"/>
                </a:lnTo>
                <a:lnTo>
                  <a:pt x="234978" y="447523"/>
                </a:lnTo>
                <a:lnTo>
                  <a:pt x="246207" y="452133"/>
                </a:lnTo>
                <a:lnTo>
                  <a:pt x="257808" y="455447"/>
                </a:lnTo>
                <a:lnTo>
                  <a:pt x="269738" y="457406"/>
                </a:lnTo>
                <a:lnTo>
                  <a:pt x="280416" y="457961"/>
                </a:lnTo>
                <a:lnTo>
                  <a:pt x="268234" y="458685"/>
                </a:lnTo>
                <a:lnTo>
                  <a:pt x="256343" y="460816"/>
                </a:lnTo>
                <a:lnTo>
                  <a:pt x="244786" y="464295"/>
                </a:lnTo>
                <a:lnTo>
                  <a:pt x="233606" y="469062"/>
                </a:lnTo>
                <a:lnTo>
                  <a:pt x="222845" y="475057"/>
                </a:lnTo>
                <a:lnTo>
                  <a:pt x="212546" y="482221"/>
                </a:lnTo>
                <a:lnTo>
                  <a:pt x="202752" y="490494"/>
                </a:lnTo>
                <a:lnTo>
                  <a:pt x="193506" y="499816"/>
                </a:lnTo>
                <a:lnTo>
                  <a:pt x="184851" y="510128"/>
                </a:lnTo>
                <a:lnTo>
                  <a:pt x="176830" y="521369"/>
                </a:lnTo>
                <a:lnTo>
                  <a:pt x="169485" y="533481"/>
                </a:lnTo>
                <a:lnTo>
                  <a:pt x="162859" y="546402"/>
                </a:lnTo>
                <a:lnTo>
                  <a:pt x="156996" y="560075"/>
                </a:lnTo>
                <a:lnTo>
                  <a:pt x="151937" y="574438"/>
                </a:lnTo>
                <a:lnTo>
                  <a:pt x="147726" y="589432"/>
                </a:lnTo>
                <a:lnTo>
                  <a:pt x="144405" y="604998"/>
                </a:lnTo>
                <a:lnTo>
                  <a:pt x="142018" y="621076"/>
                </a:lnTo>
                <a:lnTo>
                  <a:pt x="140607" y="637606"/>
                </a:lnTo>
                <a:lnTo>
                  <a:pt x="140208" y="652398"/>
                </a:lnTo>
                <a:lnTo>
                  <a:pt x="140208" y="721486"/>
                </a:lnTo>
                <a:lnTo>
                  <a:pt x="139686" y="738363"/>
                </a:lnTo>
                <a:lnTo>
                  <a:pt x="138151" y="754840"/>
                </a:lnTo>
                <a:lnTo>
                  <a:pt x="135646" y="770857"/>
                </a:lnTo>
                <a:lnTo>
                  <a:pt x="132212" y="786355"/>
                </a:lnTo>
                <a:lnTo>
                  <a:pt x="127893" y="801274"/>
                </a:lnTo>
                <a:lnTo>
                  <a:pt x="122731" y="815554"/>
                </a:lnTo>
                <a:lnTo>
                  <a:pt x="116770" y="829136"/>
                </a:lnTo>
                <a:lnTo>
                  <a:pt x="110053" y="841960"/>
                </a:lnTo>
                <a:lnTo>
                  <a:pt x="102621" y="853966"/>
                </a:lnTo>
                <a:lnTo>
                  <a:pt x="94518" y="865095"/>
                </a:lnTo>
                <a:lnTo>
                  <a:pt x="85787" y="875286"/>
                </a:lnTo>
                <a:lnTo>
                  <a:pt x="76471" y="884481"/>
                </a:lnTo>
                <a:lnTo>
                  <a:pt x="66612" y="892619"/>
                </a:lnTo>
                <a:lnTo>
                  <a:pt x="56253" y="899640"/>
                </a:lnTo>
                <a:lnTo>
                  <a:pt x="45437" y="905485"/>
                </a:lnTo>
                <a:lnTo>
                  <a:pt x="34208" y="910095"/>
                </a:lnTo>
                <a:lnTo>
                  <a:pt x="22607" y="913409"/>
                </a:lnTo>
                <a:lnTo>
                  <a:pt x="10677" y="915368"/>
                </a:lnTo>
                <a:lnTo>
                  <a:pt x="0" y="91592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3698748" y="5032248"/>
            <a:ext cx="1441323" cy="387349"/>
          </a:xfrm>
          <a:custGeom>
            <a:avLst/>
            <a:gdLst/>
            <a:ahLst/>
            <a:cxnLst/>
            <a:rect l="l" t="t" r="r" b="b"/>
            <a:pathLst>
              <a:path w="1441323" h="387350">
                <a:moveTo>
                  <a:pt x="1378203" y="359663"/>
                </a:moveTo>
                <a:lnTo>
                  <a:pt x="1365926" y="356568"/>
                </a:lnTo>
                <a:lnTo>
                  <a:pt x="1358138" y="387349"/>
                </a:lnTo>
                <a:lnTo>
                  <a:pt x="1441323" y="369061"/>
                </a:lnTo>
                <a:lnTo>
                  <a:pt x="1378203" y="359663"/>
                </a:lnTo>
                <a:close/>
              </a:path>
              <a:path w="1441323" h="387350">
                <a:moveTo>
                  <a:pt x="1381378" y="347344"/>
                </a:moveTo>
                <a:lnTo>
                  <a:pt x="1376806" y="313563"/>
                </a:lnTo>
                <a:lnTo>
                  <a:pt x="1369045" y="344237"/>
                </a:lnTo>
                <a:lnTo>
                  <a:pt x="1381378" y="347344"/>
                </a:lnTo>
                <a:close/>
              </a:path>
              <a:path w="1441323" h="387350">
                <a:moveTo>
                  <a:pt x="3048" y="0"/>
                </a:moveTo>
                <a:lnTo>
                  <a:pt x="0" y="12191"/>
                </a:lnTo>
                <a:lnTo>
                  <a:pt x="1365926" y="356568"/>
                </a:lnTo>
                <a:lnTo>
                  <a:pt x="1378203" y="359663"/>
                </a:lnTo>
                <a:lnTo>
                  <a:pt x="1441323" y="369061"/>
                </a:lnTo>
                <a:lnTo>
                  <a:pt x="1376806" y="313563"/>
                </a:lnTo>
                <a:lnTo>
                  <a:pt x="1381378" y="347344"/>
                </a:lnTo>
                <a:lnTo>
                  <a:pt x="1369045" y="344237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83540" y="465946"/>
            <a:ext cx="458505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Arr</a:t>
            </a:r>
            <a:r>
              <a:rPr dirty="0" smtClean="0" sz="3600" spc="-154" b="1">
                <a:latin typeface="Arial"/>
                <a:cs typeface="Arial"/>
              </a:rPr>
              <a:t>ay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ass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68367" y="465946"/>
            <a:ext cx="63916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….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61229" y="1349121"/>
            <a:ext cx="337599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 b="1" i="1">
                <a:solidFill>
                  <a:srgbClr val="C0504D"/>
                </a:solidFill>
                <a:latin typeface="Calibri"/>
                <a:cs typeface="Calibri"/>
              </a:rPr>
              <a:t>Fills</a:t>
            </a:r>
            <a:r>
              <a:rPr dirty="0" smtClean="0" baseline="2730" sz="3000" spc="-24" b="1" i="1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 b="1" i="1">
                <a:solidFill>
                  <a:srgbClr val="C0504D"/>
                </a:solidFill>
                <a:latin typeface="Calibri"/>
                <a:cs typeface="Calibri"/>
              </a:rPr>
              <a:t>true</a:t>
            </a:r>
            <a:r>
              <a:rPr dirty="0" smtClean="0" baseline="2730" sz="3000" spc="-19" b="1" i="1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 b="1" i="1">
                <a:solidFill>
                  <a:srgbClr val="C0504D"/>
                </a:solidFill>
                <a:latin typeface="Calibri"/>
                <a:cs typeface="Calibri"/>
              </a:rPr>
              <a:t>va</a:t>
            </a:r>
            <a:r>
              <a:rPr dirty="0" smtClean="0" baseline="2730" sz="3000" spc="-4" b="1" i="1">
                <a:solidFill>
                  <a:srgbClr val="C0504D"/>
                </a:solidFill>
                <a:latin typeface="Calibri"/>
                <a:cs typeface="Calibri"/>
              </a:rPr>
              <a:t>l</a:t>
            </a:r>
            <a:r>
              <a:rPr dirty="0" smtClean="0" baseline="2730" sz="3000" spc="0" b="1" i="1">
                <a:solidFill>
                  <a:srgbClr val="C0504D"/>
                </a:solidFill>
                <a:latin typeface="Calibri"/>
                <a:cs typeface="Calibri"/>
              </a:rPr>
              <a:t>ue</a:t>
            </a:r>
            <a:r>
              <a:rPr dirty="0" smtClean="0" baseline="2730" sz="3000" spc="-9" b="1" i="1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 b="1" i="1">
                <a:solidFill>
                  <a:srgbClr val="C0504D"/>
                </a:solidFill>
                <a:latin typeface="Calibri"/>
                <a:cs typeface="Calibri"/>
              </a:rPr>
              <a:t>in</a:t>
            </a:r>
            <a:r>
              <a:rPr dirty="0" smtClean="0" baseline="2730" sz="3000" spc="-19" b="1" i="1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 b="1" i="1">
                <a:solidFill>
                  <a:srgbClr val="C0504D"/>
                </a:solidFill>
                <a:latin typeface="Calibri"/>
                <a:cs typeface="Calibri"/>
              </a:rPr>
              <a:t>boolean</a:t>
            </a:r>
            <a:r>
              <a:rPr dirty="0" smtClean="0" baseline="2730" sz="3000" spc="-39" b="1" i="1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 b="1" i="1">
                <a:solidFill>
                  <a:srgbClr val="C0504D"/>
                </a:solidFill>
                <a:latin typeface="Calibri"/>
                <a:cs typeface="Calibri"/>
              </a:rPr>
              <a:t>array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  <a:spcBef>
                <a:spcPts val="13"/>
              </a:spcBef>
            </a:pPr>
            <a:r>
              <a:rPr dirty="0" smtClean="0" baseline="1365" sz="3000" spc="0" b="1" i="1">
                <a:solidFill>
                  <a:srgbClr val="C0504D"/>
                </a:solidFill>
                <a:latin typeface="Calibri"/>
                <a:cs typeface="Calibri"/>
              </a:rPr>
              <a:t>flags</a:t>
            </a:r>
            <a:r>
              <a:rPr dirty="0" smtClean="0" baseline="1365" sz="3000" spc="-19" b="1" i="1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 b="1" i="1">
                <a:solidFill>
                  <a:srgbClr val="C0504D"/>
                </a:solidFill>
                <a:latin typeface="Calibri"/>
                <a:cs typeface="Calibri"/>
              </a:rPr>
              <a:t>from</a:t>
            </a:r>
            <a:r>
              <a:rPr dirty="0" smtClean="0" baseline="1365" sz="3000" spc="-4" b="1" i="1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 b="1" i="1">
                <a:solidFill>
                  <a:srgbClr val="C0504D"/>
                </a:solidFill>
                <a:latin typeface="Calibri"/>
                <a:cs typeface="Calibri"/>
              </a:rPr>
              <a:t>ind</a:t>
            </a:r>
            <a:r>
              <a:rPr dirty="0" smtClean="0" baseline="1365" sz="3000" spc="-50" b="1" i="1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dirty="0" smtClean="0" baseline="1365" sz="3000" spc="0" b="1" i="1">
                <a:solidFill>
                  <a:srgbClr val="C0504D"/>
                </a:solidFill>
                <a:latin typeface="Calibri"/>
                <a:cs typeface="Calibri"/>
              </a:rPr>
              <a:t>x</a:t>
            </a:r>
            <a:r>
              <a:rPr dirty="0" smtClean="0" baseline="1365" sz="3000" spc="-14" b="1" i="1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 b="1" i="1">
                <a:solidFill>
                  <a:srgbClr val="C0504D"/>
                </a:solidFill>
                <a:latin typeface="Calibri"/>
                <a:cs typeface="Calibri"/>
              </a:rPr>
              <a:t>2</a:t>
            </a:r>
            <a:r>
              <a:rPr dirty="0" smtClean="0" baseline="1365" sz="3000" spc="0" b="1" i="1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-25" b="1" i="1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dirty="0" smtClean="0" baseline="1365" sz="3000" spc="0" b="1" i="1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dirty="0" smtClean="0" baseline="1365" sz="3000" spc="-9" b="1" i="1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 b="1" i="1">
                <a:solidFill>
                  <a:srgbClr val="C0504D"/>
                </a:solidFill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140" y="1638046"/>
            <a:ext cx="3175083" cy="14993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221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 b="1" i="1">
                <a:solidFill>
                  <a:srgbClr val="FF5050"/>
                </a:solidFill>
                <a:latin typeface="Calibri"/>
                <a:cs typeface="Calibri"/>
              </a:rPr>
              <a:t>Arra</a:t>
            </a:r>
            <a:r>
              <a:rPr dirty="0" smtClean="0" baseline="2730" sz="3000" spc="4" b="1" i="1">
                <a:solidFill>
                  <a:srgbClr val="FF5050"/>
                </a:solidFill>
                <a:latin typeface="Calibri"/>
                <a:cs typeface="Calibri"/>
              </a:rPr>
              <a:t>y</a:t>
            </a:r>
            <a:r>
              <a:rPr dirty="0" smtClean="0" baseline="2730" sz="3000" spc="0" b="1" i="1">
                <a:solidFill>
                  <a:srgbClr val="FF5050"/>
                </a:solidFill>
                <a:latin typeface="Calibri"/>
                <a:cs typeface="Calibri"/>
              </a:rPr>
              <a:t>s</a:t>
            </a:r>
            <a:r>
              <a:rPr dirty="0" smtClean="0" baseline="2730" sz="3000" spc="4" b="1" i="1">
                <a:solidFill>
                  <a:srgbClr val="FF5050"/>
                </a:solidFill>
                <a:latin typeface="Calibri"/>
                <a:cs typeface="Calibri"/>
              </a:rPr>
              <a:t>.</a:t>
            </a:r>
            <a:r>
              <a:rPr dirty="0" smtClean="0" baseline="2730" sz="3000" spc="0" b="1" i="1">
                <a:solidFill>
                  <a:srgbClr val="FF5050"/>
                </a:solidFill>
                <a:latin typeface="Calibri"/>
                <a:cs typeface="Calibri"/>
              </a:rPr>
              <a:t>f</a:t>
            </a:r>
            <a:r>
              <a:rPr dirty="0" smtClean="0" baseline="2730" sz="3000" spc="-9" b="1" i="1">
                <a:solidFill>
                  <a:srgbClr val="FF5050"/>
                </a:solidFill>
                <a:latin typeface="Calibri"/>
                <a:cs typeface="Calibri"/>
              </a:rPr>
              <a:t>i</a:t>
            </a:r>
            <a:r>
              <a:rPr dirty="0" smtClean="0" baseline="2730" sz="3000" spc="0" b="1" i="1">
                <a:solidFill>
                  <a:srgbClr val="FF5050"/>
                </a:solidFill>
                <a:latin typeface="Calibri"/>
                <a:cs typeface="Calibri"/>
              </a:rPr>
              <a:t>l</a:t>
            </a:r>
            <a:r>
              <a:rPr dirty="0" smtClean="0" baseline="2730" sz="3000" spc="4" b="1" i="1">
                <a:solidFill>
                  <a:srgbClr val="FF5050"/>
                </a:solidFill>
                <a:latin typeface="Calibri"/>
                <a:cs typeface="Calibri"/>
              </a:rPr>
              <a:t>l</a:t>
            </a:r>
            <a:r>
              <a:rPr dirty="0" smtClean="0" baseline="2730" sz="3000" spc="0" b="1" i="1">
                <a:solidFill>
                  <a:srgbClr val="FF5050"/>
                </a:solidFill>
                <a:latin typeface="Calibri"/>
                <a:cs typeface="Calibri"/>
              </a:rPr>
              <a:t>(fl</a:t>
            </a:r>
            <a:r>
              <a:rPr dirty="0" smtClean="0" baseline="2730" sz="3000" spc="-14" b="1" i="1">
                <a:solidFill>
                  <a:srgbClr val="FF5050"/>
                </a:solidFill>
                <a:latin typeface="Calibri"/>
                <a:cs typeface="Calibri"/>
              </a:rPr>
              <a:t>a</a:t>
            </a:r>
            <a:r>
              <a:rPr dirty="0" smtClean="0" baseline="2730" sz="3000" spc="0" b="1" i="1">
                <a:solidFill>
                  <a:srgbClr val="FF5050"/>
                </a:solidFill>
                <a:latin typeface="Calibri"/>
                <a:cs typeface="Calibri"/>
              </a:rPr>
              <a:t>g</a:t>
            </a:r>
            <a:r>
              <a:rPr dirty="0" smtClean="0" baseline="2730" sz="3000" spc="-9" b="1" i="1">
                <a:solidFill>
                  <a:srgbClr val="FF5050"/>
                </a:solidFill>
                <a:latin typeface="Calibri"/>
                <a:cs typeface="Calibri"/>
              </a:rPr>
              <a:t>s</a:t>
            </a:r>
            <a:r>
              <a:rPr dirty="0" smtClean="0" baseline="2730" sz="3000" spc="0" b="1" i="1">
                <a:solidFill>
                  <a:srgbClr val="FF5050"/>
                </a:solidFill>
                <a:latin typeface="Calibri"/>
                <a:cs typeface="Calibri"/>
              </a:rPr>
              <a:t>,</a:t>
            </a:r>
            <a:r>
              <a:rPr dirty="0" smtClean="0" baseline="2730" sz="3000" spc="-9" b="1" i="1">
                <a:solidFill>
                  <a:srgbClr val="FF5050"/>
                </a:solidFill>
                <a:latin typeface="Calibri"/>
                <a:cs typeface="Calibri"/>
              </a:rPr>
              <a:t>2</a:t>
            </a:r>
            <a:r>
              <a:rPr dirty="0" smtClean="0" baseline="2730" sz="3000" spc="0" b="1" i="1">
                <a:solidFill>
                  <a:srgbClr val="FF5050"/>
                </a:solidFill>
                <a:latin typeface="Calibri"/>
                <a:cs typeface="Calibri"/>
              </a:rPr>
              <a:t>,</a:t>
            </a:r>
            <a:r>
              <a:rPr dirty="0" smtClean="0" baseline="2730" sz="3000" spc="-9" b="1" i="1">
                <a:solidFill>
                  <a:srgbClr val="FF5050"/>
                </a:solidFill>
                <a:latin typeface="Calibri"/>
                <a:cs typeface="Calibri"/>
              </a:rPr>
              <a:t>5</a:t>
            </a:r>
            <a:r>
              <a:rPr dirty="0" smtClean="0" baseline="2730" sz="3000" spc="-50" b="1" i="1">
                <a:solidFill>
                  <a:srgbClr val="FF5050"/>
                </a:solidFill>
                <a:latin typeface="Calibri"/>
                <a:cs typeface="Calibri"/>
              </a:rPr>
              <a:t>,</a:t>
            </a:r>
            <a:r>
              <a:rPr dirty="0" smtClean="0" baseline="2730" sz="3000" spc="0" b="1" i="1">
                <a:solidFill>
                  <a:srgbClr val="FF5050"/>
                </a:solidFill>
                <a:latin typeface="Calibri"/>
                <a:cs typeface="Calibri"/>
              </a:rPr>
              <a:t>t</a:t>
            </a:r>
            <a:r>
              <a:rPr dirty="0" smtClean="0" baseline="2730" sz="3000" spc="-4" b="1" i="1">
                <a:solidFill>
                  <a:srgbClr val="FF5050"/>
                </a:solidFill>
                <a:latin typeface="Calibri"/>
                <a:cs typeface="Calibri"/>
              </a:rPr>
              <a:t>r</a:t>
            </a:r>
            <a:r>
              <a:rPr dirty="0" smtClean="0" baseline="2730" sz="3000" spc="0" b="1" i="1">
                <a:solidFill>
                  <a:srgbClr val="FF5050"/>
                </a:solidFill>
                <a:latin typeface="Calibri"/>
                <a:cs typeface="Calibri"/>
              </a:rPr>
              <a:t>ue);</a:t>
            </a:r>
            <a:endParaRPr sz="2000">
              <a:latin typeface="Calibri"/>
              <a:cs typeface="Calibri"/>
            </a:endParaRPr>
          </a:p>
          <a:p>
            <a:pPr marL="12700" marR="38221">
              <a:lnSpc>
                <a:spcPts val="2400"/>
              </a:lnSpc>
              <a:spcBef>
                <a:spcPts val="13"/>
              </a:spcBef>
            </a:pPr>
            <a:r>
              <a:rPr dirty="0" smtClean="0" baseline="1365" sz="3000" spc="-4" b="1" i="1">
                <a:solidFill>
                  <a:srgbClr val="0000FF"/>
                </a:solidFill>
                <a:latin typeface="Calibri"/>
                <a:cs typeface="Calibri"/>
              </a:rPr>
              <a:t>/</a:t>
            </a:r>
            <a:r>
              <a:rPr dirty="0" smtClean="0" baseline="1365" sz="3000" spc="-89" b="1" i="1">
                <a:solidFill>
                  <a:srgbClr val="0000FF"/>
                </a:solidFill>
                <a:latin typeface="Calibri"/>
                <a:cs typeface="Calibri"/>
              </a:rPr>
              <a:t>/</a:t>
            </a:r>
            <a:r>
              <a:rPr dirty="0" smtClean="0" baseline="1365" sz="3000" spc="0" b="1" i="1">
                <a:solidFill>
                  <a:srgbClr val="0000FF"/>
                </a:solidFill>
                <a:latin typeface="Calibri"/>
                <a:cs typeface="Calibri"/>
              </a:rPr>
              <a:t>Arra</a:t>
            </a:r>
            <a:r>
              <a:rPr dirty="0" smtClean="0" baseline="1365" sz="3000" spc="4" b="1" i="1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dirty="0" smtClean="0" baseline="1365" sz="3000" spc="-9" b="1" i="1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dirty="0" smtClean="0" baseline="1365" sz="3000" spc="0" b="1" i="1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dirty="0" smtClean="0" baseline="1365" sz="3000" spc="4" b="1" i="1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dirty="0" smtClean="0" baseline="1365" sz="3000" spc="0" b="1" i="1">
                <a:solidFill>
                  <a:srgbClr val="0000FF"/>
                </a:solidFill>
                <a:latin typeface="Calibri"/>
                <a:cs typeface="Calibri"/>
              </a:rPr>
              <a:t>il</a:t>
            </a:r>
            <a:r>
              <a:rPr dirty="0" smtClean="0" baseline="1365" sz="3000" spc="-4" b="1" i="1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mtClean="0" baseline="1365" sz="3000" spc="0" b="1" i="1">
                <a:solidFill>
                  <a:srgbClr val="0000FF"/>
                </a:solidFill>
                <a:latin typeface="Calibri"/>
                <a:cs typeface="Calibri"/>
              </a:rPr>
              <a:t>(fla</a:t>
            </a:r>
            <a:r>
              <a:rPr dirty="0" smtClean="0" baseline="1365" sz="3000" spc="-14" b="1" i="1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dirty="0" smtClean="0" baseline="1365" sz="3000" spc="0" b="1" i="1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dirty="0" smtClean="0" baseline="1365" sz="3000" spc="-9" b="1" i="1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dirty="0" smtClean="0" baseline="1365" sz="3000" spc="0" b="1" i="1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dirty="0" smtClean="0" baseline="1365" sz="3000" spc="-9" b="1" i="1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dirty="0" smtClean="0" baseline="1365" sz="3000" spc="0" b="1" i="1">
                <a:solidFill>
                  <a:srgbClr val="0000FF"/>
                </a:solidFill>
                <a:latin typeface="Calibri"/>
                <a:cs typeface="Calibri"/>
              </a:rPr>
              <a:t>6</a:t>
            </a:r>
            <a:r>
              <a:rPr dirty="0" smtClean="0" baseline="1365" sz="3000" spc="-44" b="1" i="1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dirty="0" smtClean="0" baseline="1365" sz="3000" spc="-9" b="1" i="1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mtClean="0" baseline="1365" sz="3000" spc="-9" b="1" i="1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dirty="0" smtClean="0" baseline="1365" sz="3000" spc="0" b="1" i="1">
                <a:solidFill>
                  <a:srgbClr val="0000FF"/>
                </a:solidFill>
                <a:latin typeface="Calibri"/>
                <a:cs typeface="Calibri"/>
              </a:rPr>
              <a:t>ue);</a:t>
            </a:r>
            <a:endParaRPr sz="2000">
              <a:latin typeface="Calibri"/>
              <a:cs typeface="Calibri"/>
            </a:endParaRPr>
          </a:p>
          <a:p>
            <a:pPr marL="12700" marR="38221">
              <a:lnSpc>
                <a:spcPts val="2400"/>
              </a:lnSpc>
            </a:pPr>
            <a:r>
              <a:rPr dirty="0" smtClean="0" baseline="1365" sz="3000" spc="-9" b="1" i="1">
                <a:solidFill>
                  <a:srgbClr val="FF5050"/>
                </a:solidFill>
                <a:latin typeface="Calibri"/>
                <a:cs typeface="Calibri"/>
              </a:rPr>
              <a:t>f</a:t>
            </a:r>
            <a:r>
              <a:rPr dirty="0" smtClean="0" baseline="1365" sz="3000" spc="0" b="1" i="1">
                <a:solidFill>
                  <a:srgbClr val="FF5050"/>
                </a:solidFill>
                <a:latin typeface="Calibri"/>
                <a:cs typeface="Calibri"/>
              </a:rPr>
              <a:t>or(i</a:t>
            </a:r>
            <a:r>
              <a:rPr dirty="0" smtClean="0" baseline="1365" sz="3000" spc="-25" b="1" i="1">
                <a:solidFill>
                  <a:srgbClr val="FF5050"/>
                </a:solidFill>
                <a:latin typeface="Calibri"/>
                <a:cs typeface="Calibri"/>
              </a:rPr>
              <a:t>n</a:t>
            </a:r>
            <a:r>
              <a:rPr dirty="0" smtClean="0" baseline="1365" sz="3000" spc="0" b="1" i="1">
                <a:solidFill>
                  <a:srgbClr val="FF5050"/>
                </a:solidFill>
                <a:latin typeface="Calibri"/>
                <a:cs typeface="Calibri"/>
              </a:rPr>
              <a:t>t</a:t>
            </a:r>
            <a:r>
              <a:rPr dirty="0" smtClean="0" baseline="1365" sz="3000" spc="-29" b="1" i="1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 b="1" i="1">
                <a:solidFill>
                  <a:srgbClr val="FF5050"/>
                </a:solidFill>
                <a:latin typeface="Calibri"/>
                <a:cs typeface="Calibri"/>
              </a:rPr>
              <a:t>i=0;i&lt;flags.len</a:t>
            </a:r>
            <a:r>
              <a:rPr dirty="0" smtClean="0" baseline="1365" sz="3000" spc="-9" b="1" i="1">
                <a:solidFill>
                  <a:srgbClr val="FF5050"/>
                </a:solidFill>
                <a:latin typeface="Calibri"/>
                <a:cs typeface="Calibri"/>
              </a:rPr>
              <a:t>g</a:t>
            </a:r>
            <a:r>
              <a:rPr dirty="0" smtClean="0" baseline="1365" sz="3000" spc="0" b="1" i="1">
                <a:solidFill>
                  <a:srgbClr val="FF5050"/>
                </a:solidFill>
                <a:latin typeface="Calibri"/>
                <a:cs typeface="Calibri"/>
              </a:rPr>
              <a:t>t</a:t>
            </a:r>
            <a:r>
              <a:rPr dirty="0" smtClean="0" baseline="1365" sz="3000" spc="-9" b="1" i="1">
                <a:solidFill>
                  <a:srgbClr val="FF5050"/>
                </a:solidFill>
                <a:latin typeface="Calibri"/>
                <a:cs typeface="Calibri"/>
              </a:rPr>
              <a:t>h</a:t>
            </a:r>
            <a:r>
              <a:rPr dirty="0" smtClean="0" baseline="1365" sz="3000" spc="0" b="1" i="1">
                <a:solidFill>
                  <a:srgbClr val="FF5050"/>
                </a:solidFill>
                <a:latin typeface="Calibri"/>
                <a:cs typeface="Calibri"/>
              </a:rPr>
              <a:t>;i</a:t>
            </a:r>
            <a:r>
              <a:rPr dirty="0" smtClean="0" baseline="1365" sz="3000" spc="19" b="1" i="1">
                <a:solidFill>
                  <a:srgbClr val="FF5050"/>
                </a:solidFill>
                <a:latin typeface="Calibri"/>
                <a:cs typeface="Calibri"/>
              </a:rPr>
              <a:t>+</a:t>
            </a:r>
            <a:r>
              <a:rPr dirty="0" smtClean="0" baseline="1365" sz="3000" spc="0" b="1" i="1">
                <a:solidFill>
                  <a:srgbClr val="FF5050"/>
                </a:solidFill>
                <a:latin typeface="Calibri"/>
                <a:cs typeface="Calibri"/>
              </a:rPr>
              <a:t>+)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00"/>
              </a:lnSpc>
            </a:pPr>
            <a:r>
              <a:rPr dirty="0" smtClean="0" baseline="1365" sz="3000" spc="-19" b="1" i="1">
                <a:solidFill>
                  <a:srgbClr val="FF5050"/>
                </a:solidFill>
                <a:latin typeface="Calibri"/>
                <a:cs typeface="Calibri"/>
              </a:rPr>
              <a:t>S</a:t>
            </a:r>
            <a:r>
              <a:rPr dirty="0" smtClean="0" baseline="1365" sz="3000" spc="0" b="1" i="1">
                <a:solidFill>
                  <a:srgbClr val="FF5050"/>
                </a:solidFill>
                <a:latin typeface="Calibri"/>
                <a:cs typeface="Calibri"/>
              </a:rPr>
              <a:t>y</a:t>
            </a:r>
            <a:r>
              <a:rPr dirty="0" smtClean="0" baseline="1365" sz="3000" spc="-19" b="1" i="1">
                <a:solidFill>
                  <a:srgbClr val="FF5050"/>
                </a:solidFill>
                <a:latin typeface="Calibri"/>
                <a:cs typeface="Calibri"/>
              </a:rPr>
              <a:t>s</a:t>
            </a:r>
            <a:r>
              <a:rPr dirty="0" smtClean="0" baseline="1365" sz="3000" spc="-25" b="1" i="1">
                <a:solidFill>
                  <a:srgbClr val="FF5050"/>
                </a:solidFill>
                <a:latin typeface="Calibri"/>
                <a:cs typeface="Calibri"/>
              </a:rPr>
              <a:t>t</a:t>
            </a:r>
            <a:r>
              <a:rPr dirty="0" smtClean="0" baseline="1365" sz="3000" spc="0" b="1" i="1">
                <a:solidFill>
                  <a:srgbClr val="FF5050"/>
                </a:solidFill>
                <a:latin typeface="Calibri"/>
                <a:cs typeface="Calibri"/>
              </a:rPr>
              <a:t>e</a:t>
            </a:r>
            <a:r>
              <a:rPr dirty="0" smtClean="0" baseline="1365" sz="3000" spc="-4" b="1" i="1">
                <a:solidFill>
                  <a:srgbClr val="FF5050"/>
                </a:solidFill>
                <a:latin typeface="Calibri"/>
                <a:cs typeface="Calibri"/>
              </a:rPr>
              <a:t>m</a:t>
            </a:r>
            <a:r>
              <a:rPr dirty="0" smtClean="0" baseline="1365" sz="3000" spc="0" b="1" i="1">
                <a:solidFill>
                  <a:srgbClr val="FF5050"/>
                </a:solidFill>
                <a:latin typeface="Calibri"/>
                <a:cs typeface="Calibri"/>
              </a:rPr>
              <a:t>.ou</a:t>
            </a:r>
            <a:r>
              <a:rPr dirty="0" smtClean="0" baseline="1365" sz="3000" spc="-9" b="1" i="1">
                <a:solidFill>
                  <a:srgbClr val="FF5050"/>
                </a:solidFill>
                <a:latin typeface="Calibri"/>
                <a:cs typeface="Calibri"/>
              </a:rPr>
              <a:t>t</a:t>
            </a:r>
            <a:r>
              <a:rPr dirty="0" smtClean="0" baseline="1365" sz="3000" spc="0" b="1" i="1">
                <a:solidFill>
                  <a:srgbClr val="FF5050"/>
                </a:solidFill>
                <a:latin typeface="Calibri"/>
                <a:cs typeface="Calibri"/>
              </a:rPr>
              <a:t>.</a:t>
            </a:r>
            <a:r>
              <a:rPr dirty="0" smtClean="0" baseline="1365" sz="3000" spc="-9" b="1" i="1">
                <a:solidFill>
                  <a:srgbClr val="FF5050"/>
                </a:solidFill>
                <a:latin typeface="Calibri"/>
                <a:cs typeface="Calibri"/>
              </a:rPr>
              <a:t>p</a:t>
            </a:r>
            <a:r>
              <a:rPr dirty="0" smtClean="0" baseline="1365" sz="3000" spc="0" b="1" i="1">
                <a:solidFill>
                  <a:srgbClr val="FF5050"/>
                </a:solidFill>
                <a:latin typeface="Calibri"/>
                <a:cs typeface="Calibri"/>
              </a:rPr>
              <a:t>r</a:t>
            </a:r>
            <a:r>
              <a:rPr dirty="0" smtClean="0" baseline="1365" sz="3000" spc="-9" b="1" i="1">
                <a:solidFill>
                  <a:srgbClr val="FF5050"/>
                </a:solidFill>
                <a:latin typeface="Calibri"/>
                <a:cs typeface="Calibri"/>
              </a:rPr>
              <a:t>i</a:t>
            </a:r>
            <a:r>
              <a:rPr dirty="0" smtClean="0" baseline="1365" sz="3000" spc="-25" b="1" i="1">
                <a:solidFill>
                  <a:srgbClr val="FF5050"/>
                </a:solidFill>
                <a:latin typeface="Calibri"/>
                <a:cs typeface="Calibri"/>
              </a:rPr>
              <a:t>n</a:t>
            </a:r>
            <a:r>
              <a:rPr dirty="0" smtClean="0" baseline="1365" sz="3000" spc="4" b="1" i="1">
                <a:solidFill>
                  <a:srgbClr val="FF5050"/>
                </a:solidFill>
                <a:latin typeface="Calibri"/>
                <a:cs typeface="Calibri"/>
              </a:rPr>
              <a:t>t</a:t>
            </a:r>
            <a:r>
              <a:rPr dirty="0" smtClean="0" baseline="1365" sz="3000" spc="0" b="1" i="1">
                <a:solidFill>
                  <a:srgbClr val="FF5050"/>
                </a:solidFill>
                <a:latin typeface="Calibri"/>
                <a:cs typeface="Calibri"/>
              </a:rPr>
              <a:t>(f</a:t>
            </a:r>
            <a:r>
              <a:rPr dirty="0" smtClean="0" baseline="1365" sz="3000" spc="-14" b="1" i="1">
                <a:solidFill>
                  <a:srgbClr val="FF5050"/>
                </a:solidFill>
                <a:latin typeface="Calibri"/>
                <a:cs typeface="Calibri"/>
              </a:rPr>
              <a:t>l</a:t>
            </a:r>
            <a:r>
              <a:rPr dirty="0" smtClean="0" baseline="1365" sz="3000" spc="0" b="1" i="1">
                <a:solidFill>
                  <a:srgbClr val="FF5050"/>
                </a:solidFill>
                <a:latin typeface="Calibri"/>
                <a:cs typeface="Calibri"/>
              </a:rPr>
              <a:t>a</a:t>
            </a:r>
            <a:r>
              <a:rPr dirty="0" smtClean="0" baseline="1365" sz="3000" spc="-14" b="1" i="1">
                <a:solidFill>
                  <a:srgbClr val="FF5050"/>
                </a:solidFill>
                <a:latin typeface="Calibri"/>
                <a:cs typeface="Calibri"/>
              </a:rPr>
              <a:t>g</a:t>
            </a:r>
            <a:r>
              <a:rPr dirty="0" smtClean="0" baseline="1365" sz="3000" spc="0" b="1" i="1">
                <a:solidFill>
                  <a:srgbClr val="FF5050"/>
                </a:solidFill>
                <a:latin typeface="Calibri"/>
                <a:cs typeface="Calibri"/>
              </a:rPr>
              <a:t>s[i]</a:t>
            </a:r>
            <a:r>
              <a:rPr dirty="0" smtClean="0" baseline="1365" sz="3000" spc="-9" b="1" i="1">
                <a:solidFill>
                  <a:srgbClr val="FF5050"/>
                </a:solidFill>
                <a:latin typeface="Calibri"/>
                <a:cs typeface="Calibri"/>
              </a:rPr>
              <a:t>+</a:t>
            </a:r>
            <a:r>
              <a:rPr dirty="0" smtClean="0" baseline="1365" sz="3000" spc="0" b="1" i="1">
                <a:solidFill>
                  <a:srgbClr val="FF5050"/>
                </a:solidFill>
                <a:latin typeface="Calibri"/>
                <a:cs typeface="Calibri"/>
              </a:rPr>
              <a:t>"</a:t>
            </a:r>
            <a:r>
              <a:rPr dirty="0" smtClean="0" baseline="1365" sz="3000" spc="-34" b="1" i="1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 b="1" i="1">
                <a:solidFill>
                  <a:srgbClr val="FF5050"/>
                </a:solidFill>
                <a:latin typeface="Calibri"/>
                <a:cs typeface="Calibri"/>
              </a:rPr>
              <a:t>");</a:t>
            </a:r>
            <a:endParaRPr sz="2000">
              <a:latin typeface="Calibri"/>
              <a:cs typeface="Calibri"/>
            </a:endParaRPr>
          </a:p>
          <a:p>
            <a:pPr marL="12700" marR="38221">
              <a:lnSpc>
                <a:spcPts val="2400"/>
              </a:lnSpc>
            </a:pPr>
            <a:r>
              <a:rPr dirty="0" smtClean="0" baseline="1365" sz="3000" spc="-19" b="1" i="1">
                <a:solidFill>
                  <a:srgbClr val="FF5050"/>
                </a:solidFill>
                <a:latin typeface="Calibri"/>
                <a:cs typeface="Calibri"/>
              </a:rPr>
              <a:t>S</a:t>
            </a:r>
            <a:r>
              <a:rPr dirty="0" smtClean="0" baseline="1365" sz="3000" spc="4" b="1" i="1">
                <a:solidFill>
                  <a:srgbClr val="FF5050"/>
                </a:solidFill>
                <a:latin typeface="Calibri"/>
                <a:cs typeface="Calibri"/>
              </a:rPr>
              <a:t>y</a:t>
            </a:r>
            <a:r>
              <a:rPr dirty="0" smtClean="0" baseline="1365" sz="3000" spc="-19" b="1" i="1">
                <a:solidFill>
                  <a:srgbClr val="FF5050"/>
                </a:solidFill>
                <a:latin typeface="Calibri"/>
                <a:cs typeface="Calibri"/>
              </a:rPr>
              <a:t>s</a:t>
            </a:r>
            <a:r>
              <a:rPr dirty="0" smtClean="0" baseline="1365" sz="3000" spc="-25" b="1" i="1">
                <a:solidFill>
                  <a:srgbClr val="FF5050"/>
                </a:solidFill>
                <a:latin typeface="Calibri"/>
                <a:cs typeface="Calibri"/>
              </a:rPr>
              <a:t>t</a:t>
            </a:r>
            <a:r>
              <a:rPr dirty="0" smtClean="0" baseline="1365" sz="3000" spc="0" b="1" i="1">
                <a:solidFill>
                  <a:srgbClr val="FF5050"/>
                </a:solidFill>
                <a:latin typeface="Calibri"/>
                <a:cs typeface="Calibri"/>
              </a:rPr>
              <a:t>em.ou</a:t>
            </a:r>
            <a:r>
              <a:rPr dirty="0" smtClean="0" baseline="1365" sz="3000" spc="-9" b="1" i="1">
                <a:solidFill>
                  <a:srgbClr val="FF5050"/>
                </a:solidFill>
                <a:latin typeface="Calibri"/>
                <a:cs typeface="Calibri"/>
              </a:rPr>
              <a:t>t</a:t>
            </a:r>
            <a:r>
              <a:rPr dirty="0" smtClean="0" baseline="1365" sz="3000" spc="0" b="1" i="1">
                <a:solidFill>
                  <a:srgbClr val="FF5050"/>
                </a:solidFill>
                <a:latin typeface="Calibri"/>
                <a:cs typeface="Calibri"/>
              </a:rPr>
              <a:t>.</a:t>
            </a:r>
            <a:r>
              <a:rPr dirty="0" smtClean="0" baseline="1365" sz="3000" spc="-9" b="1" i="1">
                <a:solidFill>
                  <a:srgbClr val="FF5050"/>
                </a:solidFill>
                <a:latin typeface="Calibri"/>
                <a:cs typeface="Calibri"/>
              </a:rPr>
              <a:t>p</a:t>
            </a:r>
            <a:r>
              <a:rPr dirty="0" smtClean="0" baseline="1365" sz="3000" spc="0" b="1" i="1">
                <a:solidFill>
                  <a:srgbClr val="FF5050"/>
                </a:solidFill>
                <a:latin typeface="Calibri"/>
                <a:cs typeface="Calibri"/>
              </a:rPr>
              <a:t>r</a:t>
            </a:r>
            <a:r>
              <a:rPr dirty="0" smtClean="0" baseline="1365" sz="3000" spc="-9" b="1" i="1">
                <a:solidFill>
                  <a:srgbClr val="FF5050"/>
                </a:solidFill>
                <a:latin typeface="Calibri"/>
                <a:cs typeface="Calibri"/>
              </a:rPr>
              <a:t>i</a:t>
            </a:r>
            <a:r>
              <a:rPr dirty="0" smtClean="0" baseline="1365" sz="3000" spc="-25" b="1" i="1">
                <a:solidFill>
                  <a:srgbClr val="FF5050"/>
                </a:solidFill>
                <a:latin typeface="Calibri"/>
                <a:cs typeface="Calibri"/>
              </a:rPr>
              <a:t>n</a:t>
            </a:r>
            <a:r>
              <a:rPr dirty="0" smtClean="0" baseline="1365" sz="3000" spc="0" b="1" i="1">
                <a:solidFill>
                  <a:srgbClr val="FF5050"/>
                </a:solidFill>
                <a:latin typeface="Calibri"/>
                <a:cs typeface="Calibri"/>
              </a:rPr>
              <a:t>t</a:t>
            </a:r>
            <a:r>
              <a:rPr dirty="0" smtClean="0" baseline="1365" sz="3000" spc="-9" b="1" i="1">
                <a:solidFill>
                  <a:srgbClr val="FF5050"/>
                </a:solidFill>
                <a:latin typeface="Calibri"/>
                <a:cs typeface="Calibri"/>
              </a:rPr>
              <a:t>l</a:t>
            </a:r>
            <a:r>
              <a:rPr dirty="0" smtClean="0" baseline="1365" sz="3000" spc="4" b="1" i="1">
                <a:solidFill>
                  <a:srgbClr val="FF5050"/>
                </a:solidFill>
                <a:latin typeface="Calibri"/>
                <a:cs typeface="Calibri"/>
              </a:rPr>
              <a:t>n</a:t>
            </a:r>
            <a:r>
              <a:rPr dirty="0" smtClean="0" baseline="1365" sz="3000" spc="0" b="1" i="1">
                <a:solidFill>
                  <a:srgbClr val="FF5050"/>
                </a:solidFill>
                <a:latin typeface="Calibri"/>
                <a:cs typeface="Calibri"/>
              </a:rPr>
              <a:t>();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5029" y="2323846"/>
            <a:ext cx="361515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 b="1" i="1">
                <a:solidFill>
                  <a:srgbClr val="C0504D"/>
                </a:solidFill>
                <a:latin typeface="Calibri"/>
                <a:cs typeface="Calibri"/>
              </a:rPr>
              <a:t>Arra</a:t>
            </a:r>
            <a:r>
              <a:rPr dirty="0" smtClean="0" baseline="2730" sz="3000" spc="4" b="1" i="1">
                <a:solidFill>
                  <a:srgbClr val="C0504D"/>
                </a:solidFill>
                <a:latin typeface="Calibri"/>
                <a:cs typeface="Calibri"/>
              </a:rPr>
              <a:t>y</a:t>
            </a:r>
            <a:r>
              <a:rPr dirty="0" smtClean="0" baseline="2730" sz="3000" spc="0" b="1" i="1">
                <a:solidFill>
                  <a:srgbClr val="C0504D"/>
                </a:solidFill>
                <a:latin typeface="Calibri"/>
                <a:cs typeface="Calibri"/>
              </a:rPr>
              <a:t>In</a:t>
            </a:r>
            <a:r>
              <a:rPr dirty="0" smtClean="0" baseline="2730" sz="3000" spc="-9" b="1" i="1">
                <a:solidFill>
                  <a:srgbClr val="C0504D"/>
                </a:solidFill>
                <a:latin typeface="Calibri"/>
                <a:cs typeface="Calibri"/>
              </a:rPr>
              <a:t>d</a:t>
            </a:r>
            <a:r>
              <a:rPr dirty="0" smtClean="0" baseline="2730" sz="3000" spc="-50" b="1" i="1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dirty="0" smtClean="0" baseline="2730" sz="3000" spc="0" b="1" i="1">
                <a:solidFill>
                  <a:srgbClr val="C0504D"/>
                </a:solidFill>
                <a:latin typeface="Calibri"/>
                <a:cs typeface="Calibri"/>
              </a:rPr>
              <a:t>x</a:t>
            </a:r>
            <a:r>
              <a:rPr dirty="0" smtClean="0" baseline="2730" sz="3000" spc="4" b="1" i="1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dirty="0" smtClean="0" baseline="2730" sz="3000" spc="0" b="1" i="1">
                <a:solidFill>
                  <a:srgbClr val="C0504D"/>
                </a:solidFill>
                <a:latin typeface="Calibri"/>
                <a:cs typeface="Calibri"/>
              </a:rPr>
              <a:t>u</a:t>
            </a:r>
            <a:r>
              <a:rPr dirty="0" smtClean="0" baseline="2730" sz="3000" spc="-34" b="1" i="1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dirty="0" smtClean="0" baseline="2730" sz="3000" spc="0" b="1" i="1">
                <a:solidFill>
                  <a:srgbClr val="C0504D"/>
                </a:solidFill>
                <a:latin typeface="Calibri"/>
                <a:cs typeface="Calibri"/>
              </a:rPr>
              <a:t>of</a:t>
            </a:r>
            <a:r>
              <a:rPr dirty="0" smtClean="0" baseline="2730" sz="3000" spc="4" b="1" i="1">
                <a:solidFill>
                  <a:srgbClr val="C0504D"/>
                </a:solidFill>
                <a:latin typeface="Calibri"/>
                <a:cs typeface="Calibri"/>
              </a:rPr>
              <a:t>B</a:t>
            </a:r>
            <a:r>
              <a:rPr dirty="0" smtClean="0" baseline="2730" sz="3000" spc="-14" b="1" i="1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dirty="0" smtClean="0" baseline="2730" sz="3000" spc="0" b="1" i="1">
                <a:solidFill>
                  <a:srgbClr val="C0504D"/>
                </a:solidFill>
                <a:latin typeface="Calibri"/>
                <a:cs typeface="Calibri"/>
              </a:rPr>
              <a:t>u</a:t>
            </a:r>
            <a:r>
              <a:rPr dirty="0" smtClean="0" baseline="2730" sz="3000" spc="-14" b="1" i="1">
                <a:solidFill>
                  <a:srgbClr val="C0504D"/>
                </a:solidFill>
                <a:latin typeface="Calibri"/>
                <a:cs typeface="Calibri"/>
              </a:rPr>
              <a:t>n</a:t>
            </a:r>
            <a:r>
              <a:rPr dirty="0" smtClean="0" baseline="2730" sz="3000" spc="0" b="1" i="1">
                <a:solidFill>
                  <a:srgbClr val="C0504D"/>
                </a:solidFill>
                <a:latin typeface="Calibri"/>
                <a:cs typeface="Calibri"/>
              </a:rPr>
              <a:t>d</a:t>
            </a:r>
            <a:r>
              <a:rPr dirty="0" smtClean="0" baseline="2730" sz="3000" spc="-9" b="1" i="1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dirty="0" smtClean="0" baseline="2730" sz="3000" spc="0" b="1" i="1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dirty="0" smtClean="0" baseline="2730" sz="3000" spc="-50" b="1" i="1">
                <a:solidFill>
                  <a:srgbClr val="C0504D"/>
                </a:solidFill>
                <a:latin typeface="Calibri"/>
                <a:cs typeface="Calibri"/>
              </a:rPr>
              <a:t>x</a:t>
            </a:r>
            <a:r>
              <a:rPr dirty="0" smtClean="0" baseline="2730" sz="3000" spc="-9" b="1" i="1">
                <a:solidFill>
                  <a:srgbClr val="C0504D"/>
                </a:solidFill>
                <a:latin typeface="Calibri"/>
                <a:cs typeface="Calibri"/>
              </a:rPr>
              <a:t>c</a:t>
            </a:r>
            <a:r>
              <a:rPr dirty="0" smtClean="0" baseline="2730" sz="3000" spc="0" b="1" i="1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dirty="0" smtClean="0" baseline="2730" sz="3000" spc="-14" b="1" i="1">
                <a:solidFill>
                  <a:srgbClr val="C0504D"/>
                </a:solidFill>
                <a:latin typeface="Calibri"/>
                <a:cs typeface="Calibri"/>
              </a:rPr>
              <a:t>p</a:t>
            </a:r>
            <a:r>
              <a:rPr dirty="0" smtClean="0" baseline="2730" sz="3000" spc="0" b="1" i="1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dirty="0" smtClean="0" baseline="2730" sz="3000" spc="-9" b="1" i="1">
                <a:solidFill>
                  <a:srgbClr val="C0504D"/>
                </a:solidFill>
                <a:latin typeface="Calibri"/>
                <a:cs typeface="Calibri"/>
              </a:rPr>
              <a:t>i</a:t>
            </a:r>
            <a:r>
              <a:rPr dirty="0" smtClean="0" baseline="2730" sz="3000" spc="0" b="1" i="1">
                <a:solidFill>
                  <a:srgbClr val="C0504D"/>
                </a:solidFill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29225" y="2999892"/>
            <a:ext cx="2600137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-9" b="1" i="1">
                <a:solidFill>
                  <a:srgbClr val="008000"/>
                </a:solidFill>
                <a:latin typeface="Calibri"/>
                <a:cs typeface="Calibri"/>
              </a:rPr>
              <a:t>f</a:t>
            </a:r>
            <a:r>
              <a:rPr dirty="0" smtClean="0" baseline="2730" sz="3000" spc="0" b="1" i="1">
                <a:solidFill>
                  <a:srgbClr val="008000"/>
                </a:solidFill>
                <a:latin typeface="Calibri"/>
                <a:cs typeface="Calibri"/>
              </a:rPr>
              <a:t>alse</a:t>
            </a:r>
            <a:r>
              <a:rPr dirty="0" smtClean="0" baseline="2730" sz="3000" spc="-19" b="1" i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-9" b="1" i="1">
                <a:solidFill>
                  <a:srgbClr val="008000"/>
                </a:solidFill>
                <a:latin typeface="Calibri"/>
                <a:cs typeface="Calibri"/>
              </a:rPr>
              <a:t>f</a:t>
            </a:r>
            <a:r>
              <a:rPr dirty="0" smtClean="0" baseline="2730" sz="3000" spc="0" b="1" i="1">
                <a:solidFill>
                  <a:srgbClr val="008000"/>
                </a:solidFill>
                <a:latin typeface="Calibri"/>
                <a:cs typeface="Calibri"/>
              </a:rPr>
              <a:t>alse</a:t>
            </a:r>
            <a:r>
              <a:rPr dirty="0" smtClean="0" baseline="2730" sz="3000" spc="-9" b="1" i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 b="1" i="1">
                <a:solidFill>
                  <a:srgbClr val="008000"/>
                </a:solidFill>
                <a:latin typeface="Calibri"/>
                <a:cs typeface="Calibri"/>
              </a:rPr>
              <a:t>true</a:t>
            </a:r>
            <a:r>
              <a:rPr dirty="0" smtClean="0" baseline="2730" sz="3000" spc="-19" b="1" i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 b="1" i="1">
                <a:solidFill>
                  <a:srgbClr val="008000"/>
                </a:solidFill>
                <a:latin typeface="Calibri"/>
                <a:cs typeface="Calibri"/>
              </a:rPr>
              <a:t>true</a:t>
            </a:r>
            <a:r>
              <a:rPr dirty="0" smtClean="0" baseline="2730" sz="3000" spc="-19" b="1" i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 b="1" i="1">
                <a:solidFill>
                  <a:srgbClr val="008000"/>
                </a:solidFill>
                <a:latin typeface="Calibri"/>
                <a:cs typeface="Calibri"/>
              </a:rPr>
              <a:t>true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140" y="3467100"/>
            <a:ext cx="425818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-19" b="1" i="1">
                <a:solidFill>
                  <a:srgbClr val="FF5050"/>
                </a:solidFill>
                <a:latin typeface="Calibri"/>
                <a:cs typeface="Calibri"/>
              </a:rPr>
              <a:t>S</a:t>
            </a:r>
            <a:r>
              <a:rPr dirty="0" smtClean="0" baseline="2730" sz="3000" spc="4" b="1" i="1">
                <a:solidFill>
                  <a:srgbClr val="FF5050"/>
                </a:solidFill>
                <a:latin typeface="Calibri"/>
                <a:cs typeface="Calibri"/>
              </a:rPr>
              <a:t>y</a:t>
            </a:r>
            <a:r>
              <a:rPr dirty="0" smtClean="0" baseline="2730" sz="3000" spc="-19" b="1" i="1">
                <a:solidFill>
                  <a:srgbClr val="FF5050"/>
                </a:solidFill>
                <a:latin typeface="Calibri"/>
                <a:cs typeface="Calibri"/>
              </a:rPr>
              <a:t>s</a:t>
            </a:r>
            <a:r>
              <a:rPr dirty="0" smtClean="0" baseline="2730" sz="3000" spc="-25" b="1" i="1">
                <a:solidFill>
                  <a:srgbClr val="FF5050"/>
                </a:solidFill>
                <a:latin typeface="Calibri"/>
                <a:cs typeface="Calibri"/>
              </a:rPr>
              <a:t>t</a:t>
            </a:r>
            <a:r>
              <a:rPr dirty="0" smtClean="0" baseline="2730" sz="3000" spc="0" b="1" i="1">
                <a:solidFill>
                  <a:srgbClr val="FF5050"/>
                </a:solidFill>
                <a:latin typeface="Calibri"/>
                <a:cs typeface="Calibri"/>
              </a:rPr>
              <a:t>em.ou</a:t>
            </a:r>
            <a:r>
              <a:rPr dirty="0" smtClean="0" baseline="2730" sz="3000" spc="-9" b="1" i="1">
                <a:solidFill>
                  <a:srgbClr val="FF5050"/>
                </a:solidFill>
                <a:latin typeface="Calibri"/>
                <a:cs typeface="Calibri"/>
              </a:rPr>
              <a:t>t</a:t>
            </a:r>
            <a:r>
              <a:rPr dirty="0" smtClean="0" baseline="2730" sz="3000" spc="0" b="1" i="1">
                <a:solidFill>
                  <a:srgbClr val="FF5050"/>
                </a:solidFill>
                <a:latin typeface="Calibri"/>
                <a:cs typeface="Calibri"/>
              </a:rPr>
              <a:t>.</a:t>
            </a:r>
            <a:r>
              <a:rPr dirty="0" smtClean="0" baseline="2730" sz="3000" spc="-9" b="1" i="1">
                <a:solidFill>
                  <a:srgbClr val="FF5050"/>
                </a:solidFill>
                <a:latin typeface="Calibri"/>
                <a:cs typeface="Calibri"/>
              </a:rPr>
              <a:t>p</a:t>
            </a:r>
            <a:r>
              <a:rPr dirty="0" smtClean="0" baseline="2730" sz="3000" spc="0" b="1" i="1">
                <a:solidFill>
                  <a:srgbClr val="FF5050"/>
                </a:solidFill>
                <a:latin typeface="Calibri"/>
                <a:cs typeface="Calibri"/>
              </a:rPr>
              <a:t>r</a:t>
            </a:r>
            <a:r>
              <a:rPr dirty="0" smtClean="0" baseline="2730" sz="3000" spc="-9" b="1" i="1">
                <a:solidFill>
                  <a:srgbClr val="FF5050"/>
                </a:solidFill>
                <a:latin typeface="Calibri"/>
                <a:cs typeface="Calibri"/>
              </a:rPr>
              <a:t>i</a:t>
            </a:r>
            <a:r>
              <a:rPr dirty="0" smtClean="0" baseline="2730" sz="3000" spc="-25" b="1" i="1">
                <a:solidFill>
                  <a:srgbClr val="FF5050"/>
                </a:solidFill>
                <a:latin typeface="Calibri"/>
                <a:cs typeface="Calibri"/>
              </a:rPr>
              <a:t>n</a:t>
            </a:r>
            <a:r>
              <a:rPr dirty="0" smtClean="0" baseline="2730" sz="3000" spc="0" b="1" i="1">
                <a:solidFill>
                  <a:srgbClr val="FF5050"/>
                </a:solidFill>
                <a:latin typeface="Calibri"/>
                <a:cs typeface="Calibri"/>
              </a:rPr>
              <a:t>t</a:t>
            </a:r>
            <a:r>
              <a:rPr dirty="0" smtClean="0" baseline="2730" sz="3000" spc="-9" b="1" i="1">
                <a:solidFill>
                  <a:srgbClr val="FF5050"/>
                </a:solidFill>
                <a:latin typeface="Calibri"/>
                <a:cs typeface="Calibri"/>
              </a:rPr>
              <a:t>l</a:t>
            </a:r>
            <a:r>
              <a:rPr dirty="0" smtClean="0" baseline="2730" sz="3000" spc="4" b="1" i="1">
                <a:solidFill>
                  <a:srgbClr val="FF5050"/>
                </a:solidFill>
                <a:latin typeface="Calibri"/>
                <a:cs typeface="Calibri"/>
              </a:rPr>
              <a:t>n</a:t>
            </a:r>
            <a:r>
              <a:rPr dirty="0" smtClean="0" baseline="2730" sz="3000" spc="0" b="1" i="1">
                <a:solidFill>
                  <a:srgbClr val="FF5050"/>
                </a:solidFill>
                <a:latin typeface="Calibri"/>
                <a:cs typeface="Calibri"/>
              </a:rPr>
              <a:t>(A</a:t>
            </a:r>
            <a:r>
              <a:rPr dirty="0" smtClean="0" baseline="2730" sz="3000" spc="-9" b="1" i="1">
                <a:solidFill>
                  <a:srgbClr val="FF5050"/>
                </a:solidFill>
                <a:latin typeface="Calibri"/>
                <a:cs typeface="Calibri"/>
              </a:rPr>
              <a:t>r</a:t>
            </a:r>
            <a:r>
              <a:rPr dirty="0" smtClean="0" baseline="2730" sz="3000" spc="0" b="1" i="1">
                <a:solidFill>
                  <a:srgbClr val="FF5050"/>
                </a:solidFill>
                <a:latin typeface="Calibri"/>
                <a:cs typeface="Calibri"/>
              </a:rPr>
              <a:t>r</a:t>
            </a:r>
            <a:r>
              <a:rPr dirty="0" smtClean="0" baseline="2730" sz="3000" spc="-9" b="1" i="1">
                <a:solidFill>
                  <a:srgbClr val="FF5050"/>
                </a:solidFill>
                <a:latin typeface="Calibri"/>
                <a:cs typeface="Calibri"/>
              </a:rPr>
              <a:t>a</a:t>
            </a:r>
            <a:r>
              <a:rPr dirty="0" smtClean="0" baseline="2730" sz="3000" spc="0" b="1" i="1">
                <a:solidFill>
                  <a:srgbClr val="FF5050"/>
                </a:solidFill>
                <a:latin typeface="Calibri"/>
                <a:cs typeface="Calibri"/>
              </a:rPr>
              <a:t>ys.e</a:t>
            </a:r>
            <a:r>
              <a:rPr dirty="0" smtClean="0" baseline="2730" sz="3000" spc="-14" b="1" i="1">
                <a:solidFill>
                  <a:srgbClr val="FF5050"/>
                </a:solidFill>
                <a:latin typeface="Calibri"/>
                <a:cs typeface="Calibri"/>
              </a:rPr>
              <a:t>q</a:t>
            </a:r>
            <a:r>
              <a:rPr dirty="0" smtClean="0" baseline="2730" sz="3000" spc="0" b="1" i="1">
                <a:solidFill>
                  <a:srgbClr val="FF5050"/>
                </a:solidFill>
                <a:latin typeface="Calibri"/>
                <a:cs typeface="Calibri"/>
              </a:rPr>
              <a:t>u</a:t>
            </a:r>
            <a:r>
              <a:rPr dirty="0" smtClean="0" baseline="2730" sz="3000" spc="-14" b="1" i="1">
                <a:solidFill>
                  <a:srgbClr val="FF5050"/>
                </a:solidFill>
                <a:latin typeface="Calibri"/>
                <a:cs typeface="Calibri"/>
              </a:rPr>
              <a:t>a</a:t>
            </a:r>
            <a:r>
              <a:rPr dirty="0" smtClean="0" baseline="2730" sz="3000" spc="0" b="1" i="1">
                <a:solidFill>
                  <a:srgbClr val="FF5050"/>
                </a:solidFill>
                <a:latin typeface="Calibri"/>
                <a:cs typeface="Calibri"/>
              </a:rPr>
              <a:t>l</a:t>
            </a:r>
            <a:r>
              <a:rPr dirty="0" smtClean="0" baseline="2730" sz="3000" spc="4" b="1" i="1">
                <a:solidFill>
                  <a:srgbClr val="FF5050"/>
                </a:solidFill>
                <a:latin typeface="Calibri"/>
                <a:cs typeface="Calibri"/>
              </a:rPr>
              <a:t>s</a:t>
            </a:r>
            <a:r>
              <a:rPr dirty="0" smtClean="0" baseline="2730" sz="3000" spc="0" b="1" i="1">
                <a:solidFill>
                  <a:srgbClr val="FF5050"/>
                </a:solidFill>
                <a:latin typeface="Calibri"/>
                <a:cs typeface="Calibri"/>
              </a:rPr>
              <a:t>(x</a:t>
            </a:r>
            <a:r>
              <a:rPr dirty="0" smtClean="0" baseline="2730" sz="3000" spc="-9" b="1" i="1">
                <a:solidFill>
                  <a:srgbClr val="FF5050"/>
                </a:solidFill>
                <a:latin typeface="Calibri"/>
                <a:cs typeface="Calibri"/>
              </a:rPr>
              <a:t>,</a:t>
            </a:r>
            <a:r>
              <a:rPr dirty="0" smtClean="0" baseline="2730" sz="3000" spc="0" b="1" i="1">
                <a:solidFill>
                  <a:srgbClr val="FF5050"/>
                </a:solidFill>
                <a:latin typeface="Calibri"/>
                <a:cs typeface="Calibri"/>
              </a:rPr>
              <a:t>x</a:t>
            </a:r>
            <a:r>
              <a:rPr dirty="0" smtClean="0" baseline="2730" sz="3000" spc="4" b="1" i="1">
                <a:solidFill>
                  <a:srgbClr val="FF5050"/>
                </a:solidFill>
                <a:latin typeface="Calibri"/>
                <a:cs typeface="Calibri"/>
              </a:rPr>
              <a:t>1</a:t>
            </a:r>
            <a:r>
              <a:rPr dirty="0" smtClean="0" baseline="2730" sz="3000" spc="0" b="1" i="1">
                <a:solidFill>
                  <a:srgbClr val="FF5050"/>
                </a:solidFill>
                <a:latin typeface="Calibri"/>
                <a:cs typeface="Calibri"/>
              </a:rPr>
              <a:t>));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1592" y="3543300"/>
            <a:ext cx="3107866" cy="998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 b="1" i="1">
                <a:solidFill>
                  <a:srgbClr val="C0504D"/>
                </a:solidFill>
                <a:latin typeface="Calibri"/>
                <a:cs typeface="Calibri"/>
              </a:rPr>
              <a:t>Pri</a:t>
            </a:r>
            <a:r>
              <a:rPr dirty="0" smtClean="0" baseline="2730" sz="3000" spc="-19" b="1" i="1">
                <a:solidFill>
                  <a:srgbClr val="C0504D"/>
                </a:solidFill>
                <a:latin typeface="Calibri"/>
                <a:cs typeface="Calibri"/>
              </a:rPr>
              <a:t>n</a:t>
            </a:r>
            <a:r>
              <a:rPr dirty="0" smtClean="0" baseline="2730" sz="3000" spc="0" b="1" i="1">
                <a:solidFill>
                  <a:srgbClr val="C0504D"/>
                </a:solidFill>
                <a:latin typeface="Calibri"/>
                <a:cs typeface="Calibri"/>
              </a:rPr>
              <a:t>ts</a:t>
            </a:r>
            <a:r>
              <a:rPr dirty="0" smtClean="0" baseline="2730" sz="3000" spc="-29" b="1" i="1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 b="1" i="1">
                <a:solidFill>
                  <a:srgbClr val="C0504D"/>
                </a:solidFill>
                <a:latin typeface="Calibri"/>
                <a:cs typeface="Calibri"/>
              </a:rPr>
              <a:t>true</a:t>
            </a:r>
            <a:r>
              <a:rPr dirty="0" smtClean="0" baseline="2730" sz="3000" spc="-19" b="1" i="1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 b="1" i="1">
                <a:solidFill>
                  <a:srgbClr val="C0504D"/>
                </a:solidFill>
                <a:latin typeface="Calibri"/>
                <a:cs typeface="Calibri"/>
              </a:rPr>
              <a:t>or</a:t>
            </a:r>
            <a:r>
              <a:rPr dirty="0" smtClean="0" baseline="2730" sz="3000" spc="-19" b="1" i="1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-9" b="1" i="1">
                <a:solidFill>
                  <a:srgbClr val="C0504D"/>
                </a:solidFill>
                <a:latin typeface="Calibri"/>
                <a:cs typeface="Calibri"/>
              </a:rPr>
              <a:t>f</a:t>
            </a:r>
            <a:r>
              <a:rPr dirty="0" smtClean="0" baseline="2730" sz="3000" spc="0" b="1" i="1">
                <a:solidFill>
                  <a:srgbClr val="C0504D"/>
                </a:solidFill>
                <a:latin typeface="Calibri"/>
                <a:cs typeface="Calibri"/>
              </a:rPr>
              <a:t>alse</a:t>
            </a:r>
            <a:r>
              <a:rPr dirty="0" smtClean="0" baseline="2730" sz="3000" spc="-9" b="1" i="1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 b="1" i="1">
                <a:solidFill>
                  <a:srgbClr val="C0504D"/>
                </a:solidFill>
                <a:latin typeface="Calibri"/>
                <a:cs typeface="Calibri"/>
              </a:rPr>
              <a:t>wh</a:t>
            </a:r>
            <a:r>
              <a:rPr dirty="0" smtClean="0" baseline="2730" sz="3000" spc="-19" b="1" i="1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dirty="0" smtClean="0" baseline="2730" sz="3000" spc="0" b="1" i="1">
                <a:solidFill>
                  <a:srgbClr val="C0504D"/>
                </a:solidFill>
                <a:latin typeface="Calibri"/>
                <a:cs typeface="Calibri"/>
              </a:rPr>
              <a:t>ther</a:t>
            </a:r>
            <a:r>
              <a:rPr dirty="0" smtClean="0" baseline="2730" sz="3000" spc="-29" b="1" i="1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 b="1" i="1">
                <a:solidFill>
                  <a:srgbClr val="C0504D"/>
                </a:solidFill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  <a:spcBef>
                <a:spcPts val="13"/>
              </a:spcBef>
            </a:pPr>
            <a:r>
              <a:rPr dirty="0" smtClean="0" baseline="1365" sz="3000" spc="0" b="1" i="1">
                <a:solidFill>
                  <a:srgbClr val="C0504D"/>
                </a:solidFill>
                <a:latin typeface="Calibri"/>
                <a:cs typeface="Calibri"/>
              </a:rPr>
              <a:t>and</a:t>
            </a:r>
            <a:r>
              <a:rPr dirty="0" smtClean="0" baseline="1365" sz="3000" spc="-24" b="1" i="1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 b="1" i="1">
                <a:solidFill>
                  <a:srgbClr val="C0504D"/>
                </a:solidFill>
                <a:latin typeface="Calibri"/>
                <a:cs typeface="Calibri"/>
              </a:rPr>
              <a:t>x1</a:t>
            </a:r>
            <a:r>
              <a:rPr dirty="0" smtClean="0" baseline="1365" sz="3000" spc="0" b="1" i="1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 b="1" i="1">
                <a:solidFill>
                  <a:srgbClr val="C0504D"/>
                </a:solidFill>
                <a:latin typeface="Calibri"/>
                <a:cs typeface="Calibri"/>
              </a:rPr>
              <a:t>equals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ct val="101725"/>
              </a:lnSpc>
              <a:spcBef>
                <a:spcPts val="695"/>
              </a:spcBef>
            </a:pPr>
            <a:r>
              <a:rPr dirty="0" smtClean="0" sz="2000" spc="0" b="1" i="1">
                <a:solidFill>
                  <a:srgbClr val="C0504D"/>
                </a:solidFill>
                <a:latin typeface="Calibri"/>
                <a:cs typeface="Calibri"/>
              </a:rPr>
              <a:t>So</a:t>
            </a:r>
            <a:r>
              <a:rPr dirty="0" smtClean="0" sz="2000" spc="4" b="1" i="1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dirty="0" smtClean="0" sz="2000" spc="0" b="1" i="1">
                <a:solidFill>
                  <a:srgbClr val="C0504D"/>
                </a:solidFill>
                <a:latin typeface="Calibri"/>
                <a:cs typeface="Calibri"/>
              </a:rPr>
              <a:t>ts</a:t>
            </a:r>
            <a:r>
              <a:rPr dirty="0" smtClean="0" sz="2000" spc="-39" b="1" i="1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sz="2000" spc="0" b="1" i="1">
                <a:solidFill>
                  <a:srgbClr val="C0504D"/>
                </a:solidFill>
                <a:latin typeface="Calibri"/>
                <a:cs typeface="Calibri"/>
              </a:rPr>
              <a:t>the</a:t>
            </a:r>
            <a:r>
              <a:rPr dirty="0" smtClean="0" sz="2000" spc="-9" b="1" i="1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sz="2000" spc="0" b="1" i="1">
                <a:solidFill>
                  <a:srgbClr val="C0504D"/>
                </a:solidFill>
                <a:latin typeface="Calibri"/>
                <a:cs typeface="Calibri"/>
              </a:rPr>
              <a:t>eleme</a:t>
            </a:r>
            <a:r>
              <a:rPr dirty="0" smtClean="0" sz="2000" spc="-29" b="1" i="1">
                <a:solidFill>
                  <a:srgbClr val="C0504D"/>
                </a:solidFill>
                <a:latin typeface="Calibri"/>
                <a:cs typeface="Calibri"/>
              </a:rPr>
              <a:t>n</a:t>
            </a:r>
            <a:r>
              <a:rPr dirty="0" smtClean="0" sz="2000" spc="0" b="1" i="1">
                <a:solidFill>
                  <a:srgbClr val="C0504D"/>
                </a:solidFill>
                <a:latin typeface="Calibri"/>
                <a:cs typeface="Calibri"/>
              </a:rPr>
              <a:t>ts</a:t>
            </a:r>
            <a:r>
              <a:rPr dirty="0" smtClean="0" sz="2000" spc="0" b="1" i="1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sz="2000" spc="0" b="1" i="1">
                <a:solidFill>
                  <a:srgbClr val="C0504D"/>
                </a:solidFill>
                <a:latin typeface="Calibri"/>
                <a:cs typeface="Calibri"/>
              </a:rPr>
              <a:t>of</a:t>
            </a:r>
            <a:r>
              <a:rPr dirty="0" smtClean="0" sz="2000" spc="-14" b="1" i="1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sz="2000" spc="0" b="1" i="1">
                <a:solidFill>
                  <a:srgbClr val="C0504D"/>
                </a:solidFill>
                <a:latin typeface="Calibri"/>
                <a:cs typeface="Calibri"/>
              </a:rPr>
              <a:t>arra</a:t>
            </a:r>
            <a:r>
              <a:rPr dirty="0" smtClean="0" sz="2000" spc="4" b="1" i="1">
                <a:solidFill>
                  <a:srgbClr val="C0504D"/>
                </a:solidFill>
                <a:latin typeface="Calibri"/>
                <a:cs typeface="Calibri"/>
              </a:rPr>
              <a:t>y</a:t>
            </a:r>
            <a:r>
              <a:rPr dirty="0" smtClean="0" sz="2000" spc="0" b="1" i="1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4076700"/>
            <a:ext cx="213157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 b="1" i="1">
                <a:solidFill>
                  <a:srgbClr val="FF5050"/>
                </a:solidFill>
                <a:latin typeface="Calibri"/>
                <a:cs typeface="Calibri"/>
              </a:rPr>
              <a:t>Arra</a:t>
            </a:r>
            <a:r>
              <a:rPr dirty="0" smtClean="0" baseline="2730" sz="3000" spc="4" b="1" i="1">
                <a:solidFill>
                  <a:srgbClr val="FF5050"/>
                </a:solidFill>
                <a:latin typeface="Calibri"/>
                <a:cs typeface="Calibri"/>
              </a:rPr>
              <a:t>y</a:t>
            </a:r>
            <a:r>
              <a:rPr dirty="0" smtClean="0" baseline="2730" sz="3000" spc="0" b="1" i="1">
                <a:solidFill>
                  <a:srgbClr val="FF5050"/>
                </a:solidFill>
                <a:latin typeface="Calibri"/>
                <a:cs typeface="Calibri"/>
              </a:rPr>
              <a:t>s</a:t>
            </a:r>
            <a:r>
              <a:rPr dirty="0" smtClean="0" baseline="2730" sz="3000" spc="4" b="1" i="1">
                <a:solidFill>
                  <a:srgbClr val="FF5050"/>
                </a:solidFill>
                <a:latin typeface="Calibri"/>
                <a:cs typeface="Calibri"/>
              </a:rPr>
              <a:t>.</a:t>
            </a:r>
            <a:r>
              <a:rPr dirty="0" smtClean="0" baseline="2730" sz="3000" spc="-9" b="1" i="1">
                <a:solidFill>
                  <a:srgbClr val="FF5050"/>
                </a:solidFill>
                <a:latin typeface="Calibri"/>
                <a:cs typeface="Calibri"/>
              </a:rPr>
              <a:t>s</a:t>
            </a:r>
            <a:r>
              <a:rPr dirty="0" smtClean="0" baseline="2730" sz="3000" spc="0" b="1" i="1">
                <a:solidFill>
                  <a:srgbClr val="FF5050"/>
                </a:solidFill>
                <a:latin typeface="Calibri"/>
                <a:cs typeface="Calibri"/>
              </a:rPr>
              <a:t>o</a:t>
            </a:r>
            <a:r>
              <a:rPr dirty="0" smtClean="0" baseline="2730" sz="3000" spc="-9" b="1" i="1">
                <a:solidFill>
                  <a:srgbClr val="FF5050"/>
                </a:solidFill>
                <a:latin typeface="Calibri"/>
                <a:cs typeface="Calibri"/>
              </a:rPr>
              <a:t>r</a:t>
            </a:r>
            <a:r>
              <a:rPr dirty="0" smtClean="0" baseline="2730" sz="3000" spc="-4" b="1" i="1">
                <a:solidFill>
                  <a:srgbClr val="FF5050"/>
                </a:solidFill>
                <a:latin typeface="Calibri"/>
                <a:cs typeface="Calibri"/>
              </a:rPr>
              <a:t>t</a:t>
            </a:r>
            <a:r>
              <a:rPr dirty="0" smtClean="0" baseline="2730" sz="3000" spc="0" b="1" i="1">
                <a:solidFill>
                  <a:srgbClr val="FF5050"/>
                </a:solidFill>
                <a:latin typeface="Calibri"/>
                <a:cs typeface="Calibri"/>
              </a:rPr>
              <a:t>(v</a:t>
            </a:r>
            <a:r>
              <a:rPr dirty="0" smtClean="0" baseline="2730" sz="3000" spc="-4" b="1" i="1">
                <a:solidFill>
                  <a:srgbClr val="FF5050"/>
                </a:solidFill>
                <a:latin typeface="Calibri"/>
                <a:cs typeface="Calibri"/>
              </a:rPr>
              <a:t>a</a:t>
            </a:r>
            <a:r>
              <a:rPr dirty="0" smtClean="0" baseline="2730" sz="3000" spc="0" b="1" i="1">
                <a:solidFill>
                  <a:srgbClr val="FF5050"/>
                </a:solidFill>
                <a:latin typeface="Calibri"/>
                <a:cs typeface="Calibri"/>
              </a:rPr>
              <a:t>l</a:t>
            </a:r>
            <a:r>
              <a:rPr dirty="0" smtClean="0" baseline="2730" sz="3000" spc="-14" b="1" i="1">
                <a:solidFill>
                  <a:srgbClr val="FF5050"/>
                </a:solidFill>
                <a:latin typeface="Calibri"/>
                <a:cs typeface="Calibri"/>
              </a:rPr>
              <a:t>u</a:t>
            </a:r>
            <a:r>
              <a:rPr dirty="0" smtClean="0" baseline="2730" sz="3000" spc="0" b="1" i="1">
                <a:solidFill>
                  <a:srgbClr val="FF5050"/>
                </a:solidFill>
                <a:latin typeface="Calibri"/>
                <a:cs typeface="Calibri"/>
              </a:rPr>
              <a:t>es);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4686681"/>
            <a:ext cx="3337855" cy="1667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-9" b="1" i="1">
                <a:solidFill>
                  <a:srgbClr val="FF5050"/>
                </a:solidFill>
                <a:latin typeface="Calibri"/>
                <a:cs typeface="Calibri"/>
              </a:rPr>
              <a:t>f</a:t>
            </a:r>
            <a:r>
              <a:rPr dirty="0" smtClean="0" baseline="2730" sz="3000" spc="0" b="1" i="1">
                <a:solidFill>
                  <a:srgbClr val="FF5050"/>
                </a:solidFill>
                <a:latin typeface="Calibri"/>
                <a:cs typeface="Calibri"/>
              </a:rPr>
              <a:t>or(i</a:t>
            </a:r>
            <a:r>
              <a:rPr dirty="0" smtClean="0" baseline="2730" sz="3000" spc="-25" b="1" i="1">
                <a:solidFill>
                  <a:srgbClr val="FF5050"/>
                </a:solidFill>
                <a:latin typeface="Calibri"/>
                <a:cs typeface="Calibri"/>
              </a:rPr>
              <a:t>n</a:t>
            </a:r>
            <a:r>
              <a:rPr dirty="0" smtClean="0" baseline="2730" sz="3000" spc="0" b="1" i="1">
                <a:solidFill>
                  <a:srgbClr val="FF5050"/>
                </a:solidFill>
                <a:latin typeface="Calibri"/>
                <a:cs typeface="Calibri"/>
              </a:rPr>
              <a:t>t</a:t>
            </a:r>
            <a:r>
              <a:rPr dirty="0" smtClean="0" baseline="2730" sz="3000" spc="-29" b="1" i="1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 b="1" i="1">
                <a:solidFill>
                  <a:srgbClr val="FF5050"/>
                </a:solidFill>
                <a:latin typeface="Calibri"/>
                <a:cs typeface="Calibri"/>
              </a:rPr>
              <a:t>i=0;i&lt;va</a:t>
            </a:r>
            <a:r>
              <a:rPr dirty="0" smtClean="0" baseline="2730" sz="3000" spc="-4" b="1" i="1">
                <a:solidFill>
                  <a:srgbClr val="FF5050"/>
                </a:solidFill>
                <a:latin typeface="Calibri"/>
                <a:cs typeface="Calibri"/>
              </a:rPr>
              <a:t>l</a:t>
            </a:r>
            <a:r>
              <a:rPr dirty="0" smtClean="0" baseline="2730" sz="3000" spc="0" b="1" i="1">
                <a:solidFill>
                  <a:srgbClr val="FF5050"/>
                </a:solidFill>
                <a:latin typeface="Calibri"/>
                <a:cs typeface="Calibri"/>
              </a:rPr>
              <a:t>ues</a:t>
            </a:r>
            <a:r>
              <a:rPr dirty="0" smtClean="0" baseline="2730" sz="3000" spc="4" b="1" i="1">
                <a:solidFill>
                  <a:srgbClr val="FF5050"/>
                </a:solidFill>
                <a:latin typeface="Calibri"/>
                <a:cs typeface="Calibri"/>
              </a:rPr>
              <a:t>.</a:t>
            </a:r>
            <a:r>
              <a:rPr dirty="0" smtClean="0" baseline="2730" sz="3000" spc="0" b="1" i="1">
                <a:solidFill>
                  <a:srgbClr val="FF5050"/>
                </a:solidFill>
                <a:latin typeface="Calibri"/>
                <a:cs typeface="Calibri"/>
              </a:rPr>
              <a:t>leng</a:t>
            </a:r>
            <a:r>
              <a:rPr dirty="0" smtClean="0" baseline="2730" sz="3000" spc="-14" b="1" i="1">
                <a:solidFill>
                  <a:srgbClr val="FF5050"/>
                </a:solidFill>
                <a:latin typeface="Calibri"/>
                <a:cs typeface="Calibri"/>
              </a:rPr>
              <a:t>t</a:t>
            </a:r>
            <a:r>
              <a:rPr dirty="0" smtClean="0" baseline="2730" sz="3000" spc="0" b="1" i="1">
                <a:solidFill>
                  <a:srgbClr val="FF5050"/>
                </a:solidFill>
                <a:latin typeface="Calibri"/>
                <a:cs typeface="Calibri"/>
              </a:rPr>
              <a:t>h</a:t>
            </a:r>
            <a:r>
              <a:rPr dirty="0" smtClean="0" baseline="2730" sz="3000" spc="-14" b="1" i="1">
                <a:solidFill>
                  <a:srgbClr val="FF5050"/>
                </a:solidFill>
                <a:latin typeface="Calibri"/>
                <a:cs typeface="Calibri"/>
              </a:rPr>
              <a:t>;</a:t>
            </a:r>
            <a:r>
              <a:rPr dirty="0" smtClean="0" baseline="2730" sz="3000" spc="4" b="1" i="1">
                <a:solidFill>
                  <a:srgbClr val="FF5050"/>
                </a:solidFill>
                <a:latin typeface="Calibri"/>
                <a:cs typeface="Calibri"/>
              </a:rPr>
              <a:t>i</a:t>
            </a:r>
            <a:r>
              <a:rPr dirty="0" smtClean="0" baseline="2730" sz="3000" spc="19" b="1" i="1">
                <a:solidFill>
                  <a:srgbClr val="FF5050"/>
                </a:solidFill>
                <a:latin typeface="Calibri"/>
                <a:cs typeface="Calibri"/>
              </a:rPr>
              <a:t>+</a:t>
            </a:r>
            <a:r>
              <a:rPr dirty="0" smtClean="0" baseline="2730" sz="3000" spc="0" b="1" i="1">
                <a:solidFill>
                  <a:srgbClr val="FF5050"/>
                </a:solidFill>
                <a:latin typeface="Calibri"/>
                <a:cs typeface="Calibri"/>
              </a:rPr>
              <a:t>+)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00"/>
              </a:lnSpc>
              <a:spcBef>
                <a:spcPts val="13"/>
              </a:spcBef>
            </a:pPr>
            <a:r>
              <a:rPr dirty="0" smtClean="0" baseline="1365" sz="3000" spc="-19" b="1" i="1">
                <a:solidFill>
                  <a:srgbClr val="FF5050"/>
                </a:solidFill>
                <a:latin typeface="Calibri"/>
                <a:cs typeface="Calibri"/>
              </a:rPr>
              <a:t>S</a:t>
            </a:r>
            <a:r>
              <a:rPr dirty="0" smtClean="0" baseline="1365" sz="3000" spc="4" b="1" i="1">
                <a:solidFill>
                  <a:srgbClr val="FF5050"/>
                </a:solidFill>
                <a:latin typeface="Calibri"/>
                <a:cs typeface="Calibri"/>
              </a:rPr>
              <a:t>y</a:t>
            </a:r>
            <a:r>
              <a:rPr dirty="0" smtClean="0" baseline="1365" sz="3000" spc="-19" b="1" i="1">
                <a:solidFill>
                  <a:srgbClr val="FF5050"/>
                </a:solidFill>
                <a:latin typeface="Calibri"/>
                <a:cs typeface="Calibri"/>
              </a:rPr>
              <a:t>s</a:t>
            </a:r>
            <a:r>
              <a:rPr dirty="0" smtClean="0" baseline="1365" sz="3000" spc="-25" b="1" i="1">
                <a:solidFill>
                  <a:srgbClr val="FF5050"/>
                </a:solidFill>
                <a:latin typeface="Calibri"/>
                <a:cs typeface="Calibri"/>
              </a:rPr>
              <a:t>t</a:t>
            </a:r>
            <a:r>
              <a:rPr dirty="0" smtClean="0" baseline="1365" sz="3000" spc="0" b="1" i="1">
                <a:solidFill>
                  <a:srgbClr val="FF5050"/>
                </a:solidFill>
                <a:latin typeface="Calibri"/>
                <a:cs typeface="Calibri"/>
              </a:rPr>
              <a:t>em.ou</a:t>
            </a:r>
            <a:r>
              <a:rPr dirty="0" smtClean="0" baseline="1365" sz="3000" spc="-9" b="1" i="1">
                <a:solidFill>
                  <a:srgbClr val="FF5050"/>
                </a:solidFill>
                <a:latin typeface="Calibri"/>
                <a:cs typeface="Calibri"/>
              </a:rPr>
              <a:t>t</a:t>
            </a:r>
            <a:r>
              <a:rPr dirty="0" smtClean="0" baseline="1365" sz="3000" spc="0" b="1" i="1">
                <a:solidFill>
                  <a:srgbClr val="FF5050"/>
                </a:solidFill>
                <a:latin typeface="Calibri"/>
                <a:cs typeface="Calibri"/>
              </a:rPr>
              <a:t>.</a:t>
            </a:r>
            <a:r>
              <a:rPr dirty="0" smtClean="0" baseline="1365" sz="3000" spc="-9" b="1" i="1">
                <a:solidFill>
                  <a:srgbClr val="FF5050"/>
                </a:solidFill>
                <a:latin typeface="Calibri"/>
                <a:cs typeface="Calibri"/>
              </a:rPr>
              <a:t>p</a:t>
            </a:r>
            <a:r>
              <a:rPr dirty="0" smtClean="0" baseline="1365" sz="3000" spc="0" b="1" i="1">
                <a:solidFill>
                  <a:srgbClr val="FF5050"/>
                </a:solidFill>
                <a:latin typeface="Calibri"/>
                <a:cs typeface="Calibri"/>
              </a:rPr>
              <a:t>r</a:t>
            </a:r>
            <a:r>
              <a:rPr dirty="0" smtClean="0" baseline="1365" sz="3000" spc="-9" b="1" i="1">
                <a:solidFill>
                  <a:srgbClr val="FF5050"/>
                </a:solidFill>
                <a:latin typeface="Calibri"/>
                <a:cs typeface="Calibri"/>
              </a:rPr>
              <a:t>i</a:t>
            </a:r>
            <a:r>
              <a:rPr dirty="0" smtClean="0" baseline="1365" sz="3000" spc="-25" b="1" i="1">
                <a:solidFill>
                  <a:srgbClr val="FF5050"/>
                </a:solidFill>
                <a:latin typeface="Calibri"/>
                <a:cs typeface="Calibri"/>
              </a:rPr>
              <a:t>n</a:t>
            </a:r>
            <a:r>
              <a:rPr dirty="0" smtClean="0" baseline="1365" sz="3000" spc="4" b="1" i="1">
                <a:solidFill>
                  <a:srgbClr val="FF5050"/>
                </a:solidFill>
                <a:latin typeface="Calibri"/>
                <a:cs typeface="Calibri"/>
              </a:rPr>
              <a:t>t</a:t>
            </a:r>
            <a:r>
              <a:rPr dirty="0" smtClean="0" baseline="1365" sz="3000" spc="0" b="1" i="1">
                <a:solidFill>
                  <a:srgbClr val="FF5050"/>
                </a:solidFill>
                <a:latin typeface="Calibri"/>
                <a:cs typeface="Calibri"/>
              </a:rPr>
              <a:t>(v</a:t>
            </a:r>
            <a:r>
              <a:rPr dirty="0" smtClean="0" baseline="1365" sz="3000" spc="-19" b="1" i="1">
                <a:solidFill>
                  <a:srgbClr val="FF5050"/>
                </a:solidFill>
                <a:latin typeface="Calibri"/>
                <a:cs typeface="Calibri"/>
              </a:rPr>
              <a:t>a</a:t>
            </a:r>
            <a:r>
              <a:rPr dirty="0" smtClean="0" baseline="1365" sz="3000" spc="0" b="1" i="1">
                <a:solidFill>
                  <a:srgbClr val="FF5050"/>
                </a:solidFill>
                <a:latin typeface="Calibri"/>
                <a:cs typeface="Calibri"/>
              </a:rPr>
              <a:t>l</a:t>
            </a:r>
            <a:r>
              <a:rPr dirty="0" smtClean="0" baseline="1365" sz="3000" spc="-14" b="1" i="1">
                <a:solidFill>
                  <a:srgbClr val="FF5050"/>
                </a:solidFill>
                <a:latin typeface="Calibri"/>
                <a:cs typeface="Calibri"/>
              </a:rPr>
              <a:t>u</a:t>
            </a:r>
            <a:r>
              <a:rPr dirty="0" smtClean="0" baseline="1365" sz="3000" spc="0" b="1" i="1">
                <a:solidFill>
                  <a:srgbClr val="FF5050"/>
                </a:solidFill>
                <a:latin typeface="Calibri"/>
                <a:cs typeface="Calibri"/>
              </a:rPr>
              <a:t>es[i]+"</a:t>
            </a:r>
            <a:r>
              <a:rPr dirty="0" smtClean="0" baseline="1365" sz="3000" spc="-39" b="1" i="1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 b="1" i="1">
                <a:solidFill>
                  <a:srgbClr val="FF5050"/>
                </a:solidFill>
                <a:latin typeface="Calibri"/>
                <a:cs typeface="Calibri"/>
              </a:rPr>
              <a:t>");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</a:pPr>
            <a:r>
              <a:rPr dirty="0" smtClean="0" baseline="1365" sz="3000" spc="-19" b="1" i="1">
                <a:solidFill>
                  <a:srgbClr val="FF5050"/>
                </a:solidFill>
                <a:latin typeface="Calibri"/>
                <a:cs typeface="Calibri"/>
              </a:rPr>
              <a:t>S</a:t>
            </a:r>
            <a:r>
              <a:rPr dirty="0" smtClean="0" baseline="1365" sz="3000" spc="4" b="1" i="1">
                <a:solidFill>
                  <a:srgbClr val="FF5050"/>
                </a:solidFill>
                <a:latin typeface="Calibri"/>
                <a:cs typeface="Calibri"/>
              </a:rPr>
              <a:t>y</a:t>
            </a:r>
            <a:r>
              <a:rPr dirty="0" smtClean="0" baseline="1365" sz="3000" spc="-19" b="1" i="1">
                <a:solidFill>
                  <a:srgbClr val="FF5050"/>
                </a:solidFill>
                <a:latin typeface="Calibri"/>
                <a:cs typeface="Calibri"/>
              </a:rPr>
              <a:t>s</a:t>
            </a:r>
            <a:r>
              <a:rPr dirty="0" smtClean="0" baseline="1365" sz="3000" spc="-25" b="1" i="1">
                <a:solidFill>
                  <a:srgbClr val="FF5050"/>
                </a:solidFill>
                <a:latin typeface="Calibri"/>
                <a:cs typeface="Calibri"/>
              </a:rPr>
              <a:t>t</a:t>
            </a:r>
            <a:r>
              <a:rPr dirty="0" smtClean="0" baseline="1365" sz="3000" spc="0" b="1" i="1">
                <a:solidFill>
                  <a:srgbClr val="FF5050"/>
                </a:solidFill>
                <a:latin typeface="Calibri"/>
                <a:cs typeface="Calibri"/>
              </a:rPr>
              <a:t>em.ou</a:t>
            </a:r>
            <a:r>
              <a:rPr dirty="0" smtClean="0" baseline="1365" sz="3000" spc="-9" b="1" i="1">
                <a:solidFill>
                  <a:srgbClr val="FF5050"/>
                </a:solidFill>
                <a:latin typeface="Calibri"/>
                <a:cs typeface="Calibri"/>
              </a:rPr>
              <a:t>t</a:t>
            </a:r>
            <a:r>
              <a:rPr dirty="0" smtClean="0" baseline="1365" sz="3000" spc="0" b="1" i="1">
                <a:solidFill>
                  <a:srgbClr val="FF5050"/>
                </a:solidFill>
                <a:latin typeface="Calibri"/>
                <a:cs typeface="Calibri"/>
              </a:rPr>
              <a:t>.</a:t>
            </a:r>
            <a:r>
              <a:rPr dirty="0" smtClean="0" baseline="1365" sz="3000" spc="-9" b="1" i="1">
                <a:solidFill>
                  <a:srgbClr val="FF5050"/>
                </a:solidFill>
                <a:latin typeface="Calibri"/>
                <a:cs typeface="Calibri"/>
              </a:rPr>
              <a:t>p</a:t>
            </a:r>
            <a:r>
              <a:rPr dirty="0" smtClean="0" baseline="1365" sz="3000" spc="0" b="1" i="1">
                <a:solidFill>
                  <a:srgbClr val="FF5050"/>
                </a:solidFill>
                <a:latin typeface="Calibri"/>
                <a:cs typeface="Calibri"/>
              </a:rPr>
              <a:t>r</a:t>
            </a:r>
            <a:r>
              <a:rPr dirty="0" smtClean="0" baseline="1365" sz="3000" spc="-9" b="1" i="1">
                <a:solidFill>
                  <a:srgbClr val="FF5050"/>
                </a:solidFill>
                <a:latin typeface="Calibri"/>
                <a:cs typeface="Calibri"/>
              </a:rPr>
              <a:t>i</a:t>
            </a:r>
            <a:r>
              <a:rPr dirty="0" smtClean="0" baseline="1365" sz="3000" spc="-25" b="1" i="1">
                <a:solidFill>
                  <a:srgbClr val="FF5050"/>
                </a:solidFill>
                <a:latin typeface="Calibri"/>
                <a:cs typeface="Calibri"/>
              </a:rPr>
              <a:t>n</a:t>
            </a:r>
            <a:r>
              <a:rPr dirty="0" smtClean="0" baseline="1365" sz="3000" spc="0" b="1" i="1">
                <a:solidFill>
                  <a:srgbClr val="FF5050"/>
                </a:solidFill>
                <a:latin typeface="Calibri"/>
                <a:cs typeface="Calibri"/>
              </a:rPr>
              <a:t>t</a:t>
            </a:r>
            <a:r>
              <a:rPr dirty="0" smtClean="0" baseline="1365" sz="3000" spc="-9" b="1" i="1">
                <a:solidFill>
                  <a:srgbClr val="FF5050"/>
                </a:solidFill>
                <a:latin typeface="Calibri"/>
                <a:cs typeface="Calibri"/>
              </a:rPr>
              <a:t>l</a:t>
            </a:r>
            <a:r>
              <a:rPr dirty="0" smtClean="0" baseline="1365" sz="3000" spc="4" b="1" i="1">
                <a:solidFill>
                  <a:srgbClr val="FF5050"/>
                </a:solidFill>
                <a:latin typeface="Calibri"/>
                <a:cs typeface="Calibri"/>
              </a:rPr>
              <a:t>n</a:t>
            </a:r>
            <a:r>
              <a:rPr dirty="0" smtClean="0" baseline="1365" sz="3000" spc="0" b="1" i="1">
                <a:solidFill>
                  <a:srgbClr val="FF5050"/>
                </a:solidFill>
                <a:latin typeface="Calibri"/>
                <a:cs typeface="Calibri"/>
              </a:rPr>
              <a:t>();</a:t>
            </a:r>
            <a:endParaRPr sz="2000">
              <a:latin typeface="Calibri"/>
              <a:cs typeface="Calibri"/>
            </a:endParaRPr>
          </a:p>
          <a:p>
            <a:pPr marL="88900" marR="38176">
              <a:lnSpc>
                <a:spcPct val="101725"/>
              </a:lnSpc>
              <a:spcBef>
                <a:spcPts val="1162"/>
              </a:spcBef>
            </a:pPr>
            <a:r>
              <a:rPr dirty="0" smtClean="0" sz="2000" spc="0" b="1" i="1">
                <a:solidFill>
                  <a:srgbClr val="FF5050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88900" marR="38176">
              <a:lnSpc>
                <a:spcPts val="2400"/>
              </a:lnSpc>
              <a:spcBef>
                <a:spcPts val="120"/>
              </a:spcBef>
            </a:pPr>
            <a:r>
              <a:rPr dirty="0" smtClean="0" baseline="1365" sz="3000" spc="0" b="1" i="1">
                <a:solidFill>
                  <a:srgbClr val="FF5050"/>
                </a:solidFill>
                <a:latin typeface="Calibri"/>
                <a:cs typeface="Calibri"/>
              </a:rPr>
              <a:t>}</a:t>
            </a:r>
            <a:r>
              <a:rPr dirty="0" smtClean="0" baseline="1365" sz="3000" spc="0" b="1" i="1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-9" b="1" i="1">
                <a:solidFill>
                  <a:srgbClr val="FF5050"/>
                </a:solidFill>
                <a:latin typeface="Calibri"/>
                <a:cs typeface="Calibri"/>
              </a:rPr>
              <a:t>/</a:t>
            </a:r>
            <a:r>
              <a:rPr dirty="0" smtClean="0" baseline="1365" sz="3000" spc="0" b="1" i="1">
                <a:solidFill>
                  <a:srgbClr val="FF5050"/>
                </a:solidFill>
                <a:latin typeface="Calibri"/>
                <a:cs typeface="Calibri"/>
              </a:rPr>
              <a:t>/</a:t>
            </a:r>
            <a:r>
              <a:rPr dirty="0" smtClean="0" baseline="1365" sz="3000" spc="-14" b="1" i="1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-19" b="1" i="1">
                <a:solidFill>
                  <a:srgbClr val="FF5050"/>
                </a:solidFill>
                <a:latin typeface="Calibri"/>
                <a:cs typeface="Calibri"/>
              </a:rPr>
              <a:t>E</a:t>
            </a:r>
            <a:r>
              <a:rPr dirty="0" smtClean="0" baseline="1365" sz="3000" spc="0" b="1" i="1">
                <a:solidFill>
                  <a:srgbClr val="FF5050"/>
                </a:solidFill>
                <a:latin typeface="Calibri"/>
                <a:cs typeface="Calibri"/>
              </a:rPr>
              <a:t>nd</a:t>
            </a:r>
            <a:r>
              <a:rPr dirty="0" smtClean="0" baseline="1365" sz="3000" spc="-9" b="1" i="1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 b="1" i="1">
                <a:solidFill>
                  <a:srgbClr val="FF5050"/>
                </a:solidFill>
                <a:latin typeface="Calibri"/>
                <a:cs typeface="Calibri"/>
              </a:rPr>
              <a:t>of</a:t>
            </a:r>
            <a:r>
              <a:rPr dirty="0" smtClean="0" baseline="1365" sz="3000" spc="-4" b="1" i="1">
                <a:solidFill>
                  <a:srgbClr val="FF5050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 b="1" i="1">
                <a:solidFill>
                  <a:srgbClr val="FF5050"/>
                </a:solidFill>
                <a:latin typeface="Calibri"/>
                <a:cs typeface="Calibri"/>
              </a:rPr>
              <a:t>class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40579" y="5286756"/>
            <a:ext cx="192831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 b="1" i="1">
                <a:solidFill>
                  <a:srgbClr val="008000"/>
                </a:solidFill>
                <a:latin typeface="Calibri"/>
                <a:cs typeface="Calibri"/>
              </a:rPr>
              <a:t>1</a:t>
            </a:r>
            <a:r>
              <a:rPr dirty="0" smtClean="0" baseline="2730" sz="3000" spc="4" b="1" i="1">
                <a:solidFill>
                  <a:srgbClr val="008000"/>
                </a:solidFill>
                <a:latin typeface="Calibri"/>
                <a:cs typeface="Calibri"/>
              </a:rPr>
              <a:t>0</a:t>
            </a:r>
            <a:r>
              <a:rPr dirty="0" smtClean="0" baseline="2730" sz="3000" spc="0" b="1" i="1">
                <a:solidFill>
                  <a:srgbClr val="008000"/>
                </a:solidFill>
                <a:latin typeface="Calibri"/>
                <a:cs typeface="Calibri"/>
              </a:rPr>
              <a:t>.</a:t>
            </a:r>
            <a:r>
              <a:rPr dirty="0" smtClean="0" baseline="2730" sz="3000" spc="4" b="1" i="1">
                <a:solidFill>
                  <a:srgbClr val="008000"/>
                </a:solidFill>
                <a:latin typeface="Calibri"/>
                <a:cs typeface="Calibri"/>
              </a:rPr>
              <a:t>4</a:t>
            </a:r>
            <a:r>
              <a:rPr dirty="0" smtClean="0" baseline="2730" sz="3000" spc="0" b="1" i="1">
                <a:solidFill>
                  <a:srgbClr val="008000"/>
                </a:solidFill>
                <a:latin typeface="Calibri"/>
                <a:cs typeface="Calibri"/>
              </a:rPr>
              <a:t>5</a:t>
            </a:r>
            <a:r>
              <a:rPr dirty="0" smtClean="0" baseline="2730" sz="3000" spc="-24" b="1" i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 b="1" i="1">
                <a:solidFill>
                  <a:srgbClr val="008000"/>
                </a:solidFill>
                <a:latin typeface="Calibri"/>
                <a:cs typeface="Calibri"/>
              </a:rPr>
              <a:t>1</a:t>
            </a:r>
            <a:r>
              <a:rPr dirty="0" smtClean="0" baseline="2730" sz="3000" spc="4" b="1" i="1">
                <a:solidFill>
                  <a:srgbClr val="008000"/>
                </a:solidFill>
                <a:latin typeface="Calibri"/>
                <a:cs typeface="Calibri"/>
              </a:rPr>
              <a:t>2</a:t>
            </a:r>
            <a:r>
              <a:rPr dirty="0" smtClean="0" baseline="2730" sz="3000" spc="0" b="1" i="1">
                <a:solidFill>
                  <a:srgbClr val="008000"/>
                </a:solidFill>
                <a:latin typeface="Calibri"/>
                <a:cs typeface="Calibri"/>
              </a:rPr>
              <a:t>.</a:t>
            </a:r>
            <a:r>
              <a:rPr dirty="0" smtClean="0" baseline="2730" sz="3000" spc="4" b="1" i="1">
                <a:solidFill>
                  <a:srgbClr val="008000"/>
                </a:solidFill>
                <a:latin typeface="Calibri"/>
                <a:cs typeface="Calibri"/>
              </a:rPr>
              <a:t>6</a:t>
            </a:r>
            <a:r>
              <a:rPr dirty="0" smtClean="0" baseline="2730" sz="3000" spc="0" b="1" i="1">
                <a:solidFill>
                  <a:srgbClr val="008000"/>
                </a:solidFill>
                <a:latin typeface="Calibri"/>
                <a:cs typeface="Calibri"/>
              </a:rPr>
              <a:t>7</a:t>
            </a:r>
            <a:r>
              <a:rPr dirty="0" smtClean="0" baseline="2730" sz="3000" spc="-25" b="1" i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 b="1" i="1">
                <a:solidFill>
                  <a:srgbClr val="008000"/>
                </a:solidFill>
                <a:latin typeface="Calibri"/>
                <a:cs typeface="Calibri"/>
              </a:rPr>
              <a:t>2</a:t>
            </a:r>
            <a:r>
              <a:rPr dirty="0" smtClean="0" baseline="2730" sz="3000" spc="4" b="1" i="1">
                <a:solidFill>
                  <a:srgbClr val="008000"/>
                </a:solidFill>
                <a:latin typeface="Calibri"/>
                <a:cs typeface="Calibri"/>
              </a:rPr>
              <a:t>3</a:t>
            </a:r>
            <a:r>
              <a:rPr dirty="0" smtClean="0" baseline="2730" sz="3000" spc="0" b="1" i="1">
                <a:solidFill>
                  <a:srgbClr val="008000"/>
                </a:solidFill>
                <a:latin typeface="Calibri"/>
                <a:cs typeface="Calibri"/>
              </a:rPr>
              <a:t>.</a:t>
            </a:r>
            <a:r>
              <a:rPr dirty="0" smtClean="0" baseline="2730" sz="3000" spc="4" b="1" i="1">
                <a:solidFill>
                  <a:srgbClr val="008000"/>
                </a:solidFill>
                <a:latin typeface="Calibri"/>
                <a:cs typeface="Calibri"/>
              </a:rPr>
              <a:t>5</a:t>
            </a:r>
            <a:r>
              <a:rPr dirty="0" smtClean="0" baseline="2730" sz="3000" spc="0" b="1" i="1">
                <a:solidFill>
                  <a:srgbClr val="008000"/>
                </a:solidFill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681728" y="1318260"/>
            <a:ext cx="1395984" cy="0"/>
          </a:xfrm>
          <a:custGeom>
            <a:avLst/>
            <a:gdLst/>
            <a:ahLst/>
            <a:cxnLst/>
            <a:rect l="l" t="t" r="r" b="b"/>
            <a:pathLst>
              <a:path w="1395984" h="0">
                <a:moveTo>
                  <a:pt x="0" y="0"/>
                </a:moveTo>
                <a:lnTo>
                  <a:pt x="1395984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077712" y="1269491"/>
            <a:ext cx="1219199" cy="1066800"/>
          </a:xfrm>
          <a:custGeom>
            <a:avLst/>
            <a:gdLst/>
            <a:ahLst/>
            <a:cxnLst/>
            <a:rect l="l" t="t" r="r" b="b"/>
            <a:pathLst>
              <a:path w="1219199" h="1066800">
                <a:moveTo>
                  <a:pt x="0" y="1066800"/>
                </a:moveTo>
                <a:lnTo>
                  <a:pt x="1219199" y="1066800"/>
                </a:lnTo>
                <a:lnTo>
                  <a:pt x="1219199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6077712" y="1269491"/>
            <a:ext cx="1219199" cy="1066800"/>
          </a:xfrm>
          <a:custGeom>
            <a:avLst/>
            <a:gdLst/>
            <a:ahLst/>
            <a:cxnLst/>
            <a:rect l="l" t="t" r="r" b="b"/>
            <a:pathLst>
              <a:path w="1219199" h="1066800">
                <a:moveTo>
                  <a:pt x="0" y="1066800"/>
                </a:moveTo>
                <a:lnTo>
                  <a:pt x="1219199" y="1066800"/>
                </a:lnTo>
                <a:lnTo>
                  <a:pt x="1219199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50292" y="3895344"/>
            <a:ext cx="4038600" cy="579119"/>
          </a:xfrm>
          <a:custGeom>
            <a:avLst/>
            <a:gdLst/>
            <a:ahLst/>
            <a:cxnLst/>
            <a:rect l="l" t="t" r="r" b="b"/>
            <a:pathLst>
              <a:path w="4038600" h="579120">
                <a:moveTo>
                  <a:pt x="0" y="579119"/>
                </a:moveTo>
                <a:lnTo>
                  <a:pt x="4038600" y="579119"/>
                </a:lnTo>
                <a:lnTo>
                  <a:pt x="4038600" y="0"/>
                </a:lnTo>
                <a:lnTo>
                  <a:pt x="0" y="0"/>
                </a:lnTo>
                <a:lnTo>
                  <a:pt x="0" y="579119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50292" y="3895344"/>
            <a:ext cx="4038600" cy="579119"/>
          </a:xfrm>
          <a:custGeom>
            <a:avLst/>
            <a:gdLst/>
            <a:ahLst/>
            <a:cxnLst/>
            <a:rect l="l" t="t" r="r" b="b"/>
            <a:pathLst>
              <a:path w="4038600" h="579120">
                <a:moveTo>
                  <a:pt x="0" y="579119"/>
                </a:moveTo>
                <a:lnTo>
                  <a:pt x="4038600" y="579119"/>
                </a:lnTo>
                <a:lnTo>
                  <a:pt x="4038600" y="0"/>
                </a:lnTo>
                <a:lnTo>
                  <a:pt x="0" y="0"/>
                </a:lnTo>
                <a:lnTo>
                  <a:pt x="0" y="57911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6105144" y="2493264"/>
            <a:ext cx="2200655" cy="1447800"/>
          </a:xfrm>
          <a:custGeom>
            <a:avLst/>
            <a:gdLst/>
            <a:ahLst/>
            <a:cxnLst/>
            <a:rect l="l" t="t" r="r" b="b"/>
            <a:pathLst>
              <a:path w="2200655" h="1447800">
                <a:moveTo>
                  <a:pt x="0" y="1447800"/>
                </a:moveTo>
                <a:lnTo>
                  <a:pt x="2200655" y="1447800"/>
                </a:lnTo>
                <a:lnTo>
                  <a:pt x="2200655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105144" y="2493264"/>
            <a:ext cx="2200655" cy="1447800"/>
          </a:xfrm>
          <a:custGeom>
            <a:avLst/>
            <a:gdLst/>
            <a:ahLst/>
            <a:cxnLst/>
            <a:rect l="l" t="t" r="r" b="b"/>
            <a:pathLst>
              <a:path w="2200655" h="1447800">
                <a:moveTo>
                  <a:pt x="0" y="1447800"/>
                </a:moveTo>
                <a:lnTo>
                  <a:pt x="2200655" y="1447800"/>
                </a:lnTo>
                <a:lnTo>
                  <a:pt x="2200655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6153912" y="4384548"/>
            <a:ext cx="2171699" cy="1447799"/>
          </a:xfrm>
          <a:custGeom>
            <a:avLst/>
            <a:gdLst/>
            <a:ahLst/>
            <a:cxnLst/>
            <a:rect l="l" t="t" r="r" b="b"/>
            <a:pathLst>
              <a:path w="2171699" h="1447800">
                <a:moveTo>
                  <a:pt x="0" y="1447799"/>
                </a:moveTo>
                <a:lnTo>
                  <a:pt x="2171699" y="1447799"/>
                </a:lnTo>
                <a:lnTo>
                  <a:pt x="2171699" y="0"/>
                </a:lnTo>
                <a:lnTo>
                  <a:pt x="0" y="0"/>
                </a:lnTo>
                <a:lnTo>
                  <a:pt x="0" y="1447799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153912" y="4384548"/>
            <a:ext cx="2171699" cy="1447799"/>
          </a:xfrm>
          <a:custGeom>
            <a:avLst/>
            <a:gdLst/>
            <a:ahLst/>
            <a:cxnLst/>
            <a:rect l="l" t="t" r="r" b="b"/>
            <a:pathLst>
              <a:path w="2171699" h="1447800">
                <a:moveTo>
                  <a:pt x="0" y="1447799"/>
                </a:moveTo>
                <a:lnTo>
                  <a:pt x="2171699" y="1447799"/>
                </a:lnTo>
                <a:lnTo>
                  <a:pt x="2171699" y="0"/>
                </a:lnTo>
                <a:lnTo>
                  <a:pt x="0" y="0"/>
                </a:lnTo>
                <a:lnTo>
                  <a:pt x="0" y="14477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581400" y="1607820"/>
            <a:ext cx="2057400" cy="381000"/>
          </a:xfrm>
          <a:custGeom>
            <a:avLst/>
            <a:gdLst/>
            <a:ahLst/>
            <a:cxnLst/>
            <a:rect l="l" t="t" r="r" b="b"/>
            <a:pathLst>
              <a:path w="2057400" h="381000">
                <a:moveTo>
                  <a:pt x="1543050" y="285750"/>
                </a:moveTo>
                <a:lnTo>
                  <a:pt x="1543050" y="381000"/>
                </a:lnTo>
                <a:lnTo>
                  <a:pt x="2057400" y="190500"/>
                </a:lnTo>
                <a:lnTo>
                  <a:pt x="1543050" y="0"/>
                </a:lnTo>
                <a:lnTo>
                  <a:pt x="1543050" y="95250"/>
                </a:lnTo>
                <a:lnTo>
                  <a:pt x="0" y="95250"/>
                </a:lnTo>
                <a:lnTo>
                  <a:pt x="0" y="285750"/>
                </a:lnTo>
                <a:lnTo>
                  <a:pt x="1543050" y="28575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581400" y="1607820"/>
            <a:ext cx="2057400" cy="381000"/>
          </a:xfrm>
          <a:custGeom>
            <a:avLst/>
            <a:gdLst/>
            <a:ahLst/>
            <a:cxnLst/>
            <a:rect l="l" t="t" r="r" b="b"/>
            <a:pathLst>
              <a:path w="2057400" h="381000">
                <a:moveTo>
                  <a:pt x="0" y="95250"/>
                </a:moveTo>
                <a:lnTo>
                  <a:pt x="1543050" y="95250"/>
                </a:lnTo>
                <a:lnTo>
                  <a:pt x="1543050" y="0"/>
                </a:lnTo>
                <a:lnTo>
                  <a:pt x="2057400" y="190500"/>
                </a:lnTo>
                <a:lnTo>
                  <a:pt x="1543050" y="381000"/>
                </a:lnTo>
                <a:lnTo>
                  <a:pt x="1543050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581400" y="2997708"/>
            <a:ext cx="2057400" cy="381000"/>
          </a:xfrm>
          <a:custGeom>
            <a:avLst/>
            <a:gdLst/>
            <a:ahLst/>
            <a:cxnLst/>
            <a:rect l="l" t="t" r="r" b="b"/>
            <a:pathLst>
              <a:path w="2057400" h="381000">
                <a:moveTo>
                  <a:pt x="1543050" y="285750"/>
                </a:moveTo>
                <a:lnTo>
                  <a:pt x="1543050" y="381000"/>
                </a:lnTo>
                <a:lnTo>
                  <a:pt x="2057400" y="190500"/>
                </a:lnTo>
                <a:lnTo>
                  <a:pt x="1543050" y="0"/>
                </a:lnTo>
                <a:lnTo>
                  <a:pt x="1543050" y="95250"/>
                </a:lnTo>
                <a:lnTo>
                  <a:pt x="0" y="95250"/>
                </a:lnTo>
                <a:lnTo>
                  <a:pt x="0" y="285750"/>
                </a:lnTo>
                <a:lnTo>
                  <a:pt x="1543050" y="28575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581400" y="2997708"/>
            <a:ext cx="2057400" cy="381000"/>
          </a:xfrm>
          <a:custGeom>
            <a:avLst/>
            <a:gdLst/>
            <a:ahLst/>
            <a:cxnLst/>
            <a:rect l="l" t="t" r="r" b="b"/>
            <a:pathLst>
              <a:path w="2057400" h="381000">
                <a:moveTo>
                  <a:pt x="0" y="95250"/>
                </a:moveTo>
                <a:lnTo>
                  <a:pt x="1543050" y="95250"/>
                </a:lnTo>
                <a:lnTo>
                  <a:pt x="1543050" y="0"/>
                </a:lnTo>
                <a:lnTo>
                  <a:pt x="2057400" y="190500"/>
                </a:lnTo>
                <a:lnTo>
                  <a:pt x="1543050" y="381000"/>
                </a:lnTo>
                <a:lnTo>
                  <a:pt x="1543050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3657600" y="5007864"/>
            <a:ext cx="2057400" cy="381000"/>
          </a:xfrm>
          <a:custGeom>
            <a:avLst/>
            <a:gdLst/>
            <a:ahLst/>
            <a:cxnLst/>
            <a:rect l="l" t="t" r="r" b="b"/>
            <a:pathLst>
              <a:path w="2057400" h="381000">
                <a:moveTo>
                  <a:pt x="1543050" y="285750"/>
                </a:moveTo>
                <a:lnTo>
                  <a:pt x="1543050" y="381000"/>
                </a:lnTo>
                <a:lnTo>
                  <a:pt x="2057400" y="190500"/>
                </a:lnTo>
                <a:lnTo>
                  <a:pt x="1543050" y="0"/>
                </a:lnTo>
                <a:lnTo>
                  <a:pt x="1543050" y="95250"/>
                </a:lnTo>
                <a:lnTo>
                  <a:pt x="0" y="95250"/>
                </a:lnTo>
                <a:lnTo>
                  <a:pt x="0" y="285750"/>
                </a:lnTo>
                <a:lnTo>
                  <a:pt x="1543050" y="28575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3657600" y="5007864"/>
            <a:ext cx="2057400" cy="381000"/>
          </a:xfrm>
          <a:custGeom>
            <a:avLst/>
            <a:gdLst/>
            <a:ahLst/>
            <a:cxnLst/>
            <a:rect l="l" t="t" r="r" b="b"/>
            <a:pathLst>
              <a:path w="2057400" h="381000">
                <a:moveTo>
                  <a:pt x="0" y="95250"/>
                </a:moveTo>
                <a:lnTo>
                  <a:pt x="1543050" y="95250"/>
                </a:lnTo>
                <a:lnTo>
                  <a:pt x="1543050" y="0"/>
                </a:lnTo>
                <a:lnTo>
                  <a:pt x="2057400" y="190500"/>
                </a:lnTo>
                <a:lnTo>
                  <a:pt x="1543050" y="381000"/>
                </a:lnTo>
                <a:lnTo>
                  <a:pt x="1543050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83540" y="465946"/>
            <a:ext cx="353761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Arr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0" b="1">
                <a:latin typeface="Arial"/>
                <a:cs typeface="Arial"/>
              </a:rPr>
              <a:t>y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9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8714" y="1777554"/>
            <a:ext cx="2744541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 i="1">
                <a:latin typeface="Arial"/>
                <a:cs typeface="Arial"/>
              </a:rPr>
              <a:t>for</a:t>
            </a:r>
            <a:r>
              <a:rPr dirty="0" smtClean="0" sz="1800" spc="-4" b="1" i="1">
                <a:latin typeface="Arial"/>
                <a:cs typeface="Arial"/>
              </a:rPr>
              <a:t>(</a:t>
            </a:r>
            <a:r>
              <a:rPr dirty="0" smtClean="0" sz="1800" spc="4" b="1" i="1">
                <a:latin typeface="Arial"/>
                <a:cs typeface="Arial"/>
              </a:rPr>
              <a:t>in</a:t>
            </a:r>
            <a:r>
              <a:rPr dirty="0" smtClean="0" sz="1800" spc="0" b="1" i="1">
                <a:latin typeface="Arial"/>
                <a:cs typeface="Arial"/>
              </a:rPr>
              <a:t>t</a:t>
            </a:r>
            <a:r>
              <a:rPr dirty="0" smtClean="0" sz="1800" spc="0" b="1" i="1">
                <a:latin typeface="Arial"/>
                <a:cs typeface="Arial"/>
              </a:rPr>
              <a:t> </a:t>
            </a:r>
            <a:r>
              <a:rPr dirty="0" smtClean="0" sz="1800" spc="4" b="1" i="1">
                <a:latin typeface="Arial"/>
                <a:cs typeface="Arial"/>
              </a:rPr>
              <a:t>i</a:t>
            </a:r>
            <a:r>
              <a:rPr dirty="0" smtClean="0" sz="1800" spc="0" b="1" i="1">
                <a:latin typeface="Arial"/>
                <a:cs typeface="Arial"/>
              </a:rPr>
              <a:t>=0;i</a:t>
            </a:r>
            <a:r>
              <a:rPr dirty="0" smtClean="0" sz="1800" spc="4" b="1" i="1">
                <a:latin typeface="Arial"/>
                <a:cs typeface="Arial"/>
              </a:rPr>
              <a:t>&lt;</a:t>
            </a:r>
            <a:r>
              <a:rPr dirty="0" smtClean="0" sz="1800" spc="-4" b="1" i="1">
                <a:latin typeface="Arial"/>
                <a:cs typeface="Arial"/>
              </a:rPr>
              <a:t>a</a:t>
            </a:r>
            <a:r>
              <a:rPr dirty="0" smtClean="0" sz="1800" spc="0" b="1" i="1">
                <a:latin typeface="Arial"/>
                <a:cs typeface="Arial"/>
              </a:rPr>
              <a:t>.</a:t>
            </a:r>
            <a:r>
              <a:rPr dirty="0" smtClean="0" sz="1800" spc="4" b="1" i="1">
                <a:latin typeface="Arial"/>
                <a:cs typeface="Arial"/>
              </a:rPr>
              <a:t>l</a:t>
            </a:r>
            <a:r>
              <a:rPr dirty="0" smtClean="0" sz="1800" spc="-4" b="1" i="1">
                <a:latin typeface="Arial"/>
                <a:cs typeface="Arial"/>
              </a:rPr>
              <a:t>e</a:t>
            </a:r>
            <a:r>
              <a:rPr dirty="0" smtClean="0" sz="1800" spc="0" b="1" i="1">
                <a:latin typeface="Arial"/>
                <a:cs typeface="Arial"/>
              </a:rPr>
              <a:t>n</a:t>
            </a:r>
            <a:r>
              <a:rPr dirty="0" smtClean="0" sz="1800" spc="4" b="1" i="1">
                <a:latin typeface="Arial"/>
                <a:cs typeface="Arial"/>
              </a:rPr>
              <a:t>g</a:t>
            </a:r>
            <a:r>
              <a:rPr dirty="0" smtClean="0" sz="1800" spc="0" b="1" i="1">
                <a:latin typeface="Arial"/>
                <a:cs typeface="Arial"/>
              </a:rPr>
              <a:t>th;</a:t>
            </a:r>
            <a:r>
              <a:rPr dirty="0" smtClean="0" sz="1800" spc="9" b="1" i="1">
                <a:latin typeface="Arial"/>
                <a:cs typeface="Arial"/>
              </a:rPr>
              <a:t>i</a:t>
            </a:r>
            <a:r>
              <a:rPr dirty="0" smtClean="0" sz="1800" spc="0" b="1" i="1">
                <a:latin typeface="Arial"/>
                <a:cs typeface="Arial"/>
              </a:rPr>
              <a:t>++)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1140" y="2828472"/>
            <a:ext cx="2736376" cy="802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1939"/>
              </a:lnSpc>
              <a:spcBef>
                <a:spcPts val="97"/>
              </a:spcBef>
            </a:pPr>
            <a:r>
              <a:rPr dirty="0" smtClean="0" sz="1800" spc="4" b="1">
                <a:latin typeface="Arial"/>
                <a:cs typeface="Arial"/>
              </a:rPr>
              <a:t>in</a:t>
            </a:r>
            <a:r>
              <a:rPr dirty="0" smtClean="0" sz="1800" spc="0" b="1">
                <a:latin typeface="Arial"/>
                <a:cs typeface="Arial"/>
              </a:rPr>
              <a:t>t</a:t>
            </a:r>
            <a:r>
              <a:rPr dirty="0" smtClean="0" sz="1800" spc="-4" b="1">
                <a:latin typeface="Arial"/>
                <a:cs typeface="Arial"/>
              </a:rPr>
              <a:t> </a:t>
            </a:r>
            <a:r>
              <a:rPr dirty="0" smtClean="0" sz="1800" spc="0" b="1">
                <a:latin typeface="Arial"/>
                <a:cs typeface="Arial"/>
              </a:rPr>
              <a:t>a[</a:t>
            </a:r>
            <a:r>
              <a:rPr dirty="0" smtClean="0" sz="1800" spc="-9" b="1">
                <a:latin typeface="Arial"/>
                <a:cs typeface="Arial"/>
              </a:rPr>
              <a:t>3</a:t>
            </a:r>
            <a:r>
              <a:rPr dirty="0" smtClean="0" sz="1800" spc="0" b="1">
                <a:latin typeface="Arial"/>
                <a:cs typeface="Arial"/>
              </a:rPr>
              <a:t>]</a:t>
            </a:r>
            <a:r>
              <a:rPr dirty="0" smtClean="0" sz="1800" spc="0" b="1">
                <a:latin typeface="Arial"/>
                <a:cs typeface="Arial"/>
              </a:rPr>
              <a:t> </a:t>
            </a:r>
            <a:r>
              <a:rPr dirty="0" smtClean="0" sz="1800" spc="0" b="1">
                <a:latin typeface="Arial"/>
                <a:cs typeface="Arial"/>
              </a:rPr>
              <a:t>=</a:t>
            </a:r>
            <a:r>
              <a:rPr dirty="0" smtClean="0" sz="1800" spc="0" b="1">
                <a:latin typeface="Arial"/>
                <a:cs typeface="Arial"/>
              </a:rPr>
              <a:t> </a:t>
            </a:r>
            <a:r>
              <a:rPr dirty="0" smtClean="0" sz="1800" spc="0" b="1">
                <a:latin typeface="Arial"/>
                <a:cs typeface="Arial"/>
              </a:rPr>
              <a:t>{</a:t>
            </a:r>
            <a:r>
              <a:rPr dirty="0" smtClean="0" sz="1800" spc="0" b="1">
                <a:latin typeface="Arial"/>
                <a:cs typeface="Arial"/>
              </a:rPr>
              <a:t> </a:t>
            </a:r>
            <a:r>
              <a:rPr dirty="0" smtClean="0" sz="1800" spc="-4" b="1">
                <a:latin typeface="Arial"/>
                <a:cs typeface="Arial"/>
              </a:rPr>
              <a:t>1</a:t>
            </a:r>
            <a:r>
              <a:rPr dirty="0" smtClean="0" sz="1800" spc="0" b="1">
                <a:latin typeface="Arial"/>
                <a:cs typeface="Arial"/>
              </a:rPr>
              <a:t>0,</a:t>
            </a:r>
            <a:r>
              <a:rPr dirty="0" smtClean="0" sz="1800" spc="-4" b="1">
                <a:latin typeface="Arial"/>
                <a:cs typeface="Arial"/>
              </a:rPr>
              <a:t>8</a:t>
            </a:r>
            <a:r>
              <a:rPr dirty="0" smtClean="0" sz="1800" spc="0" b="1">
                <a:latin typeface="Arial"/>
                <a:cs typeface="Arial"/>
              </a:rPr>
              <a:t>,6</a:t>
            </a:r>
            <a:r>
              <a:rPr dirty="0" smtClean="0" sz="1800" spc="-4" b="1">
                <a:latin typeface="Arial"/>
                <a:cs typeface="Arial"/>
              </a:rPr>
              <a:t>}</a:t>
            </a:r>
            <a:r>
              <a:rPr dirty="0" smtClean="0" sz="1800" spc="0" b="1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dirty="0" smtClean="0" sz="1800" spc="0" b="1">
                <a:latin typeface="Arial"/>
                <a:cs typeface="Arial"/>
              </a:rPr>
              <a:t>for(</a:t>
            </a:r>
            <a:r>
              <a:rPr dirty="0" smtClean="0" sz="1800" spc="4" b="1">
                <a:latin typeface="Arial"/>
                <a:cs typeface="Arial"/>
              </a:rPr>
              <a:t>in</a:t>
            </a:r>
            <a:r>
              <a:rPr dirty="0" smtClean="0" sz="1800" spc="0" b="1">
                <a:latin typeface="Arial"/>
                <a:cs typeface="Arial"/>
              </a:rPr>
              <a:t>t</a:t>
            </a:r>
            <a:r>
              <a:rPr dirty="0" smtClean="0" sz="1800" spc="0" b="1">
                <a:latin typeface="Arial"/>
                <a:cs typeface="Arial"/>
              </a:rPr>
              <a:t> </a:t>
            </a:r>
            <a:r>
              <a:rPr dirty="0" smtClean="0" sz="1800" spc="4" b="1">
                <a:latin typeface="Arial"/>
                <a:cs typeface="Arial"/>
              </a:rPr>
              <a:t>i</a:t>
            </a:r>
            <a:r>
              <a:rPr dirty="0" smtClean="0" sz="1800" spc="0" b="1">
                <a:latin typeface="Arial"/>
                <a:cs typeface="Arial"/>
              </a:rPr>
              <a:t>=0;i</a:t>
            </a:r>
            <a:r>
              <a:rPr dirty="0" smtClean="0" sz="1800" spc="9" b="1">
                <a:latin typeface="Arial"/>
                <a:cs typeface="Arial"/>
              </a:rPr>
              <a:t>&lt;</a:t>
            </a:r>
            <a:r>
              <a:rPr dirty="0" smtClean="0" sz="1800" spc="0" b="1">
                <a:latin typeface="Arial"/>
                <a:cs typeface="Arial"/>
              </a:rPr>
              <a:t>a.len</a:t>
            </a:r>
            <a:r>
              <a:rPr dirty="0" smtClean="0" sz="1800" spc="4" b="1">
                <a:latin typeface="Arial"/>
                <a:cs typeface="Arial"/>
              </a:rPr>
              <a:t>g</a:t>
            </a:r>
            <a:r>
              <a:rPr dirty="0" smtClean="0" sz="1800" spc="0" b="1">
                <a:latin typeface="Arial"/>
                <a:cs typeface="Arial"/>
              </a:rPr>
              <a:t>th</a:t>
            </a:r>
            <a:r>
              <a:rPr dirty="0" smtClean="0" sz="1800" spc="4" b="1">
                <a:latin typeface="Arial"/>
                <a:cs typeface="Arial"/>
              </a:rPr>
              <a:t>;</a:t>
            </a:r>
            <a:r>
              <a:rPr dirty="0" smtClean="0" sz="1800" spc="9" b="1">
                <a:latin typeface="Arial"/>
                <a:cs typeface="Arial"/>
              </a:rPr>
              <a:t>i</a:t>
            </a:r>
            <a:r>
              <a:rPr dirty="0" smtClean="0" sz="1800" spc="0" b="1">
                <a:latin typeface="Arial"/>
                <a:cs typeface="Arial"/>
              </a:rPr>
              <a:t>++)</a:t>
            </a:r>
            <a:r>
              <a:rPr dirty="0" smtClean="0" sz="1800" spc="0" b="1">
                <a:latin typeface="Arial"/>
                <a:cs typeface="Arial"/>
              </a:rPr>
              <a:t> </a:t>
            </a:r>
            <a:r>
              <a:rPr dirty="0" smtClean="0" sz="1800" spc="0" b="1">
                <a:latin typeface="Arial"/>
                <a:cs typeface="Arial"/>
              </a:rPr>
              <a:t>S</a:t>
            </a:r>
            <a:r>
              <a:rPr dirty="0" smtClean="0" sz="1800" spc="-19" b="1">
                <a:latin typeface="Arial"/>
                <a:cs typeface="Arial"/>
              </a:rPr>
              <a:t>y</a:t>
            </a:r>
            <a:r>
              <a:rPr dirty="0" smtClean="0" sz="1800" spc="0" b="1">
                <a:latin typeface="Arial"/>
                <a:cs typeface="Arial"/>
              </a:rPr>
              <a:t>st</a:t>
            </a:r>
            <a:r>
              <a:rPr dirty="0" smtClean="0" sz="1800" spc="-9" b="1">
                <a:latin typeface="Arial"/>
                <a:cs typeface="Arial"/>
              </a:rPr>
              <a:t>e</a:t>
            </a:r>
            <a:r>
              <a:rPr dirty="0" smtClean="0" sz="1800" spc="0" b="1">
                <a:latin typeface="Arial"/>
                <a:cs typeface="Arial"/>
              </a:rPr>
              <a:t>m.o</a:t>
            </a:r>
            <a:r>
              <a:rPr dirty="0" smtClean="0" sz="1800" spc="4" b="1">
                <a:latin typeface="Arial"/>
                <a:cs typeface="Arial"/>
              </a:rPr>
              <a:t>u</a:t>
            </a:r>
            <a:r>
              <a:rPr dirty="0" smtClean="0" sz="1800" spc="0" b="1">
                <a:latin typeface="Arial"/>
                <a:cs typeface="Arial"/>
              </a:rPr>
              <a:t>t.</a:t>
            </a:r>
            <a:r>
              <a:rPr dirty="0" smtClean="0" sz="1800" spc="4" b="1">
                <a:latin typeface="Arial"/>
                <a:cs typeface="Arial"/>
              </a:rPr>
              <a:t>p</a:t>
            </a:r>
            <a:r>
              <a:rPr dirty="0" smtClean="0" sz="1800" spc="0" b="1">
                <a:latin typeface="Arial"/>
                <a:cs typeface="Arial"/>
              </a:rPr>
              <a:t>rint</a:t>
            </a:r>
            <a:r>
              <a:rPr dirty="0" smtClean="0" sz="1800" spc="4" b="1">
                <a:latin typeface="Arial"/>
                <a:cs typeface="Arial"/>
              </a:rPr>
              <a:t>l</a:t>
            </a:r>
            <a:r>
              <a:rPr dirty="0" smtClean="0" sz="1800" spc="14" b="1">
                <a:latin typeface="Arial"/>
                <a:cs typeface="Arial"/>
              </a:rPr>
              <a:t>n</a:t>
            </a:r>
            <a:r>
              <a:rPr dirty="0" smtClean="0" sz="1800" spc="0" b="1">
                <a:latin typeface="Arial"/>
                <a:cs typeface="Arial"/>
              </a:rPr>
              <a:t>(a</a:t>
            </a:r>
            <a:r>
              <a:rPr dirty="0" smtClean="0" sz="1800" spc="-4" b="1">
                <a:latin typeface="Arial"/>
                <a:cs typeface="Arial"/>
              </a:rPr>
              <a:t>[</a:t>
            </a:r>
            <a:r>
              <a:rPr dirty="0" smtClean="0" sz="1800" spc="4" b="1">
                <a:latin typeface="Arial"/>
                <a:cs typeface="Arial"/>
              </a:rPr>
              <a:t>i</a:t>
            </a:r>
            <a:r>
              <a:rPr dirty="0" smtClean="0" sz="1800" spc="0" b="1">
                <a:latin typeface="Arial"/>
                <a:cs typeface="Arial"/>
              </a:rPr>
              <a:t>]);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41775" y="3975497"/>
            <a:ext cx="1821540" cy="4543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75"/>
              </a:lnSpc>
              <a:spcBef>
                <a:spcPts val="178"/>
              </a:spcBef>
            </a:pPr>
            <a:r>
              <a:rPr dirty="0" smtClean="0" baseline="2116" sz="5025" b="1">
                <a:solidFill>
                  <a:srgbClr val="C0504D"/>
                </a:solidFill>
                <a:latin typeface="Arial Black"/>
                <a:cs typeface="Arial Black"/>
              </a:rPr>
              <a:t>W</a:t>
            </a:r>
            <a:r>
              <a:rPr dirty="0" smtClean="0" baseline="2116" sz="5025" spc="-54" b="1">
                <a:solidFill>
                  <a:srgbClr val="C0504D"/>
                </a:solidFill>
                <a:latin typeface="Arial Black"/>
                <a:cs typeface="Arial Black"/>
              </a:rPr>
              <a:t>R</a:t>
            </a:r>
            <a:r>
              <a:rPr dirty="0" smtClean="0" baseline="2116" sz="5025" spc="0" b="1">
                <a:solidFill>
                  <a:srgbClr val="C0504D"/>
                </a:solidFill>
                <a:latin typeface="Arial Black"/>
                <a:cs typeface="Arial Black"/>
              </a:rPr>
              <a:t>O</a:t>
            </a:r>
            <a:r>
              <a:rPr dirty="0" smtClean="0" baseline="2116" sz="5025" spc="-9" b="1">
                <a:solidFill>
                  <a:srgbClr val="C0504D"/>
                </a:solidFill>
                <a:latin typeface="Arial Black"/>
                <a:cs typeface="Arial Black"/>
              </a:rPr>
              <a:t>N</a:t>
            </a:r>
            <a:r>
              <a:rPr dirty="0" smtClean="0" baseline="2116" sz="5025" spc="0" b="1">
                <a:solidFill>
                  <a:srgbClr val="C0504D"/>
                </a:solidFill>
                <a:latin typeface="Arial Black"/>
                <a:cs typeface="Arial Black"/>
              </a:rPr>
              <a:t>G</a:t>
            </a:r>
            <a:endParaRPr sz="335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2488" y="4210740"/>
            <a:ext cx="309222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4" b="1" i="1">
                <a:solidFill>
                  <a:srgbClr val="FF5050"/>
                </a:solidFill>
                <a:latin typeface="Arial"/>
                <a:cs typeface="Arial"/>
              </a:rPr>
              <a:t>//</a:t>
            </a:r>
            <a:r>
              <a:rPr dirty="0" smtClean="0" sz="1800" spc="0" b="1" i="1">
                <a:solidFill>
                  <a:srgbClr val="FF5050"/>
                </a:solidFill>
                <a:latin typeface="Arial"/>
                <a:cs typeface="Arial"/>
              </a:rPr>
              <a:t>i</a:t>
            </a:r>
            <a:r>
              <a:rPr dirty="0" smtClean="0" sz="1800" spc="9" b="1" i="1">
                <a:solidFill>
                  <a:srgbClr val="FF5050"/>
                </a:solidFill>
                <a:latin typeface="Arial"/>
                <a:cs typeface="Arial"/>
              </a:rPr>
              <a:t>n</a:t>
            </a:r>
            <a:r>
              <a:rPr dirty="0" smtClean="0" sz="1800" spc="0" b="1" i="1">
                <a:solidFill>
                  <a:srgbClr val="FF5050"/>
                </a:solidFill>
                <a:latin typeface="Arial"/>
                <a:cs typeface="Arial"/>
              </a:rPr>
              <a:t>t</a:t>
            </a:r>
            <a:r>
              <a:rPr dirty="0" smtClean="0" sz="1800" spc="-14" b="1" i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800" spc="0" b="1" i="1">
                <a:solidFill>
                  <a:srgbClr val="FF5050"/>
                </a:solidFill>
                <a:latin typeface="Arial"/>
                <a:cs typeface="Arial"/>
              </a:rPr>
              <a:t>table[</a:t>
            </a:r>
            <a:r>
              <a:rPr dirty="0" smtClean="0" sz="1800" spc="-4" b="1" i="1">
                <a:solidFill>
                  <a:srgbClr val="FF5050"/>
                </a:solidFill>
                <a:latin typeface="Arial"/>
                <a:cs typeface="Arial"/>
              </a:rPr>
              <a:t>2</a:t>
            </a:r>
            <a:r>
              <a:rPr dirty="0" smtClean="0" sz="1800" spc="44" b="1" i="1">
                <a:solidFill>
                  <a:srgbClr val="FF5050"/>
                </a:solidFill>
                <a:latin typeface="Arial"/>
                <a:cs typeface="Arial"/>
              </a:rPr>
              <a:t>]</a:t>
            </a:r>
            <a:r>
              <a:rPr dirty="0" smtClean="0" sz="1800" spc="0" b="1" i="1">
                <a:solidFill>
                  <a:srgbClr val="FF5050"/>
                </a:solidFill>
                <a:latin typeface="Arial"/>
                <a:cs typeface="Arial"/>
              </a:rPr>
              <a:t>[</a:t>
            </a:r>
            <a:r>
              <a:rPr dirty="0" smtClean="0" sz="1800" spc="-29" b="1" i="1">
                <a:solidFill>
                  <a:srgbClr val="FF5050"/>
                </a:solidFill>
                <a:latin typeface="Arial"/>
                <a:cs typeface="Arial"/>
              </a:rPr>
              <a:t>3</a:t>
            </a:r>
            <a:r>
              <a:rPr dirty="0" smtClean="0" sz="1800" spc="25" b="1" i="1">
                <a:solidFill>
                  <a:srgbClr val="FF5050"/>
                </a:solidFill>
                <a:latin typeface="Arial"/>
                <a:cs typeface="Arial"/>
              </a:rPr>
              <a:t>]</a:t>
            </a:r>
            <a:r>
              <a:rPr dirty="0" smtClean="0" sz="1800" spc="0" b="1" i="1">
                <a:solidFill>
                  <a:srgbClr val="FF5050"/>
                </a:solidFill>
                <a:latin typeface="Arial"/>
                <a:cs typeface="Arial"/>
              </a:rPr>
              <a:t>={0,</a:t>
            </a:r>
            <a:r>
              <a:rPr dirty="0" smtClean="0" sz="1800" spc="-4" b="1" i="1">
                <a:solidFill>
                  <a:srgbClr val="FF5050"/>
                </a:solidFill>
                <a:latin typeface="Arial"/>
                <a:cs typeface="Arial"/>
              </a:rPr>
              <a:t>0</a:t>
            </a:r>
            <a:r>
              <a:rPr dirty="0" smtClean="0" sz="1800" spc="0" b="1" i="1">
                <a:solidFill>
                  <a:srgbClr val="FF5050"/>
                </a:solidFill>
                <a:latin typeface="Arial"/>
                <a:cs typeface="Arial"/>
              </a:rPr>
              <a:t>,0,1,1,1</a:t>
            </a:r>
            <a:r>
              <a:rPr dirty="0" smtClean="0" sz="1800" spc="-9" b="1" i="1">
                <a:solidFill>
                  <a:srgbClr val="FF5050"/>
                </a:solidFill>
                <a:latin typeface="Arial"/>
                <a:cs typeface="Arial"/>
              </a:rPr>
              <a:t>}</a:t>
            </a:r>
            <a:r>
              <a:rPr dirty="0" smtClean="0" sz="1800" spc="0" b="1" i="1">
                <a:solidFill>
                  <a:srgbClr val="FF5050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2488" y="4485060"/>
            <a:ext cx="3366668" cy="1900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9"/>
              </a:lnSpc>
              <a:spcBef>
                <a:spcPts val="97"/>
              </a:spcBef>
            </a:pPr>
            <a:r>
              <a:rPr dirty="0" smtClean="0" sz="1800" spc="4" b="1" i="1">
                <a:latin typeface="Arial"/>
                <a:cs typeface="Arial"/>
              </a:rPr>
              <a:t>in</a:t>
            </a:r>
            <a:r>
              <a:rPr dirty="0" smtClean="0" sz="1800" spc="0" b="1" i="1">
                <a:latin typeface="Arial"/>
                <a:cs typeface="Arial"/>
              </a:rPr>
              <a:t>t</a:t>
            </a:r>
            <a:r>
              <a:rPr dirty="0" smtClean="0" sz="1800" spc="0" b="1" i="1">
                <a:latin typeface="Arial"/>
                <a:cs typeface="Arial"/>
              </a:rPr>
              <a:t> </a:t>
            </a:r>
            <a:r>
              <a:rPr dirty="0" smtClean="0" sz="1800" spc="0" b="1" i="1">
                <a:latin typeface="Arial"/>
                <a:cs typeface="Arial"/>
              </a:rPr>
              <a:t>table[</a:t>
            </a:r>
            <a:r>
              <a:rPr dirty="0" smtClean="0" sz="1800" spc="0" b="1" i="1">
                <a:latin typeface="Arial"/>
                <a:cs typeface="Arial"/>
              </a:rPr>
              <a:t> </a:t>
            </a:r>
            <a:r>
              <a:rPr dirty="0" smtClean="0" sz="1800" spc="39" b="1" i="1">
                <a:latin typeface="Arial"/>
                <a:cs typeface="Arial"/>
              </a:rPr>
              <a:t>]</a:t>
            </a:r>
            <a:r>
              <a:rPr dirty="0" smtClean="0" sz="1800" spc="0" b="1" i="1">
                <a:latin typeface="Arial"/>
                <a:cs typeface="Arial"/>
              </a:rPr>
              <a:t>[</a:t>
            </a:r>
            <a:r>
              <a:rPr dirty="0" smtClean="0" sz="1800" spc="-39" b="1" i="1">
                <a:latin typeface="Arial"/>
                <a:cs typeface="Arial"/>
              </a:rPr>
              <a:t> </a:t>
            </a:r>
            <a:r>
              <a:rPr dirty="0" smtClean="0" sz="1800" spc="34" b="1" i="1">
                <a:latin typeface="Arial"/>
                <a:cs typeface="Arial"/>
              </a:rPr>
              <a:t>]</a:t>
            </a:r>
            <a:r>
              <a:rPr dirty="0" smtClean="0" sz="1800" spc="0" b="1" i="1">
                <a:latin typeface="Arial"/>
                <a:cs typeface="Arial"/>
              </a:rPr>
              <a:t>={{</a:t>
            </a:r>
            <a:r>
              <a:rPr dirty="0" smtClean="0" sz="1800" spc="-9" b="1" i="1">
                <a:latin typeface="Arial"/>
                <a:cs typeface="Arial"/>
              </a:rPr>
              <a:t>0</a:t>
            </a:r>
            <a:r>
              <a:rPr dirty="0" smtClean="0" sz="1800" spc="0" b="1" i="1">
                <a:latin typeface="Arial"/>
                <a:cs typeface="Arial"/>
              </a:rPr>
              <a:t>,0,0</a:t>
            </a:r>
            <a:r>
              <a:rPr dirty="0" smtClean="0" sz="1800" spc="-4" b="1" i="1">
                <a:latin typeface="Arial"/>
                <a:cs typeface="Arial"/>
              </a:rPr>
              <a:t>}</a:t>
            </a:r>
            <a:r>
              <a:rPr dirty="0" smtClean="0" sz="1800" spc="0" b="1" i="1">
                <a:latin typeface="Arial"/>
                <a:cs typeface="Arial"/>
              </a:rPr>
              <a:t>,{</a:t>
            </a:r>
            <a:r>
              <a:rPr dirty="0" smtClean="0" sz="1800" spc="-4" b="1" i="1">
                <a:latin typeface="Arial"/>
                <a:cs typeface="Arial"/>
              </a:rPr>
              <a:t>1</a:t>
            </a:r>
            <a:r>
              <a:rPr dirty="0" smtClean="0" sz="1800" spc="0" b="1" i="1">
                <a:latin typeface="Arial"/>
                <a:cs typeface="Arial"/>
              </a:rPr>
              <a:t>,1,1</a:t>
            </a:r>
            <a:r>
              <a:rPr dirty="0" smtClean="0" sz="1800" spc="-4" b="1" i="1">
                <a:latin typeface="Arial"/>
                <a:cs typeface="Arial"/>
              </a:rPr>
              <a:t>}</a:t>
            </a:r>
            <a:r>
              <a:rPr dirty="0" smtClean="0" sz="1800" spc="0" b="1" i="1">
                <a:latin typeface="Arial"/>
                <a:cs typeface="Arial"/>
              </a:rPr>
              <a:t>};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</a:pPr>
            <a:r>
              <a:rPr dirty="0" smtClean="0" sz="1800" spc="0" b="1">
                <a:latin typeface="Arial"/>
                <a:cs typeface="Arial"/>
              </a:rPr>
              <a:t>for(</a:t>
            </a:r>
            <a:r>
              <a:rPr dirty="0" smtClean="0" sz="1800" spc="4" b="1">
                <a:latin typeface="Arial"/>
                <a:cs typeface="Arial"/>
              </a:rPr>
              <a:t>in</a:t>
            </a:r>
            <a:r>
              <a:rPr dirty="0" smtClean="0" sz="1800" spc="0" b="1">
                <a:latin typeface="Arial"/>
                <a:cs typeface="Arial"/>
              </a:rPr>
              <a:t>t</a:t>
            </a:r>
            <a:r>
              <a:rPr dirty="0" smtClean="0" sz="1800" spc="-4" b="1">
                <a:latin typeface="Arial"/>
                <a:cs typeface="Arial"/>
              </a:rPr>
              <a:t> </a:t>
            </a:r>
            <a:r>
              <a:rPr dirty="0" smtClean="0" sz="1800" spc="4" b="1">
                <a:latin typeface="Arial"/>
                <a:cs typeface="Arial"/>
              </a:rPr>
              <a:t>i</a:t>
            </a:r>
            <a:r>
              <a:rPr dirty="0" smtClean="0" sz="1800" spc="0" b="1">
                <a:latin typeface="Arial"/>
                <a:cs typeface="Arial"/>
              </a:rPr>
              <a:t>=0;</a:t>
            </a:r>
            <a:r>
              <a:rPr dirty="0" smtClean="0" sz="1800" spc="-9" b="1">
                <a:latin typeface="Arial"/>
                <a:cs typeface="Arial"/>
              </a:rPr>
              <a:t> </a:t>
            </a:r>
            <a:r>
              <a:rPr dirty="0" smtClean="0" sz="1800" spc="4" b="1">
                <a:latin typeface="Arial"/>
                <a:cs typeface="Arial"/>
              </a:rPr>
              <a:t>i</a:t>
            </a:r>
            <a:r>
              <a:rPr dirty="0" smtClean="0" sz="1800" spc="4" b="1">
                <a:latin typeface="Arial"/>
                <a:cs typeface="Arial"/>
              </a:rPr>
              <a:t>&lt;</a:t>
            </a:r>
            <a:r>
              <a:rPr dirty="0" smtClean="0" sz="1800" spc="0" b="1">
                <a:latin typeface="Arial"/>
                <a:cs typeface="Arial"/>
              </a:rPr>
              <a:t>t</a:t>
            </a:r>
            <a:r>
              <a:rPr dirty="0" smtClean="0" sz="1800" spc="-4" b="1">
                <a:latin typeface="Arial"/>
                <a:cs typeface="Arial"/>
              </a:rPr>
              <a:t>a</a:t>
            </a:r>
            <a:r>
              <a:rPr dirty="0" smtClean="0" sz="1800" spc="0" b="1">
                <a:latin typeface="Arial"/>
                <a:cs typeface="Arial"/>
              </a:rPr>
              <a:t>b</a:t>
            </a:r>
            <a:r>
              <a:rPr dirty="0" smtClean="0" sz="1800" spc="4" b="1">
                <a:latin typeface="Arial"/>
                <a:cs typeface="Arial"/>
              </a:rPr>
              <a:t>l</a:t>
            </a:r>
            <a:r>
              <a:rPr dirty="0" smtClean="0" sz="1800" spc="-4" b="1">
                <a:latin typeface="Arial"/>
                <a:cs typeface="Arial"/>
              </a:rPr>
              <a:t>e</a:t>
            </a:r>
            <a:r>
              <a:rPr dirty="0" smtClean="0" sz="1800" spc="0" b="1">
                <a:latin typeface="Arial"/>
                <a:cs typeface="Arial"/>
              </a:rPr>
              <a:t>.</a:t>
            </a:r>
            <a:r>
              <a:rPr dirty="0" smtClean="0" sz="1800" spc="4" b="1">
                <a:latin typeface="Arial"/>
                <a:cs typeface="Arial"/>
              </a:rPr>
              <a:t>l</a:t>
            </a:r>
            <a:r>
              <a:rPr dirty="0" smtClean="0" sz="1800" spc="-4" b="1">
                <a:latin typeface="Arial"/>
                <a:cs typeface="Arial"/>
              </a:rPr>
              <a:t>e</a:t>
            </a:r>
            <a:r>
              <a:rPr dirty="0" smtClean="0" sz="1800" spc="0" b="1">
                <a:latin typeface="Arial"/>
                <a:cs typeface="Arial"/>
              </a:rPr>
              <a:t>n</a:t>
            </a:r>
            <a:r>
              <a:rPr dirty="0" smtClean="0" sz="1800" spc="4" b="1">
                <a:latin typeface="Arial"/>
                <a:cs typeface="Arial"/>
              </a:rPr>
              <a:t>g</a:t>
            </a:r>
            <a:r>
              <a:rPr dirty="0" smtClean="0" sz="1800" spc="0" b="1">
                <a:latin typeface="Arial"/>
                <a:cs typeface="Arial"/>
              </a:rPr>
              <a:t>th;</a:t>
            </a:r>
            <a:r>
              <a:rPr dirty="0" smtClean="0" sz="1800" spc="14" b="1">
                <a:latin typeface="Arial"/>
                <a:cs typeface="Arial"/>
              </a:rPr>
              <a:t>i</a:t>
            </a:r>
            <a:r>
              <a:rPr dirty="0" smtClean="0" sz="1800" spc="4" b="1">
                <a:latin typeface="Arial"/>
                <a:cs typeface="Arial"/>
              </a:rPr>
              <a:t>++)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latin typeface="Arial"/>
                <a:cs typeface="Arial"/>
              </a:rPr>
              <a:t>for</a:t>
            </a:r>
            <a:r>
              <a:rPr dirty="0" smtClean="0" sz="1800" spc="4" b="1">
                <a:latin typeface="Arial"/>
                <a:cs typeface="Arial"/>
              </a:rPr>
              <a:t>(in</a:t>
            </a:r>
            <a:r>
              <a:rPr dirty="0" smtClean="0" sz="1800" spc="0" b="1">
                <a:latin typeface="Arial"/>
                <a:cs typeface="Arial"/>
              </a:rPr>
              <a:t>t</a:t>
            </a:r>
            <a:r>
              <a:rPr dirty="0" smtClean="0" sz="1800" spc="-4" b="1">
                <a:latin typeface="Arial"/>
                <a:cs typeface="Arial"/>
              </a:rPr>
              <a:t> </a:t>
            </a:r>
            <a:r>
              <a:rPr dirty="0" smtClean="0" sz="1800" spc="0" b="1">
                <a:latin typeface="Arial"/>
                <a:cs typeface="Arial"/>
              </a:rPr>
              <a:t>j</a:t>
            </a:r>
            <a:r>
              <a:rPr dirty="0" smtClean="0" sz="1800" spc="4" b="1">
                <a:latin typeface="Arial"/>
                <a:cs typeface="Arial"/>
              </a:rPr>
              <a:t>=</a:t>
            </a:r>
            <a:r>
              <a:rPr dirty="0" smtClean="0" sz="1800" spc="0" b="1">
                <a:latin typeface="Arial"/>
                <a:cs typeface="Arial"/>
              </a:rPr>
              <a:t>0;j&lt;tab</a:t>
            </a:r>
            <a:r>
              <a:rPr dirty="0" smtClean="0" sz="1800" spc="4" b="1">
                <a:latin typeface="Arial"/>
                <a:cs typeface="Arial"/>
              </a:rPr>
              <a:t>l</a:t>
            </a:r>
            <a:r>
              <a:rPr dirty="0" smtClean="0" sz="1800" spc="0" b="1">
                <a:latin typeface="Arial"/>
                <a:cs typeface="Arial"/>
              </a:rPr>
              <a:t>e[</a:t>
            </a:r>
            <a:r>
              <a:rPr dirty="0" smtClean="0" sz="1800" spc="4" b="1">
                <a:latin typeface="Arial"/>
                <a:cs typeface="Arial"/>
              </a:rPr>
              <a:t>i</a:t>
            </a:r>
            <a:r>
              <a:rPr dirty="0" smtClean="0" sz="1800" spc="0" b="1">
                <a:latin typeface="Arial"/>
                <a:cs typeface="Arial"/>
              </a:rPr>
              <a:t>]</a:t>
            </a:r>
            <a:r>
              <a:rPr dirty="0" smtClean="0" sz="1800" spc="4" b="1">
                <a:latin typeface="Arial"/>
                <a:cs typeface="Arial"/>
              </a:rPr>
              <a:t>.</a:t>
            </a:r>
            <a:r>
              <a:rPr dirty="0" smtClean="0" sz="1800" spc="0" b="1">
                <a:latin typeface="Arial"/>
                <a:cs typeface="Arial"/>
              </a:rPr>
              <a:t>len</a:t>
            </a:r>
            <a:r>
              <a:rPr dirty="0" smtClean="0" sz="1800" spc="4" b="1">
                <a:latin typeface="Arial"/>
                <a:cs typeface="Arial"/>
              </a:rPr>
              <a:t>g</a:t>
            </a:r>
            <a:r>
              <a:rPr dirty="0" smtClean="0" sz="1800" spc="0" b="1">
                <a:latin typeface="Arial"/>
                <a:cs typeface="Arial"/>
              </a:rPr>
              <a:t>th</a:t>
            </a:r>
            <a:r>
              <a:rPr dirty="0" smtClean="0" sz="1800" spc="4" b="1">
                <a:latin typeface="Arial"/>
                <a:cs typeface="Arial"/>
              </a:rPr>
              <a:t>;</a:t>
            </a:r>
            <a:r>
              <a:rPr dirty="0" smtClean="0" sz="1800" spc="9" b="1">
                <a:latin typeface="Arial"/>
                <a:cs typeface="Arial"/>
              </a:rPr>
              <a:t>j</a:t>
            </a:r>
            <a:r>
              <a:rPr dirty="0" smtClean="0" sz="1800" spc="-4" b="1">
                <a:latin typeface="Arial"/>
                <a:cs typeface="Arial"/>
              </a:rPr>
              <a:t>+</a:t>
            </a:r>
            <a:r>
              <a:rPr dirty="0" smtClean="0" sz="1800" spc="0" b="1">
                <a:latin typeface="Arial"/>
                <a:cs typeface="Arial"/>
              </a:rPr>
              <a:t>+)</a:t>
            </a:r>
            <a:endParaRPr sz="1800">
              <a:latin typeface="Arial"/>
              <a:cs typeface="Arial"/>
            </a:endParaRPr>
          </a:p>
          <a:p>
            <a:pPr marL="12700" marR="227701">
              <a:lnSpc>
                <a:spcPct val="100041"/>
              </a:lnSpc>
              <a:spcBef>
                <a:spcPts val="90"/>
              </a:spcBef>
            </a:pPr>
            <a:r>
              <a:rPr dirty="0" smtClean="0" sz="1800" spc="0" b="1">
                <a:latin typeface="Arial"/>
                <a:cs typeface="Arial"/>
              </a:rPr>
              <a:t>{</a:t>
            </a:r>
            <a:r>
              <a:rPr dirty="0" smtClean="0" sz="1800" spc="0" b="1">
                <a:latin typeface="Arial"/>
                <a:cs typeface="Arial"/>
              </a:rPr>
              <a:t> </a:t>
            </a:r>
            <a:r>
              <a:rPr dirty="0" smtClean="0" sz="1800" spc="0" b="1">
                <a:latin typeface="Arial"/>
                <a:cs typeface="Arial"/>
              </a:rPr>
              <a:t>S</a:t>
            </a:r>
            <a:r>
              <a:rPr dirty="0" smtClean="0" sz="1800" spc="-19" b="1">
                <a:latin typeface="Arial"/>
                <a:cs typeface="Arial"/>
              </a:rPr>
              <a:t>y</a:t>
            </a:r>
            <a:r>
              <a:rPr dirty="0" smtClean="0" sz="1800" spc="0" b="1">
                <a:latin typeface="Arial"/>
                <a:cs typeface="Arial"/>
              </a:rPr>
              <a:t>st</a:t>
            </a:r>
            <a:r>
              <a:rPr dirty="0" smtClean="0" sz="1800" spc="-9" b="1">
                <a:latin typeface="Arial"/>
                <a:cs typeface="Arial"/>
              </a:rPr>
              <a:t>e</a:t>
            </a:r>
            <a:r>
              <a:rPr dirty="0" smtClean="0" sz="1800" spc="0" b="1">
                <a:latin typeface="Arial"/>
                <a:cs typeface="Arial"/>
              </a:rPr>
              <a:t>m.</a:t>
            </a:r>
            <a:r>
              <a:rPr dirty="0" smtClean="0" sz="1800" spc="4" b="1">
                <a:latin typeface="Arial"/>
                <a:cs typeface="Arial"/>
              </a:rPr>
              <a:t>o</a:t>
            </a:r>
            <a:r>
              <a:rPr dirty="0" smtClean="0" sz="1800" spc="0" b="1">
                <a:latin typeface="Arial"/>
                <a:cs typeface="Arial"/>
              </a:rPr>
              <a:t>ut</a:t>
            </a:r>
            <a:r>
              <a:rPr dirty="0" smtClean="0" sz="1800" spc="4" b="1">
                <a:latin typeface="Arial"/>
                <a:cs typeface="Arial"/>
              </a:rPr>
              <a:t>.</a:t>
            </a:r>
            <a:r>
              <a:rPr dirty="0" smtClean="0" sz="1800" spc="0" b="1">
                <a:latin typeface="Arial"/>
                <a:cs typeface="Arial"/>
              </a:rPr>
              <a:t>pri</a:t>
            </a:r>
            <a:r>
              <a:rPr dirty="0" smtClean="0" sz="1800" spc="4" b="1">
                <a:latin typeface="Arial"/>
                <a:cs typeface="Arial"/>
              </a:rPr>
              <a:t>n</a:t>
            </a:r>
            <a:r>
              <a:rPr dirty="0" smtClean="0" sz="1800" spc="4" b="1">
                <a:latin typeface="Arial"/>
                <a:cs typeface="Arial"/>
              </a:rPr>
              <a:t>t</a:t>
            </a:r>
            <a:r>
              <a:rPr dirty="0" smtClean="0" sz="1800" spc="0" b="1">
                <a:latin typeface="Arial"/>
                <a:cs typeface="Arial"/>
              </a:rPr>
              <a:t>(table[</a:t>
            </a:r>
            <a:r>
              <a:rPr dirty="0" smtClean="0" sz="1800" spc="4" b="1">
                <a:latin typeface="Arial"/>
                <a:cs typeface="Arial"/>
              </a:rPr>
              <a:t>i</a:t>
            </a:r>
            <a:r>
              <a:rPr dirty="0" smtClean="0" sz="1800" spc="0" b="1">
                <a:latin typeface="Arial"/>
                <a:cs typeface="Arial"/>
              </a:rPr>
              <a:t>][j</a:t>
            </a:r>
            <a:r>
              <a:rPr dirty="0" smtClean="0" sz="1800" spc="4" b="1">
                <a:latin typeface="Arial"/>
                <a:cs typeface="Arial"/>
              </a:rPr>
              <a:t>]</a:t>
            </a:r>
            <a:r>
              <a:rPr dirty="0" smtClean="0" sz="1800" spc="0" b="1">
                <a:latin typeface="Arial"/>
                <a:cs typeface="Arial"/>
              </a:rPr>
              <a:t>);}</a:t>
            </a:r>
            <a:r>
              <a:rPr dirty="0" smtClean="0" sz="1800" spc="0" b="1">
                <a:latin typeface="Arial"/>
                <a:cs typeface="Arial"/>
              </a:rPr>
              <a:t> </a:t>
            </a:r>
            <a:r>
              <a:rPr dirty="0" smtClean="0" sz="1800" spc="0" b="1">
                <a:latin typeface="Arial"/>
                <a:cs typeface="Arial"/>
              </a:rPr>
              <a:t>S</a:t>
            </a:r>
            <a:r>
              <a:rPr dirty="0" smtClean="0" sz="1800" spc="-19" b="1">
                <a:latin typeface="Arial"/>
                <a:cs typeface="Arial"/>
              </a:rPr>
              <a:t>y</a:t>
            </a:r>
            <a:r>
              <a:rPr dirty="0" smtClean="0" sz="1800" spc="0" b="1">
                <a:latin typeface="Arial"/>
                <a:cs typeface="Arial"/>
              </a:rPr>
              <a:t>st</a:t>
            </a:r>
            <a:r>
              <a:rPr dirty="0" smtClean="0" sz="1800" spc="-9" b="1">
                <a:latin typeface="Arial"/>
                <a:cs typeface="Arial"/>
              </a:rPr>
              <a:t>e</a:t>
            </a:r>
            <a:r>
              <a:rPr dirty="0" smtClean="0" sz="1800" spc="0" b="1">
                <a:latin typeface="Arial"/>
                <a:cs typeface="Arial"/>
              </a:rPr>
              <a:t>m.</a:t>
            </a:r>
            <a:r>
              <a:rPr dirty="0" smtClean="0" sz="1800" spc="4" b="1">
                <a:latin typeface="Arial"/>
                <a:cs typeface="Arial"/>
              </a:rPr>
              <a:t>o</a:t>
            </a:r>
            <a:r>
              <a:rPr dirty="0" smtClean="0" sz="1800" spc="0" b="1">
                <a:latin typeface="Arial"/>
                <a:cs typeface="Arial"/>
              </a:rPr>
              <a:t>ut</a:t>
            </a:r>
            <a:r>
              <a:rPr dirty="0" smtClean="0" sz="1800" spc="4" b="1">
                <a:latin typeface="Arial"/>
                <a:cs typeface="Arial"/>
              </a:rPr>
              <a:t>.</a:t>
            </a:r>
            <a:r>
              <a:rPr dirty="0" smtClean="0" sz="1800" spc="0" b="1">
                <a:latin typeface="Arial"/>
                <a:cs typeface="Arial"/>
              </a:rPr>
              <a:t>pri</a:t>
            </a:r>
            <a:r>
              <a:rPr dirty="0" smtClean="0" sz="1800" spc="4" b="1">
                <a:latin typeface="Arial"/>
                <a:cs typeface="Arial"/>
              </a:rPr>
              <a:t>n</a:t>
            </a:r>
            <a:r>
              <a:rPr dirty="0" smtClean="0" sz="1800" spc="0" b="1">
                <a:latin typeface="Arial"/>
                <a:cs typeface="Arial"/>
              </a:rPr>
              <a:t>tl</a:t>
            </a:r>
            <a:r>
              <a:rPr dirty="0" smtClean="0" sz="1800" spc="14" b="1">
                <a:latin typeface="Arial"/>
                <a:cs typeface="Arial"/>
              </a:rPr>
              <a:t>n</a:t>
            </a:r>
            <a:r>
              <a:rPr dirty="0" smtClean="0" sz="1800" spc="0" b="1">
                <a:latin typeface="Arial"/>
                <a:cs typeface="Arial"/>
              </a:rPr>
              <a:t>();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40" y="6405858"/>
            <a:ext cx="272364" cy="432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6448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ts val="1390"/>
              </a:lnSpc>
            </a:pPr>
            <a:r>
              <a:rPr dirty="0" smtClean="0" baseline="2275" sz="1800" spc="4" b="1"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53912" y="4384548"/>
            <a:ext cx="2171699" cy="144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10"/>
              </a:spcBef>
            </a:pPr>
            <a:endParaRPr sz="600"/>
          </a:p>
          <a:p>
            <a:pPr marL="91693">
              <a:lnSpc>
                <a:spcPct val="95825"/>
              </a:lnSpc>
              <a:spcBef>
                <a:spcPts val="3000"/>
              </a:spcBef>
            </a:pPr>
            <a:r>
              <a:rPr dirty="0" smtClean="0" sz="1800" spc="-4" b="1">
                <a:latin typeface="Arial"/>
                <a:cs typeface="Arial"/>
              </a:rPr>
              <a:t>000</a:t>
            </a:r>
            <a:endParaRPr sz="1800">
              <a:latin typeface="Arial"/>
              <a:cs typeface="Arial"/>
            </a:endParaRPr>
          </a:p>
          <a:p>
            <a:pPr marL="91693">
              <a:lnSpc>
                <a:spcPct val="95825"/>
              </a:lnSpc>
              <a:spcBef>
                <a:spcPts val="90"/>
              </a:spcBef>
            </a:pPr>
            <a:r>
              <a:rPr dirty="0" smtClean="0" sz="1800" spc="-100" b="1">
                <a:latin typeface="Arial"/>
                <a:cs typeface="Arial"/>
              </a:rPr>
              <a:t>111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292" y="3895344"/>
            <a:ext cx="4038600" cy="579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4896">
              <a:lnSpc>
                <a:spcPts val="1305"/>
              </a:lnSpc>
              <a:spcBef>
                <a:spcPts val="255"/>
              </a:spcBef>
            </a:pPr>
            <a:r>
              <a:rPr dirty="0" smtClean="0" baseline="-20935" sz="2700" spc="4" b="1" i="1">
                <a:solidFill>
                  <a:srgbClr val="FF5050"/>
                </a:solidFill>
                <a:latin typeface="Arial"/>
                <a:cs typeface="Arial"/>
              </a:rPr>
              <a:t>//</a:t>
            </a:r>
            <a:r>
              <a:rPr dirty="0" smtClean="0" baseline="-20935" sz="2700" spc="0" b="1" i="1">
                <a:solidFill>
                  <a:srgbClr val="FF5050"/>
                </a:solidFill>
                <a:latin typeface="Arial"/>
                <a:cs typeface="Arial"/>
              </a:rPr>
              <a:t>i</a:t>
            </a:r>
            <a:r>
              <a:rPr dirty="0" smtClean="0" baseline="-20935" sz="2700" spc="9" b="1" i="1">
                <a:solidFill>
                  <a:srgbClr val="FF5050"/>
                </a:solidFill>
                <a:latin typeface="Arial"/>
                <a:cs typeface="Arial"/>
              </a:rPr>
              <a:t>n</a:t>
            </a:r>
            <a:r>
              <a:rPr dirty="0" smtClean="0" baseline="-20935" sz="2700" spc="0" b="1" i="1">
                <a:solidFill>
                  <a:srgbClr val="FF5050"/>
                </a:solidFill>
                <a:latin typeface="Arial"/>
                <a:cs typeface="Arial"/>
              </a:rPr>
              <a:t>t</a:t>
            </a:r>
            <a:r>
              <a:rPr dirty="0" smtClean="0" baseline="-20935" sz="2700" spc="-14" b="1" i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baseline="-20935" sz="2700" spc="0" b="1" i="1">
                <a:solidFill>
                  <a:srgbClr val="FF5050"/>
                </a:solidFill>
                <a:latin typeface="Arial"/>
                <a:cs typeface="Arial"/>
              </a:rPr>
              <a:t>table[</a:t>
            </a:r>
            <a:r>
              <a:rPr dirty="0" smtClean="0" baseline="-20935" sz="2700" spc="34" b="1" i="1">
                <a:solidFill>
                  <a:srgbClr val="FF5050"/>
                </a:solidFill>
                <a:latin typeface="Arial"/>
                <a:cs typeface="Arial"/>
              </a:rPr>
              <a:t>]</a:t>
            </a:r>
            <a:r>
              <a:rPr dirty="0" smtClean="0" baseline="-20935" sz="2700" spc="-25" b="1" i="1">
                <a:solidFill>
                  <a:srgbClr val="FF5050"/>
                </a:solidFill>
                <a:latin typeface="Arial"/>
                <a:cs typeface="Arial"/>
              </a:rPr>
              <a:t>[</a:t>
            </a:r>
            <a:r>
              <a:rPr dirty="0" smtClean="0" baseline="-20935" sz="2700" spc="25" b="1" i="1">
                <a:solidFill>
                  <a:srgbClr val="FF5050"/>
                </a:solidFill>
                <a:latin typeface="Arial"/>
                <a:cs typeface="Arial"/>
              </a:rPr>
              <a:t>]</a:t>
            </a:r>
            <a:r>
              <a:rPr dirty="0" smtClean="0" baseline="-20935" sz="2700" spc="0" b="1" i="1">
                <a:solidFill>
                  <a:srgbClr val="FF5050"/>
                </a:solidFill>
                <a:latin typeface="Arial"/>
                <a:cs typeface="Arial"/>
              </a:rPr>
              <a:t>={0,</a:t>
            </a:r>
            <a:r>
              <a:rPr dirty="0" smtClean="0" baseline="-20935" sz="2700" spc="-4" b="1" i="1">
                <a:solidFill>
                  <a:srgbClr val="FF5050"/>
                </a:solidFill>
                <a:latin typeface="Arial"/>
                <a:cs typeface="Arial"/>
              </a:rPr>
              <a:t>0</a:t>
            </a:r>
            <a:r>
              <a:rPr dirty="0" smtClean="0" baseline="-20935" sz="2700" spc="0" b="1" i="1">
                <a:solidFill>
                  <a:srgbClr val="FF5050"/>
                </a:solidFill>
                <a:latin typeface="Arial"/>
                <a:cs typeface="Arial"/>
              </a:rPr>
              <a:t>,0,1,1,1</a:t>
            </a:r>
            <a:r>
              <a:rPr dirty="0" smtClean="0" baseline="-20935" sz="2700" spc="-9" b="1" i="1">
                <a:solidFill>
                  <a:srgbClr val="FF5050"/>
                </a:solidFill>
                <a:latin typeface="Arial"/>
                <a:cs typeface="Arial"/>
              </a:rPr>
              <a:t>}</a:t>
            </a:r>
            <a:r>
              <a:rPr dirty="0" smtClean="0" baseline="-20935" sz="2700" spc="0" b="1" i="1">
                <a:solidFill>
                  <a:srgbClr val="FF5050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64896">
              <a:lnSpc>
                <a:spcPct val="95825"/>
              </a:lnSpc>
              <a:spcBef>
                <a:spcPts val="791"/>
              </a:spcBef>
            </a:pPr>
            <a:r>
              <a:rPr dirty="0" smtClean="0" sz="1800" spc="4" b="1" i="1">
                <a:solidFill>
                  <a:srgbClr val="FF5050"/>
                </a:solidFill>
                <a:latin typeface="Arial"/>
                <a:cs typeface="Arial"/>
              </a:rPr>
              <a:t>//</a:t>
            </a:r>
            <a:r>
              <a:rPr dirty="0" smtClean="0" sz="1800" spc="0" b="1" i="1">
                <a:solidFill>
                  <a:srgbClr val="FF5050"/>
                </a:solidFill>
                <a:latin typeface="Arial"/>
                <a:cs typeface="Arial"/>
              </a:rPr>
              <a:t>i</a:t>
            </a:r>
            <a:r>
              <a:rPr dirty="0" smtClean="0" sz="1800" spc="9" b="1" i="1">
                <a:solidFill>
                  <a:srgbClr val="FF5050"/>
                </a:solidFill>
                <a:latin typeface="Arial"/>
                <a:cs typeface="Arial"/>
              </a:rPr>
              <a:t>n</a:t>
            </a:r>
            <a:r>
              <a:rPr dirty="0" smtClean="0" sz="1800" spc="0" b="1" i="1">
                <a:solidFill>
                  <a:srgbClr val="FF5050"/>
                </a:solidFill>
                <a:latin typeface="Arial"/>
                <a:cs typeface="Arial"/>
              </a:rPr>
              <a:t>t</a:t>
            </a:r>
            <a:r>
              <a:rPr dirty="0" smtClean="0" sz="1800" spc="-14" b="1" i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800" spc="0" b="1" i="1">
                <a:solidFill>
                  <a:srgbClr val="FF5050"/>
                </a:solidFill>
                <a:latin typeface="Arial"/>
                <a:cs typeface="Arial"/>
              </a:rPr>
              <a:t>table[</a:t>
            </a:r>
            <a:r>
              <a:rPr dirty="0" smtClean="0" sz="1800" spc="-4" b="1" i="1">
                <a:solidFill>
                  <a:srgbClr val="FF5050"/>
                </a:solidFill>
                <a:latin typeface="Arial"/>
                <a:cs typeface="Arial"/>
              </a:rPr>
              <a:t>2</a:t>
            </a:r>
            <a:r>
              <a:rPr dirty="0" smtClean="0" sz="1800" spc="44" b="1" i="1">
                <a:solidFill>
                  <a:srgbClr val="FF5050"/>
                </a:solidFill>
                <a:latin typeface="Arial"/>
                <a:cs typeface="Arial"/>
              </a:rPr>
              <a:t>]</a:t>
            </a:r>
            <a:r>
              <a:rPr dirty="0" smtClean="0" sz="1800" spc="0" b="1" i="1">
                <a:solidFill>
                  <a:srgbClr val="FF5050"/>
                </a:solidFill>
                <a:latin typeface="Arial"/>
                <a:cs typeface="Arial"/>
              </a:rPr>
              <a:t>[</a:t>
            </a:r>
            <a:r>
              <a:rPr dirty="0" smtClean="0" sz="1800" spc="-29" b="1" i="1">
                <a:solidFill>
                  <a:srgbClr val="FF5050"/>
                </a:solidFill>
                <a:latin typeface="Arial"/>
                <a:cs typeface="Arial"/>
              </a:rPr>
              <a:t>3</a:t>
            </a:r>
            <a:r>
              <a:rPr dirty="0" smtClean="0" sz="1800" spc="25" b="1" i="1">
                <a:solidFill>
                  <a:srgbClr val="FF5050"/>
                </a:solidFill>
                <a:latin typeface="Arial"/>
                <a:cs typeface="Arial"/>
              </a:rPr>
              <a:t>]</a:t>
            </a:r>
            <a:r>
              <a:rPr dirty="0" smtClean="0" sz="1800" spc="0" b="1" i="1">
                <a:solidFill>
                  <a:srgbClr val="FF5050"/>
                </a:solidFill>
                <a:latin typeface="Arial"/>
                <a:cs typeface="Arial"/>
              </a:rPr>
              <a:t>={0,</a:t>
            </a:r>
            <a:r>
              <a:rPr dirty="0" smtClean="0" sz="1800" spc="-4" b="1" i="1">
                <a:solidFill>
                  <a:srgbClr val="FF5050"/>
                </a:solidFill>
                <a:latin typeface="Arial"/>
                <a:cs typeface="Arial"/>
              </a:rPr>
              <a:t>0</a:t>
            </a:r>
            <a:r>
              <a:rPr dirty="0" smtClean="0" sz="1800" spc="0" b="1" i="1">
                <a:solidFill>
                  <a:srgbClr val="FF5050"/>
                </a:solidFill>
                <a:latin typeface="Arial"/>
                <a:cs typeface="Arial"/>
              </a:rPr>
              <a:t>,0,1,1,1</a:t>
            </a:r>
            <a:r>
              <a:rPr dirty="0" smtClean="0" sz="1800" spc="-9" b="1" i="1">
                <a:solidFill>
                  <a:srgbClr val="FF5050"/>
                </a:solidFill>
                <a:latin typeface="Arial"/>
                <a:cs typeface="Arial"/>
              </a:rPr>
              <a:t>}</a:t>
            </a:r>
            <a:r>
              <a:rPr dirty="0" smtClean="0" sz="1800" spc="0" b="1" i="1">
                <a:solidFill>
                  <a:srgbClr val="FF5050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5144" y="2493264"/>
            <a:ext cx="2200655" cy="144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45"/>
              </a:spcBef>
            </a:pPr>
            <a:endParaRPr sz="1400"/>
          </a:p>
          <a:p>
            <a:pPr marL="92709">
              <a:lnSpc>
                <a:spcPct val="95825"/>
              </a:lnSpc>
            </a:pPr>
            <a:r>
              <a:rPr dirty="0" smtClean="0" sz="1800" spc="0" b="1">
                <a:latin typeface="Arial"/>
                <a:cs typeface="Arial"/>
              </a:rPr>
              <a:t>']'</a:t>
            </a:r>
            <a:r>
              <a:rPr dirty="0" smtClean="0" sz="1800" spc="-14" b="1">
                <a:latin typeface="Arial"/>
                <a:cs typeface="Arial"/>
              </a:rPr>
              <a:t> </a:t>
            </a:r>
            <a:r>
              <a:rPr dirty="0" smtClean="0" sz="1800" spc="0" b="1">
                <a:latin typeface="Arial"/>
                <a:cs typeface="Arial"/>
              </a:rPr>
              <a:t>e</a:t>
            </a:r>
            <a:r>
              <a:rPr dirty="0" smtClean="0" sz="1800" spc="-9" b="1">
                <a:latin typeface="Arial"/>
                <a:cs typeface="Arial"/>
              </a:rPr>
              <a:t>x</a:t>
            </a:r>
            <a:r>
              <a:rPr dirty="0" smtClean="0" sz="1800" spc="0" b="1">
                <a:latin typeface="Arial"/>
                <a:cs typeface="Arial"/>
              </a:rPr>
              <a:t>pe</a:t>
            </a:r>
            <a:r>
              <a:rPr dirty="0" smtClean="0" sz="1800" spc="-4" b="1">
                <a:latin typeface="Arial"/>
                <a:cs typeface="Arial"/>
              </a:rPr>
              <a:t>c</a:t>
            </a:r>
            <a:r>
              <a:rPr dirty="0" smtClean="0" sz="1800" spc="0" b="1">
                <a:latin typeface="Arial"/>
                <a:cs typeface="Arial"/>
              </a:rPr>
              <a:t>ted</a:t>
            </a:r>
            <a:endParaRPr sz="1800">
              <a:latin typeface="Arial"/>
              <a:cs typeface="Arial"/>
            </a:endParaRPr>
          </a:p>
          <a:p>
            <a:pPr marL="92709">
              <a:lnSpc>
                <a:spcPct val="95825"/>
              </a:lnSpc>
              <a:spcBef>
                <a:spcPts val="90"/>
              </a:spcBef>
            </a:pPr>
            <a:r>
              <a:rPr dirty="0" smtClean="0" sz="1800" spc="4" b="1">
                <a:latin typeface="Arial"/>
                <a:cs typeface="Arial"/>
              </a:rPr>
              <a:t>in</a:t>
            </a:r>
            <a:r>
              <a:rPr dirty="0" smtClean="0" sz="1800" spc="0" b="1">
                <a:latin typeface="Arial"/>
                <a:cs typeface="Arial"/>
              </a:rPr>
              <a:t>t</a:t>
            </a:r>
            <a:r>
              <a:rPr dirty="0" smtClean="0" sz="1800" spc="-4" b="1">
                <a:latin typeface="Arial"/>
                <a:cs typeface="Arial"/>
              </a:rPr>
              <a:t> </a:t>
            </a:r>
            <a:r>
              <a:rPr dirty="0" smtClean="0" sz="1800" spc="0" b="1">
                <a:latin typeface="Arial"/>
                <a:cs typeface="Arial"/>
              </a:rPr>
              <a:t>a[3]</a:t>
            </a:r>
            <a:r>
              <a:rPr dirty="0" smtClean="0" sz="1800" spc="0" b="1">
                <a:latin typeface="Arial"/>
                <a:cs typeface="Arial"/>
              </a:rPr>
              <a:t> </a:t>
            </a:r>
            <a:r>
              <a:rPr dirty="0" smtClean="0" sz="1800" spc="0" b="1">
                <a:latin typeface="Arial"/>
                <a:cs typeface="Arial"/>
              </a:rPr>
              <a:t>=</a:t>
            </a:r>
            <a:r>
              <a:rPr dirty="0" smtClean="0" sz="1800" spc="0" b="1">
                <a:latin typeface="Arial"/>
                <a:cs typeface="Arial"/>
              </a:rPr>
              <a:t> </a:t>
            </a:r>
            <a:r>
              <a:rPr dirty="0" smtClean="0" sz="1800" spc="0" b="1">
                <a:latin typeface="Arial"/>
                <a:cs typeface="Arial"/>
              </a:rPr>
              <a:t>{</a:t>
            </a:r>
            <a:r>
              <a:rPr dirty="0" smtClean="0" sz="1800" spc="0" b="1">
                <a:latin typeface="Arial"/>
                <a:cs typeface="Arial"/>
              </a:rPr>
              <a:t> </a:t>
            </a:r>
            <a:r>
              <a:rPr dirty="0" smtClean="0" sz="1800" spc="0" b="1">
                <a:latin typeface="Arial"/>
                <a:cs typeface="Arial"/>
              </a:rPr>
              <a:t>10,8,6};</a:t>
            </a:r>
            <a:endParaRPr sz="1800">
              <a:latin typeface="Arial"/>
              <a:cs typeface="Arial"/>
            </a:endParaRPr>
          </a:p>
          <a:p>
            <a:pPr marL="473709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latin typeface="Arial"/>
                <a:cs typeface="Arial"/>
              </a:rPr>
              <a:t>^</a:t>
            </a:r>
            <a:endParaRPr sz="1800">
              <a:latin typeface="Arial"/>
              <a:cs typeface="Arial"/>
            </a:endParaRPr>
          </a:p>
          <a:p>
            <a:pPr marL="92709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latin typeface="Arial"/>
                <a:cs typeface="Arial"/>
              </a:rPr>
              <a:t>1</a:t>
            </a:r>
            <a:r>
              <a:rPr dirty="0" smtClean="0" sz="1800" spc="0" b="1">
                <a:latin typeface="Arial"/>
                <a:cs typeface="Arial"/>
              </a:rPr>
              <a:t> </a:t>
            </a:r>
            <a:r>
              <a:rPr dirty="0" smtClean="0" sz="1800" spc="-4" b="1">
                <a:latin typeface="Arial"/>
                <a:cs typeface="Arial"/>
              </a:rPr>
              <a:t>e</a:t>
            </a:r>
            <a:r>
              <a:rPr dirty="0" smtClean="0" sz="1800" spc="0" b="1">
                <a:latin typeface="Arial"/>
                <a:cs typeface="Arial"/>
              </a:rPr>
              <a:t>r</a:t>
            </a:r>
            <a:r>
              <a:rPr dirty="0" smtClean="0" sz="1800" spc="-9" b="1">
                <a:latin typeface="Arial"/>
                <a:cs typeface="Arial"/>
              </a:rPr>
              <a:t>r</a:t>
            </a:r>
            <a:r>
              <a:rPr dirty="0" smtClean="0" sz="1800" spc="0" b="1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1269491"/>
            <a:ext cx="6077712" cy="48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077712" y="1269491"/>
            <a:ext cx="1219199" cy="1066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21"/>
              </a:spcBef>
            </a:pPr>
            <a:endParaRPr sz="1000"/>
          </a:p>
          <a:p>
            <a:pPr marL="91693">
              <a:lnSpc>
                <a:spcPct val="95825"/>
              </a:lnSpc>
            </a:pPr>
            <a:r>
              <a:rPr dirty="0" smtClean="0" sz="1800" spc="-4" b="1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L="91693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91693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1318260"/>
            <a:ext cx="6077712" cy="1018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28"/>
              </a:spcBef>
            </a:pPr>
            <a:endParaRPr sz="1300"/>
          </a:p>
          <a:p>
            <a:pPr marL="191414">
              <a:lnSpc>
                <a:spcPct val="95825"/>
              </a:lnSpc>
            </a:pPr>
            <a:r>
              <a:rPr dirty="0" smtClean="0" sz="1800" spc="4" b="1" i="1">
                <a:latin typeface="Arial"/>
                <a:cs typeface="Arial"/>
              </a:rPr>
              <a:t>in</a:t>
            </a:r>
            <a:r>
              <a:rPr dirty="0" smtClean="0" sz="1800" spc="0" b="1" i="1">
                <a:latin typeface="Arial"/>
                <a:cs typeface="Arial"/>
              </a:rPr>
              <a:t>t</a:t>
            </a:r>
            <a:r>
              <a:rPr dirty="0" smtClean="0" sz="1800" spc="-4" b="1" i="1">
                <a:latin typeface="Arial"/>
                <a:cs typeface="Arial"/>
              </a:rPr>
              <a:t> </a:t>
            </a:r>
            <a:r>
              <a:rPr dirty="0" smtClean="0" sz="1800" spc="0" b="1" i="1">
                <a:latin typeface="Arial"/>
                <a:cs typeface="Arial"/>
              </a:rPr>
              <a:t>a[]</a:t>
            </a:r>
            <a:r>
              <a:rPr dirty="0" smtClean="0" sz="1800" spc="0" b="1" i="1">
                <a:latin typeface="Arial"/>
                <a:cs typeface="Arial"/>
              </a:rPr>
              <a:t> </a:t>
            </a:r>
            <a:r>
              <a:rPr dirty="0" smtClean="0" sz="1800" spc="0" b="1" i="1">
                <a:latin typeface="Arial"/>
                <a:cs typeface="Arial"/>
              </a:rPr>
              <a:t>=</a:t>
            </a:r>
            <a:r>
              <a:rPr dirty="0" smtClean="0" sz="1800" spc="0" b="1" i="1">
                <a:latin typeface="Arial"/>
                <a:cs typeface="Arial"/>
              </a:rPr>
              <a:t> </a:t>
            </a:r>
            <a:r>
              <a:rPr dirty="0" smtClean="0" sz="1800" spc="0" b="1" i="1">
                <a:latin typeface="Arial"/>
                <a:cs typeface="Arial"/>
              </a:rPr>
              <a:t>{</a:t>
            </a:r>
            <a:r>
              <a:rPr dirty="0" smtClean="0" sz="1800" spc="-4" b="1" i="1">
                <a:latin typeface="Arial"/>
                <a:cs typeface="Arial"/>
              </a:rPr>
              <a:t> </a:t>
            </a:r>
            <a:r>
              <a:rPr dirty="0" smtClean="0" sz="1800" spc="0" b="1" i="1">
                <a:latin typeface="Arial"/>
                <a:cs typeface="Arial"/>
              </a:rPr>
              <a:t>1</a:t>
            </a:r>
            <a:r>
              <a:rPr dirty="0" smtClean="0" sz="1800" spc="-4" b="1" i="1">
                <a:latin typeface="Arial"/>
                <a:cs typeface="Arial"/>
              </a:rPr>
              <a:t>0</a:t>
            </a:r>
            <a:r>
              <a:rPr dirty="0" smtClean="0" sz="1800" spc="0" b="1" i="1">
                <a:latin typeface="Arial"/>
                <a:cs typeface="Arial"/>
              </a:rPr>
              <a:t>,8,6</a:t>
            </a:r>
            <a:r>
              <a:rPr dirty="0" smtClean="0" sz="1800" spc="-4" b="1" i="1">
                <a:latin typeface="Arial"/>
                <a:cs typeface="Arial"/>
              </a:rPr>
              <a:t>}</a:t>
            </a:r>
            <a:r>
              <a:rPr dirty="0" smtClean="0" sz="1800" spc="0" b="1" i="1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91414">
              <a:lnSpc>
                <a:spcPct val="95825"/>
              </a:lnSpc>
              <a:spcBef>
                <a:spcPts val="2252"/>
              </a:spcBef>
            </a:pPr>
            <a:r>
              <a:rPr dirty="0" smtClean="0" sz="1800" spc="0" b="1" i="1">
                <a:latin typeface="Arial"/>
                <a:cs typeface="Arial"/>
              </a:rPr>
              <a:t>S</a:t>
            </a:r>
            <a:r>
              <a:rPr dirty="0" smtClean="0" sz="1800" spc="-4" b="1" i="1">
                <a:latin typeface="Arial"/>
                <a:cs typeface="Arial"/>
              </a:rPr>
              <a:t>y</a:t>
            </a:r>
            <a:r>
              <a:rPr dirty="0" smtClean="0" sz="1800" spc="0" b="1" i="1">
                <a:latin typeface="Arial"/>
                <a:cs typeface="Arial"/>
              </a:rPr>
              <a:t>st</a:t>
            </a:r>
            <a:r>
              <a:rPr dirty="0" smtClean="0" sz="1800" spc="-9" b="1" i="1">
                <a:latin typeface="Arial"/>
                <a:cs typeface="Arial"/>
              </a:rPr>
              <a:t>e</a:t>
            </a:r>
            <a:r>
              <a:rPr dirty="0" smtClean="0" sz="1800" spc="0" b="1" i="1">
                <a:latin typeface="Arial"/>
                <a:cs typeface="Arial"/>
              </a:rPr>
              <a:t>m.o</a:t>
            </a:r>
            <a:r>
              <a:rPr dirty="0" smtClean="0" sz="1800" spc="4" b="1" i="1">
                <a:latin typeface="Arial"/>
                <a:cs typeface="Arial"/>
              </a:rPr>
              <a:t>u</a:t>
            </a:r>
            <a:r>
              <a:rPr dirty="0" smtClean="0" sz="1800" spc="0" b="1" i="1">
                <a:latin typeface="Arial"/>
                <a:cs typeface="Arial"/>
              </a:rPr>
              <a:t>t.</a:t>
            </a:r>
            <a:r>
              <a:rPr dirty="0" smtClean="0" sz="1800" spc="4" b="1" i="1">
                <a:latin typeface="Arial"/>
                <a:cs typeface="Arial"/>
              </a:rPr>
              <a:t>p</a:t>
            </a:r>
            <a:r>
              <a:rPr dirty="0" smtClean="0" sz="1800" spc="0" b="1" i="1">
                <a:latin typeface="Arial"/>
                <a:cs typeface="Arial"/>
              </a:rPr>
              <a:t>rint</a:t>
            </a:r>
            <a:r>
              <a:rPr dirty="0" smtClean="0" sz="1800" spc="4" b="1" i="1">
                <a:latin typeface="Arial"/>
                <a:cs typeface="Arial"/>
              </a:rPr>
              <a:t>l</a:t>
            </a:r>
            <a:r>
              <a:rPr dirty="0" smtClean="0" sz="1800" spc="14" b="1" i="1">
                <a:latin typeface="Arial"/>
                <a:cs typeface="Arial"/>
              </a:rPr>
              <a:t>n</a:t>
            </a:r>
            <a:r>
              <a:rPr dirty="0" smtClean="0" sz="1800" spc="0" b="1" i="1">
                <a:latin typeface="Arial"/>
                <a:cs typeface="Arial"/>
              </a:rPr>
              <a:t>(a</a:t>
            </a:r>
            <a:r>
              <a:rPr dirty="0" smtClean="0" sz="1800" spc="-4" b="1" i="1">
                <a:latin typeface="Arial"/>
                <a:cs typeface="Arial"/>
              </a:rPr>
              <a:t>[</a:t>
            </a:r>
            <a:r>
              <a:rPr dirty="0" smtClean="0" sz="1800" spc="-9" b="1" i="1">
                <a:latin typeface="Arial"/>
                <a:cs typeface="Arial"/>
              </a:rPr>
              <a:t>i</a:t>
            </a:r>
            <a:r>
              <a:rPr dirty="0" smtClean="0" sz="1800" spc="34" b="1" i="1">
                <a:latin typeface="Arial"/>
                <a:cs typeface="Arial"/>
              </a:rPr>
              <a:t>]</a:t>
            </a:r>
            <a:r>
              <a:rPr dirty="0" smtClean="0" sz="1800" spc="0" b="1" i="1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86788" y="3222868"/>
            <a:ext cx="3227703" cy="10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40"/>
              </a:lnSpc>
              <a:spcBef>
                <a:spcPts val="432"/>
              </a:spcBef>
            </a:pPr>
            <a:r>
              <a:rPr dirty="0" smtClean="0" sz="8400" spc="-94">
                <a:solidFill>
                  <a:srgbClr val="FF0000"/>
                </a:solidFill>
                <a:latin typeface="Arial Rounded MT Bold"/>
                <a:cs typeface="Arial Rounded MT Bold"/>
              </a:rPr>
              <a:t>T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ha</a:t>
            </a:r>
            <a:r>
              <a:rPr dirty="0" smtClean="0" sz="8400" spc="19">
                <a:solidFill>
                  <a:srgbClr val="FF0000"/>
                </a:solidFill>
                <a:latin typeface="Arial Rounded MT Bold"/>
                <a:cs typeface="Arial Rounded MT Bold"/>
              </a:rPr>
              <a:t>n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k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7194" y="3222868"/>
            <a:ext cx="1987970" cy="10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40"/>
              </a:lnSpc>
              <a:spcBef>
                <a:spcPts val="432"/>
              </a:spcBef>
            </a:pPr>
            <a:r>
              <a:rPr dirty="0" smtClean="0" sz="8400" spc="-489">
                <a:solidFill>
                  <a:srgbClr val="FF0000"/>
                </a:solidFill>
                <a:latin typeface="Arial Rounded MT Bold"/>
                <a:cs typeface="Arial Rounded MT Bold"/>
              </a:rPr>
              <a:t>Y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ou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83540" y="465946"/>
            <a:ext cx="412465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Arr</a:t>
            </a:r>
            <a:r>
              <a:rPr dirty="0" smtClean="0" sz="3600" spc="-154" b="1">
                <a:latin typeface="Arial"/>
                <a:cs typeface="Arial"/>
              </a:rPr>
              <a:t>ay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0" b="1">
                <a:latin typeface="Arial"/>
                <a:cs typeface="Arial"/>
              </a:rPr>
              <a:t>n</a:t>
            </a:r>
            <a:r>
              <a:rPr dirty="0" smtClean="0" sz="3600" spc="-27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Jav</a:t>
            </a:r>
            <a:r>
              <a:rPr dirty="0" smtClean="0" sz="3600" spc="0" b="1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3540" y="15773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6440" y="1577371"/>
            <a:ext cx="7403414" cy="1135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Arra</a:t>
            </a:r>
            <a:r>
              <a:rPr dirty="0" smtClean="0" sz="2400" spc="-25" b="1">
                <a:latin typeface="Arial"/>
                <a:cs typeface="Arial"/>
              </a:rPr>
              <a:t>y</a:t>
            </a:r>
            <a:r>
              <a:rPr dirty="0" smtClean="0" sz="2400" spc="0" b="1">
                <a:latin typeface="Arial"/>
                <a:cs typeface="Arial"/>
              </a:rPr>
              <a:t>s</a:t>
            </a:r>
            <a:r>
              <a:rPr dirty="0" smtClean="0" sz="2400" spc="4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class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in</a:t>
            </a:r>
            <a:r>
              <a:rPr dirty="0" smtClean="0" sz="2400" spc="-9" b="1">
                <a:latin typeface="Arial"/>
                <a:cs typeface="Arial"/>
              </a:rPr>
              <a:t> </a:t>
            </a: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&lt;&lt;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java.ut</a:t>
            </a: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&gt;&gt;</a:t>
            </a:r>
            <a:r>
              <a:rPr dirty="0" smtClean="0" sz="2400" spc="-3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package</a:t>
            </a:r>
            <a:r>
              <a:rPr dirty="0" smtClean="0" sz="2400" spc="1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is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def</a:t>
            </a:r>
            <a:r>
              <a:rPr dirty="0" smtClean="0" sz="2400" spc="4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ned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as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dirty="0" smtClean="0" sz="2400" spc="0" b="1">
                <a:latin typeface="Arial"/>
                <a:cs typeface="Arial"/>
              </a:rPr>
              <a:t>fol</a:t>
            </a:r>
            <a:r>
              <a:rPr dirty="0" smtClean="0" sz="2400" spc="4" b="1">
                <a:latin typeface="Arial"/>
                <a:cs typeface="Arial"/>
              </a:rPr>
              <a:t>l</a:t>
            </a:r>
            <a:r>
              <a:rPr dirty="0" smtClean="0" sz="2400" spc="-14" b="1">
                <a:latin typeface="Arial"/>
                <a:cs typeface="Arial"/>
              </a:rPr>
              <a:t>o</a:t>
            </a:r>
            <a:r>
              <a:rPr dirty="0" smtClean="0" sz="2400" spc="14" b="1">
                <a:latin typeface="Arial"/>
                <a:cs typeface="Arial"/>
              </a:rPr>
              <a:t>w</a:t>
            </a:r>
            <a:r>
              <a:rPr dirty="0" smtClean="0" sz="2400" spc="0" b="1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698"/>
              </a:spcBef>
            </a:pPr>
            <a:r>
              <a:rPr dirty="0" smtClean="0" sz="2400" spc="0" b="1">
                <a:latin typeface="Arial"/>
                <a:cs typeface="Arial"/>
              </a:rPr>
              <a:t>This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class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contains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the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required</a:t>
            </a:r>
            <a:r>
              <a:rPr dirty="0" smtClean="0" sz="2400" spc="-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methods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3540" y="2382297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6440" y="2748057"/>
            <a:ext cx="196910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manipulat</a:t>
            </a:r>
            <a:r>
              <a:rPr dirty="0" smtClean="0" sz="2400" spc="9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56966" y="2748057"/>
            <a:ext cx="98308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ar</a:t>
            </a:r>
            <a:r>
              <a:rPr dirty="0" smtClean="0" sz="2400" spc="4" b="1">
                <a:latin typeface="Arial"/>
                <a:cs typeface="Arial"/>
              </a:rPr>
              <a:t>r</a:t>
            </a:r>
            <a:r>
              <a:rPr dirty="0" smtClean="0" sz="2400" spc="0" b="1">
                <a:latin typeface="Arial"/>
                <a:cs typeface="Arial"/>
              </a:rPr>
              <a:t>a</a:t>
            </a:r>
            <a:r>
              <a:rPr dirty="0" smtClean="0" sz="2400" spc="-29" b="1">
                <a:latin typeface="Arial"/>
                <a:cs typeface="Arial"/>
              </a:rPr>
              <a:t>y</a:t>
            </a:r>
            <a:r>
              <a:rPr dirty="0" smtClean="0" sz="2400" spc="0" b="1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42968" y="2748057"/>
            <a:ext cx="447393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9" b="1">
                <a:latin typeface="Arial"/>
                <a:cs typeface="Arial"/>
              </a:rPr>
              <a:t>s</a:t>
            </a:r>
            <a:r>
              <a:rPr dirty="0" smtClean="0" sz="2400" spc="0" b="1">
                <a:latin typeface="Arial"/>
                <a:cs typeface="Arial"/>
              </a:rPr>
              <a:t>uch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as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sor</a:t>
            </a:r>
            <a:r>
              <a:rPr dirty="0" smtClean="0" sz="2400" spc="4" b="1">
                <a:latin typeface="Arial"/>
                <a:cs typeface="Arial"/>
              </a:rPr>
              <a:t>t</a:t>
            </a:r>
            <a:r>
              <a:rPr dirty="0" smtClean="0" sz="2400" spc="0" b="1">
                <a:latin typeface="Arial"/>
                <a:cs typeface="Arial"/>
              </a:rPr>
              <a:t>ing</a:t>
            </a:r>
            <a:r>
              <a:rPr dirty="0" smtClean="0" sz="2400" spc="-1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and</a:t>
            </a:r>
            <a:r>
              <a:rPr dirty="0" smtClean="0" sz="2400" spc="1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search</a:t>
            </a:r>
            <a:r>
              <a:rPr dirty="0" smtClean="0" sz="2400" spc="9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540" y="3186969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6440" y="3186969"/>
            <a:ext cx="7537526" cy="696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All</a:t>
            </a:r>
            <a:r>
              <a:rPr dirty="0" smtClean="0" sz="2400" spc="-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me</a:t>
            </a:r>
            <a:r>
              <a:rPr dirty="0" smtClean="0" sz="2400" spc="4" b="1">
                <a:latin typeface="Arial"/>
                <a:cs typeface="Arial"/>
              </a:rPr>
              <a:t>t</a:t>
            </a:r>
            <a:r>
              <a:rPr dirty="0" smtClean="0" sz="2400" spc="0" b="1">
                <a:latin typeface="Arial"/>
                <a:cs typeface="Arial"/>
              </a:rPr>
              <a:t>hods</a:t>
            </a:r>
            <a:r>
              <a:rPr dirty="0" smtClean="0" sz="2400" spc="-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are</a:t>
            </a:r>
            <a:r>
              <a:rPr dirty="0" smtClean="0" sz="2400" spc="14" b="1"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&lt;&lt;s</a:t>
            </a: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atic&gt;&gt;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and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-9" b="1">
                <a:latin typeface="Arial"/>
                <a:cs typeface="Arial"/>
              </a:rPr>
              <a:t>h</a:t>
            </a:r>
            <a:r>
              <a:rPr dirty="0" smtClean="0" sz="2400" spc="0" b="1">
                <a:latin typeface="Arial"/>
                <a:cs typeface="Arial"/>
              </a:rPr>
              <a:t>en</a:t>
            </a:r>
            <a:r>
              <a:rPr dirty="0" smtClean="0" sz="2400" spc="-4" b="1">
                <a:latin typeface="Arial"/>
                <a:cs typeface="Arial"/>
              </a:rPr>
              <a:t>c</a:t>
            </a:r>
            <a:r>
              <a:rPr dirty="0" smtClean="0" sz="2400" spc="0" b="1">
                <a:latin typeface="Arial"/>
                <a:cs typeface="Arial"/>
              </a:rPr>
              <a:t>e</a:t>
            </a:r>
            <a:r>
              <a:rPr dirty="0" smtClean="0" sz="2400" spc="1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can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be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called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dirty="0" smtClean="0" sz="2400" spc="0" b="1">
                <a:latin typeface="Arial"/>
                <a:cs typeface="Arial"/>
              </a:rPr>
              <a:t>class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name.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77580" y="3186969"/>
            <a:ext cx="49357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9" b="1">
                <a:latin typeface="Arial"/>
                <a:cs typeface="Arial"/>
              </a:rPr>
              <a:t>v</a:t>
            </a:r>
            <a:r>
              <a:rPr dirty="0" smtClean="0" sz="2400" spc="0" b="1">
                <a:latin typeface="Arial"/>
                <a:cs typeface="Arial"/>
              </a:rPr>
              <a:t>ia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540" y="3992022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6440" y="3992022"/>
            <a:ext cx="103337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Arra</a:t>
            </a:r>
            <a:r>
              <a:rPr dirty="0" smtClean="0" sz="2400" spc="-25" b="1">
                <a:latin typeface="Arial"/>
                <a:cs typeface="Arial"/>
              </a:rPr>
              <a:t>y</a:t>
            </a:r>
            <a:r>
              <a:rPr dirty="0" smtClean="0" sz="2400" spc="0" b="1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79524" y="3992022"/>
            <a:ext cx="8337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class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26868" y="3992022"/>
            <a:ext cx="3253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65805" y="3992022"/>
            <a:ext cx="64566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p</a:t>
            </a:r>
            <a:r>
              <a:rPr dirty="0" smtClean="0" sz="2400" spc="-9" b="1">
                <a:latin typeface="Arial"/>
                <a:cs typeface="Arial"/>
              </a:rPr>
              <a:t>a</a:t>
            </a:r>
            <a:r>
              <a:rPr dirty="0" smtClean="0" sz="2400" spc="0" b="1">
                <a:latin typeface="Arial"/>
                <a:cs typeface="Arial"/>
              </a:rPr>
              <a:t>rt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5697" y="3992022"/>
            <a:ext cx="35763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9" b="1">
                <a:latin typeface="Arial"/>
                <a:cs typeface="Arial"/>
              </a:rPr>
              <a:t>o</a:t>
            </a:r>
            <a:r>
              <a:rPr dirty="0" smtClean="0" sz="2400" spc="0" b="1">
                <a:latin typeface="Arial"/>
                <a:cs typeface="Arial"/>
              </a:rPr>
              <a:t>f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96944" y="3992022"/>
            <a:ext cx="99161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J</a:t>
            </a:r>
            <a:r>
              <a:rPr dirty="0" smtClean="0" sz="2400" spc="-4" b="1">
                <a:latin typeface="Arial"/>
                <a:cs typeface="Arial"/>
              </a:rPr>
              <a:t>a</a:t>
            </a:r>
            <a:r>
              <a:rPr dirty="0" smtClean="0" sz="2400" spc="0" b="1">
                <a:latin typeface="Arial"/>
                <a:cs typeface="Arial"/>
              </a:rPr>
              <a:t>va</a:t>
            </a:r>
            <a:r>
              <a:rPr dirty="0" smtClean="0" sz="2400" spc="-84" b="1">
                <a:latin typeface="Arial"/>
                <a:cs typeface="Arial"/>
              </a:rPr>
              <a:t>’</a:t>
            </a:r>
            <a:r>
              <a:rPr dirty="0" smtClean="0" sz="2400" spc="0" b="1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2174" y="3992022"/>
            <a:ext cx="154574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Collect</a:t>
            </a:r>
            <a:r>
              <a:rPr dirty="0" smtClean="0" sz="2400" spc="9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8483" y="3992022"/>
            <a:ext cx="170088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Frame</a:t>
            </a:r>
            <a:r>
              <a:rPr dirty="0" smtClean="0" sz="2400" spc="29" b="1">
                <a:latin typeface="Arial"/>
                <a:cs typeface="Arial"/>
              </a:rPr>
              <a:t>w</a:t>
            </a:r>
            <a:r>
              <a:rPr dirty="0" smtClean="0" sz="2400" spc="0" b="1">
                <a:latin typeface="Arial"/>
                <a:cs typeface="Arial"/>
              </a:rPr>
              <a:t>ork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038477" y="1984121"/>
            <a:ext cx="0" cy="4124286"/>
          </a:xfrm>
          <a:custGeom>
            <a:avLst/>
            <a:gdLst/>
            <a:ahLst/>
            <a:cxnLst/>
            <a:rect l="l" t="t" r="r" b="b"/>
            <a:pathLst>
              <a:path w="0" h="4124286">
                <a:moveTo>
                  <a:pt x="0" y="0"/>
                </a:moveTo>
                <a:lnTo>
                  <a:pt x="0" y="412428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74752" y="2346071"/>
            <a:ext cx="8396224" cy="0"/>
          </a:xfrm>
          <a:custGeom>
            <a:avLst/>
            <a:gdLst/>
            <a:ahLst/>
            <a:cxnLst/>
            <a:rect l="l" t="t" r="r" b="b"/>
            <a:pathLst>
              <a:path w="8396224" h="0">
                <a:moveTo>
                  <a:pt x="0" y="0"/>
                </a:moveTo>
                <a:lnTo>
                  <a:pt x="83962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74752" y="2803271"/>
            <a:ext cx="8396224" cy="0"/>
          </a:xfrm>
          <a:custGeom>
            <a:avLst/>
            <a:gdLst/>
            <a:ahLst/>
            <a:cxnLst/>
            <a:rect l="l" t="t" r="r" b="b"/>
            <a:pathLst>
              <a:path w="8396224" h="0">
                <a:moveTo>
                  <a:pt x="0" y="0"/>
                </a:moveTo>
                <a:lnTo>
                  <a:pt x="83962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74752" y="3260471"/>
            <a:ext cx="8396224" cy="0"/>
          </a:xfrm>
          <a:custGeom>
            <a:avLst/>
            <a:gdLst/>
            <a:ahLst/>
            <a:cxnLst/>
            <a:rect l="l" t="t" r="r" b="b"/>
            <a:pathLst>
              <a:path w="8396224" h="0">
                <a:moveTo>
                  <a:pt x="0" y="0"/>
                </a:moveTo>
                <a:lnTo>
                  <a:pt x="83962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174752" y="3717671"/>
            <a:ext cx="8396224" cy="0"/>
          </a:xfrm>
          <a:custGeom>
            <a:avLst/>
            <a:gdLst/>
            <a:ahLst/>
            <a:cxnLst/>
            <a:rect l="l" t="t" r="r" b="b"/>
            <a:pathLst>
              <a:path w="8396224" h="0">
                <a:moveTo>
                  <a:pt x="0" y="0"/>
                </a:moveTo>
                <a:lnTo>
                  <a:pt x="83962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74752" y="4274820"/>
            <a:ext cx="8396224" cy="0"/>
          </a:xfrm>
          <a:custGeom>
            <a:avLst/>
            <a:gdLst/>
            <a:ahLst/>
            <a:cxnLst/>
            <a:rect l="l" t="t" r="r" b="b"/>
            <a:pathLst>
              <a:path w="8396224" h="0">
                <a:moveTo>
                  <a:pt x="0" y="0"/>
                </a:moveTo>
                <a:lnTo>
                  <a:pt x="83962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74752" y="4732020"/>
            <a:ext cx="8396224" cy="0"/>
          </a:xfrm>
          <a:custGeom>
            <a:avLst/>
            <a:gdLst/>
            <a:ahLst/>
            <a:cxnLst/>
            <a:rect l="l" t="t" r="r" b="b"/>
            <a:pathLst>
              <a:path w="8396224" h="0">
                <a:moveTo>
                  <a:pt x="0" y="0"/>
                </a:moveTo>
                <a:lnTo>
                  <a:pt x="83962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74752" y="5189220"/>
            <a:ext cx="8396224" cy="0"/>
          </a:xfrm>
          <a:custGeom>
            <a:avLst/>
            <a:gdLst/>
            <a:ahLst/>
            <a:cxnLst/>
            <a:rect l="l" t="t" r="r" b="b"/>
            <a:pathLst>
              <a:path w="8396224" h="0">
                <a:moveTo>
                  <a:pt x="0" y="0"/>
                </a:moveTo>
                <a:lnTo>
                  <a:pt x="83962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174752" y="5646445"/>
            <a:ext cx="8396224" cy="0"/>
          </a:xfrm>
          <a:custGeom>
            <a:avLst/>
            <a:gdLst/>
            <a:ahLst/>
            <a:cxnLst/>
            <a:rect l="l" t="t" r="r" b="b"/>
            <a:pathLst>
              <a:path w="8396224" h="0">
                <a:moveTo>
                  <a:pt x="0" y="0"/>
                </a:moveTo>
                <a:lnTo>
                  <a:pt x="83962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179514" y="1984121"/>
            <a:ext cx="0" cy="4124286"/>
          </a:xfrm>
          <a:custGeom>
            <a:avLst/>
            <a:gdLst/>
            <a:ahLst/>
            <a:cxnLst/>
            <a:rect l="l" t="t" r="r" b="b"/>
            <a:pathLst>
              <a:path w="0" h="4124286">
                <a:moveTo>
                  <a:pt x="0" y="0"/>
                </a:moveTo>
                <a:lnTo>
                  <a:pt x="0" y="412428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8566277" y="1984121"/>
            <a:ext cx="0" cy="4124286"/>
          </a:xfrm>
          <a:custGeom>
            <a:avLst/>
            <a:gdLst/>
            <a:ahLst/>
            <a:cxnLst/>
            <a:rect l="l" t="t" r="r" b="b"/>
            <a:pathLst>
              <a:path w="0" h="4124286">
                <a:moveTo>
                  <a:pt x="0" y="0"/>
                </a:moveTo>
                <a:lnTo>
                  <a:pt x="0" y="412428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174752" y="1988820"/>
            <a:ext cx="8396224" cy="0"/>
          </a:xfrm>
          <a:custGeom>
            <a:avLst/>
            <a:gdLst/>
            <a:ahLst/>
            <a:cxnLst/>
            <a:rect l="l" t="t" r="r" b="b"/>
            <a:pathLst>
              <a:path w="8396224" h="0">
                <a:moveTo>
                  <a:pt x="0" y="0"/>
                </a:moveTo>
                <a:lnTo>
                  <a:pt x="83962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174752" y="6103645"/>
            <a:ext cx="8396224" cy="0"/>
          </a:xfrm>
          <a:custGeom>
            <a:avLst/>
            <a:gdLst/>
            <a:ahLst/>
            <a:cxnLst/>
            <a:rect l="l" t="t" r="r" b="b"/>
            <a:pathLst>
              <a:path w="8396224" h="0">
                <a:moveTo>
                  <a:pt x="0" y="0"/>
                </a:moveTo>
                <a:lnTo>
                  <a:pt x="83962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83540" y="236845"/>
            <a:ext cx="2743605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0" b="1">
                <a:latin typeface="Arial"/>
                <a:cs typeface="Arial"/>
              </a:rPr>
              <a:t>A</a:t>
            </a:r>
            <a:r>
              <a:rPr dirty="0" smtClean="0" sz="3600" spc="-154" b="1">
                <a:latin typeface="Arial"/>
                <a:cs typeface="Arial"/>
              </a:rPr>
              <a:t>rray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ass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4" b="1">
                <a:latin typeface="Arial"/>
                <a:cs typeface="Arial"/>
              </a:rPr>
              <a:t>Met</a:t>
            </a:r>
            <a:r>
              <a:rPr dirty="0" smtClean="0" sz="3600" spc="-159" b="1">
                <a:latin typeface="Arial"/>
                <a:cs typeface="Arial"/>
              </a:rPr>
              <a:t>hod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14386" y="236845"/>
            <a:ext cx="2042538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po</a:t>
            </a:r>
            <a:r>
              <a:rPr dirty="0" smtClean="0" sz="3600" spc="-154" b="1">
                <a:latin typeface="Arial"/>
                <a:cs typeface="Arial"/>
              </a:rPr>
              <a:t>rta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80613" y="1496218"/>
            <a:ext cx="206946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narySe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rc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h()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9514" y="1988820"/>
            <a:ext cx="1858962" cy="357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3264">
              <a:lnSpc>
                <a:spcPct val="95825"/>
              </a:lnSpc>
              <a:spcBef>
                <a:spcPts val="70"/>
              </a:spcBef>
            </a:pPr>
            <a:r>
              <a:rPr dirty="0" smtClean="0" sz="2000" spc="0" b="1" i="1">
                <a:solidFill>
                  <a:srgbClr val="FF5050"/>
                </a:solidFill>
                <a:latin typeface="Times New Roman"/>
                <a:cs typeface="Times New Roman"/>
              </a:rPr>
              <a:t>st</a:t>
            </a:r>
            <a:r>
              <a:rPr dirty="0" smtClean="0" sz="2000" spc="4" b="1" i="1">
                <a:solidFill>
                  <a:srgbClr val="FF5050"/>
                </a:solidFill>
                <a:latin typeface="Times New Roman"/>
                <a:cs typeface="Times New Roman"/>
              </a:rPr>
              <a:t>a</a:t>
            </a:r>
            <a:r>
              <a:rPr dirty="0" smtClean="0" sz="2000" spc="0" b="1" i="1">
                <a:solidFill>
                  <a:srgbClr val="FF5050"/>
                </a:solidFill>
                <a:latin typeface="Times New Roman"/>
                <a:cs typeface="Times New Roman"/>
              </a:rPr>
              <a:t>tic</a:t>
            </a:r>
            <a:r>
              <a:rPr dirty="0" smtClean="0" sz="2000" spc="-34" b="1" i="1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 i="1">
                <a:solidFill>
                  <a:srgbClr val="FF5050"/>
                </a:solidFill>
                <a:latin typeface="Times New Roman"/>
                <a:cs typeface="Times New Roman"/>
              </a:rPr>
              <a:t>int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38477" y="1988820"/>
            <a:ext cx="6527800" cy="357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5825"/>
              </a:lnSpc>
              <a:spcBef>
                <a:spcPts val="270"/>
              </a:spcBef>
            </a:pPr>
            <a:r>
              <a:rPr dirty="0" smtClean="0" sz="2000" spc="0" b="1" u="heavy">
                <a:solidFill>
                  <a:srgbClr val="0000FF"/>
                </a:solidFill>
                <a:latin typeface="Times New Roman"/>
                <a:cs typeface="Times New Roman"/>
                <a:hlinkClick r:id="rId15"/>
              </a:rPr>
              <a:t>binarySea</a:t>
            </a:r>
            <a:r>
              <a:rPr dirty="0" smtClean="0" sz="2000" spc="-34" b="1" u="heavy">
                <a:solidFill>
                  <a:srgbClr val="0000FF"/>
                </a:solidFill>
                <a:latin typeface="Times New Roman"/>
                <a:cs typeface="Times New Roman"/>
                <a:hlinkClick r:id="rId15"/>
              </a:rPr>
              <a:t>r</a:t>
            </a:r>
            <a:r>
              <a:rPr dirty="0" smtClean="0" sz="2000" spc="0" b="1" u="heavy">
                <a:solidFill>
                  <a:srgbClr val="0000FF"/>
                </a:solidFill>
                <a:latin typeface="Times New Roman"/>
                <a:cs typeface="Times New Roman"/>
                <a:hlinkClick r:id="rId15"/>
              </a:rPr>
              <a:t>c</a:t>
            </a:r>
            <a:r>
              <a:rPr dirty="0" smtClean="0" sz="2000" spc="-14" b="1" u="heavy">
                <a:solidFill>
                  <a:srgbClr val="0000FF"/>
                </a:solidFill>
                <a:latin typeface="Times New Roman"/>
                <a:cs typeface="Times New Roman"/>
                <a:hlinkClick r:id="rId15"/>
              </a:rPr>
              <a:t>h</a:t>
            </a:r>
            <a:r>
              <a:rPr dirty="0" smtClean="0" sz="2000" spc="0">
                <a:latin typeface="Times New Roman"/>
                <a:cs typeface="Times New Roman"/>
                <a:hlinkClick r:id="rId15"/>
              </a:rPr>
              <a:t>(b</a:t>
            </a:r>
            <a:r>
              <a:rPr dirty="0" smtClean="0" sz="2000" spc="-9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9">
                <a:latin typeface="Times New Roman"/>
                <a:cs typeface="Times New Roman"/>
              </a:rPr>
              <a:t>e</a:t>
            </a:r>
            <a:r>
              <a:rPr dirty="0" smtClean="0" sz="2000" spc="-9">
                <a:latin typeface="Times New Roman"/>
                <a:cs typeface="Times New Roman"/>
              </a:rPr>
              <a:t>[</a:t>
            </a:r>
            <a:r>
              <a:rPr dirty="0" smtClean="0" sz="2000" spc="0">
                <a:latin typeface="Times New Roman"/>
                <a:cs typeface="Times New Roman"/>
              </a:rPr>
              <a:t>]</a:t>
            </a:r>
            <a:r>
              <a:rPr dirty="0" smtClean="0" sz="2000" spc="-3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a,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-9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te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key)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9514" y="2346071"/>
            <a:ext cx="1858962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3264">
              <a:lnSpc>
                <a:spcPct val="95825"/>
              </a:lnSpc>
              <a:spcBef>
                <a:spcPts val="70"/>
              </a:spcBef>
            </a:pPr>
            <a:r>
              <a:rPr dirty="0" smtClean="0" sz="2000" spc="0" b="1" i="1">
                <a:solidFill>
                  <a:srgbClr val="FF5050"/>
                </a:solidFill>
                <a:latin typeface="Times New Roman"/>
                <a:cs typeface="Times New Roman"/>
              </a:rPr>
              <a:t>st</a:t>
            </a:r>
            <a:r>
              <a:rPr dirty="0" smtClean="0" sz="2000" spc="4" b="1" i="1">
                <a:solidFill>
                  <a:srgbClr val="FF5050"/>
                </a:solidFill>
                <a:latin typeface="Times New Roman"/>
                <a:cs typeface="Times New Roman"/>
              </a:rPr>
              <a:t>a</a:t>
            </a:r>
            <a:r>
              <a:rPr dirty="0" smtClean="0" sz="2000" spc="0" b="1" i="1">
                <a:solidFill>
                  <a:srgbClr val="FF5050"/>
                </a:solidFill>
                <a:latin typeface="Times New Roman"/>
                <a:cs typeface="Times New Roman"/>
              </a:rPr>
              <a:t>tic</a:t>
            </a:r>
            <a:r>
              <a:rPr dirty="0" smtClean="0" sz="2000" spc="-34" b="1" i="1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 i="1">
                <a:solidFill>
                  <a:srgbClr val="FF5050"/>
                </a:solidFill>
                <a:latin typeface="Times New Roman"/>
                <a:cs typeface="Times New Roman"/>
              </a:rPr>
              <a:t>int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38477" y="2346071"/>
            <a:ext cx="65278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9"/>
              </a:spcBef>
            </a:pPr>
            <a:endParaRPr sz="650"/>
          </a:p>
          <a:p>
            <a:pPr marL="91821">
              <a:lnSpc>
                <a:spcPct val="95825"/>
              </a:lnSpc>
            </a:pPr>
            <a:r>
              <a:rPr dirty="0" smtClean="0" sz="2000" spc="0" b="1" u="heavy">
                <a:solidFill>
                  <a:srgbClr val="0000FF"/>
                </a:solidFill>
                <a:latin typeface="Times New Roman"/>
                <a:cs typeface="Times New Roman"/>
                <a:hlinkClick r:id="rId14"/>
              </a:rPr>
              <a:t>binar</a:t>
            </a:r>
            <a:r>
              <a:rPr dirty="0" smtClean="0" sz="2000" spc="4" b="1" u="heavy">
                <a:solidFill>
                  <a:srgbClr val="0000FF"/>
                </a:solidFill>
                <a:latin typeface="Times New Roman"/>
                <a:cs typeface="Times New Roman"/>
                <a:hlinkClick r:id="rId14"/>
              </a:rPr>
              <a:t>y</a:t>
            </a:r>
            <a:r>
              <a:rPr dirty="0" smtClean="0" sz="2000" spc="0" b="1" u="heavy">
                <a:solidFill>
                  <a:srgbClr val="0000FF"/>
                </a:solidFill>
                <a:latin typeface="Times New Roman"/>
                <a:cs typeface="Times New Roman"/>
                <a:hlinkClick r:id="rId14"/>
              </a:rPr>
              <a:t>Sea</a:t>
            </a:r>
            <a:r>
              <a:rPr dirty="0" smtClean="0" sz="2000" spc="-29" b="1" u="heavy">
                <a:solidFill>
                  <a:srgbClr val="0000FF"/>
                </a:solidFill>
                <a:latin typeface="Times New Roman"/>
                <a:cs typeface="Times New Roman"/>
                <a:hlinkClick r:id="rId14"/>
              </a:rPr>
              <a:t>r</a:t>
            </a:r>
            <a:r>
              <a:rPr dirty="0" smtClean="0" sz="2000" spc="0" b="1" u="heavy">
                <a:solidFill>
                  <a:srgbClr val="0000FF"/>
                </a:solidFill>
                <a:latin typeface="Times New Roman"/>
                <a:cs typeface="Times New Roman"/>
                <a:hlinkClick r:id="rId14"/>
              </a:rPr>
              <a:t>c</a:t>
            </a:r>
            <a:r>
              <a:rPr dirty="0" smtClean="0" sz="2000" spc="-4" b="1" u="heavy">
                <a:solidFill>
                  <a:srgbClr val="0000FF"/>
                </a:solidFill>
                <a:latin typeface="Times New Roman"/>
                <a:cs typeface="Times New Roman"/>
                <a:hlinkClick r:id="rId14"/>
              </a:rPr>
              <a:t>h</a:t>
            </a:r>
            <a:r>
              <a:rPr dirty="0" smtClean="0" sz="2000" spc="0">
                <a:latin typeface="Times New Roman"/>
                <a:cs typeface="Times New Roman"/>
                <a:hlinkClick r:id="rId14"/>
              </a:rPr>
              <a:t>(cha</a:t>
            </a:r>
            <a:r>
              <a:rPr dirty="0" smtClean="0" sz="2000" spc="-9">
                <a:latin typeface="Times New Roman"/>
                <a:cs typeface="Times New Roman"/>
              </a:rPr>
              <a:t>r</a:t>
            </a:r>
            <a:r>
              <a:rPr dirty="0" smtClean="0" sz="2000" spc="-9">
                <a:latin typeface="Times New Roman"/>
                <a:cs typeface="Times New Roman"/>
              </a:rPr>
              <a:t>[</a:t>
            </a:r>
            <a:r>
              <a:rPr dirty="0" smtClean="0" sz="2000" spc="0">
                <a:latin typeface="Times New Roman"/>
                <a:cs typeface="Times New Roman"/>
              </a:rPr>
              <a:t>]</a:t>
            </a:r>
            <a:r>
              <a:rPr dirty="0" smtClean="0" sz="2000" spc="-3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a,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ar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key)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9514" y="2803271"/>
            <a:ext cx="1858962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3264">
              <a:lnSpc>
                <a:spcPct val="95825"/>
              </a:lnSpc>
              <a:spcBef>
                <a:spcPts val="70"/>
              </a:spcBef>
            </a:pPr>
            <a:r>
              <a:rPr dirty="0" smtClean="0" sz="2000" spc="0" b="1" i="1">
                <a:solidFill>
                  <a:srgbClr val="FF5050"/>
                </a:solidFill>
                <a:latin typeface="Times New Roman"/>
                <a:cs typeface="Times New Roman"/>
              </a:rPr>
              <a:t>st</a:t>
            </a:r>
            <a:r>
              <a:rPr dirty="0" smtClean="0" sz="2000" spc="4" b="1" i="1">
                <a:solidFill>
                  <a:srgbClr val="FF5050"/>
                </a:solidFill>
                <a:latin typeface="Times New Roman"/>
                <a:cs typeface="Times New Roman"/>
              </a:rPr>
              <a:t>a</a:t>
            </a:r>
            <a:r>
              <a:rPr dirty="0" smtClean="0" sz="2000" spc="0" b="1" i="1">
                <a:solidFill>
                  <a:srgbClr val="FF5050"/>
                </a:solidFill>
                <a:latin typeface="Times New Roman"/>
                <a:cs typeface="Times New Roman"/>
              </a:rPr>
              <a:t>tic</a:t>
            </a:r>
            <a:r>
              <a:rPr dirty="0" smtClean="0" sz="2000" spc="-34" b="1" i="1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 i="1">
                <a:solidFill>
                  <a:srgbClr val="FF5050"/>
                </a:solidFill>
                <a:latin typeface="Times New Roman"/>
                <a:cs typeface="Times New Roman"/>
              </a:rPr>
              <a:t>int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38477" y="2803271"/>
            <a:ext cx="65278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9"/>
              </a:spcBef>
            </a:pPr>
            <a:endParaRPr sz="650"/>
          </a:p>
          <a:p>
            <a:pPr marL="91821">
              <a:lnSpc>
                <a:spcPct val="95825"/>
              </a:lnSpc>
            </a:pPr>
            <a:r>
              <a:rPr dirty="0" smtClean="0" sz="2000" spc="0" b="1" u="heavy">
                <a:solidFill>
                  <a:srgbClr val="0000FF"/>
                </a:solidFill>
                <a:latin typeface="Times New Roman"/>
                <a:cs typeface="Times New Roman"/>
                <a:hlinkClick r:id="rId13"/>
              </a:rPr>
              <a:t>binar</a:t>
            </a:r>
            <a:r>
              <a:rPr dirty="0" smtClean="0" sz="2000" spc="4" b="1" u="heavy">
                <a:solidFill>
                  <a:srgbClr val="0000FF"/>
                </a:solidFill>
                <a:latin typeface="Times New Roman"/>
                <a:cs typeface="Times New Roman"/>
                <a:hlinkClick r:id="rId13"/>
              </a:rPr>
              <a:t>y</a:t>
            </a:r>
            <a:r>
              <a:rPr dirty="0" smtClean="0" sz="2000" spc="0" b="1" u="heavy">
                <a:solidFill>
                  <a:srgbClr val="0000FF"/>
                </a:solidFill>
                <a:latin typeface="Times New Roman"/>
                <a:cs typeface="Times New Roman"/>
                <a:hlinkClick r:id="rId13"/>
              </a:rPr>
              <a:t>Sea</a:t>
            </a:r>
            <a:r>
              <a:rPr dirty="0" smtClean="0" sz="2000" spc="-29" b="1" u="heavy">
                <a:solidFill>
                  <a:srgbClr val="0000FF"/>
                </a:solidFill>
                <a:latin typeface="Times New Roman"/>
                <a:cs typeface="Times New Roman"/>
                <a:hlinkClick r:id="rId13"/>
              </a:rPr>
              <a:t>r</a:t>
            </a:r>
            <a:r>
              <a:rPr dirty="0" smtClean="0" sz="2000" spc="0" b="1" u="heavy">
                <a:solidFill>
                  <a:srgbClr val="0000FF"/>
                </a:solidFill>
                <a:latin typeface="Times New Roman"/>
                <a:cs typeface="Times New Roman"/>
                <a:hlinkClick r:id="rId13"/>
              </a:rPr>
              <a:t>c</a:t>
            </a:r>
            <a:r>
              <a:rPr dirty="0" smtClean="0" sz="2000" spc="-4" b="1" u="heavy">
                <a:solidFill>
                  <a:srgbClr val="0000FF"/>
                </a:solidFill>
                <a:latin typeface="Times New Roman"/>
                <a:cs typeface="Times New Roman"/>
                <a:hlinkClick r:id="rId13"/>
              </a:rPr>
              <a:t>h</a:t>
            </a:r>
            <a:r>
              <a:rPr dirty="0" smtClean="0" sz="2000" spc="0">
                <a:latin typeface="Times New Roman"/>
                <a:cs typeface="Times New Roman"/>
                <a:hlinkClick r:id="rId13"/>
              </a:rPr>
              <a:t>(d</a:t>
            </a:r>
            <a:r>
              <a:rPr dirty="0" smtClean="0" sz="2000" spc="-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ubl</a:t>
            </a:r>
            <a:r>
              <a:rPr dirty="0" smtClean="0" sz="2000" spc="-4">
                <a:latin typeface="Times New Roman"/>
                <a:cs typeface="Times New Roman"/>
              </a:rPr>
              <a:t>e</a:t>
            </a:r>
            <a:r>
              <a:rPr dirty="0" smtClean="0" sz="2000" spc="-9">
                <a:latin typeface="Times New Roman"/>
                <a:cs typeface="Times New Roman"/>
              </a:rPr>
              <a:t>[</a:t>
            </a:r>
            <a:r>
              <a:rPr dirty="0" smtClean="0" sz="2000" spc="0">
                <a:latin typeface="Times New Roman"/>
                <a:cs typeface="Times New Roman"/>
              </a:rPr>
              <a:t>]</a:t>
            </a:r>
            <a:r>
              <a:rPr dirty="0" smtClean="0" sz="2000" spc="-3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a,</a:t>
            </a:r>
            <a:r>
              <a:rPr dirty="0" smtClean="0" sz="2000" spc="-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9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le</a:t>
            </a:r>
            <a:r>
              <a:rPr dirty="0" smtClean="0" sz="2000" spc="-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key)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9514" y="3260471"/>
            <a:ext cx="1858962" cy="457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3264">
              <a:lnSpc>
                <a:spcPct val="95825"/>
              </a:lnSpc>
              <a:spcBef>
                <a:spcPts val="70"/>
              </a:spcBef>
            </a:pPr>
            <a:r>
              <a:rPr dirty="0" smtClean="0" sz="2000" spc="0" b="1" i="1">
                <a:solidFill>
                  <a:srgbClr val="FF5050"/>
                </a:solidFill>
                <a:latin typeface="Times New Roman"/>
                <a:cs typeface="Times New Roman"/>
              </a:rPr>
              <a:t>st</a:t>
            </a:r>
            <a:r>
              <a:rPr dirty="0" smtClean="0" sz="2000" spc="4" b="1" i="1">
                <a:solidFill>
                  <a:srgbClr val="FF5050"/>
                </a:solidFill>
                <a:latin typeface="Times New Roman"/>
                <a:cs typeface="Times New Roman"/>
              </a:rPr>
              <a:t>a</a:t>
            </a:r>
            <a:r>
              <a:rPr dirty="0" smtClean="0" sz="2000" spc="0" b="1" i="1">
                <a:solidFill>
                  <a:srgbClr val="FF5050"/>
                </a:solidFill>
                <a:latin typeface="Times New Roman"/>
                <a:cs typeface="Times New Roman"/>
              </a:rPr>
              <a:t>tic</a:t>
            </a:r>
            <a:r>
              <a:rPr dirty="0" smtClean="0" sz="2000" spc="-34" b="1" i="1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 i="1">
                <a:solidFill>
                  <a:srgbClr val="FF5050"/>
                </a:solidFill>
                <a:latin typeface="Times New Roman"/>
                <a:cs typeface="Times New Roman"/>
              </a:rPr>
              <a:t>int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38477" y="3260471"/>
            <a:ext cx="6527800" cy="457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9"/>
              </a:spcBef>
            </a:pPr>
            <a:endParaRPr sz="650"/>
          </a:p>
          <a:p>
            <a:pPr marL="91821">
              <a:lnSpc>
                <a:spcPct val="95825"/>
              </a:lnSpc>
            </a:pPr>
            <a:r>
              <a:rPr dirty="0" smtClean="0" sz="2000" spc="0" b="1" u="heavy">
                <a:solidFill>
                  <a:srgbClr val="0000FF"/>
                </a:solidFill>
                <a:latin typeface="Times New Roman"/>
                <a:cs typeface="Times New Roman"/>
                <a:hlinkClick r:id="rId12"/>
              </a:rPr>
              <a:t>binar</a:t>
            </a:r>
            <a:r>
              <a:rPr dirty="0" smtClean="0" sz="2000" spc="4" b="1" u="heavy">
                <a:solidFill>
                  <a:srgbClr val="0000FF"/>
                </a:solidFill>
                <a:latin typeface="Times New Roman"/>
                <a:cs typeface="Times New Roman"/>
                <a:hlinkClick r:id="rId12"/>
              </a:rPr>
              <a:t>y</a:t>
            </a:r>
            <a:r>
              <a:rPr dirty="0" smtClean="0" sz="2000" spc="0" b="1" u="heavy">
                <a:solidFill>
                  <a:srgbClr val="0000FF"/>
                </a:solidFill>
                <a:latin typeface="Times New Roman"/>
                <a:cs typeface="Times New Roman"/>
                <a:hlinkClick r:id="rId12"/>
              </a:rPr>
              <a:t>Sea</a:t>
            </a:r>
            <a:r>
              <a:rPr dirty="0" smtClean="0" sz="2000" spc="-29" b="1" u="heavy">
                <a:solidFill>
                  <a:srgbClr val="0000FF"/>
                </a:solidFill>
                <a:latin typeface="Times New Roman"/>
                <a:cs typeface="Times New Roman"/>
                <a:hlinkClick r:id="rId12"/>
              </a:rPr>
              <a:t>r</a:t>
            </a:r>
            <a:r>
              <a:rPr dirty="0" smtClean="0" sz="2000" spc="0" b="1" u="heavy">
                <a:solidFill>
                  <a:srgbClr val="0000FF"/>
                </a:solidFill>
                <a:latin typeface="Times New Roman"/>
                <a:cs typeface="Times New Roman"/>
                <a:hlinkClick r:id="rId12"/>
              </a:rPr>
              <a:t>c</a:t>
            </a:r>
            <a:r>
              <a:rPr dirty="0" smtClean="0" sz="2000" spc="-4" b="1" u="heavy">
                <a:solidFill>
                  <a:srgbClr val="0000FF"/>
                </a:solidFill>
                <a:latin typeface="Times New Roman"/>
                <a:cs typeface="Times New Roman"/>
                <a:hlinkClick r:id="rId12"/>
              </a:rPr>
              <a:t>h</a:t>
            </a:r>
            <a:r>
              <a:rPr dirty="0" smtClean="0" sz="2000" spc="0">
                <a:latin typeface="Times New Roman"/>
                <a:cs typeface="Times New Roman"/>
                <a:hlinkClick r:id="rId12"/>
              </a:rPr>
              <a:t>(f</a:t>
            </a:r>
            <a:r>
              <a:rPr dirty="0" smtClean="0" sz="2000" spc="-9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9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9">
                <a:latin typeface="Times New Roman"/>
                <a:cs typeface="Times New Roman"/>
              </a:rPr>
              <a:t>[</a:t>
            </a:r>
            <a:r>
              <a:rPr dirty="0" smtClean="0" sz="2000" spc="0">
                <a:latin typeface="Times New Roman"/>
                <a:cs typeface="Times New Roman"/>
              </a:rPr>
              <a:t>]</a:t>
            </a:r>
            <a:r>
              <a:rPr dirty="0" smtClean="0" sz="2000" spc="-3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a,</a:t>
            </a:r>
            <a:r>
              <a:rPr dirty="0" smtClean="0" sz="2000" spc="-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float</a:t>
            </a:r>
            <a:r>
              <a:rPr dirty="0" smtClean="0" sz="2000" spc="-1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key)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9514" y="3717671"/>
            <a:ext cx="1858962" cy="557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3264">
              <a:lnSpc>
                <a:spcPct val="95825"/>
              </a:lnSpc>
              <a:spcBef>
                <a:spcPts val="70"/>
              </a:spcBef>
            </a:pPr>
            <a:r>
              <a:rPr dirty="0" smtClean="0" sz="2000" spc="0" b="1" i="1">
                <a:solidFill>
                  <a:srgbClr val="FF5050"/>
                </a:solidFill>
                <a:latin typeface="Times New Roman"/>
                <a:cs typeface="Times New Roman"/>
              </a:rPr>
              <a:t>st</a:t>
            </a:r>
            <a:r>
              <a:rPr dirty="0" smtClean="0" sz="2000" spc="4" b="1" i="1">
                <a:solidFill>
                  <a:srgbClr val="FF5050"/>
                </a:solidFill>
                <a:latin typeface="Times New Roman"/>
                <a:cs typeface="Times New Roman"/>
              </a:rPr>
              <a:t>a</a:t>
            </a:r>
            <a:r>
              <a:rPr dirty="0" smtClean="0" sz="2000" spc="0" b="1" i="1">
                <a:solidFill>
                  <a:srgbClr val="FF5050"/>
                </a:solidFill>
                <a:latin typeface="Times New Roman"/>
                <a:cs typeface="Times New Roman"/>
              </a:rPr>
              <a:t>tic</a:t>
            </a:r>
            <a:r>
              <a:rPr dirty="0" smtClean="0" sz="2000" spc="-34" b="1" i="1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 i="1">
                <a:solidFill>
                  <a:srgbClr val="FF5050"/>
                </a:solidFill>
                <a:latin typeface="Times New Roman"/>
                <a:cs typeface="Times New Roman"/>
              </a:rPr>
              <a:t>int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38477" y="3717671"/>
            <a:ext cx="6527800" cy="557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65"/>
              </a:spcBef>
            </a:pPr>
            <a:endParaRPr sz="1000"/>
          </a:p>
          <a:p>
            <a:pPr marL="91821">
              <a:lnSpc>
                <a:spcPct val="95825"/>
              </a:lnSpc>
            </a:pPr>
            <a:r>
              <a:rPr dirty="0" smtClean="0" sz="2000" spc="0" b="1" u="heavy">
                <a:solidFill>
                  <a:srgbClr val="0000FF"/>
                </a:solidFill>
                <a:latin typeface="Times New Roman"/>
                <a:cs typeface="Times New Roman"/>
                <a:hlinkClick r:id="rId11"/>
              </a:rPr>
              <a:t>binar</a:t>
            </a:r>
            <a:r>
              <a:rPr dirty="0" smtClean="0" sz="2000" spc="4" b="1" u="heavy">
                <a:solidFill>
                  <a:srgbClr val="0000FF"/>
                </a:solidFill>
                <a:latin typeface="Times New Roman"/>
                <a:cs typeface="Times New Roman"/>
                <a:hlinkClick r:id="rId11"/>
              </a:rPr>
              <a:t>y</a:t>
            </a:r>
            <a:r>
              <a:rPr dirty="0" smtClean="0" sz="2000" spc="0" b="1" u="heavy">
                <a:solidFill>
                  <a:srgbClr val="0000FF"/>
                </a:solidFill>
                <a:latin typeface="Times New Roman"/>
                <a:cs typeface="Times New Roman"/>
                <a:hlinkClick r:id="rId11"/>
              </a:rPr>
              <a:t>Sea</a:t>
            </a:r>
            <a:r>
              <a:rPr dirty="0" smtClean="0" sz="2000" spc="-29" b="1" u="heavy">
                <a:solidFill>
                  <a:srgbClr val="0000FF"/>
                </a:solidFill>
                <a:latin typeface="Times New Roman"/>
                <a:cs typeface="Times New Roman"/>
                <a:hlinkClick r:id="rId11"/>
              </a:rPr>
              <a:t>r</a:t>
            </a:r>
            <a:r>
              <a:rPr dirty="0" smtClean="0" sz="2000" spc="0" b="1" u="heavy">
                <a:solidFill>
                  <a:srgbClr val="0000FF"/>
                </a:solidFill>
                <a:latin typeface="Times New Roman"/>
                <a:cs typeface="Times New Roman"/>
                <a:hlinkClick r:id="rId11"/>
              </a:rPr>
              <a:t>c</a:t>
            </a:r>
            <a:r>
              <a:rPr dirty="0" smtClean="0" sz="2000" spc="-4" b="1" u="heavy">
                <a:solidFill>
                  <a:srgbClr val="0000FF"/>
                </a:solidFill>
                <a:latin typeface="Times New Roman"/>
                <a:cs typeface="Times New Roman"/>
                <a:hlinkClick r:id="rId11"/>
              </a:rPr>
              <a:t>h</a:t>
            </a:r>
            <a:r>
              <a:rPr dirty="0" smtClean="0" sz="2000" spc="0">
                <a:latin typeface="Times New Roman"/>
                <a:cs typeface="Times New Roman"/>
                <a:hlinkClick r:id="rId11"/>
              </a:rPr>
              <a:t>(i</a:t>
            </a:r>
            <a:r>
              <a:rPr dirty="0" smtClean="0" sz="2000" spc="-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9">
                <a:latin typeface="Times New Roman"/>
                <a:cs typeface="Times New Roman"/>
              </a:rPr>
              <a:t>[</a:t>
            </a:r>
            <a:r>
              <a:rPr dirty="0" smtClean="0" sz="2000" spc="0">
                <a:latin typeface="Times New Roman"/>
                <a:cs typeface="Times New Roman"/>
              </a:rPr>
              <a:t>]</a:t>
            </a:r>
            <a:r>
              <a:rPr dirty="0" smtClean="0" sz="2000" spc="-3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a,</a:t>
            </a:r>
            <a:r>
              <a:rPr dirty="0" smtClean="0" sz="2000" spc="-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int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key)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9514" y="4274820"/>
            <a:ext cx="1858962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3264">
              <a:lnSpc>
                <a:spcPct val="95825"/>
              </a:lnSpc>
              <a:spcBef>
                <a:spcPts val="70"/>
              </a:spcBef>
            </a:pPr>
            <a:r>
              <a:rPr dirty="0" smtClean="0" sz="2000" spc="0" b="1" i="1">
                <a:solidFill>
                  <a:srgbClr val="FF5050"/>
                </a:solidFill>
                <a:latin typeface="Times New Roman"/>
                <a:cs typeface="Times New Roman"/>
              </a:rPr>
              <a:t>st</a:t>
            </a:r>
            <a:r>
              <a:rPr dirty="0" smtClean="0" sz="2000" spc="4" b="1" i="1">
                <a:solidFill>
                  <a:srgbClr val="FF5050"/>
                </a:solidFill>
                <a:latin typeface="Times New Roman"/>
                <a:cs typeface="Times New Roman"/>
              </a:rPr>
              <a:t>a</a:t>
            </a:r>
            <a:r>
              <a:rPr dirty="0" smtClean="0" sz="2000" spc="0" b="1" i="1">
                <a:solidFill>
                  <a:srgbClr val="FF5050"/>
                </a:solidFill>
                <a:latin typeface="Times New Roman"/>
                <a:cs typeface="Times New Roman"/>
              </a:rPr>
              <a:t>tic</a:t>
            </a:r>
            <a:r>
              <a:rPr dirty="0" smtClean="0" sz="2000" spc="-34" b="1" i="1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 i="1">
                <a:solidFill>
                  <a:srgbClr val="FF5050"/>
                </a:solidFill>
                <a:latin typeface="Times New Roman"/>
                <a:cs typeface="Times New Roman"/>
              </a:rPr>
              <a:t>int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38477" y="4274820"/>
            <a:ext cx="65278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1"/>
              </a:spcBef>
            </a:pPr>
            <a:endParaRPr sz="650"/>
          </a:p>
          <a:p>
            <a:pPr marL="91821">
              <a:lnSpc>
                <a:spcPct val="95825"/>
              </a:lnSpc>
            </a:pPr>
            <a:r>
              <a:rPr dirty="0" smtClean="0" sz="2000" spc="0" b="1" u="heavy">
                <a:solidFill>
                  <a:srgbClr val="0000FF"/>
                </a:solidFill>
                <a:latin typeface="Times New Roman"/>
                <a:cs typeface="Times New Roman"/>
                <a:hlinkClick r:id="rId10"/>
              </a:rPr>
              <a:t>binar</a:t>
            </a:r>
            <a:r>
              <a:rPr dirty="0" smtClean="0" sz="2000" spc="4" b="1" u="heavy">
                <a:solidFill>
                  <a:srgbClr val="0000FF"/>
                </a:solidFill>
                <a:latin typeface="Times New Roman"/>
                <a:cs typeface="Times New Roman"/>
                <a:hlinkClick r:id="rId10"/>
              </a:rPr>
              <a:t>y</a:t>
            </a:r>
            <a:r>
              <a:rPr dirty="0" smtClean="0" sz="2000" spc="0" b="1" u="heavy">
                <a:solidFill>
                  <a:srgbClr val="0000FF"/>
                </a:solidFill>
                <a:latin typeface="Times New Roman"/>
                <a:cs typeface="Times New Roman"/>
                <a:hlinkClick r:id="rId10"/>
              </a:rPr>
              <a:t>Sea</a:t>
            </a:r>
            <a:r>
              <a:rPr dirty="0" smtClean="0" sz="2000" spc="-29" b="1" u="heavy">
                <a:solidFill>
                  <a:srgbClr val="0000FF"/>
                </a:solidFill>
                <a:latin typeface="Times New Roman"/>
                <a:cs typeface="Times New Roman"/>
                <a:hlinkClick r:id="rId10"/>
              </a:rPr>
              <a:t>r</a:t>
            </a:r>
            <a:r>
              <a:rPr dirty="0" smtClean="0" sz="2000" spc="0" b="1" u="heavy">
                <a:solidFill>
                  <a:srgbClr val="0000FF"/>
                </a:solidFill>
                <a:latin typeface="Times New Roman"/>
                <a:cs typeface="Times New Roman"/>
                <a:hlinkClick r:id="rId10"/>
              </a:rPr>
              <a:t>c</a:t>
            </a:r>
            <a:r>
              <a:rPr dirty="0" smtClean="0" sz="2000" spc="-4" b="1" u="heavy">
                <a:solidFill>
                  <a:srgbClr val="0000FF"/>
                </a:solidFill>
                <a:latin typeface="Times New Roman"/>
                <a:cs typeface="Times New Roman"/>
                <a:hlinkClick r:id="rId10"/>
              </a:rPr>
              <a:t>h</a:t>
            </a:r>
            <a:r>
              <a:rPr dirty="0" smtClean="0" sz="2000" spc="0">
                <a:latin typeface="Times New Roman"/>
                <a:cs typeface="Times New Roman"/>
                <a:hlinkClick r:id="rId10"/>
              </a:rPr>
              <a:t>(l</a:t>
            </a:r>
            <a:r>
              <a:rPr dirty="0" smtClean="0" sz="2000" spc="-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ng</a:t>
            </a:r>
            <a:r>
              <a:rPr dirty="0" smtClean="0" sz="2000" spc="-9">
                <a:latin typeface="Times New Roman"/>
                <a:cs typeface="Times New Roman"/>
              </a:rPr>
              <a:t>[</a:t>
            </a:r>
            <a:r>
              <a:rPr dirty="0" smtClean="0" sz="2000" spc="0">
                <a:latin typeface="Times New Roman"/>
                <a:cs typeface="Times New Roman"/>
              </a:rPr>
              <a:t>]</a:t>
            </a:r>
            <a:r>
              <a:rPr dirty="0" smtClean="0" sz="2000" spc="-3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a,</a:t>
            </a:r>
            <a:r>
              <a:rPr dirty="0" smtClean="0" sz="2000" spc="-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lo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-2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key)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514" y="4732020"/>
            <a:ext cx="1858962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3264">
              <a:lnSpc>
                <a:spcPct val="95825"/>
              </a:lnSpc>
              <a:spcBef>
                <a:spcPts val="70"/>
              </a:spcBef>
            </a:pPr>
            <a:r>
              <a:rPr dirty="0" smtClean="0" sz="2000" spc="0" b="1" i="1">
                <a:solidFill>
                  <a:srgbClr val="FF5050"/>
                </a:solidFill>
                <a:latin typeface="Times New Roman"/>
                <a:cs typeface="Times New Roman"/>
              </a:rPr>
              <a:t>st</a:t>
            </a:r>
            <a:r>
              <a:rPr dirty="0" smtClean="0" sz="2000" spc="4" b="1" i="1">
                <a:solidFill>
                  <a:srgbClr val="FF5050"/>
                </a:solidFill>
                <a:latin typeface="Times New Roman"/>
                <a:cs typeface="Times New Roman"/>
              </a:rPr>
              <a:t>a</a:t>
            </a:r>
            <a:r>
              <a:rPr dirty="0" smtClean="0" sz="2000" spc="0" b="1" i="1">
                <a:solidFill>
                  <a:srgbClr val="FF5050"/>
                </a:solidFill>
                <a:latin typeface="Times New Roman"/>
                <a:cs typeface="Times New Roman"/>
              </a:rPr>
              <a:t>tic</a:t>
            </a:r>
            <a:r>
              <a:rPr dirty="0" smtClean="0" sz="2000" spc="-34" b="1" i="1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 i="1">
                <a:solidFill>
                  <a:srgbClr val="FF5050"/>
                </a:solidFill>
                <a:latin typeface="Times New Roman"/>
                <a:cs typeface="Times New Roman"/>
              </a:rPr>
              <a:t>int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8477" y="4732020"/>
            <a:ext cx="65278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1"/>
              </a:spcBef>
            </a:pPr>
            <a:endParaRPr sz="650"/>
          </a:p>
          <a:p>
            <a:pPr marL="91821">
              <a:lnSpc>
                <a:spcPct val="95825"/>
              </a:lnSpc>
            </a:pPr>
            <a:r>
              <a:rPr dirty="0" smtClean="0" sz="2000" spc="0" b="1" u="heavy">
                <a:solidFill>
                  <a:srgbClr val="0000FF"/>
                </a:solidFill>
                <a:latin typeface="Times New Roman"/>
                <a:cs typeface="Times New Roman"/>
                <a:hlinkClick r:id="rId7"/>
              </a:rPr>
              <a:t>binarySea</a:t>
            </a:r>
            <a:r>
              <a:rPr dirty="0" smtClean="0" sz="2000" spc="-34" b="1" u="heavy">
                <a:solidFill>
                  <a:srgbClr val="0000FF"/>
                </a:solidFill>
                <a:latin typeface="Times New Roman"/>
                <a:cs typeface="Times New Roman"/>
                <a:hlinkClick r:id="rId7"/>
              </a:rPr>
              <a:t>r</a:t>
            </a:r>
            <a:r>
              <a:rPr dirty="0" smtClean="0" sz="2000" spc="0" b="1" u="heavy">
                <a:solidFill>
                  <a:srgbClr val="0000FF"/>
                </a:solidFill>
                <a:latin typeface="Times New Roman"/>
                <a:cs typeface="Times New Roman"/>
                <a:hlinkClick r:id="rId7"/>
              </a:rPr>
              <a:t>c</a:t>
            </a:r>
            <a:r>
              <a:rPr dirty="0" smtClean="0" sz="2000" spc="-14" b="1" u="heavy">
                <a:solidFill>
                  <a:srgbClr val="0000FF"/>
                </a:solidFill>
                <a:latin typeface="Times New Roman"/>
                <a:cs typeface="Times New Roman"/>
                <a:hlinkClick r:id="rId7"/>
              </a:rPr>
              <a:t>h</a:t>
            </a:r>
            <a:r>
              <a:rPr dirty="0" smtClean="0" sz="2000" spc="4">
                <a:latin typeface="Times New Roman"/>
                <a:cs typeface="Times New Roman"/>
                <a:hlinkClick r:id="rId7"/>
              </a:rPr>
              <a:t>(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8"/>
              </a:rPr>
              <a:t>Ob</a:t>
            </a:r>
            <a:r>
              <a:rPr dirty="0" smtClean="0" sz="2000" spc="-9" u="heavy">
                <a:solidFill>
                  <a:srgbClr val="0000FF"/>
                </a:solidFill>
                <a:latin typeface="Times New Roman"/>
                <a:cs typeface="Times New Roman"/>
                <a:hlinkClick r:id="rId8"/>
              </a:rPr>
              <a:t>j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8"/>
              </a:rPr>
              <a:t>ec</a:t>
            </a:r>
            <a:r>
              <a:rPr dirty="0" smtClean="0" sz="2000" spc="-25" u="heavy">
                <a:solidFill>
                  <a:srgbClr val="0000FF"/>
                </a:solidFill>
                <a:latin typeface="Times New Roman"/>
                <a:cs typeface="Times New Roman"/>
                <a:hlinkClick r:id="rId8"/>
              </a:rPr>
              <a:t>t</a:t>
            </a:r>
            <a:r>
              <a:rPr dirty="0" smtClean="0" sz="2000" spc="4">
                <a:latin typeface="Times New Roman"/>
                <a:cs typeface="Times New Roman"/>
                <a:hlinkClick r:id="rId8"/>
              </a:rPr>
              <a:t>[</a:t>
            </a:r>
            <a:r>
              <a:rPr dirty="0" smtClean="0" sz="2000" spc="0">
                <a:latin typeface="Times New Roman"/>
                <a:cs typeface="Times New Roman"/>
              </a:rPr>
              <a:t>]</a:t>
            </a:r>
            <a:r>
              <a:rPr dirty="0" smtClean="0" sz="2000" spc="-3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a,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9"/>
              </a:rPr>
              <a:t>O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9"/>
              </a:rPr>
              <a:t>b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9"/>
              </a:rPr>
              <a:t>j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9"/>
              </a:rPr>
              <a:t>ect</a:t>
            </a:r>
            <a:r>
              <a:rPr dirty="0" smtClean="0" sz="2000" spc="-34">
                <a:solidFill>
                  <a:srgbClr val="0000FF"/>
                </a:solidFill>
                <a:latin typeface="Times New Roman"/>
                <a:cs typeface="Times New Roman"/>
                <a:hlinkClick r:id="rId9"/>
              </a:rPr>
              <a:t> </a:t>
            </a:r>
            <a:r>
              <a:rPr dirty="0" smtClean="0" sz="2000" spc="0">
                <a:latin typeface="Times New Roman"/>
                <a:cs typeface="Times New Roman"/>
                <a:hlinkClick r:id="rId9"/>
              </a:rPr>
              <a:t>key)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514" y="5189220"/>
            <a:ext cx="1858962" cy="457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3264">
              <a:lnSpc>
                <a:spcPct val="95825"/>
              </a:lnSpc>
              <a:spcBef>
                <a:spcPts val="75"/>
              </a:spcBef>
            </a:pPr>
            <a:r>
              <a:rPr dirty="0" smtClean="0" sz="2000" spc="0" b="1" i="1">
                <a:solidFill>
                  <a:srgbClr val="FF5050"/>
                </a:solidFill>
                <a:latin typeface="Times New Roman"/>
                <a:cs typeface="Times New Roman"/>
              </a:rPr>
              <a:t>st</a:t>
            </a:r>
            <a:r>
              <a:rPr dirty="0" smtClean="0" sz="2000" spc="4" b="1" i="1">
                <a:solidFill>
                  <a:srgbClr val="FF5050"/>
                </a:solidFill>
                <a:latin typeface="Times New Roman"/>
                <a:cs typeface="Times New Roman"/>
              </a:rPr>
              <a:t>a</a:t>
            </a:r>
            <a:r>
              <a:rPr dirty="0" smtClean="0" sz="2000" spc="0" b="1" i="1">
                <a:solidFill>
                  <a:srgbClr val="FF5050"/>
                </a:solidFill>
                <a:latin typeface="Times New Roman"/>
                <a:cs typeface="Times New Roman"/>
              </a:rPr>
              <a:t>tic</a:t>
            </a:r>
            <a:r>
              <a:rPr dirty="0" smtClean="0" sz="2000" spc="-34" b="1" i="1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 i="1">
                <a:solidFill>
                  <a:srgbClr val="FF5050"/>
                </a:solidFill>
                <a:latin typeface="Times New Roman"/>
                <a:cs typeface="Times New Roman"/>
              </a:rPr>
              <a:t>int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8477" y="5189220"/>
            <a:ext cx="6527800" cy="457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4"/>
              </a:spcBef>
            </a:pPr>
            <a:endParaRPr sz="650"/>
          </a:p>
          <a:p>
            <a:pPr marL="91821">
              <a:lnSpc>
                <a:spcPct val="95825"/>
              </a:lnSpc>
            </a:pPr>
            <a:r>
              <a:rPr dirty="0" smtClean="0" sz="2000" spc="0" b="1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binar</a:t>
            </a:r>
            <a:r>
              <a:rPr dirty="0" smtClean="0" sz="2000" spc="4" b="1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y</a:t>
            </a:r>
            <a:r>
              <a:rPr dirty="0" smtClean="0" sz="2000" spc="0" b="1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Sea</a:t>
            </a:r>
            <a:r>
              <a:rPr dirty="0" smtClean="0" sz="2000" spc="-29" b="1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r</a:t>
            </a:r>
            <a:r>
              <a:rPr dirty="0" smtClean="0" sz="2000" spc="0" b="1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c</a:t>
            </a:r>
            <a:r>
              <a:rPr dirty="0" smtClean="0" sz="2000" spc="-4" b="1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h</a:t>
            </a:r>
            <a:r>
              <a:rPr dirty="0" smtClean="0" sz="2000" spc="4">
                <a:latin typeface="Times New Roman"/>
                <a:cs typeface="Times New Roman"/>
                <a:hlinkClick r:id="rId3"/>
              </a:rPr>
              <a:t>(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Obj</a:t>
            </a:r>
            <a:r>
              <a:rPr dirty="0" smtClean="0" sz="2000" spc="-9" u="heavy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e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c</a:t>
            </a:r>
            <a:r>
              <a:rPr dirty="0" smtClean="0" sz="2000" spc="-19" u="heavy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t</a:t>
            </a:r>
            <a:r>
              <a:rPr dirty="0" smtClean="0" sz="2000" spc="4">
                <a:latin typeface="Times New Roman"/>
                <a:cs typeface="Times New Roman"/>
                <a:hlinkClick r:id="rId4"/>
              </a:rPr>
              <a:t>[</a:t>
            </a:r>
            <a:r>
              <a:rPr dirty="0" smtClean="0" sz="2000" spc="0">
                <a:latin typeface="Times New Roman"/>
                <a:cs typeface="Times New Roman"/>
              </a:rPr>
              <a:t>]</a:t>
            </a:r>
            <a:r>
              <a:rPr dirty="0" smtClean="0" sz="2000" spc="-3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a,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5"/>
              </a:rPr>
              <a:t>O</a:t>
            </a:r>
            <a:r>
              <a:rPr dirty="0" smtClean="0" sz="2000" spc="9" u="heavy">
                <a:solidFill>
                  <a:srgbClr val="0000FF"/>
                </a:solidFill>
                <a:latin typeface="Times New Roman"/>
                <a:cs typeface="Times New Roman"/>
                <a:hlinkClick r:id="rId5"/>
              </a:rPr>
              <a:t>b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5"/>
              </a:rPr>
              <a:t>j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5"/>
              </a:rPr>
              <a:t>ect</a:t>
            </a:r>
            <a:r>
              <a:rPr dirty="0" smtClean="0" sz="2000" spc="-34">
                <a:solidFill>
                  <a:srgbClr val="0000FF"/>
                </a:solidFill>
                <a:latin typeface="Times New Roman"/>
                <a:cs typeface="Times New Roman"/>
                <a:hlinkClick r:id="rId5"/>
              </a:rPr>
              <a:t> </a:t>
            </a:r>
            <a:r>
              <a:rPr dirty="0" smtClean="0" sz="2000" spc="0">
                <a:latin typeface="Times New Roman"/>
                <a:cs typeface="Times New Roman"/>
                <a:hlinkClick r:id="rId5"/>
              </a:rPr>
              <a:t>ke</a:t>
            </a:r>
            <a:r>
              <a:rPr dirty="0" smtClean="0" sz="2000" spc="-13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6"/>
              </a:rPr>
              <a:t>Co</a:t>
            </a:r>
            <a:r>
              <a:rPr dirty="0" smtClean="0" sz="2000" spc="-19" u="heavy">
                <a:solidFill>
                  <a:srgbClr val="0000FF"/>
                </a:solidFill>
                <a:latin typeface="Times New Roman"/>
                <a:cs typeface="Times New Roman"/>
                <a:hlinkClick r:id="rId6"/>
              </a:rPr>
              <a:t>m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6"/>
              </a:rPr>
              <a:t>pa</a:t>
            </a:r>
            <a:r>
              <a:rPr dirty="0" smtClean="0" sz="2000" spc="4" u="heavy">
                <a:solidFill>
                  <a:srgbClr val="0000FF"/>
                </a:solidFill>
                <a:latin typeface="Times New Roman"/>
                <a:cs typeface="Times New Roman"/>
                <a:hlinkClick r:id="rId6"/>
              </a:rPr>
              <a:t>r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6"/>
              </a:rPr>
              <a:t>a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6"/>
              </a:rPr>
              <a:t>t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6"/>
              </a:rPr>
              <a:t>or</a:t>
            </a:r>
            <a:r>
              <a:rPr dirty="0" smtClean="0" sz="2000" spc="-4">
                <a:solidFill>
                  <a:srgbClr val="0000FF"/>
                </a:solidFill>
                <a:latin typeface="Times New Roman"/>
                <a:cs typeface="Times New Roman"/>
                <a:hlinkClick r:id="rId6"/>
              </a:rPr>
              <a:t> </a:t>
            </a:r>
            <a:r>
              <a:rPr dirty="0" smtClean="0" sz="2000" spc="0">
                <a:latin typeface="Times New Roman"/>
                <a:cs typeface="Times New Roman"/>
                <a:hlinkClick r:id="rId6"/>
              </a:rPr>
              <a:t>c)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514" y="5646445"/>
            <a:ext cx="1858962" cy="457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3264">
              <a:lnSpc>
                <a:spcPct val="95825"/>
              </a:lnSpc>
              <a:spcBef>
                <a:spcPts val="75"/>
              </a:spcBef>
            </a:pPr>
            <a:r>
              <a:rPr dirty="0" smtClean="0" sz="2000" spc="0" b="1" i="1">
                <a:solidFill>
                  <a:srgbClr val="FF5050"/>
                </a:solidFill>
                <a:latin typeface="Times New Roman"/>
                <a:cs typeface="Times New Roman"/>
              </a:rPr>
              <a:t>st</a:t>
            </a:r>
            <a:r>
              <a:rPr dirty="0" smtClean="0" sz="2000" spc="4" b="1" i="1">
                <a:solidFill>
                  <a:srgbClr val="FF5050"/>
                </a:solidFill>
                <a:latin typeface="Times New Roman"/>
                <a:cs typeface="Times New Roman"/>
              </a:rPr>
              <a:t>a</a:t>
            </a:r>
            <a:r>
              <a:rPr dirty="0" smtClean="0" sz="2000" spc="0" b="1" i="1">
                <a:solidFill>
                  <a:srgbClr val="FF5050"/>
                </a:solidFill>
                <a:latin typeface="Times New Roman"/>
                <a:cs typeface="Times New Roman"/>
              </a:rPr>
              <a:t>tic</a:t>
            </a:r>
            <a:r>
              <a:rPr dirty="0" smtClean="0" sz="2000" spc="-34" b="1" i="1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 i="1">
                <a:solidFill>
                  <a:srgbClr val="FF5050"/>
                </a:solidFill>
                <a:latin typeface="Times New Roman"/>
                <a:cs typeface="Times New Roman"/>
              </a:rPr>
              <a:t>int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038477" y="5646445"/>
            <a:ext cx="6527800" cy="457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4"/>
              </a:spcBef>
            </a:pPr>
            <a:endParaRPr sz="650"/>
          </a:p>
          <a:p>
            <a:pPr marL="91821">
              <a:lnSpc>
                <a:spcPct val="95825"/>
              </a:lnSpc>
            </a:pPr>
            <a:r>
              <a:rPr dirty="0" smtClean="0" sz="2000" spc="0" b="1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binar</a:t>
            </a:r>
            <a:r>
              <a:rPr dirty="0" smtClean="0" sz="2000" spc="4" b="1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y</a:t>
            </a:r>
            <a:r>
              <a:rPr dirty="0" smtClean="0" sz="2000" spc="0" b="1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Sea</a:t>
            </a:r>
            <a:r>
              <a:rPr dirty="0" smtClean="0" sz="2000" spc="-29" b="1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r</a:t>
            </a:r>
            <a:r>
              <a:rPr dirty="0" smtClean="0" sz="2000" spc="0" b="1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c</a:t>
            </a:r>
            <a:r>
              <a:rPr dirty="0" smtClean="0" sz="2000" spc="-4" b="1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h</a:t>
            </a:r>
            <a:r>
              <a:rPr dirty="0" smtClean="0" sz="2000" spc="0">
                <a:latin typeface="Times New Roman"/>
                <a:cs typeface="Times New Roman"/>
                <a:hlinkClick r:id="rId2"/>
              </a:rPr>
              <a:t>(</a:t>
            </a:r>
            <a:r>
              <a:rPr dirty="0" smtClean="0" sz="2000" spc="-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ho</a:t>
            </a:r>
            <a:r>
              <a:rPr dirty="0" smtClean="0" sz="2000" spc="-9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9">
                <a:latin typeface="Times New Roman"/>
                <a:cs typeface="Times New Roman"/>
              </a:rPr>
              <a:t>[</a:t>
            </a:r>
            <a:r>
              <a:rPr dirty="0" smtClean="0" sz="2000" spc="0">
                <a:latin typeface="Times New Roman"/>
                <a:cs typeface="Times New Roman"/>
              </a:rPr>
              <a:t>]</a:t>
            </a:r>
            <a:r>
              <a:rPr dirty="0" smtClean="0" sz="2000" spc="-3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a,</a:t>
            </a:r>
            <a:r>
              <a:rPr dirty="0" smtClean="0" sz="2000" spc="-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9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2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k</a:t>
            </a:r>
            <a:r>
              <a:rPr dirty="0" smtClean="0" sz="2000" spc="0">
                <a:latin typeface="Times New Roman"/>
                <a:cs typeface="Times New Roman"/>
              </a:rPr>
              <a:t>ey)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bject 6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2651887" y="1840102"/>
            <a:ext cx="0" cy="4083011"/>
          </a:xfrm>
          <a:custGeom>
            <a:avLst/>
            <a:gdLst/>
            <a:ahLst/>
            <a:cxnLst/>
            <a:rect l="l" t="t" r="r" b="b"/>
            <a:pathLst>
              <a:path w="0" h="4083011">
                <a:moveTo>
                  <a:pt x="0" y="0"/>
                </a:moveTo>
                <a:lnTo>
                  <a:pt x="0" y="408301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284911" y="2149602"/>
            <a:ext cx="8239074" cy="0"/>
          </a:xfrm>
          <a:custGeom>
            <a:avLst/>
            <a:gdLst/>
            <a:ahLst/>
            <a:cxnLst/>
            <a:rect l="l" t="t" r="r" b="b"/>
            <a:pathLst>
              <a:path w="8239074" h="0">
                <a:moveTo>
                  <a:pt x="0" y="0"/>
                </a:moveTo>
                <a:lnTo>
                  <a:pt x="823907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84911" y="2606802"/>
            <a:ext cx="8239074" cy="0"/>
          </a:xfrm>
          <a:custGeom>
            <a:avLst/>
            <a:gdLst/>
            <a:ahLst/>
            <a:cxnLst/>
            <a:rect l="l" t="t" r="r" b="b"/>
            <a:pathLst>
              <a:path w="8239074" h="0">
                <a:moveTo>
                  <a:pt x="0" y="0"/>
                </a:moveTo>
                <a:lnTo>
                  <a:pt x="823907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84911" y="3175127"/>
            <a:ext cx="8239074" cy="0"/>
          </a:xfrm>
          <a:custGeom>
            <a:avLst/>
            <a:gdLst/>
            <a:ahLst/>
            <a:cxnLst/>
            <a:rect l="l" t="t" r="r" b="b"/>
            <a:pathLst>
              <a:path w="8239074" h="0">
                <a:moveTo>
                  <a:pt x="0" y="0"/>
                </a:moveTo>
                <a:lnTo>
                  <a:pt x="823907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284911" y="3632327"/>
            <a:ext cx="8239074" cy="0"/>
          </a:xfrm>
          <a:custGeom>
            <a:avLst/>
            <a:gdLst/>
            <a:ahLst/>
            <a:cxnLst/>
            <a:rect l="l" t="t" r="r" b="b"/>
            <a:pathLst>
              <a:path w="8239074" h="0">
                <a:moveTo>
                  <a:pt x="0" y="0"/>
                </a:moveTo>
                <a:lnTo>
                  <a:pt x="823907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284911" y="4089527"/>
            <a:ext cx="8239074" cy="0"/>
          </a:xfrm>
          <a:custGeom>
            <a:avLst/>
            <a:gdLst/>
            <a:ahLst/>
            <a:cxnLst/>
            <a:rect l="l" t="t" r="r" b="b"/>
            <a:pathLst>
              <a:path w="8239074" h="0">
                <a:moveTo>
                  <a:pt x="0" y="0"/>
                </a:moveTo>
                <a:lnTo>
                  <a:pt x="823907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284911" y="4546727"/>
            <a:ext cx="8239074" cy="0"/>
          </a:xfrm>
          <a:custGeom>
            <a:avLst/>
            <a:gdLst/>
            <a:ahLst/>
            <a:cxnLst/>
            <a:rect l="l" t="t" r="r" b="b"/>
            <a:pathLst>
              <a:path w="8239074" h="0">
                <a:moveTo>
                  <a:pt x="0" y="0"/>
                </a:moveTo>
                <a:lnTo>
                  <a:pt x="823907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284911" y="5003927"/>
            <a:ext cx="8239074" cy="0"/>
          </a:xfrm>
          <a:custGeom>
            <a:avLst/>
            <a:gdLst/>
            <a:ahLst/>
            <a:cxnLst/>
            <a:rect l="l" t="t" r="r" b="b"/>
            <a:pathLst>
              <a:path w="8239074" h="0">
                <a:moveTo>
                  <a:pt x="0" y="0"/>
                </a:moveTo>
                <a:lnTo>
                  <a:pt x="823907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284911" y="5461127"/>
            <a:ext cx="8239074" cy="0"/>
          </a:xfrm>
          <a:custGeom>
            <a:avLst/>
            <a:gdLst/>
            <a:ahLst/>
            <a:cxnLst/>
            <a:rect l="l" t="t" r="r" b="b"/>
            <a:pathLst>
              <a:path w="8239074" h="0">
                <a:moveTo>
                  <a:pt x="0" y="0"/>
                </a:moveTo>
                <a:lnTo>
                  <a:pt x="823907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289674" y="1840102"/>
            <a:ext cx="0" cy="4083011"/>
          </a:xfrm>
          <a:custGeom>
            <a:avLst/>
            <a:gdLst/>
            <a:ahLst/>
            <a:cxnLst/>
            <a:rect l="l" t="t" r="r" b="b"/>
            <a:pathLst>
              <a:path w="0" h="4083011">
                <a:moveTo>
                  <a:pt x="0" y="0"/>
                </a:moveTo>
                <a:lnTo>
                  <a:pt x="0" y="408301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8519287" y="1840102"/>
            <a:ext cx="0" cy="4083011"/>
          </a:xfrm>
          <a:custGeom>
            <a:avLst/>
            <a:gdLst/>
            <a:ahLst/>
            <a:cxnLst/>
            <a:rect l="l" t="t" r="r" b="b"/>
            <a:pathLst>
              <a:path w="0" h="4083011">
                <a:moveTo>
                  <a:pt x="0" y="0"/>
                </a:moveTo>
                <a:lnTo>
                  <a:pt x="0" y="408301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284911" y="1844802"/>
            <a:ext cx="8239074" cy="0"/>
          </a:xfrm>
          <a:custGeom>
            <a:avLst/>
            <a:gdLst/>
            <a:ahLst/>
            <a:cxnLst/>
            <a:rect l="l" t="t" r="r" b="b"/>
            <a:pathLst>
              <a:path w="8239074" h="0">
                <a:moveTo>
                  <a:pt x="0" y="0"/>
                </a:moveTo>
                <a:lnTo>
                  <a:pt x="823907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284911" y="5918352"/>
            <a:ext cx="8239074" cy="0"/>
          </a:xfrm>
          <a:custGeom>
            <a:avLst/>
            <a:gdLst/>
            <a:ahLst/>
            <a:cxnLst/>
            <a:rect l="l" t="t" r="r" b="b"/>
            <a:pathLst>
              <a:path w="8239074" h="0">
                <a:moveTo>
                  <a:pt x="0" y="0"/>
                </a:moveTo>
                <a:lnTo>
                  <a:pt x="823907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2651887" y="2129790"/>
            <a:ext cx="693420" cy="0"/>
          </a:xfrm>
          <a:custGeom>
            <a:avLst/>
            <a:gdLst/>
            <a:ahLst/>
            <a:cxnLst/>
            <a:rect l="l" t="t" r="r" b="b"/>
            <a:pathLst>
              <a:path w="693420" h="0">
                <a:moveTo>
                  <a:pt x="0" y="0"/>
                </a:moveTo>
                <a:lnTo>
                  <a:pt x="693420" y="0"/>
                </a:lnTo>
              </a:path>
            </a:pathLst>
          </a:custGeom>
          <a:ln w="25654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2651887" y="2510790"/>
            <a:ext cx="693420" cy="0"/>
          </a:xfrm>
          <a:custGeom>
            <a:avLst/>
            <a:gdLst/>
            <a:ahLst/>
            <a:cxnLst/>
            <a:rect l="l" t="t" r="r" b="b"/>
            <a:pathLst>
              <a:path w="693420" h="0">
                <a:moveTo>
                  <a:pt x="0" y="0"/>
                </a:moveTo>
                <a:lnTo>
                  <a:pt x="693420" y="0"/>
                </a:lnTo>
              </a:path>
            </a:pathLst>
          </a:custGeom>
          <a:ln w="25654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2651887" y="3023616"/>
            <a:ext cx="693420" cy="0"/>
          </a:xfrm>
          <a:custGeom>
            <a:avLst/>
            <a:gdLst/>
            <a:ahLst/>
            <a:cxnLst/>
            <a:rect l="l" t="t" r="r" b="b"/>
            <a:pathLst>
              <a:path w="693420" h="0">
                <a:moveTo>
                  <a:pt x="0" y="0"/>
                </a:moveTo>
                <a:lnTo>
                  <a:pt x="693420" y="0"/>
                </a:lnTo>
              </a:path>
            </a:pathLst>
          </a:custGeom>
          <a:ln w="25654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2651887" y="3536315"/>
            <a:ext cx="693420" cy="0"/>
          </a:xfrm>
          <a:custGeom>
            <a:avLst/>
            <a:gdLst/>
            <a:ahLst/>
            <a:cxnLst/>
            <a:rect l="l" t="t" r="r" b="b"/>
            <a:pathLst>
              <a:path w="693420" h="0">
                <a:moveTo>
                  <a:pt x="0" y="0"/>
                </a:moveTo>
                <a:lnTo>
                  <a:pt x="693420" y="0"/>
                </a:lnTo>
              </a:path>
            </a:pathLst>
          </a:custGeom>
          <a:ln w="25654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2651887" y="3993515"/>
            <a:ext cx="693420" cy="0"/>
          </a:xfrm>
          <a:custGeom>
            <a:avLst/>
            <a:gdLst/>
            <a:ahLst/>
            <a:cxnLst/>
            <a:rect l="l" t="t" r="r" b="b"/>
            <a:pathLst>
              <a:path w="693420" h="0">
                <a:moveTo>
                  <a:pt x="0" y="0"/>
                </a:moveTo>
                <a:lnTo>
                  <a:pt x="693420" y="0"/>
                </a:lnTo>
              </a:path>
            </a:pathLst>
          </a:custGeom>
          <a:ln w="2565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2651887" y="4450715"/>
            <a:ext cx="693420" cy="0"/>
          </a:xfrm>
          <a:custGeom>
            <a:avLst/>
            <a:gdLst/>
            <a:ahLst/>
            <a:cxnLst/>
            <a:rect l="l" t="t" r="r" b="b"/>
            <a:pathLst>
              <a:path w="693420" h="0">
                <a:moveTo>
                  <a:pt x="0" y="0"/>
                </a:moveTo>
                <a:lnTo>
                  <a:pt x="693420" y="0"/>
                </a:lnTo>
              </a:path>
            </a:pathLst>
          </a:custGeom>
          <a:ln w="2565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2651887" y="4907915"/>
            <a:ext cx="693420" cy="0"/>
          </a:xfrm>
          <a:custGeom>
            <a:avLst/>
            <a:gdLst/>
            <a:ahLst/>
            <a:cxnLst/>
            <a:rect l="l" t="t" r="r" b="b"/>
            <a:pathLst>
              <a:path w="693420" h="0">
                <a:moveTo>
                  <a:pt x="0" y="0"/>
                </a:moveTo>
                <a:lnTo>
                  <a:pt x="693420" y="0"/>
                </a:lnTo>
              </a:path>
            </a:pathLst>
          </a:custGeom>
          <a:ln w="2565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2651887" y="5365115"/>
            <a:ext cx="693420" cy="0"/>
          </a:xfrm>
          <a:custGeom>
            <a:avLst/>
            <a:gdLst/>
            <a:ahLst/>
            <a:cxnLst/>
            <a:rect l="l" t="t" r="r" b="b"/>
            <a:pathLst>
              <a:path w="693420" h="0">
                <a:moveTo>
                  <a:pt x="0" y="0"/>
                </a:moveTo>
                <a:lnTo>
                  <a:pt x="693420" y="0"/>
                </a:lnTo>
              </a:path>
            </a:pathLst>
          </a:custGeom>
          <a:ln w="25654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2651887" y="5822340"/>
            <a:ext cx="693420" cy="0"/>
          </a:xfrm>
          <a:custGeom>
            <a:avLst/>
            <a:gdLst/>
            <a:ahLst/>
            <a:cxnLst/>
            <a:rect l="l" t="t" r="r" b="b"/>
            <a:pathLst>
              <a:path w="693420" h="0">
                <a:moveTo>
                  <a:pt x="0" y="0"/>
                </a:moveTo>
                <a:lnTo>
                  <a:pt x="693420" y="0"/>
                </a:lnTo>
              </a:path>
            </a:pathLst>
          </a:custGeom>
          <a:ln w="25654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83540" y="236845"/>
            <a:ext cx="2743605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0" b="1">
                <a:latin typeface="Arial"/>
                <a:cs typeface="Arial"/>
              </a:rPr>
              <a:t>A</a:t>
            </a:r>
            <a:r>
              <a:rPr dirty="0" smtClean="0" sz="3600" spc="-154" b="1">
                <a:latin typeface="Arial"/>
                <a:cs typeface="Arial"/>
              </a:rPr>
              <a:t>rray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ass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4" b="1">
                <a:latin typeface="Arial"/>
                <a:cs typeface="Arial"/>
              </a:rPr>
              <a:t>Met</a:t>
            </a:r>
            <a:r>
              <a:rPr dirty="0" smtClean="0" sz="3600" spc="-159" b="1">
                <a:latin typeface="Arial"/>
                <a:cs typeface="Arial"/>
              </a:rPr>
              <a:t>hod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4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…</a:t>
            </a:r>
            <a:r>
              <a:rPr dirty="0" smtClean="0" sz="3600" spc="0" b="1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14386" y="236845"/>
            <a:ext cx="2042538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po</a:t>
            </a:r>
            <a:r>
              <a:rPr dirty="0" smtClean="0" sz="3600" spc="-154" b="1">
                <a:latin typeface="Arial"/>
                <a:cs typeface="Arial"/>
              </a:rPr>
              <a:t>rta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28669" y="1496218"/>
            <a:ext cx="117022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eq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9674" y="1844802"/>
            <a:ext cx="2362212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">
              <a:lnSpc>
                <a:spcPct val="95825"/>
              </a:lnSpc>
              <a:spcBef>
                <a:spcPts val="65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st</a:t>
            </a:r>
            <a:r>
              <a:rPr dirty="0" smtClean="0" sz="2000" spc="9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tic</a:t>
            </a:r>
            <a:r>
              <a:rPr dirty="0" smtClean="0" sz="2000" spc="-3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b</a:t>
            </a:r>
            <a:r>
              <a:rPr dirty="0" smtClean="0" sz="2000" spc="4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olean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51887" y="1844802"/>
            <a:ext cx="5867399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7">
              <a:lnSpc>
                <a:spcPct val="95825"/>
              </a:lnSpc>
              <a:spcBef>
                <a:spcPts val="65"/>
              </a:spcBef>
            </a:pPr>
            <a:r>
              <a:rPr dirty="0" smtClean="0" sz="2000" spc="0" b="1">
                <a:solidFill>
                  <a:srgbClr val="0000FF"/>
                </a:solidFill>
                <a:latin typeface="Times New Roman"/>
                <a:cs typeface="Times New Roman"/>
                <a:hlinkClick r:id="rId12"/>
              </a:rPr>
              <a:t>equ</a:t>
            </a:r>
            <a:r>
              <a:rPr dirty="0" smtClean="0" sz="2000" spc="4" b="1">
                <a:solidFill>
                  <a:srgbClr val="0000FF"/>
                </a:solidFill>
                <a:latin typeface="Times New Roman"/>
                <a:cs typeface="Times New Roman"/>
                <a:hlinkClick r:id="rId12"/>
              </a:rPr>
              <a:t>a</a:t>
            </a:r>
            <a:r>
              <a:rPr dirty="0" smtClean="0" sz="2000" spc="0" b="1">
                <a:solidFill>
                  <a:srgbClr val="0000FF"/>
                </a:solidFill>
                <a:latin typeface="Times New Roman"/>
                <a:cs typeface="Times New Roman"/>
                <a:hlinkClick r:id="rId12"/>
              </a:rPr>
              <a:t>l</a:t>
            </a:r>
            <a:r>
              <a:rPr dirty="0" smtClean="0" sz="2000" spc="-4" b="1">
                <a:solidFill>
                  <a:srgbClr val="0000FF"/>
                </a:solidFill>
                <a:latin typeface="Times New Roman"/>
                <a:cs typeface="Times New Roman"/>
                <a:hlinkClick r:id="rId12"/>
              </a:rPr>
              <a:t>s</a:t>
            </a:r>
            <a:r>
              <a:rPr dirty="0" smtClean="0" sz="2000" spc="0" b="1">
                <a:latin typeface="Times New Roman"/>
                <a:cs typeface="Times New Roman"/>
                <a:hlinkClick r:id="rId12"/>
              </a:rPr>
              <a:t>(</a:t>
            </a:r>
            <a:r>
              <a:rPr dirty="0" smtClean="0" sz="2000" spc="4" b="1">
                <a:latin typeface="Times New Roman"/>
                <a:cs typeface="Times New Roman"/>
              </a:rPr>
              <a:t>b</a:t>
            </a:r>
            <a:r>
              <a:rPr dirty="0" smtClean="0" sz="2000" spc="0" b="1">
                <a:latin typeface="Times New Roman"/>
                <a:cs typeface="Times New Roman"/>
              </a:rPr>
              <a:t>ool</a:t>
            </a:r>
            <a:r>
              <a:rPr dirty="0" smtClean="0" sz="2000" spc="-19" b="1">
                <a:latin typeface="Times New Roman"/>
                <a:cs typeface="Times New Roman"/>
              </a:rPr>
              <a:t>e</a:t>
            </a:r>
            <a:r>
              <a:rPr dirty="0" smtClean="0" sz="2000" spc="0" b="1">
                <a:latin typeface="Times New Roman"/>
                <a:cs typeface="Times New Roman"/>
              </a:rPr>
              <a:t>a</a:t>
            </a:r>
            <a:r>
              <a:rPr dirty="0" smtClean="0" sz="2000" spc="4" b="1">
                <a:latin typeface="Times New Roman"/>
                <a:cs typeface="Times New Roman"/>
              </a:rPr>
              <a:t>n</a:t>
            </a:r>
            <a:r>
              <a:rPr dirty="0" smtClean="0" sz="2000" spc="-9" b="1">
                <a:latin typeface="Times New Roman"/>
                <a:cs typeface="Times New Roman"/>
              </a:rPr>
              <a:t>[</a:t>
            </a:r>
            <a:r>
              <a:rPr dirty="0" smtClean="0" sz="2000" spc="0" b="1">
                <a:latin typeface="Times New Roman"/>
                <a:cs typeface="Times New Roman"/>
              </a:rPr>
              <a:t>]</a:t>
            </a:r>
            <a:r>
              <a:rPr dirty="0" smtClean="0" sz="2000" spc="-3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a,</a:t>
            </a:r>
            <a:r>
              <a:rPr dirty="0" smtClean="0" sz="2000" spc="-1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b</a:t>
            </a:r>
            <a:r>
              <a:rPr dirty="0" smtClean="0" sz="2000" spc="4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olea</a:t>
            </a:r>
            <a:r>
              <a:rPr dirty="0" smtClean="0" sz="2000" spc="4" b="1">
                <a:latin typeface="Times New Roman"/>
                <a:cs typeface="Times New Roman"/>
              </a:rPr>
              <a:t>n</a:t>
            </a:r>
            <a:r>
              <a:rPr dirty="0" smtClean="0" sz="2000" spc="0" b="1">
                <a:latin typeface="Times New Roman"/>
                <a:cs typeface="Times New Roman"/>
              </a:rPr>
              <a:t>[]</a:t>
            </a:r>
            <a:r>
              <a:rPr dirty="0" smtClean="0" sz="2000" spc="-29" b="1">
                <a:latin typeface="Times New Roman"/>
                <a:cs typeface="Times New Roman"/>
              </a:rPr>
              <a:t> </a:t>
            </a:r>
            <a:r>
              <a:rPr dirty="0" smtClean="0" sz="2000" spc="4" b="1">
                <a:latin typeface="Times New Roman"/>
                <a:cs typeface="Times New Roman"/>
              </a:rPr>
              <a:t>a2)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9674" y="2149602"/>
            <a:ext cx="2362212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">
              <a:lnSpc>
                <a:spcPct val="95825"/>
              </a:lnSpc>
              <a:spcBef>
                <a:spcPts val="65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st</a:t>
            </a:r>
            <a:r>
              <a:rPr dirty="0" smtClean="0" sz="2000" spc="9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tic</a:t>
            </a:r>
            <a:r>
              <a:rPr dirty="0" smtClean="0" sz="2000" spc="-3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b</a:t>
            </a:r>
            <a:r>
              <a:rPr dirty="0" smtClean="0" sz="2000" spc="4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olean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51887" y="2149602"/>
            <a:ext cx="745173" cy="361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51753">
              <a:lnSpc>
                <a:spcPts val="650"/>
              </a:lnSpc>
              <a:spcBef>
                <a:spcPts val="18"/>
              </a:spcBef>
            </a:pPr>
            <a:endParaRPr sz="650"/>
          </a:p>
          <a:p>
            <a:pPr marL="507">
              <a:lnSpc>
                <a:spcPts val="2175"/>
              </a:lnSpc>
              <a:spcBef>
                <a:spcPts val="108"/>
              </a:spcBef>
            </a:pPr>
            <a:r>
              <a:rPr dirty="0" smtClean="0" baseline="-4348" sz="3000" spc="0" b="1">
                <a:solidFill>
                  <a:srgbClr val="0000FF"/>
                </a:solidFill>
                <a:latin typeface="Times New Roman"/>
                <a:cs typeface="Times New Roman"/>
                <a:hlinkClick r:id="rId11"/>
              </a:rPr>
              <a:t>equ</a:t>
            </a:r>
            <a:r>
              <a:rPr dirty="0" smtClean="0" baseline="-4348" sz="3000" spc="4" b="1">
                <a:solidFill>
                  <a:srgbClr val="0000FF"/>
                </a:solidFill>
                <a:latin typeface="Times New Roman"/>
                <a:cs typeface="Times New Roman"/>
                <a:hlinkClick r:id="rId11"/>
              </a:rPr>
              <a:t>a</a:t>
            </a:r>
            <a:r>
              <a:rPr dirty="0" smtClean="0" baseline="-4348" sz="3000" spc="0" b="1">
                <a:solidFill>
                  <a:srgbClr val="0000FF"/>
                </a:solidFill>
                <a:latin typeface="Times New Roman"/>
                <a:cs typeface="Times New Roman"/>
                <a:hlinkClick r:id="rId11"/>
              </a:rPr>
              <a:t>ls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45307" y="2149602"/>
            <a:ext cx="5173979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8"/>
              </a:spcBef>
            </a:pPr>
            <a:endParaRPr sz="650"/>
          </a:p>
          <a:p>
            <a:pPr marL="507">
              <a:lnSpc>
                <a:spcPct val="95825"/>
              </a:lnSpc>
            </a:pPr>
            <a:r>
              <a:rPr dirty="0" smtClean="0" sz="2000" spc="0" b="1">
                <a:latin typeface="Times New Roman"/>
                <a:cs typeface="Times New Roman"/>
              </a:rPr>
              <a:t>(</a:t>
            </a:r>
            <a:r>
              <a:rPr dirty="0" smtClean="0" sz="2000" spc="4" b="1">
                <a:latin typeface="Times New Roman"/>
                <a:cs typeface="Times New Roman"/>
              </a:rPr>
              <a:t>b</a:t>
            </a:r>
            <a:r>
              <a:rPr dirty="0" smtClean="0" sz="2000" spc="0" b="1">
                <a:latin typeface="Times New Roman"/>
                <a:cs typeface="Times New Roman"/>
              </a:rPr>
              <a:t>yte</a:t>
            </a:r>
            <a:r>
              <a:rPr dirty="0" smtClean="0" sz="2000" spc="-9" b="1">
                <a:latin typeface="Times New Roman"/>
                <a:cs typeface="Times New Roman"/>
              </a:rPr>
              <a:t>[</a:t>
            </a:r>
            <a:r>
              <a:rPr dirty="0" smtClean="0" sz="2000" spc="0" b="1">
                <a:latin typeface="Times New Roman"/>
                <a:cs typeface="Times New Roman"/>
              </a:rPr>
              <a:t>]</a:t>
            </a:r>
            <a:r>
              <a:rPr dirty="0" smtClean="0" sz="2000" spc="-3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a,</a:t>
            </a:r>
            <a:r>
              <a:rPr dirty="0" smtClean="0" sz="2000" spc="-1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b</a:t>
            </a:r>
            <a:r>
              <a:rPr dirty="0" smtClean="0" sz="2000" spc="4" b="1">
                <a:latin typeface="Times New Roman"/>
                <a:cs typeface="Times New Roman"/>
              </a:rPr>
              <a:t>y</a:t>
            </a:r>
            <a:r>
              <a:rPr dirty="0" smtClean="0" sz="2000" spc="0" b="1">
                <a:latin typeface="Times New Roman"/>
                <a:cs typeface="Times New Roman"/>
              </a:rPr>
              <a:t>te</a:t>
            </a:r>
            <a:r>
              <a:rPr dirty="0" smtClean="0" sz="2000" spc="4" b="1">
                <a:latin typeface="Times New Roman"/>
                <a:cs typeface="Times New Roman"/>
              </a:rPr>
              <a:t>[</a:t>
            </a:r>
            <a:r>
              <a:rPr dirty="0" smtClean="0" sz="2000" spc="0" b="1">
                <a:latin typeface="Times New Roman"/>
                <a:cs typeface="Times New Roman"/>
              </a:rPr>
              <a:t>]</a:t>
            </a:r>
            <a:r>
              <a:rPr dirty="0" smtClean="0" sz="2000" spc="-19" b="1">
                <a:latin typeface="Times New Roman"/>
                <a:cs typeface="Times New Roman"/>
              </a:rPr>
              <a:t> </a:t>
            </a:r>
            <a:r>
              <a:rPr dirty="0" smtClean="0" sz="2000" spc="4" b="1">
                <a:latin typeface="Times New Roman"/>
                <a:cs typeface="Times New Roman"/>
              </a:rPr>
              <a:t>a2)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51887" y="2510790"/>
            <a:ext cx="693420" cy="960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5"/>
              </a:spcBef>
            </a:pPr>
            <a:endParaRPr sz="750"/>
          </a:p>
        </p:txBody>
      </p:sp>
      <p:sp>
        <p:nvSpPr>
          <p:cNvPr id="29" name="object 29"/>
          <p:cNvSpPr txBox="1"/>
          <p:nvPr/>
        </p:nvSpPr>
        <p:spPr>
          <a:xfrm>
            <a:off x="289674" y="2606802"/>
            <a:ext cx="2362212" cy="5683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">
              <a:lnSpc>
                <a:spcPct val="95825"/>
              </a:lnSpc>
              <a:spcBef>
                <a:spcPts val="65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st</a:t>
            </a:r>
            <a:r>
              <a:rPr dirty="0" smtClean="0" sz="2000" spc="4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tic</a:t>
            </a:r>
            <a:r>
              <a:rPr dirty="0" smtClean="0" sz="2000" spc="-3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bo</a:t>
            </a:r>
            <a:r>
              <a:rPr dirty="0" smtClean="0" sz="2000" spc="9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l</a:t>
            </a:r>
            <a:r>
              <a:rPr dirty="0" smtClean="0" sz="2000" spc="-9" b="1">
                <a:latin typeface="Times New Roman"/>
                <a:cs typeface="Times New Roman"/>
              </a:rPr>
              <a:t>e</a:t>
            </a:r>
            <a:r>
              <a:rPr dirty="0" smtClean="0" sz="2000" spc="0" b="1">
                <a:latin typeface="Times New Roman"/>
                <a:cs typeface="Times New Roman"/>
              </a:rPr>
              <a:t>an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51887" y="2606802"/>
            <a:ext cx="745173" cy="4168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51753">
              <a:lnSpc>
                <a:spcPts val="1100"/>
              </a:lnSpc>
              <a:spcBef>
                <a:spcPts val="7"/>
              </a:spcBef>
            </a:pPr>
            <a:endParaRPr sz="1100"/>
          </a:p>
          <a:p>
            <a:pPr marL="507">
              <a:lnSpc>
                <a:spcPts val="2175"/>
              </a:lnSpc>
              <a:spcBef>
                <a:spcPts val="108"/>
              </a:spcBef>
            </a:pPr>
            <a:r>
              <a:rPr dirty="0" smtClean="0" baseline="-4348" sz="3000" spc="0" b="1">
                <a:solidFill>
                  <a:srgbClr val="0000FF"/>
                </a:solidFill>
                <a:latin typeface="Times New Roman"/>
                <a:cs typeface="Times New Roman"/>
                <a:hlinkClick r:id="rId10"/>
              </a:rPr>
              <a:t>equ</a:t>
            </a:r>
            <a:r>
              <a:rPr dirty="0" smtClean="0" baseline="-4348" sz="3000" spc="4" b="1">
                <a:solidFill>
                  <a:srgbClr val="0000FF"/>
                </a:solidFill>
                <a:latin typeface="Times New Roman"/>
                <a:cs typeface="Times New Roman"/>
                <a:hlinkClick r:id="rId10"/>
              </a:rPr>
              <a:t>a</a:t>
            </a:r>
            <a:r>
              <a:rPr dirty="0" smtClean="0" baseline="-4348" sz="3000" spc="0" b="1">
                <a:solidFill>
                  <a:srgbClr val="0000FF"/>
                </a:solidFill>
                <a:latin typeface="Times New Roman"/>
                <a:cs typeface="Times New Roman"/>
                <a:hlinkClick r:id="rId10"/>
              </a:rPr>
              <a:t>ls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45307" y="2606802"/>
            <a:ext cx="5173979" cy="5683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7"/>
              </a:spcBef>
            </a:pPr>
            <a:endParaRPr sz="1100"/>
          </a:p>
          <a:p>
            <a:pPr marL="507">
              <a:lnSpc>
                <a:spcPct val="95825"/>
              </a:lnSpc>
            </a:pPr>
            <a:r>
              <a:rPr dirty="0" smtClean="0" sz="2000" spc="0" b="1">
                <a:latin typeface="Times New Roman"/>
                <a:cs typeface="Times New Roman"/>
              </a:rPr>
              <a:t>(char</a:t>
            </a:r>
            <a:r>
              <a:rPr dirty="0" smtClean="0" sz="2000" spc="-9" b="1">
                <a:latin typeface="Times New Roman"/>
                <a:cs typeface="Times New Roman"/>
              </a:rPr>
              <a:t>[</a:t>
            </a:r>
            <a:r>
              <a:rPr dirty="0" smtClean="0" sz="2000" spc="0" b="1">
                <a:latin typeface="Times New Roman"/>
                <a:cs typeface="Times New Roman"/>
              </a:rPr>
              <a:t>]</a:t>
            </a:r>
            <a:r>
              <a:rPr dirty="0" smtClean="0" sz="2000" spc="-3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a,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char</a:t>
            </a:r>
            <a:r>
              <a:rPr dirty="0" smtClean="0" sz="2000" spc="4" b="1">
                <a:latin typeface="Times New Roman"/>
                <a:cs typeface="Times New Roman"/>
              </a:rPr>
              <a:t>[</a:t>
            </a:r>
            <a:r>
              <a:rPr dirty="0" smtClean="0" sz="2000" spc="0" b="1">
                <a:latin typeface="Times New Roman"/>
                <a:cs typeface="Times New Roman"/>
              </a:rPr>
              <a:t>]</a:t>
            </a:r>
            <a:r>
              <a:rPr dirty="0" smtClean="0" sz="2000" spc="-1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a</a:t>
            </a:r>
            <a:r>
              <a:rPr dirty="0" smtClean="0" sz="2000" spc="9" b="1">
                <a:latin typeface="Times New Roman"/>
                <a:cs typeface="Times New Roman"/>
              </a:rPr>
              <a:t>2</a:t>
            </a:r>
            <a:r>
              <a:rPr dirty="0" smtClean="0" sz="2000" spc="0" b="1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51887" y="3023616"/>
            <a:ext cx="693420" cy="1515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289674" y="3175127"/>
            <a:ext cx="2362212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">
              <a:lnSpc>
                <a:spcPct val="95825"/>
              </a:lnSpc>
              <a:spcBef>
                <a:spcPts val="70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st</a:t>
            </a:r>
            <a:r>
              <a:rPr dirty="0" smtClean="0" sz="2000" spc="4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tic</a:t>
            </a:r>
            <a:r>
              <a:rPr dirty="0" smtClean="0" sz="2000" spc="-3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bo</a:t>
            </a:r>
            <a:r>
              <a:rPr dirty="0" smtClean="0" sz="2000" spc="9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l</a:t>
            </a:r>
            <a:r>
              <a:rPr dirty="0" smtClean="0" sz="2000" spc="-9" b="1">
                <a:latin typeface="Times New Roman"/>
                <a:cs typeface="Times New Roman"/>
              </a:rPr>
              <a:t>e</a:t>
            </a:r>
            <a:r>
              <a:rPr dirty="0" smtClean="0" sz="2000" spc="0" b="1">
                <a:latin typeface="Times New Roman"/>
                <a:cs typeface="Times New Roman"/>
              </a:rPr>
              <a:t>an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51887" y="3175127"/>
            <a:ext cx="745285" cy="361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51865">
              <a:lnSpc>
                <a:spcPts val="650"/>
              </a:lnSpc>
              <a:spcBef>
                <a:spcPts val="19"/>
              </a:spcBef>
            </a:pPr>
            <a:endParaRPr sz="650"/>
          </a:p>
          <a:p>
            <a:pPr marL="507">
              <a:lnSpc>
                <a:spcPts val="2175"/>
              </a:lnSpc>
              <a:spcBef>
                <a:spcPts val="108"/>
              </a:spcBef>
            </a:pPr>
            <a:r>
              <a:rPr dirty="0" smtClean="0" baseline="-4348" sz="3000" spc="0" b="1">
                <a:solidFill>
                  <a:srgbClr val="0000FF"/>
                </a:solidFill>
                <a:latin typeface="Times New Roman"/>
                <a:cs typeface="Times New Roman"/>
                <a:hlinkClick r:id="rId9"/>
              </a:rPr>
              <a:t>equals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45307" y="3175127"/>
            <a:ext cx="5173979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9"/>
              </a:spcBef>
            </a:pPr>
            <a:endParaRPr sz="650"/>
          </a:p>
          <a:p>
            <a:pPr marL="507">
              <a:lnSpc>
                <a:spcPct val="95825"/>
              </a:lnSpc>
            </a:pPr>
            <a:r>
              <a:rPr dirty="0" smtClean="0" sz="2000" spc="0" b="1">
                <a:latin typeface="Times New Roman"/>
                <a:cs typeface="Times New Roman"/>
              </a:rPr>
              <a:t>(doub</a:t>
            </a:r>
            <a:r>
              <a:rPr dirty="0" smtClean="0" sz="2000" spc="-9" b="1">
                <a:latin typeface="Times New Roman"/>
                <a:cs typeface="Times New Roman"/>
              </a:rPr>
              <a:t>l</a:t>
            </a:r>
            <a:r>
              <a:rPr dirty="0" smtClean="0" sz="2000" spc="0" b="1">
                <a:latin typeface="Times New Roman"/>
                <a:cs typeface="Times New Roman"/>
              </a:rPr>
              <a:t>e</a:t>
            </a:r>
            <a:r>
              <a:rPr dirty="0" smtClean="0" sz="2000" spc="-9" b="1">
                <a:latin typeface="Times New Roman"/>
                <a:cs typeface="Times New Roman"/>
              </a:rPr>
              <a:t>[</a:t>
            </a:r>
            <a:r>
              <a:rPr dirty="0" smtClean="0" sz="2000" spc="0" b="1">
                <a:latin typeface="Times New Roman"/>
                <a:cs typeface="Times New Roman"/>
              </a:rPr>
              <a:t>]</a:t>
            </a:r>
            <a:r>
              <a:rPr dirty="0" smtClean="0" sz="2000" spc="-3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a,</a:t>
            </a:r>
            <a:r>
              <a:rPr dirty="0" smtClean="0" sz="2000" spc="-1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dou</a:t>
            </a:r>
            <a:r>
              <a:rPr dirty="0" smtClean="0" sz="2000" spc="4" b="1">
                <a:latin typeface="Times New Roman"/>
                <a:cs typeface="Times New Roman"/>
              </a:rPr>
              <a:t>b</a:t>
            </a:r>
            <a:r>
              <a:rPr dirty="0" smtClean="0" sz="2000" spc="0" b="1">
                <a:latin typeface="Times New Roman"/>
                <a:cs typeface="Times New Roman"/>
              </a:rPr>
              <a:t>l</a:t>
            </a:r>
            <a:r>
              <a:rPr dirty="0" smtClean="0" sz="2000" spc="-9" b="1">
                <a:latin typeface="Times New Roman"/>
                <a:cs typeface="Times New Roman"/>
              </a:rPr>
              <a:t>e</a:t>
            </a:r>
            <a:r>
              <a:rPr dirty="0" smtClean="0" sz="2000" spc="0" b="1">
                <a:latin typeface="Times New Roman"/>
                <a:cs typeface="Times New Roman"/>
              </a:rPr>
              <a:t>[]</a:t>
            </a:r>
            <a:r>
              <a:rPr dirty="0" smtClean="0" sz="2000" spc="-19" b="1">
                <a:latin typeface="Times New Roman"/>
                <a:cs typeface="Times New Roman"/>
              </a:rPr>
              <a:t> </a:t>
            </a:r>
            <a:r>
              <a:rPr dirty="0" smtClean="0" sz="2000" spc="4" b="1">
                <a:latin typeface="Times New Roman"/>
                <a:cs typeface="Times New Roman"/>
              </a:rPr>
              <a:t>a2)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51887" y="3536315"/>
            <a:ext cx="693420" cy="960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5"/>
              </a:spcBef>
            </a:pPr>
            <a:endParaRPr sz="750"/>
          </a:p>
        </p:txBody>
      </p:sp>
      <p:sp>
        <p:nvSpPr>
          <p:cNvPr id="21" name="object 21"/>
          <p:cNvSpPr txBox="1"/>
          <p:nvPr/>
        </p:nvSpPr>
        <p:spPr>
          <a:xfrm>
            <a:off x="289674" y="3632327"/>
            <a:ext cx="2362212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">
              <a:lnSpc>
                <a:spcPct val="95825"/>
              </a:lnSpc>
              <a:spcBef>
                <a:spcPts val="70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st</a:t>
            </a:r>
            <a:r>
              <a:rPr dirty="0" smtClean="0" sz="2000" spc="9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tic</a:t>
            </a:r>
            <a:r>
              <a:rPr dirty="0" smtClean="0" sz="2000" spc="-3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b</a:t>
            </a:r>
            <a:r>
              <a:rPr dirty="0" smtClean="0" sz="2000" spc="4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olean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51887" y="3632327"/>
            <a:ext cx="745173" cy="361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51753">
              <a:lnSpc>
                <a:spcPts val="650"/>
              </a:lnSpc>
              <a:spcBef>
                <a:spcPts val="21"/>
              </a:spcBef>
            </a:pPr>
            <a:endParaRPr sz="650"/>
          </a:p>
          <a:p>
            <a:pPr marL="507">
              <a:lnSpc>
                <a:spcPts val="2170"/>
              </a:lnSpc>
              <a:spcBef>
                <a:spcPts val="108"/>
              </a:spcBef>
            </a:pPr>
            <a:r>
              <a:rPr dirty="0" smtClean="0" baseline="-4348" sz="3000" spc="0" b="1">
                <a:solidFill>
                  <a:srgbClr val="0000FF"/>
                </a:solidFill>
                <a:latin typeface="Times New Roman"/>
                <a:cs typeface="Times New Roman"/>
                <a:hlinkClick r:id="rId8"/>
              </a:rPr>
              <a:t>equ</a:t>
            </a:r>
            <a:r>
              <a:rPr dirty="0" smtClean="0" baseline="-4348" sz="3000" spc="4" b="1">
                <a:solidFill>
                  <a:srgbClr val="0000FF"/>
                </a:solidFill>
                <a:latin typeface="Times New Roman"/>
                <a:cs typeface="Times New Roman"/>
                <a:hlinkClick r:id="rId8"/>
              </a:rPr>
              <a:t>a</a:t>
            </a:r>
            <a:r>
              <a:rPr dirty="0" smtClean="0" baseline="-4348" sz="3000" spc="0" b="1">
                <a:solidFill>
                  <a:srgbClr val="0000FF"/>
                </a:solidFill>
                <a:latin typeface="Times New Roman"/>
                <a:cs typeface="Times New Roman"/>
                <a:hlinkClick r:id="rId8"/>
              </a:rPr>
              <a:t>ls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45307" y="3632327"/>
            <a:ext cx="5173979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1"/>
              </a:spcBef>
            </a:pPr>
            <a:endParaRPr sz="650"/>
          </a:p>
          <a:p>
            <a:pPr marL="507">
              <a:lnSpc>
                <a:spcPct val="95825"/>
              </a:lnSpc>
            </a:pPr>
            <a:r>
              <a:rPr dirty="0" smtClean="0" sz="2000" spc="0" b="1">
                <a:latin typeface="Times New Roman"/>
                <a:cs typeface="Times New Roman"/>
              </a:rPr>
              <a:t>(</a:t>
            </a:r>
            <a:r>
              <a:rPr dirty="0" smtClean="0" sz="2000" spc="9" b="1">
                <a:latin typeface="Times New Roman"/>
                <a:cs typeface="Times New Roman"/>
              </a:rPr>
              <a:t>f</a:t>
            </a:r>
            <a:r>
              <a:rPr dirty="0" smtClean="0" sz="2000" spc="-19" b="1">
                <a:latin typeface="Times New Roman"/>
                <a:cs typeface="Times New Roman"/>
              </a:rPr>
              <a:t>l</a:t>
            </a:r>
            <a:r>
              <a:rPr dirty="0" smtClean="0" sz="2000" spc="0" b="1">
                <a:latin typeface="Times New Roman"/>
                <a:cs typeface="Times New Roman"/>
              </a:rPr>
              <a:t>oa</a:t>
            </a:r>
            <a:r>
              <a:rPr dirty="0" smtClean="0" sz="2000" spc="-9" b="1">
                <a:latin typeface="Times New Roman"/>
                <a:cs typeface="Times New Roman"/>
              </a:rPr>
              <a:t>t</a:t>
            </a:r>
            <a:r>
              <a:rPr dirty="0" smtClean="0" sz="2000" spc="-9" b="1">
                <a:latin typeface="Times New Roman"/>
                <a:cs typeface="Times New Roman"/>
              </a:rPr>
              <a:t>[</a:t>
            </a:r>
            <a:r>
              <a:rPr dirty="0" smtClean="0" sz="2000" spc="0" b="1">
                <a:latin typeface="Times New Roman"/>
                <a:cs typeface="Times New Roman"/>
              </a:rPr>
              <a:t>]</a:t>
            </a:r>
            <a:r>
              <a:rPr dirty="0" smtClean="0" sz="2000" spc="-3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a,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flo</a:t>
            </a:r>
            <a:r>
              <a:rPr dirty="0" smtClean="0" sz="2000" spc="9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t[]</a:t>
            </a:r>
            <a:r>
              <a:rPr dirty="0" smtClean="0" sz="2000" spc="-3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a</a:t>
            </a:r>
            <a:r>
              <a:rPr dirty="0" smtClean="0" sz="2000" spc="9" b="1">
                <a:latin typeface="Times New Roman"/>
                <a:cs typeface="Times New Roman"/>
              </a:rPr>
              <a:t>2</a:t>
            </a:r>
            <a:r>
              <a:rPr dirty="0" smtClean="0" sz="2000" spc="0" b="1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51887" y="3993515"/>
            <a:ext cx="693420" cy="96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6"/>
              </a:spcBef>
            </a:pPr>
            <a:endParaRPr sz="750"/>
          </a:p>
        </p:txBody>
      </p:sp>
      <p:sp>
        <p:nvSpPr>
          <p:cNvPr id="17" name="object 17"/>
          <p:cNvSpPr txBox="1"/>
          <p:nvPr/>
        </p:nvSpPr>
        <p:spPr>
          <a:xfrm>
            <a:off x="289674" y="4089527"/>
            <a:ext cx="2362212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">
              <a:lnSpc>
                <a:spcPct val="95825"/>
              </a:lnSpc>
              <a:spcBef>
                <a:spcPts val="70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st</a:t>
            </a:r>
            <a:r>
              <a:rPr dirty="0" smtClean="0" sz="2000" spc="9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tic</a:t>
            </a:r>
            <a:r>
              <a:rPr dirty="0" smtClean="0" sz="2000" spc="-3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b</a:t>
            </a:r>
            <a:r>
              <a:rPr dirty="0" smtClean="0" sz="2000" spc="4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olean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51887" y="4089527"/>
            <a:ext cx="745173" cy="361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51753">
              <a:lnSpc>
                <a:spcPts val="650"/>
              </a:lnSpc>
              <a:spcBef>
                <a:spcPts val="21"/>
              </a:spcBef>
            </a:pPr>
            <a:endParaRPr sz="650"/>
          </a:p>
          <a:p>
            <a:pPr marL="507">
              <a:lnSpc>
                <a:spcPts val="2170"/>
              </a:lnSpc>
              <a:spcBef>
                <a:spcPts val="108"/>
              </a:spcBef>
            </a:pPr>
            <a:r>
              <a:rPr dirty="0" smtClean="0" baseline="-4348" sz="3000" spc="0" b="1">
                <a:solidFill>
                  <a:srgbClr val="0000FF"/>
                </a:solidFill>
                <a:latin typeface="Times New Roman"/>
                <a:cs typeface="Times New Roman"/>
                <a:hlinkClick r:id="rId7"/>
              </a:rPr>
              <a:t>equ</a:t>
            </a:r>
            <a:r>
              <a:rPr dirty="0" smtClean="0" baseline="-4348" sz="3000" spc="4" b="1">
                <a:solidFill>
                  <a:srgbClr val="0000FF"/>
                </a:solidFill>
                <a:latin typeface="Times New Roman"/>
                <a:cs typeface="Times New Roman"/>
                <a:hlinkClick r:id="rId7"/>
              </a:rPr>
              <a:t>a</a:t>
            </a:r>
            <a:r>
              <a:rPr dirty="0" smtClean="0" baseline="-4348" sz="3000" spc="0" b="1">
                <a:solidFill>
                  <a:srgbClr val="0000FF"/>
                </a:solidFill>
                <a:latin typeface="Times New Roman"/>
                <a:cs typeface="Times New Roman"/>
                <a:hlinkClick r:id="rId7"/>
              </a:rPr>
              <a:t>ls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45307" y="4089527"/>
            <a:ext cx="5173979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1"/>
              </a:spcBef>
            </a:pPr>
            <a:endParaRPr sz="650"/>
          </a:p>
          <a:p>
            <a:pPr marL="507">
              <a:lnSpc>
                <a:spcPct val="95825"/>
              </a:lnSpc>
            </a:pPr>
            <a:r>
              <a:rPr dirty="0" smtClean="0" sz="2000" spc="0" b="1">
                <a:latin typeface="Times New Roman"/>
                <a:cs typeface="Times New Roman"/>
              </a:rPr>
              <a:t>(int</a:t>
            </a:r>
            <a:r>
              <a:rPr dirty="0" smtClean="0" sz="2000" spc="-14" b="1">
                <a:latin typeface="Times New Roman"/>
                <a:cs typeface="Times New Roman"/>
              </a:rPr>
              <a:t>[</a:t>
            </a:r>
            <a:r>
              <a:rPr dirty="0" smtClean="0" sz="2000" spc="0" b="1">
                <a:latin typeface="Times New Roman"/>
                <a:cs typeface="Times New Roman"/>
              </a:rPr>
              <a:t>]</a:t>
            </a:r>
            <a:r>
              <a:rPr dirty="0" smtClean="0" sz="2000" spc="-3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a,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int[]</a:t>
            </a:r>
            <a:r>
              <a:rPr dirty="0" smtClean="0" sz="2000" spc="-14" b="1">
                <a:latin typeface="Times New Roman"/>
                <a:cs typeface="Times New Roman"/>
              </a:rPr>
              <a:t> </a:t>
            </a:r>
            <a:r>
              <a:rPr dirty="0" smtClean="0" sz="2000" spc="4" b="1">
                <a:latin typeface="Times New Roman"/>
                <a:cs typeface="Times New Roman"/>
              </a:rPr>
              <a:t>a2)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51887" y="4450715"/>
            <a:ext cx="693420" cy="96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6"/>
              </a:spcBef>
            </a:pPr>
            <a:endParaRPr sz="750"/>
          </a:p>
        </p:txBody>
      </p:sp>
      <p:sp>
        <p:nvSpPr>
          <p:cNvPr id="13" name="object 13"/>
          <p:cNvSpPr txBox="1"/>
          <p:nvPr/>
        </p:nvSpPr>
        <p:spPr>
          <a:xfrm>
            <a:off x="289674" y="4546727"/>
            <a:ext cx="2362212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">
              <a:lnSpc>
                <a:spcPct val="95825"/>
              </a:lnSpc>
              <a:spcBef>
                <a:spcPts val="70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st</a:t>
            </a:r>
            <a:r>
              <a:rPr dirty="0" smtClean="0" sz="2000" spc="9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tic</a:t>
            </a:r>
            <a:r>
              <a:rPr dirty="0" smtClean="0" sz="2000" spc="-3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b</a:t>
            </a:r>
            <a:r>
              <a:rPr dirty="0" smtClean="0" sz="2000" spc="4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olean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51887" y="4546727"/>
            <a:ext cx="745285" cy="361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51865">
              <a:lnSpc>
                <a:spcPts val="650"/>
              </a:lnSpc>
              <a:spcBef>
                <a:spcPts val="21"/>
              </a:spcBef>
            </a:pPr>
            <a:endParaRPr sz="650"/>
          </a:p>
          <a:p>
            <a:pPr marL="507">
              <a:lnSpc>
                <a:spcPts val="2170"/>
              </a:lnSpc>
              <a:spcBef>
                <a:spcPts val="108"/>
              </a:spcBef>
            </a:pPr>
            <a:r>
              <a:rPr dirty="0" smtClean="0" baseline="-4348" sz="3000" spc="0" b="1">
                <a:solidFill>
                  <a:srgbClr val="0000FF"/>
                </a:solidFill>
                <a:latin typeface="Times New Roman"/>
                <a:cs typeface="Times New Roman"/>
                <a:hlinkClick r:id="rId6"/>
              </a:rPr>
              <a:t>equals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45307" y="4546727"/>
            <a:ext cx="5173979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1"/>
              </a:spcBef>
            </a:pPr>
            <a:endParaRPr sz="650"/>
          </a:p>
          <a:p>
            <a:pPr marL="507">
              <a:lnSpc>
                <a:spcPct val="95825"/>
              </a:lnSpc>
            </a:pPr>
            <a:r>
              <a:rPr dirty="0" smtClean="0" sz="2000" spc="0" b="1">
                <a:latin typeface="Times New Roman"/>
                <a:cs typeface="Times New Roman"/>
              </a:rPr>
              <a:t>(l</a:t>
            </a:r>
            <a:r>
              <a:rPr dirty="0" smtClean="0" sz="2000" spc="-9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ng[]</a:t>
            </a:r>
            <a:r>
              <a:rPr dirty="0" smtClean="0" sz="2000" spc="-3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a,</a:t>
            </a:r>
            <a:r>
              <a:rPr dirty="0" smtClean="0" sz="2000" spc="-1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long</a:t>
            </a:r>
            <a:r>
              <a:rPr dirty="0" smtClean="0" sz="2000" spc="4" b="1">
                <a:latin typeface="Times New Roman"/>
                <a:cs typeface="Times New Roman"/>
              </a:rPr>
              <a:t>[</a:t>
            </a:r>
            <a:r>
              <a:rPr dirty="0" smtClean="0" sz="2000" spc="0" b="1">
                <a:latin typeface="Times New Roman"/>
                <a:cs typeface="Times New Roman"/>
              </a:rPr>
              <a:t>]</a:t>
            </a:r>
            <a:r>
              <a:rPr dirty="0" smtClean="0" sz="2000" spc="-19" b="1">
                <a:latin typeface="Times New Roman"/>
                <a:cs typeface="Times New Roman"/>
              </a:rPr>
              <a:t> </a:t>
            </a:r>
            <a:r>
              <a:rPr dirty="0" smtClean="0" sz="2000" spc="4" b="1">
                <a:latin typeface="Times New Roman"/>
                <a:cs typeface="Times New Roman"/>
              </a:rPr>
              <a:t>a2)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1887" y="4907915"/>
            <a:ext cx="693420" cy="96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6"/>
              </a:spcBef>
            </a:pPr>
            <a:endParaRPr sz="750"/>
          </a:p>
        </p:txBody>
      </p:sp>
      <p:sp>
        <p:nvSpPr>
          <p:cNvPr id="9" name="object 9"/>
          <p:cNvSpPr txBox="1"/>
          <p:nvPr/>
        </p:nvSpPr>
        <p:spPr>
          <a:xfrm>
            <a:off x="289674" y="5003927"/>
            <a:ext cx="2362212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">
              <a:lnSpc>
                <a:spcPct val="95825"/>
              </a:lnSpc>
              <a:spcBef>
                <a:spcPts val="70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st</a:t>
            </a:r>
            <a:r>
              <a:rPr dirty="0" smtClean="0" sz="2000" spc="9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tic</a:t>
            </a:r>
            <a:r>
              <a:rPr dirty="0" smtClean="0" sz="2000" spc="-3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b</a:t>
            </a:r>
            <a:r>
              <a:rPr dirty="0" smtClean="0" sz="2000" spc="4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olean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51887" y="5003927"/>
            <a:ext cx="745173" cy="361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51753">
              <a:lnSpc>
                <a:spcPts val="650"/>
              </a:lnSpc>
              <a:spcBef>
                <a:spcPts val="23"/>
              </a:spcBef>
            </a:pPr>
            <a:endParaRPr sz="650"/>
          </a:p>
          <a:p>
            <a:pPr marL="507">
              <a:lnSpc>
                <a:spcPts val="2170"/>
              </a:lnSpc>
              <a:spcBef>
                <a:spcPts val="108"/>
              </a:spcBef>
            </a:pPr>
            <a:r>
              <a:rPr dirty="0" smtClean="0" baseline="-4348" sz="3000" spc="0" b="1">
                <a:solidFill>
                  <a:srgbClr val="0000FF"/>
                </a:solidFill>
                <a:latin typeface="Times New Roman"/>
                <a:cs typeface="Times New Roman"/>
                <a:hlinkClick r:id="rId5"/>
              </a:rPr>
              <a:t>equ</a:t>
            </a:r>
            <a:r>
              <a:rPr dirty="0" smtClean="0" baseline="-4348" sz="3000" spc="4" b="1">
                <a:solidFill>
                  <a:srgbClr val="0000FF"/>
                </a:solidFill>
                <a:latin typeface="Times New Roman"/>
                <a:cs typeface="Times New Roman"/>
                <a:hlinkClick r:id="rId5"/>
              </a:rPr>
              <a:t>a</a:t>
            </a:r>
            <a:r>
              <a:rPr dirty="0" smtClean="0" baseline="-4348" sz="3000" spc="0" b="1">
                <a:solidFill>
                  <a:srgbClr val="0000FF"/>
                </a:solidFill>
                <a:latin typeface="Times New Roman"/>
                <a:cs typeface="Times New Roman"/>
                <a:hlinkClick r:id="rId5"/>
              </a:rPr>
              <a:t>ls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5307" y="5003927"/>
            <a:ext cx="5173979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3"/>
              </a:spcBef>
            </a:pPr>
            <a:endParaRPr sz="650"/>
          </a:p>
          <a:p>
            <a:pPr marL="507">
              <a:lnSpc>
                <a:spcPct val="95825"/>
              </a:lnSpc>
            </a:pPr>
            <a:r>
              <a:rPr dirty="0" smtClean="0" sz="2000" spc="4" b="1">
                <a:latin typeface="Times New Roman"/>
                <a:cs typeface="Times New Roman"/>
              </a:rPr>
              <a:t>(</a:t>
            </a:r>
            <a:r>
              <a:rPr dirty="0" smtClean="0" sz="2000" spc="-9" b="1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O</a:t>
            </a:r>
            <a:r>
              <a:rPr dirty="0" smtClean="0" sz="2000" spc="0" b="1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bj</a:t>
            </a:r>
            <a:r>
              <a:rPr dirty="0" smtClean="0" sz="2000" spc="-9" b="1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e</a:t>
            </a:r>
            <a:r>
              <a:rPr dirty="0" smtClean="0" sz="2000" spc="0" b="1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c</a:t>
            </a:r>
            <a:r>
              <a:rPr dirty="0" smtClean="0" sz="2000" spc="4" b="1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dirty="0" smtClean="0" sz="2000" spc="-4" b="1">
                <a:latin typeface="Times New Roman"/>
                <a:cs typeface="Times New Roman"/>
                <a:hlinkClick r:id="rId3"/>
              </a:rPr>
              <a:t>[</a:t>
            </a:r>
            <a:r>
              <a:rPr dirty="0" smtClean="0" sz="2000" spc="0" b="1">
                <a:latin typeface="Times New Roman"/>
                <a:cs typeface="Times New Roman"/>
              </a:rPr>
              <a:t>]</a:t>
            </a:r>
            <a:r>
              <a:rPr dirty="0" smtClean="0" sz="2000" spc="-3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a,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0" b="1" u="heavy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Ob</a:t>
            </a:r>
            <a:r>
              <a:rPr dirty="0" smtClean="0" sz="2000" spc="4" b="1" u="heavy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j</a:t>
            </a:r>
            <a:r>
              <a:rPr dirty="0" smtClean="0" sz="2000" spc="0" b="1" u="heavy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ect</a:t>
            </a:r>
            <a:r>
              <a:rPr dirty="0" smtClean="0" sz="2000" spc="4" b="1">
                <a:latin typeface="Times New Roman"/>
                <a:cs typeface="Times New Roman"/>
                <a:hlinkClick r:id="rId4"/>
              </a:rPr>
              <a:t>[</a:t>
            </a:r>
            <a:r>
              <a:rPr dirty="0" smtClean="0" sz="2000" spc="0" b="1">
                <a:latin typeface="Times New Roman"/>
                <a:cs typeface="Times New Roman"/>
              </a:rPr>
              <a:t>]</a:t>
            </a:r>
            <a:r>
              <a:rPr dirty="0" smtClean="0" sz="2000" spc="-3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a</a:t>
            </a:r>
            <a:r>
              <a:rPr dirty="0" smtClean="0" sz="2000" spc="9" b="1">
                <a:latin typeface="Times New Roman"/>
                <a:cs typeface="Times New Roman"/>
              </a:rPr>
              <a:t>2</a:t>
            </a:r>
            <a:r>
              <a:rPr dirty="0" smtClean="0" sz="2000" spc="0" b="1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51887" y="5365115"/>
            <a:ext cx="693420" cy="96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6"/>
              </a:spcBef>
            </a:pPr>
            <a:endParaRPr sz="750"/>
          </a:p>
        </p:txBody>
      </p:sp>
      <p:sp>
        <p:nvSpPr>
          <p:cNvPr id="5" name="object 5"/>
          <p:cNvSpPr txBox="1"/>
          <p:nvPr/>
        </p:nvSpPr>
        <p:spPr>
          <a:xfrm>
            <a:off x="289674" y="5461127"/>
            <a:ext cx="2362212" cy="457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">
              <a:lnSpc>
                <a:spcPct val="95825"/>
              </a:lnSpc>
              <a:spcBef>
                <a:spcPts val="75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st</a:t>
            </a:r>
            <a:r>
              <a:rPr dirty="0" smtClean="0" sz="2000" spc="9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tic</a:t>
            </a:r>
            <a:r>
              <a:rPr dirty="0" smtClean="0" sz="2000" spc="-3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b</a:t>
            </a:r>
            <a:r>
              <a:rPr dirty="0" smtClean="0" sz="2000" spc="4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olean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1887" y="5461127"/>
            <a:ext cx="745173" cy="3612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51753">
              <a:lnSpc>
                <a:spcPts val="650"/>
              </a:lnSpc>
              <a:spcBef>
                <a:spcPts val="24"/>
              </a:spcBef>
            </a:pPr>
            <a:endParaRPr sz="650"/>
          </a:p>
          <a:p>
            <a:pPr marL="507">
              <a:lnSpc>
                <a:spcPts val="2170"/>
              </a:lnSpc>
              <a:spcBef>
                <a:spcPts val="108"/>
              </a:spcBef>
            </a:pPr>
            <a:r>
              <a:rPr dirty="0" smtClean="0" baseline="-4348" sz="3000" spc="0" b="1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equ</a:t>
            </a:r>
            <a:r>
              <a:rPr dirty="0" smtClean="0" baseline="-4348" sz="3000" spc="4" b="1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a</a:t>
            </a:r>
            <a:r>
              <a:rPr dirty="0" smtClean="0" baseline="-4348" sz="3000" spc="0" b="1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ls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45307" y="5461127"/>
            <a:ext cx="5173979" cy="457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4"/>
              </a:spcBef>
            </a:pPr>
            <a:endParaRPr sz="650"/>
          </a:p>
          <a:p>
            <a:pPr marL="507">
              <a:lnSpc>
                <a:spcPct val="95825"/>
              </a:lnSpc>
            </a:pPr>
            <a:r>
              <a:rPr dirty="0" smtClean="0" sz="2000" spc="0" b="1">
                <a:latin typeface="Times New Roman"/>
                <a:cs typeface="Times New Roman"/>
              </a:rPr>
              <a:t>(s</a:t>
            </a:r>
            <a:r>
              <a:rPr dirty="0" smtClean="0" sz="2000" spc="4" b="1">
                <a:latin typeface="Times New Roman"/>
                <a:cs typeface="Times New Roman"/>
              </a:rPr>
              <a:t>h</a:t>
            </a:r>
            <a:r>
              <a:rPr dirty="0" smtClean="0" sz="2000" spc="0" b="1">
                <a:latin typeface="Times New Roman"/>
                <a:cs typeface="Times New Roman"/>
              </a:rPr>
              <a:t>o</a:t>
            </a:r>
            <a:r>
              <a:rPr dirty="0" smtClean="0" sz="2000" spc="-9" b="1">
                <a:latin typeface="Times New Roman"/>
                <a:cs typeface="Times New Roman"/>
              </a:rPr>
              <a:t>r</a:t>
            </a:r>
            <a:r>
              <a:rPr dirty="0" smtClean="0" sz="2000" spc="-9" b="1">
                <a:latin typeface="Times New Roman"/>
                <a:cs typeface="Times New Roman"/>
              </a:rPr>
              <a:t>t</a:t>
            </a:r>
            <a:r>
              <a:rPr dirty="0" smtClean="0" sz="2000" spc="-9" b="1">
                <a:latin typeface="Times New Roman"/>
                <a:cs typeface="Times New Roman"/>
              </a:rPr>
              <a:t>[</a:t>
            </a:r>
            <a:r>
              <a:rPr dirty="0" smtClean="0" sz="2000" spc="0" b="1">
                <a:latin typeface="Times New Roman"/>
                <a:cs typeface="Times New Roman"/>
              </a:rPr>
              <a:t>]</a:t>
            </a:r>
            <a:r>
              <a:rPr dirty="0" smtClean="0" sz="2000" spc="-34" b="1">
                <a:latin typeface="Times New Roman"/>
                <a:cs typeface="Times New Roman"/>
              </a:rPr>
              <a:t> </a:t>
            </a:r>
            <a:r>
              <a:rPr dirty="0" smtClean="0" sz="2000" spc="4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,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sh</a:t>
            </a:r>
            <a:r>
              <a:rPr dirty="0" smtClean="0" sz="2000" spc="9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r</a:t>
            </a:r>
            <a:r>
              <a:rPr dirty="0" smtClean="0" sz="2000" spc="4" b="1">
                <a:latin typeface="Times New Roman"/>
                <a:cs typeface="Times New Roman"/>
              </a:rPr>
              <a:t>t</a:t>
            </a:r>
            <a:r>
              <a:rPr dirty="0" smtClean="0" sz="2000" spc="4" b="1">
                <a:latin typeface="Times New Roman"/>
                <a:cs typeface="Times New Roman"/>
              </a:rPr>
              <a:t>[</a:t>
            </a:r>
            <a:r>
              <a:rPr dirty="0" smtClean="0" sz="2000" spc="0" b="1">
                <a:latin typeface="Times New Roman"/>
                <a:cs typeface="Times New Roman"/>
              </a:rPr>
              <a:t>]</a:t>
            </a:r>
            <a:r>
              <a:rPr dirty="0" smtClean="0" sz="2000" spc="-50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a</a:t>
            </a:r>
            <a:r>
              <a:rPr dirty="0" smtClean="0" sz="2000" spc="9" b="1">
                <a:latin typeface="Times New Roman"/>
                <a:cs typeface="Times New Roman"/>
              </a:rPr>
              <a:t>2</a:t>
            </a:r>
            <a:r>
              <a:rPr dirty="0" smtClean="0" sz="2000" spc="0" b="1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651887" y="5822340"/>
            <a:ext cx="693420" cy="96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6"/>
              </a:spcBef>
            </a:pPr>
            <a:endParaRPr sz="7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bject 5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372487" y="1912112"/>
            <a:ext cx="0" cy="4398606"/>
          </a:xfrm>
          <a:custGeom>
            <a:avLst/>
            <a:gdLst/>
            <a:ahLst/>
            <a:cxnLst/>
            <a:rect l="l" t="t" r="r" b="b"/>
            <a:pathLst>
              <a:path w="0" h="4398606">
                <a:moveTo>
                  <a:pt x="0" y="0"/>
                </a:moveTo>
                <a:lnTo>
                  <a:pt x="0" y="43986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62788" y="2282571"/>
            <a:ext cx="8239125" cy="0"/>
          </a:xfrm>
          <a:custGeom>
            <a:avLst/>
            <a:gdLst/>
            <a:ahLst/>
            <a:cxnLst/>
            <a:rect l="l" t="t" r="r" b="b"/>
            <a:pathLst>
              <a:path w="8239125" h="0">
                <a:moveTo>
                  <a:pt x="0" y="0"/>
                </a:moveTo>
                <a:lnTo>
                  <a:pt x="82391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62788" y="3014091"/>
            <a:ext cx="8239125" cy="0"/>
          </a:xfrm>
          <a:custGeom>
            <a:avLst/>
            <a:gdLst/>
            <a:ahLst/>
            <a:cxnLst/>
            <a:rect l="l" t="t" r="r" b="b"/>
            <a:pathLst>
              <a:path w="8239125" h="0">
                <a:moveTo>
                  <a:pt x="0" y="0"/>
                </a:moveTo>
                <a:lnTo>
                  <a:pt x="82391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62788" y="3379851"/>
            <a:ext cx="8239125" cy="0"/>
          </a:xfrm>
          <a:custGeom>
            <a:avLst/>
            <a:gdLst/>
            <a:ahLst/>
            <a:cxnLst/>
            <a:rect l="l" t="t" r="r" b="b"/>
            <a:pathLst>
              <a:path w="8239125" h="0">
                <a:moveTo>
                  <a:pt x="0" y="0"/>
                </a:moveTo>
                <a:lnTo>
                  <a:pt x="82391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62788" y="3745611"/>
            <a:ext cx="8239125" cy="0"/>
          </a:xfrm>
          <a:custGeom>
            <a:avLst/>
            <a:gdLst/>
            <a:ahLst/>
            <a:cxnLst/>
            <a:rect l="l" t="t" r="r" b="b"/>
            <a:pathLst>
              <a:path w="8239125" h="0">
                <a:moveTo>
                  <a:pt x="0" y="0"/>
                </a:moveTo>
                <a:lnTo>
                  <a:pt x="82391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462788" y="4111371"/>
            <a:ext cx="8239125" cy="0"/>
          </a:xfrm>
          <a:custGeom>
            <a:avLst/>
            <a:gdLst/>
            <a:ahLst/>
            <a:cxnLst/>
            <a:rect l="l" t="t" r="r" b="b"/>
            <a:pathLst>
              <a:path w="8239125" h="0">
                <a:moveTo>
                  <a:pt x="0" y="0"/>
                </a:moveTo>
                <a:lnTo>
                  <a:pt x="82391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62788" y="4842891"/>
            <a:ext cx="8239125" cy="0"/>
          </a:xfrm>
          <a:custGeom>
            <a:avLst/>
            <a:gdLst/>
            <a:ahLst/>
            <a:cxnLst/>
            <a:rect l="l" t="t" r="r" b="b"/>
            <a:pathLst>
              <a:path w="8239125" h="0">
                <a:moveTo>
                  <a:pt x="0" y="0"/>
                </a:moveTo>
                <a:lnTo>
                  <a:pt x="82391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62788" y="5208651"/>
            <a:ext cx="8239125" cy="0"/>
          </a:xfrm>
          <a:custGeom>
            <a:avLst/>
            <a:gdLst/>
            <a:ahLst/>
            <a:cxnLst/>
            <a:rect l="l" t="t" r="r" b="b"/>
            <a:pathLst>
              <a:path w="8239125" h="0">
                <a:moveTo>
                  <a:pt x="0" y="0"/>
                </a:moveTo>
                <a:lnTo>
                  <a:pt x="82391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62788" y="5940196"/>
            <a:ext cx="8239125" cy="0"/>
          </a:xfrm>
          <a:custGeom>
            <a:avLst/>
            <a:gdLst/>
            <a:ahLst/>
            <a:cxnLst/>
            <a:rect l="l" t="t" r="r" b="b"/>
            <a:pathLst>
              <a:path w="8239125" h="0">
                <a:moveTo>
                  <a:pt x="0" y="0"/>
                </a:moveTo>
                <a:lnTo>
                  <a:pt x="82391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67537" y="1912112"/>
            <a:ext cx="0" cy="4398606"/>
          </a:xfrm>
          <a:custGeom>
            <a:avLst/>
            <a:gdLst/>
            <a:ahLst/>
            <a:cxnLst/>
            <a:rect l="l" t="t" r="r" b="b"/>
            <a:pathLst>
              <a:path w="0" h="4398606">
                <a:moveTo>
                  <a:pt x="0" y="0"/>
                </a:moveTo>
                <a:lnTo>
                  <a:pt x="0" y="43986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8697087" y="1912112"/>
            <a:ext cx="0" cy="4398606"/>
          </a:xfrm>
          <a:custGeom>
            <a:avLst/>
            <a:gdLst/>
            <a:ahLst/>
            <a:cxnLst/>
            <a:rect l="l" t="t" r="r" b="b"/>
            <a:pathLst>
              <a:path w="0" h="4398606">
                <a:moveTo>
                  <a:pt x="0" y="0"/>
                </a:moveTo>
                <a:lnTo>
                  <a:pt x="0" y="43986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462788" y="1916811"/>
            <a:ext cx="8239125" cy="0"/>
          </a:xfrm>
          <a:custGeom>
            <a:avLst/>
            <a:gdLst/>
            <a:ahLst/>
            <a:cxnLst/>
            <a:rect l="l" t="t" r="r" b="b"/>
            <a:pathLst>
              <a:path w="8239125" h="0">
                <a:moveTo>
                  <a:pt x="0" y="0"/>
                </a:moveTo>
                <a:lnTo>
                  <a:pt x="82391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462788" y="6305956"/>
            <a:ext cx="8239125" cy="0"/>
          </a:xfrm>
          <a:custGeom>
            <a:avLst/>
            <a:gdLst/>
            <a:ahLst/>
            <a:cxnLst/>
            <a:rect l="l" t="t" r="r" b="b"/>
            <a:pathLst>
              <a:path w="8239125" h="0">
                <a:moveTo>
                  <a:pt x="0" y="0"/>
                </a:moveTo>
                <a:lnTo>
                  <a:pt x="82391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372487" y="2258949"/>
            <a:ext cx="358139" cy="0"/>
          </a:xfrm>
          <a:custGeom>
            <a:avLst/>
            <a:gdLst/>
            <a:ahLst/>
            <a:cxnLst/>
            <a:rect l="l" t="t" r="r" b="b"/>
            <a:pathLst>
              <a:path w="358139" h="0">
                <a:moveTo>
                  <a:pt x="0" y="0"/>
                </a:moveTo>
                <a:lnTo>
                  <a:pt x="358139" y="0"/>
                </a:lnTo>
              </a:path>
            </a:pathLst>
          </a:custGeom>
          <a:ln w="3022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2372487" y="2624709"/>
            <a:ext cx="358139" cy="0"/>
          </a:xfrm>
          <a:custGeom>
            <a:avLst/>
            <a:gdLst/>
            <a:ahLst/>
            <a:cxnLst/>
            <a:rect l="l" t="t" r="r" b="b"/>
            <a:pathLst>
              <a:path w="358139" h="0">
                <a:moveTo>
                  <a:pt x="0" y="0"/>
                </a:moveTo>
                <a:lnTo>
                  <a:pt x="358139" y="0"/>
                </a:lnTo>
              </a:path>
            </a:pathLst>
          </a:custGeom>
          <a:ln w="3022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2372487" y="3356229"/>
            <a:ext cx="358139" cy="0"/>
          </a:xfrm>
          <a:custGeom>
            <a:avLst/>
            <a:gdLst/>
            <a:ahLst/>
            <a:cxnLst/>
            <a:rect l="l" t="t" r="r" b="b"/>
            <a:pathLst>
              <a:path w="358139" h="0">
                <a:moveTo>
                  <a:pt x="0" y="0"/>
                </a:moveTo>
                <a:lnTo>
                  <a:pt x="358139" y="0"/>
                </a:lnTo>
              </a:path>
            </a:pathLst>
          </a:custGeom>
          <a:ln w="3022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2372487" y="3721989"/>
            <a:ext cx="358139" cy="0"/>
          </a:xfrm>
          <a:custGeom>
            <a:avLst/>
            <a:gdLst/>
            <a:ahLst/>
            <a:cxnLst/>
            <a:rect l="l" t="t" r="r" b="b"/>
            <a:pathLst>
              <a:path w="358139" h="0">
                <a:moveTo>
                  <a:pt x="0" y="0"/>
                </a:moveTo>
                <a:lnTo>
                  <a:pt x="358139" y="0"/>
                </a:lnTo>
              </a:path>
            </a:pathLst>
          </a:custGeom>
          <a:ln w="302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2372487" y="4087749"/>
            <a:ext cx="358139" cy="0"/>
          </a:xfrm>
          <a:custGeom>
            <a:avLst/>
            <a:gdLst/>
            <a:ahLst/>
            <a:cxnLst/>
            <a:rect l="l" t="t" r="r" b="b"/>
            <a:pathLst>
              <a:path w="358139" h="0">
                <a:moveTo>
                  <a:pt x="0" y="0"/>
                </a:moveTo>
                <a:lnTo>
                  <a:pt x="358139" y="0"/>
                </a:lnTo>
              </a:path>
            </a:pathLst>
          </a:custGeom>
          <a:ln w="302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2372487" y="4453509"/>
            <a:ext cx="358139" cy="0"/>
          </a:xfrm>
          <a:custGeom>
            <a:avLst/>
            <a:gdLst/>
            <a:ahLst/>
            <a:cxnLst/>
            <a:rect l="l" t="t" r="r" b="b"/>
            <a:pathLst>
              <a:path w="358139" h="0">
                <a:moveTo>
                  <a:pt x="0" y="0"/>
                </a:moveTo>
                <a:lnTo>
                  <a:pt x="358139" y="0"/>
                </a:lnTo>
              </a:path>
            </a:pathLst>
          </a:custGeom>
          <a:ln w="302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2372487" y="5185029"/>
            <a:ext cx="358139" cy="0"/>
          </a:xfrm>
          <a:custGeom>
            <a:avLst/>
            <a:gdLst/>
            <a:ahLst/>
            <a:cxnLst/>
            <a:rect l="l" t="t" r="r" b="b"/>
            <a:pathLst>
              <a:path w="358139" h="0">
                <a:moveTo>
                  <a:pt x="0" y="0"/>
                </a:moveTo>
                <a:lnTo>
                  <a:pt x="358139" y="0"/>
                </a:lnTo>
              </a:path>
            </a:pathLst>
          </a:custGeom>
          <a:ln w="302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2372487" y="5550789"/>
            <a:ext cx="358139" cy="0"/>
          </a:xfrm>
          <a:custGeom>
            <a:avLst/>
            <a:gdLst/>
            <a:ahLst/>
            <a:cxnLst/>
            <a:rect l="l" t="t" r="r" b="b"/>
            <a:pathLst>
              <a:path w="358139" h="0">
                <a:moveTo>
                  <a:pt x="0" y="0"/>
                </a:moveTo>
                <a:lnTo>
                  <a:pt x="358139" y="0"/>
                </a:lnTo>
              </a:path>
            </a:pathLst>
          </a:custGeom>
          <a:ln w="302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2372487" y="6282334"/>
            <a:ext cx="358139" cy="0"/>
          </a:xfrm>
          <a:custGeom>
            <a:avLst/>
            <a:gdLst/>
            <a:ahLst/>
            <a:cxnLst/>
            <a:rect l="l" t="t" r="r" b="b"/>
            <a:pathLst>
              <a:path w="358139" h="0">
                <a:moveTo>
                  <a:pt x="0" y="0"/>
                </a:moveTo>
                <a:lnTo>
                  <a:pt x="358139" y="0"/>
                </a:lnTo>
              </a:path>
            </a:pathLst>
          </a:custGeom>
          <a:ln w="302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83540" y="236845"/>
            <a:ext cx="2743605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0" b="1">
                <a:latin typeface="Arial"/>
                <a:cs typeface="Arial"/>
              </a:rPr>
              <a:t>A</a:t>
            </a:r>
            <a:r>
              <a:rPr dirty="0" smtClean="0" sz="3600" spc="-154" b="1">
                <a:latin typeface="Arial"/>
                <a:cs typeface="Arial"/>
              </a:rPr>
              <a:t>rray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ass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4" b="1">
                <a:latin typeface="Arial"/>
                <a:cs typeface="Arial"/>
              </a:rPr>
              <a:t>Met</a:t>
            </a:r>
            <a:r>
              <a:rPr dirty="0" smtClean="0" sz="3600" spc="-159" b="1">
                <a:latin typeface="Arial"/>
                <a:cs typeface="Arial"/>
              </a:rPr>
              <a:t>hod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4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….</a:t>
            </a:r>
            <a:endParaRPr sz="3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14386" y="236845"/>
            <a:ext cx="2042538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po</a:t>
            </a:r>
            <a:r>
              <a:rPr dirty="0" smtClean="0" sz="3600" spc="-154" b="1">
                <a:latin typeface="Arial"/>
                <a:cs typeface="Arial"/>
              </a:rPr>
              <a:t>rta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33469" y="1496218"/>
            <a:ext cx="56062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fil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7537" y="1916811"/>
            <a:ext cx="1904949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">
              <a:lnSpc>
                <a:spcPct val="95825"/>
              </a:lnSpc>
              <a:spcBef>
                <a:spcPts val="75"/>
              </a:spcBef>
            </a:pPr>
            <a:r>
              <a:rPr dirty="0" smtClean="0" sz="2400" spc="0" b="1">
                <a:latin typeface="Times New Roman"/>
                <a:cs typeface="Times New Roman"/>
              </a:rPr>
              <a:t>s</a:t>
            </a:r>
            <a:r>
              <a:rPr dirty="0" smtClean="0" sz="2400" spc="4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at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c</a:t>
            </a:r>
            <a:r>
              <a:rPr dirty="0" smtClean="0" sz="2400" spc="-1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void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72487" y="1916811"/>
            <a:ext cx="6324599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1">
              <a:lnSpc>
                <a:spcPct val="95825"/>
              </a:lnSpc>
              <a:spcBef>
                <a:spcPts val="75"/>
              </a:spcBef>
            </a:pPr>
            <a:r>
              <a:rPr dirty="0" smtClean="0" sz="2400" spc="4" b="1">
                <a:solidFill>
                  <a:srgbClr val="0000FF"/>
                </a:solidFill>
                <a:latin typeface="Times New Roman"/>
                <a:cs typeface="Times New Roman"/>
                <a:hlinkClick r:id="rId10"/>
              </a:rPr>
              <a:t>fill</a:t>
            </a:r>
            <a:r>
              <a:rPr dirty="0" smtClean="0" sz="2400" spc="0" b="1">
                <a:latin typeface="Times New Roman"/>
                <a:cs typeface="Times New Roman"/>
                <a:hlinkClick r:id="rId10"/>
              </a:rPr>
              <a:t>(boo</a:t>
            </a:r>
            <a:r>
              <a:rPr dirty="0" smtClean="0" sz="2400" spc="4" b="1">
                <a:latin typeface="Times New Roman"/>
                <a:cs typeface="Times New Roman"/>
              </a:rPr>
              <a:t>l</a:t>
            </a:r>
            <a:r>
              <a:rPr dirty="0" smtClean="0" sz="2400" spc="-9" b="1">
                <a:latin typeface="Times New Roman"/>
                <a:cs typeface="Times New Roman"/>
              </a:rPr>
              <a:t>e</a:t>
            </a:r>
            <a:r>
              <a:rPr dirty="0" smtClean="0" sz="2400" spc="0" b="1">
                <a:latin typeface="Times New Roman"/>
                <a:cs typeface="Times New Roman"/>
              </a:rPr>
              <a:t>an[]</a:t>
            </a:r>
            <a:r>
              <a:rPr dirty="0" smtClean="0" sz="2400" spc="-25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a,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boolean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val)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7537" y="2282571"/>
            <a:ext cx="1904949" cy="731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">
              <a:lnSpc>
                <a:spcPct val="95825"/>
              </a:lnSpc>
              <a:spcBef>
                <a:spcPts val="80"/>
              </a:spcBef>
            </a:pPr>
            <a:r>
              <a:rPr dirty="0" smtClean="0" sz="2400" spc="0" b="1">
                <a:latin typeface="Times New Roman"/>
                <a:cs typeface="Times New Roman"/>
              </a:rPr>
              <a:t>s</a:t>
            </a:r>
            <a:r>
              <a:rPr dirty="0" smtClean="0" sz="2400" spc="4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at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c</a:t>
            </a:r>
            <a:r>
              <a:rPr dirty="0" smtClean="0" sz="2400" spc="-1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void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72487" y="2282571"/>
            <a:ext cx="416940" cy="3421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1">
              <a:lnSpc>
                <a:spcPts val="2615"/>
              </a:lnSpc>
              <a:spcBef>
                <a:spcPts val="210"/>
              </a:spcBef>
            </a:pPr>
            <a:r>
              <a:rPr dirty="0" smtClean="0" baseline="-3623" sz="3600" spc="4" b="1">
                <a:solidFill>
                  <a:srgbClr val="0000FF"/>
                </a:solidFill>
                <a:latin typeface="Times New Roman"/>
                <a:cs typeface="Times New Roman"/>
                <a:hlinkClick r:id="rId9"/>
              </a:rPr>
              <a:t>fill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30627" y="2282571"/>
            <a:ext cx="5966459" cy="731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740414" indent="15239">
              <a:lnSpc>
                <a:spcPct val="100041"/>
              </a:lnSpc>
              <a:spcBef>
                <a:spcPts val="80"/>
              </a:spcBef>
            </a:pPr>
            <a:r>
              <a:rPr dirty="0" smtClean="0" sz="2400" spc="0" b="1">
                <a:latin typeface="Times New Roman"/>
                <a:cs typeface="Times New Roman"/>
              </a:rPr>
              <a:t>(boo</a:t>
            </a:r>
            <a:r>
              <a:rPr dirty="0" smtClean="0" sz="2400" spc="4" b="1">
                <a:latin typeface="Times New Roman"/>
                <a:cs typeface="Times New Roman"/>
              </a:rPr>
              <a:t>l</a:t>
            </a:r>
            <a:r>
              <a:rPr dirty="0" smtClean="0" sz="2400" spc="-9" b="1">
                <a:latin typeface="Times New Roman"/>
                <a:cs typeface="Times New Roman"/>
              </a:rPr>
              <a:t>e</a:t>
            </a:r>
            <a:r>
              <a:rPr dirty="0" smtClean="0" sz="2400" spc="0" b="1">
                <a:latin typeface="Times New Roman"/>
                <a:cs typeface="Times New Roman"/>
              </a:rPr>
              <a:t>an[]</a:t>
            </a:r>
            <a:r>
              <a:rPr dirty="0" smtClean="0" sz="2400" spc="-25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a,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int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f</a:t>
            </a:r>
            <a:r>
              <a:rPr dirty="0" smtClean="0" sz="2400" spc="-39" b="1"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latin typeface="Times New Roman"/>
                <a:cs typeface="Times New Roman"/>
              </a:rPr>
              <a:t>om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ndex,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int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to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ndex,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boolean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val)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72487" y="2624709"/>
            <a:ext cx="358139" cy="3893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467537" y="3014091"/>
            <a:ext cx="1904949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">
              <a:lnSpc>
                <a:spcPct val="95825"/>
              </a:lnSpc>
              <a:spcBef>
                <a:spcPts val="80"/>
              </a:spcBef>
            </a:pPr>
            <a:r>
              <a:rPr dirty="0" smtClean="0" sz="2400" spc="0" b="1">
                <a:latin typeface="Times New Roman"/>
                <a:cs typeface="Times New Roman"/>
              </a:rPr>
              <a:t>s</a:t>
            </a:r>
            <a:r>
              <a:rPr dirty="0" smtClean="0" sz="2400" spc="4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at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c</a:t>
            </a:r>
            <a:r>
              <a:rPr dirty="0" smtClean="0" sz="2400" spc="-1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void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72487" y="3014091"/>
            <a:ext cx="6324599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1">
              <a:lnSpc>
                <a:spcPct val="95825"/>
              </a:lnSpc>
              <a:spcBef>
                <a:spcPts val="80"/>
              </a:spcBef>
            </a:pPr>
            <a:r>
              <a:rPr dirty="0" smtClean="0" sz="2400" spc="4" b="1">
                <a:solidFill>
                  <a:srgbClr val="0000FF"/>
                </a:solidFill>
                <a:latin typeface="Times New Roman"/>
                <a:cs typeface="Times New Roman"/>
                <a:hlinkClick r:id="rId8"/>
              </a:rPr>
              <a:t>fill</a:t>
            </a:r>
            <a:r>
              <a:rPr dirty="0" smtClean="0" sz="2400" spc="0" b="1">
                <a:latin typeface="Times New Roman"/>
                <a:cs typeface="Times New Roman"/>
                <a:hlinkClick r:id="rId8"/>
              </a:rPr>
              <a:t>(by</a:t>
            </a:r>
            <a:r>
              <a:rPr dirty="0" smtClean="0" sz="2400" spc="4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e[]</a:t>
            </a:r>
            <a:r>
              <a:rPr dirty="0" smtClean="0" sz="2400" spc="-29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a,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byte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val)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7537" y="3379851"/>
            <a:ext cx="1904949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">
              <a:lnSpc>
                <a:spcPct val="95825"/>
              </a:lnSpc>
              <a:spcBef>
                <a:spcPts val="80"/>
              </a:spcBef>
            </a:pPr>
            <a:r>
              <a:rPr dirty="0" smtClean="0" sz="2400" spc="0" b="1">
                <a:latin typeface="Times New Roman"/>
                <a:cs typeface="Times New Roman"/>
              </a:rPr>
              <a:t>s</a:t>
            </a:r>
            <a:r>
              <a:rPr dirty="0" smtClean="0" sz="2400" spc="4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at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c</a:t>
            </a:r>
            <a:r>
              <a:rPr dirty="0" smtClean="0" sz="2400" spc="-1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void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72487" y="3379851"/>
            <a:ext cx="6324599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1">
              <a:lnSpc>
                <a:spcPct val="95825"/>
              </a:lnSpc>
              <a:spcBef>
                <a:spcPts val="80"/>
              </a:spcBef>
            </a:pPr>
            <a:r>
              <a:rPr dirty="0" smtClean="0" sz="2400" spc="4" b="1">
                <a:solidFill>
                  <a:srgbClr val="0000FF"/>
                </a:solidFill>
                <a:latin typeface="Times New Roman"/>
                <a:cs typeface="Times New Roman"/>
                <a:hlinkClick r:id="rId7"/>
              </a:rPr>
              <a:t>fill</a:t>
            </a:r>
            <a:r>
              <a:rPr dirty="0" smtClean="0" sz="2400" spc="0" b="1">
                <a:latin typeface="Times New Roman"/>
                <a:cs typeface="Times New Roman"/>
                <a:hlinkClick r:id="rId7"/>
              </a:rPr>
              <a:t>(by</a:t>
            </a:r>
            <a:r>
              <a:rPr dirty="0" smtClean="0" sz="2400" spc="4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e[]</a:t>
            </a:r>
            <a:r>
              <a:rPr dirty="0" smtClean="0" sz="2400" spc="-29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a,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int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f</a:t>
            </a:r>
            <a:r>
              <a:rPr dirty="0" smtClean="0" sz="2400" spc="-39" b="1"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latin typeface="Times New Roman"/>
                <a:cs typeface="Times New Roman"/>
              </a:rPr>
              <a:t>om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ndex,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int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to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ndex,</a:t>
            </a:r>
            <a:r>
              <a:rPr dirty="0" smtClean="0" sz="2400" spc="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byte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val)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7537" y="3745611"/>
            <a:ext cx="1904949" cy="365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">
              <a:lnSpc>
                <a:spcPct val="95825"/>
              </a:lnSpc>
              <a:spcBef>
                <a:spcPts val="80"/>
              </a:spcBef>
            </a:pPr>
            <a:r>
              <a:rPr dirty="0" smtClean="0" sz="2400" spc="0" b="1">
                <a:latin typeface="Times New Roman"/>
                <a:cs typeface="Times New Roman"/>
              </a:rPr>
              <a:t>sta</a:t>
            </a:r>
            <a:r>
              <a:rPr dirty="0" smtClean="0" sz="2400" spc="4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ic</a:t>
            </a:r>
            <a:r>
              <a:rPr dirty="0" smtClean="0" sz="2400" spc="-1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void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72487" y="3745611"/>
            <a:ext cx="6324599" cy="365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1">
              <a:lnSpc>
                <a:spcPct val="95825"/>
              </a:lnSpc>
              <a:spcBef>
                <a:spcPts val="80"/>
              </a:spcBef>
            </a:pPr>
            <a:r>
              <a:rPr dirty="0" smtClean="0" sz="2400" spc="4" b="1">
                <a:solidFill>
                  <a:srgbClr val="0000FF"/>
                </a:solidFill>
                <a:latin typeface="Times New Roman"/>
                <a:cs typeface="Times New Roman"/>
                <a:hlinkClick r:id="rId6"/>
              </a:rPr>
              <a:t>fill</a:t>
            </a:r>
            <a:r>
              <a:rPr dirty="0" smtClean="0" sz="2400" spc="0" b="1">
                <a:latin typeface="Times New Roman"/>
                <a:cs typeface="Times New Roman"/>
                <a:hlinkClick r:id="rId6"/>
              </a:rPr>
              <a:t>(c</a:t>
            </a:r>
            <a:r>
              <a:rPr dirty="0" smtClean="0" sz="2400" spc="-9" b="1">
                <a:latin typeface="Times New Roman"/>
                <a:cs typeface="Times New Roman"/>
              </a:rPr>
              <a:t>h</a:t>
            </a:r>
            <a:r>
              <a:rPr dirty="0" smtClean="0" sz="2400" spc="0" b="1">
                <a:latin typeface="Times New Roman"/>
                <a:cs typeface="Times New Roman"/>
              </a:rPr>
              <a:t>ar[]</a:t>
            </a:r>
            <a:r>
              <a:rPr dirty="0" smtClean="0" sz="2400" spc="-25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a,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char</a:t>
            </a:r>
            <a:r>
              <a:rPr dirty="0" smtClean="0" sz="2400" spc="-5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val)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7537" y="4111371"/>
            <a:ext cx="1904949" cy="731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">
              <a:lnSpc>
                <a:spcPct val="95825"/>
              </a:lnSpc>
              <a:spcBef>
                <a:spcPts val="80"/>
              </a:spcBef>
            </a:pPr>
            <a:r>
              <a:rPr dirty="0" smtClean="0" sz="2400" spc="0" b="1">
                <a:latin typeface="Times New Roman"/>
                <a:cs typeface="Times New Roman"/>
              </a:rPr>
              <a:t>s</a:t>
            </a:r>
            <a:r>
              <a:rPr dirty="0" smtClean="0" sz="2400" spc="4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at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c</a:t>
            </a:r>
            <a:r>
              <a:rPr dirty="0" smtClean="0" sz="2400" spc="-1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void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72487" y="4111371"/>
            <a:ext cx="416940" cy="3421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1">
              <a:lnSpc>
                <a:spcPts val="2610"/>
              </a:lnSpc>
              <a:spcBef>
                <a:spcPts val="210"/>
              </a:spcBef>
            </a:pPr>
            <a:r>
              <a:rPr dirty="0" smtClean="0" baseline="-3623" sz="3600" spc="4" b="1">
                <a:solidFill>
                  <a:srgbClr val="0000FF"/>
                </a:solidFill>
                <a:latin typeface="Times New Roman"/>
                <a:cs typeface="Times New Roman"/>
                <a:hlinkClick r:id="rId5"/>
              </a:rPr>
              <a:t>fill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30627" y="4111371"/>
            <a:ext cx="5966459" cy="731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164086" indent="15239">
              <a:lnSpc>
                <a:spcPct val="100041"/>
              </a:lnSpc>
              <a:spcBef>
                <a:spcPts val="80"/>
              </a:spcBef>
            </a:pPr>
            <a:r>
              <a:rPr dirty="0" smtClean="0" sz="2400" spc="0" b="1">
                <a:latin typeface="Times New Roman"/>
                <a:cs typeface="Times New Roman"/>
              </a:rPr>
              <a:t>(c</a:t>
            </a:r>
            <a:r>
              <a:rPr dirty="0" smtClean="0" sz="2400" spc="-4" b="1">
                <a:latin typeface="Times New Roman"/>
                <a:cs typeface="Times New Roman"/>
              </a:rPr>
              <a:t>h</a:t>
            </a:r>
            <a:r>
              <a:rPr dirty="0" smtClean="0" sz="2400" spc="0" b="1">
                <a:latin typeface="Times New Roman"/>
                <a:cs typeface="Times New Roman"/>
              </a:rPr>
              <a:t>ar</a:t>
            </a:r>
            <a:r>
              <a:rPr dirty="0" smtClean="0" sz="2400" spc="4" b="1">
                <a:latin typeface="Times New Roman"/>
                <a:cs typeface="Times New Roman"/>
              </a:rPr>
              <a:t>[</a:t>
            </a:r>
            <a:r>
              <a:rPr dirty="0" smtClean="0" sz="2400" spc="0" b="1">
                <a:latin typeface="Times New Roman"/>
                <a:cs typeface="Times New Roman"/>
              </a:rPr>
              <a:t>]</a:t>
            </a:r>
            <a:r>
              <a:rPr dirty="0" smtClean="0" sz="2400" spc="-25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a,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int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f</a:t>
            </a:r>
            <a:r>
              <a:rPr dirty="0" smtClean="0" sz="2400" spc="-39" b="1"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latin typeface="Times New Roman"/>
                <a:cs typeface="Times New Roman"/>
              </a:rPr>
              <a:t>om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ndex,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int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to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ndex,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char</a:t>
            </a:r>
            <a:r>
              <a:rPr dirty="0" smtClean="0" sz="2400" spc="-4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val)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72487" y="4453509"/>
            <a:ext cx="358139" cy="3893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467537" y="4842891"/>
            <a:ext cx="1904949" cy="365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">
              <a:lnSpc>
                <a:spcPct val="95825"/>
              </a:lnSpc>
              <a:spcBef>
                <a:spcPts val="80"/>
              </a:spcBef>
            </a:pPr>
            <a:r>
              <a:rPr dirty="0" smtClean="0" sz="2400" spc="0" b="1">
                <a:latin typeface="Times New Roman"/>
                <a:cs typeface="Times New Roman"/>
              </a:rPr>
              <a:t>s</a:t>
            </a:r>
            <a:r>
              <a:rPr dirty="0" smtClean="0" sz="2400" spc="4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at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c</a:t>
            </a:r>
            <a:r>
              <a:rPr dirty="0" smtClean="0" sz="2400" spc="-1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void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72487" y="4842891"/>
            <a:ext cx="6324599" cy="365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1">
              <a:lnSpc>
                <a:spcPct val="95825"/>
              </a:lnSpc>
              <a:spcBef>
                <a:spcPts val="80"/>
              </a:spcBef>
            </a:pPr>
            <a:r>
              <a:rPr dirty="0" smtClean="0" sz="2400" spc="4" b="1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fill</a:t>
            </a:r>
            <a:r>
              <a:rPr dirty="0" smtClean="0" sz="2400" spc="0" b="1">
                <a:latin typeface="Times New Roman"/>
                <a:cs typeface="Times New Roman"/>
                <a:hlinkClick r:id="rId4"/>
              </a:rPr>
              <a:t>(double</a:t>
            </a:r>
            <a:r>
              <a:rPr dirty="0" smtClean="0" sz="2400" spc="4" b="1">
                <a:latin typeface="Times New Roman"/>
                <a:cs typeface="Times New Roman"/>
              </a:rPr>
              <a:t>[</a:t>
            </a:r>
            <a:r>
              <a:rPr dirty="0" smtClean="0" sz="2400" spc="0" b="1">
                <a:latin typeface="Times New Roman"/>
                <a:cs typeface="Times New Roman"/>
              </a:rPr>
              <a:t>]</a:t>
            </a:r>
            <a:r>
              <a:rPr dirty="0" smtClean="0" sz="2400" spc="-39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a,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double</a:t>
            </a:r>
            <a:r>
              <a:rPr dirty="0" smtClean="0" sz="2400" spc="1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val)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7537" y="5208651"/>
            <a:ext cx="1904949" cy="7315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">
              <a:lnSpc>
                <a:spcPct val="95825"/>
              </a:lnSpc>
              <a:spcBef>
                <a:spcPts val="80"/>
              </a:spcBef>
            </a:pPr>
            <a:r>
              <a:rPr dirty="0" smtClean="0" sz="2400" spc="0" b="1">
                <a:latin typeface="Times New Roman"/>
                <a:cs typeface="Times New Roman"/>
              </a:rPr>
              <a:t>sta</a:t>
            </a:r>
            <a:r>
              <a:rPr dirty="0" smtClean="0" sz="2400" spc="4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ic</a:t>
            </a:r>
            <a:r>
              <a:rPr dirty="0" smtClean="0" sz="2400" spc="-1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void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2487" y="5208651"/>
            <a:ext cx="416936" cy="3421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1">
              <a:lnSpc>
                <a:spcPts val="2610"/>
              </a:lnSpc>
              <a:spcBef>
                <a:spcPts val="210"/>
              </a:spcBef>
            </a:pPr>
            <a:r>
              <a:rPr dirty="0" smtClean="0" baseline="-3623" sz="3600" spc="4" b="1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fill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0627" y="5208651"/>
            <a:ext cx="5966459" cy="7315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1">
              <a:lnSpc>
                <a:spcPct val="95825"/>
              </a:lnSpc>
              <a:spcBef>
                <a:spcPts val="80"/>
              </a:spcBef>
            </a:pPr>
            <a:r>
              <a:rPr dirty="0" smtClean="0" sz="2400" spc="0" b="1">
                <a:latin typeface="Times New Roman"/>
                <a:cs typeface="Times New Roman"/>
              </a:rPr>
              <a:t>(dou</a:t>
            </a:r>
            <a:r>
              <a:rPr dirty="0" smtClean="0" sz="2400" spc="-4" b="1">
                <a:latin typeface="Times New Roman"/>
                <a:cs typeface="Times New Roman"/>
              </a:rPr>
              <a:t>b</a:t>
            </a:r>
            <a:r>
              <a:rPr dirty="0" smtClean="0" sz="2400" spc="0" b="1">
                <a:latin typeface="Times New Roman"/>
                <a:cs typeface="Times New Roman"/>
              </a:rPr>
              <a:t>le</a:t>
            </a:r>
            <a:r>
              <a:rPr dirty="0" smtClean="0" sz="2400" spc="4" b="1">
                <a:latin typeface="Times New Roman"/>
                <a:cs typeface="Times New Roman"/>
              </a:rPr>
              <a:t>[</a:t>
            </a:r>
            <a:r>
              <a:rPr dirty="0" smtClean="0" sz="2400" spc="0" b="1">
                <a:latin typeface="Times New Roman"/>
                <a:cs typeface="Times New Roman"/>
              </a:rPr>
              <a:t>]</a:t>
            </a:r>
            <a:r>
              <a:rPr dirty="0" smtClean="0" sz="2400" spc="-39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a,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int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f</a:t>
            </a:r>
            <a:r>
              <a:rPr dirty="0" smtClean="0" sz="2400" spc="-44" b="1"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latin typeface="Times New Roman"/>
                <a:cs typeface="Times New Roman"/>
              </a:rPr>
              <a:t>omIndex,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int</a:t>
            </a:r>
            <a:r>
              <a:rPr dirty="0" smtClean="0" sz="2400" spc="-9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toIndex,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 b="1">
                <a:latin typeface="Times New Roman"/>
                <a:cs typeface="Times New Roman"/>
              </a:rPr>
              <a:t>double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val)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2487" y="5550789"/>
            <a:ext cx="358139" cy="3894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67537" y="5940196"/>
            <a:ext cx="1904949" cy="365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">
              <a:lnSpc>
                <a:spcPct val="95825"/>
              </a:lnSpc>
              <a:spcBef>
                <a:spcPts val="85"/>
              </a:spcBef>
            </a:pPr>
            <a:r>
              <a:rPr dirty="0" smtClean="0" sz="2400" spc="0" b="1">
                <a:latin typeface="Times New Roman"/>
                <a:cs typeface="Times New Roman"/>
              </a:rPr>
              <a:t>s</a:t>
            </a:r>
            <a:r>
              <a:rPr dirty="0" smtClean="0" sz="2400" spc="4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at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c</a:t>
            </a:r>
            <a:r>
              <a:rPr dirty="0" smtClean="0" sz="2400" spc="-1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void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72487" y="5940196"/>
            <a:ext cx="6324599" cy="365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1">
              <a:lnSpc>
                <a:spcPct val="95825"/>
              </a:lnSpc>
              <a:spcBef>
                <a:spcPts val="85"/>
              </a:spcBef>
            </a:pPr>
            <a:r>
              <a:rPr dirty="0" smtClean="0" sz="2400" spc="4" b="1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fill</a:t>
            </a:r>
            <a:r>
              <a:rPr dirty="0" smtClean="0" sz="2400" spc="0" b="1">
                <a:latin typeface="Times New Roman"/>
                <a:cs typeface="Times New Roman"/>
                <a:hlinkClick r:id="rId2"/>
              </a:rPr>
              <a:t>(</a:t>
            </a:r>
            <a:r>
              <a:rPr dirty="0" smtClean="0" sz="2400" spc="4" b="1">
                <a:latin typeface="Times New Roman"/>
                <a:cs typeface="Times New Roman"/>
              </a:rPr>
              <a:t>f</a:t>
            </a:r>
            <a:r>
              <a:rPr dirty="0" smtClean="0" sz="2400" spc="0" b="1">
                <a:latin typeface="Times New Roman"/>
                <a:cs typeface="Times New Roman"/>
              </a:rPr>
              <a:t>l</a:t>
            </a:r>
            <a:r>
              <a:rPr dirty="0" smtClean="0" sz="2400" spc="-4" b="1">
                <a:latin typeface="Times New Roman"/>
                <a:cs typeface="Times New Roman"/>
              </a:rPr>
              <a:t>o</a:t>
            </a:r>
            <a:r>
              <a:rPr dirty="0" smtClean="0" sz="2400" spc="0" b="1">
                <a:latin typeface="Times New Roman"/>
                <a:cs typeface="Times New Roman"/>
              </a:rPr>
              <a:t>at[]</a:t>
            </a:r>
            <a:r>
              <a:rPr dirty="0" smtClean="0" sz="2400" spc="-29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a,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f</a:t>
            </a:r>
            <a:r>
              <a:rPr dirty="0" smtClean="0" sz="2400" spc="4" b="1">
                <a:latin typeface="Times New Roman"/>
                <a:cs typeface="Times New Roman"/>
              </a:rPr>
              <a:t>l</a:t>
            </a:r>
            <a:r>
              <a:rPr dirty="0" smtClean="0" sz="2400" spc="0" b="1">
                <a:latin typeface="Times New Roman"/>
                <a:cs typeface="Times New Roman"/>
              </a:rPr>
              <a:t>oat</a:t>
            </a:r>
            <a:r>
              <a:rPr dirty="0" smtClean="0" sz="2400" spc="-1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va</a:t>
            </a:r>
            <a:r>
              <a:rPr dirty="0" smtClean="0" sz="2400" spc="4" b="1">
                <a:latin typeface="Times New Roman"/>
                <a:cs typeface="Times New Roman"/>
              </a:rPr>
              <a:t>l</a:t>
            </a:r>
            <a:r>
              <a:rPr dirty="0" smtClean="0" sz="2400" spc="0" b="1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bject 6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2305050" y="1922272"/>
            <a:ext cx="0" cy="4535830"/>
          </a:xfrm>
          <a:custGeom>
            <a:avLst/>
            <a:gdLst/>
            <a:ahLst/>
            <a:cxnLst/>
            <a:rect l="l" t="t" r="r" b="b"/>
            <a:pathLst>
              <a:path w="0" h="4535830">
                <a:moveTo>
                  <a:pt x="0" y="0"/>
                </a:moveTo>
                <a:lnTo>
                  <a:pt x="0" y="453583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300037" y="2292858"/>
            <a:ext cx="8650541" cy="0"/>
          </a:xfrm>
          <a:custGeom>
            <a:avLst/>
            <a:gdLst/>
            <a:ahLst/>
            <a:cxnLst/>
            <a:rect l="l" t="t" r="r" b="b"/>
            <a:pathLst>
              <a:path w="8650541" h="0">
                <a:moveTo>
                  <a:pt x="0" y="0"/>
                </a:moveTo>
                <a:lnTo>
                  <a:pt x="865054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300037" y="2658617"/>
            <a:ext cx="8650541" cy="0"/>
          </a:xfrm>
          <a:custGeom>
            <a:avLst/>
            <a:gdLst/>
            <a:ahLst/>
            <a:cxnLst/>
            <a:rect l="l" t="t" r="r" b="b"/>
            <a:pathLst>
              <a:path w="8650541" h="0">
                <a:moveTo>
                  <a:pt x="0" y="0"/>
                </a:moveTo>
                <a:lnTo>
                  <a:pt x="865054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300037" y="3115817"/>
            <a:ext cx="8650541" cy="0"/>
          </a:xfrm>
          <a:custGeom>
            <a:avLst/>
            <a:gdLst/>
            <a:ahLst/>
            <a:cxnLst/>
            <a:rect l="l" t="t" r="r" b="b"/>
            <a:pathLst>
              <a:path w="8650541" h="0">
                <a:moveTo>
                  <a:pt x="0" y="0"/>
                </a:moveTo>
                <a:lnTo>
                  <a:pt x="865054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300037" y="3847338"/>
            <a:ext cx="8650541" cy="0"/>
          </a:xfrm>
          <a:custGeom>
            <a:avLst/>
            <a:gdLst/>
            <a:ahLst/>
            <a:cxnLst/>
            <a:rect l="l" t="t" r="r" b="b"/>
            <a:pathLst>
              <a:path w="8650541" h="0">
                <a:moveTo>
                  <a:pt x="0" y="0"/>
                </a:moveTo>
                <a:lnTo>
                  <a:pt x="865054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300037" y="4228338"/>
            <a:ext cx="8650541" cy="0"/>
          </a:xfrm>
          <a:custGeom>
            <a:avLst/>
            <a:gdLst/>
            <a:ahLst/>
            <a:cxnLst/>
            <a:rect l="l" t="t" r="r" b="b"/>
            <a:pathLst>
              <a:path w="8650541" h="0">
                <a:moveTo>
                  <a:pt x="0" y="0"/>
                </a:moveTo>
                <a:lnTo>
                  <a:pt x="865054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300037" y="4959858"/>
            <a:ext cx="8650541" cy="0"/>
          </a:xfrm>
          <a:custGeom>
            <a:avLst/>
            <a:gdLst/>
            <a:ahLst/>
            <a:cxnLst/>
            <a:rect l="l" t="t" r="r" b="b"/>
            <a:pathLst>
              <a:path w="8650541" h="0">
                <a:moveTo>
                  <a:pt x="0" y="0"/>
                </a:moveTo>
                <a:lnTo>
                  <a:pt x="865054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300037" y="5340858"/>
            <a:ext cx="8650541" cy="0"/>
          </a:xfrm>
          <a:custGeom>
            <a:avLst/>
            <a:gdLst/>
            <a:ahLst/>
            <a:cxnLst/>
            <a:rect l="l" t="t" r="r" b="b"/>
            <a:pathLst>
              <a:path w="8650541" h="0">
                <a:moveTo>
                  <a:pt x="0" y="0"/>
                </a:moveTo>
                <a:lnTo>
                  <a:pt x="865054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300037" y="6072339"/>
            <a:ext cx="8650541" cy="0"/>
          </a:xfrm>
          <a:custGeom>
            <a:avLst/>
            <a:gdLst/>
            <a:ahLst/>
            <a:cxnLst/>
            <a:rect l="l" t="t" r="r" b="b"/>
            <a:pathLst>
              <a:path w="8650541" h="0">
                <a:moveTo>
                  <a:pt x="0" y="0"/>
                </a:moveTo>
                <a:lnTo>
                  <a:pt x="865054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304800" y="1922272"/>
            <a:ext cx="0" cy="4535830"/>
          </a:xfrm>
          <a:custGeom>
            <a:avLst/>
            <a:gdLst/>
            <a:ahLst/>
            <a:cxnLst/>
            <a:rect l="l" t="t" r="r" b="b"/>
            <a:pathLst>
              <a:path w="0" h="4535830">
                <a:moveTo>
                  <a:pt x="0" y="0"/>
                </a:moveTo>
                <a:lnTo>
                  <a:pt x="0" y="453583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8945753" y="1922272"/>
            <a:ext cx="0" cy="4535830"/>
          </a:xfrm>
          <a:custGeom>
            <a:avLst/>
            <a:gdLst/>
            <a:ahLst/>
            <a:cxnLst/>
            <a:rect l="l" t="t" r="r" b="b"/>
            <a:pathLst>
              <a:path w="0" h="4535830">
                <a:moveTo>
                  <a:pt x="0" y="0"/>
                </a:moveTo>
                <a:lnTo>
                  <a:pt x="0" y="453583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300037" y="1927098"/>
            <a:ext cx="8650541" cy="0"/>
          </a:xfrm>
          <a:custGeom>
            <a:avLst/>
            <a:gdLst/>
            <a:ahLst/>
            <a:cxnLst/>
            <a:rect l="l" t="t" r="r" b="b"/>
            <a:pathLst>
              <a:path w="8650541" h="0">
                <a:moveTo>
                  <a:pt x="0" y="0"/>
                </a:moveTo>
                <a:lnTo>
                  <a:pt x="865054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300037" y="6453339"/>
            <a:ext cx="8650541" cy="0"/>
          </a:xfrm>
          <a:custGeom>
            <a:avLst/>
            <a:gdLst/>
            <a:ahLst/>
            <a:cxnLst/>
            <a:rect l="l" t="t" r="r" b="b"/>
            <a:pathLst>
              <a:path w="8650541" h="0">
                <a:moveTo>
                  <a:pt x="0" y="0"/>
                </a:moveTo>
                <a:lnTo>
                  <a:pt x="865054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2305050" y="2269236"/>
            <a:ext cx="358139" cy="0"/>
          </a:xfrm>
          <a:custGeom>
            <a:avLst/>
            <a:gdLst/>
            <a:ahLst/>
            <a:cxnLst/>
            <a:rect l="l" t="t" r="r" b="b"/>
            <a:pathLst>
              <a:path w="358139" h="0">
                <a:moveTo>
                  <a:pt x="0" y="0"/>
                </a:moveTo>
                <a:lnTo>
                  <a:pt x="358139" y="0"/>
                </a:lnTo>
              </a:path>
            </a:pathLst>
          </a:custGeom>
          <a:ln w="3022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2305050" y="2634996"/>
            <a:ext cx="358139" cy="0"/>
          </a:xfrm>
          <a:custGeom>
            <a:avLst/>
            <a:gdLst/>
            <a:ahLst/>
            <a:cxnLst/>
            <a:rect l="l" t="t" r="r" b="b"/>
            <a:pathLst>
              <a:path w="358139" h="0">
                <a:moveTo>
                  <a:pt x="0" y="0"/>
                </a:moveTo>
                <a:lnTo>
                  <a:pt x="358139" y="0"/>
                </a:lnTo>
              </a:path>
            </a:pathLst>
          </a:custGeom>
          <a:ln w="3022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2305050" y="3046476"/>
            <a:ext cx="358139" cy="0"/>
          </a:xfrm>
          <a:custGeom>
            <a:avLst/>
            <a:gdLst/>
            <a:ahLst/>
            <a:cxnLst/>
            <a:rect l="l" t="t" r="r" b="b"/>
            <a:pathLst>
              <a:path w="358139" h="0">
                <a:moveTo>
                  <a:pt x="0" y="0"/>
                </a:moveTo>
                <a:lnTo>
                  <a:pt x="358139" y="0"/>
                </a:lnTo>
              </a:path>
            </a:pathLst>
          </a:custGeom>
          <a:ln w="3022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2305050" y="3457956"/>
            <a:ext cx="358139" cy="0"/>
          </a:xfrm>
          <a:custGeom>
            <a:avLst/>
            <a:gdLst/>
            <a:ahLst/>
            <a:cxnLst/>
            <a:rect l="l" t="t" r="r" b="b"/>
            <a:pathLst>
              <a:path w="358139" h="0">
                <a:moveTo>
                  <a:pt x="0" y="0"/>
                </a:moveTo>
                <a:lnTo>
                  <a:pt x="358139" y="0"/>
                </a:lnTo>
              </a:path>
            </a:pathLst>
          </a:custGeom>
          <a:ln w="3022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2305050" y="4197096"/>
            <a:ext cx="358139" cy="0"/>
          </a:xfrm>
          <a:custGeom>
            <a:avLst/>
            <a:gdLst/>
            <a:ahLst/>
            <a:cxnLst/>
            <a:rect l="l" t="t" r="r" b="b"/>
            <a:pathLst>
              <a:path w="358139" h="0">
                <a:moveTo>
                  <a:pt x="0" y="0"/>
                </a:moveTo>
                <a:lnTo>
                  <a:pt x="358139" y="0"/>
                </a:lnTo>
              </a:path>
            </a:pathLst>
          </a:custGeom>
          <a:ln w="302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2305050" y="4570476"/>
            <a:ext cx="358139" cy="0"/>
          </a:xfrm>
          <a:custGeom>
            <a:avLst/>
            <a:gdLst/>
            <a:ahLst/>
            <a:cxnLst/>
            <a:rect l="l" t="t" r="r" b="b"/>
            <a:pathLst>
              <a:path w="358139" h="0">
                <a:moveTo>
                  <a:pt x="0" y="0"/>
                </a:moveTo>
                <a:lnTo>
                  <a:pt x="358139" y="0"/>
                </a:lnTo>
              </a:path>
            </a:pathLst>
          </a:custGeom>
          <a:ln w="302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2305050" y="4936236"/>
            <a:ext cx="882396" cy="0"/>
          </a:xfrm>
          <a:custGeom>
            <a:avLst/>
            <a:gdLst/>
            <a:ahLst/>
            <a:cxnLst/>
            <a:rect l="l" t="t" r="r" b="b"/>
            <a:pathLst>
              <a:path w="882396" h="0">
                <a:moveTo>
                  <a:pt x="0" y="0"/>
                </a:moveTo>
                <a:lnTo>
                  <a:pt x="882396" y="0"/>
                </a:lnTo>
              </a:path>
            </a:pathLst>
          </a:custGeom>
          <a:ln w="302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2305050" y="5309616"/>
            <a:ext cx="358139" cy="0"/>
          </a:xfrm>
          <a:custGeom>
            <a:avLst/>
            <a:gdLst/>
            <a:ahLst/>
            <a:cxnLst/>
            <a:rect l="l" t="t" r="r" b="b"/>
            <a:pathLst>
              <a:path w="358139" h="0">
                <a:moveTo>
                  <a:pt x="0" y="0"/>
                </a:moveTo>
                <a:lnTo>
                  <a:pt x="358139" y="0"/>
                </a:lnTo>
              </a:path>
            </a:pathLst>
          </a:custGeom>
          <a:ln w="302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2305050" y="5682957"/>
            <a:ext cx="358139" cy="0"/>
          </a:xfrm>
          <a:custGeom>
            <a:avLst/>
            <a:gdLst/>
            <a:ahLst/>
            <a:cxnLst/>
            <a:rect l="l" t="t" r="r" b="b"/>
            <a:pathLst>
              <a:path w="358139" h="0">
                <a:moveTo>
                  <a:pt x="0" y="0"/>
                </a:moveTo>
                <a:lnTo>
                  <a:pt x="358139" y="0"/>
                </a:lnTo>
              </a:path>
            </a:pathLst>
          </a:custGeom>
          <a:ln w="302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2305050" y="6422097"/>
            <a:ext cx="358139" cy="0"/>
          </a:xfrm>
          <a:custGeom>
            <a:avLst/>
            <a:gdLst/>
            <a:ahLst/>
            <a:cxnLst/>
            <a:rect l="l" t="t" r="r" b="b"/>
            <a:pathLst>
              <a:path w="358139" h="0">
                <a:moveTo>
                  <a:pt x="0" y="0"/>
                </a:moveTo>
                <a:lnTo>
                  <a:pt x="358139" y="0"/>
                </a:lnTo>
              </a:path>
            </a:pathLst>
          </a:custGeom>
          <a:ln w="302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83540" y="236845"/>
            <a:ext cx="2743605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0" b="1">
                <a:latin typeface="Arial"/>
                <a:cs typeface="Arial"/>
              </a:rPr>
              <a:t>A</a:t>
            </a:r>
            <a:r>
              <a:rPr dirty="0" smtClean="0" sz="3600" spc="-154" b="1">
                <a:latin typeface="Arial"/>
                <a:cs typeface="Arial"/>
              </a:rPr>
              <a:t>rray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ass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4" b="1">
                <a:latin typeface="Arial"/>
                <a:cs typeface="Arial"/>
              </a:rPr>
              <a:t>Met</a:t>
            </a:r>
            <a:r>
              <a:rPr dirty="0" smtClean="0" sz="3600" spc="-159" b="1">
                <a:latin typeface="Arial"/>
                <a:cs typeface="Arial"/>
              </a:rPr>
              <a:t>hod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4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….</a:t>
            </a:r>
            <a:endParaRPr sz="3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114386" y="236845"/>
            <a:ext cx="2042538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po</a:t>
            </a:r>
            <a:r>
              <a:rPr dirty="0" smtClean="0" sz="3600" spc="-154" b="1">
                <a:latin typeface="Arial"/>
                <a:cs typeface="Arial"/>
              </a:rPr>
              <a:t>rta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95725" y="1496218"/>
            <a:ext cx="56062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fil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70882" y="1496218"/>
            <a:ext cx="4606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….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92858" y="3518507"/>
            <a:ext cx="119766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 b="1">
                <a:latin typeface="Times New Roman"/>
                <a:cs typeface="Times New Roman"/>
              </a:rPr>
              <a:t>long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val)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92858" y="4631281"/>
            <a:ext cx="15177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00FF"/>
                </a:solidFill>
                <a:latin typeface="Times New Roman"/>
                <a:cs typeface="Times New Roman"/>
                <a:hlinkClick r:id="rId14"/>
              </a:rPr>
              <a:t>Ob</a:t>
            </a:r>
            <a:r>
              <a:rPr dirty="0" smtClean="0" sz="2400" spc="4" b="1">
                <a:solidFill>
                  <a:srgbClr val="0000FF"/>
                </a:solidFill>
                <a:latin typeface="Times New Roman"/>
                <a:cs typeface="Times New Roman"/>
                <a:hlinkClick r:id="rId14"/>
              </a:rPr>
              <a:t>j</a:t>
            </a:r>
            <a:r>
              <a:rPr dirty="0" smtClean="0" sz="2400" spc="0" b="1">
                <a:solidFill>
                  <a:srgbClr val="0000FF"/>
                </a:solidFill>
                <a:latin typeface="Times New Roman"/>
                <a:cs typeface="Times New Roman"/>
                <a:hlinkClick r:id="rId14"/>
              </a:rPr>
              <a:t>ect</a:t>
            </a:r>
            <a:r>
              <a:rPr dirty="0" smtClean="0" sz="2400" spc="-9" b="1">
                <a:solidFill>
                  <a:srgbClr val="0000FF"/>
                </a:solidFill>
                <a:latin typeface="Times New Roman"/>
                <a:cs typeface="Times New Roman"/>
                <a:hlinkClick r:id="rId14"/>
              </a:rPr>
              <a:t> </a:t>
            </a:r>
            <a:r>
              <a:rPr dirty="0" smtClean="0" sz="2400" spc="0" b="1">
                <a:latin typeface="Times New Roman"/>
                <a:cs typeface="Times New Roman"/>
                <a:hlinkClick r:id="rId14"/>
              </a:rPr>
              <a:t>val)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92858" y="5743852"/>
            <a:ext cx="131653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 b="1">
                <a:latin typeface="Times New Roman"/>
                <a:cs typeface="Times New Roman"/>
              </a:rPr>
              <a:t>short</a:t>
            </a:r>
            <a:r>
              <a:rPr dirty="0" smtClean="0" sz="2400" spc="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val)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4800" y="1927098"/>
            <a:ext cx="2000250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5825"/>
              </a:lnSpc>
              <a:spcBef>
                <a:spcPts val="80"/>
              </a:spcBef>
            </a:pPr>
            <a:r>
              <a:rPr dirty="0" smtClean="0" sz="2400" spc="0" b="1">
                <a:latin typeface="Times New Roman"/>
                <a:cs typeface="Times New Roman"/>
              </a:rPr>
              <a:t>s</a:t>
            </a:r>
            <a:r>
              <a:rPr dirty="0" smtClean="0" sz="2400" spc="4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at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c</a:t>
            </a:r>
            <a:r>
              <a:rPr dirty="0" smtClean="0" sz="2400" spc="-1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void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05050" y="1927098"/>
            <a:ext cx="6640703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7">
              <a:lnSpc>
                <a:spcPct val="95825"/>
              </a:lnSpc>
              <a:spcBef>
                <a:spcPts val="80"/>
              </a:spcBef>
            </a:pPr>
            <a:r>
              <a:rPr dirty="0" smtClean="0" sz="2400" spc="4" b="1">
                <a:solidFill>
                  <a:srgbClr val="0000FF"/>
                </a:solidFill>
                <a:latin typeface="Times New Roman"/>
                <a:cs typeface="Times New Roman"/>
                <a:hlinkClick r:id="rId13"/>
              </a:rPr>
              <a:t>fill</a:t>
            </a:r>
            <a:r>
              <a:rPr dirty="0" smtClean="0" sz="2400" spc="0" b="1">
                <a:latin typeface="Times New Roman"/>
                <a:cs typeface="Times New Roman"/>
                <a:hlinkClick r:id="rId13"/>
              </a:rPr>
              <a:t>(</a:t>
            </a:r>
            <a:r>
              <a:rPr dirty="0" smtClean="0" sz="2400" spc="4" b="1">
                <a:latin typeface="Times New Roman"/>
                <a:cs typeface="Times New Roman"/>
              </a:rPr>
              <a:t>f</a:t>
            </a:r>
            <a:r>
              <a:rPr dirty="0" smtClean="0" sz="2400" spc="0" b="1">
                <a:latin typeface="Times New Roman"/>
                <a:cs typeface="Times New Roman"/>
              </a:rPr>
              <a:t>l</a:t>
            </a:r>
            <a:r>
              <a:rPr dirty="0" smtClean="0" sz="2400" spc="-4" b="1">
                <a:latin typeface="Times New Roman"/>
                <a:cs typeface="Times New Roman"/>
              </a:rPr>
              <a:t>o</a:t>
            </a:r>
            <a:r>
              <a:rPr dirty="0" smtClean="0" sz="2400" spc="0" b="1">
                <a:latin typeface="Times New Roman"/>
                <a:cs typeface="Times New Roman"/>
              </a:rPr>
              <a:t>at[]</a:t>
            </a:r>
            <a:r>
              <a:rPr dirty="0" smtClean="0" sz="2400" spc="-29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a,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int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f</a:t>
            </a:r>
            <a:r>
              <a:rPr dirty="0" smtClean="0" sz="2400" spc="-39" b="1"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latin typeface="Times New Roman"/>
                <a:cs typeface="Times New Roman"/>
              </a:rPr>
              <a:t>om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ndex,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int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to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ndex,</a:t>
            </a:r>
            <a:r>
              <a:rPr dirty="0" smtClean="0" sz="2400" spc="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f</a:t>
            </a:r>
            <a:r>
              <a:rPr dirty="0" smtClean="0" sz="2400" spc="4" b="1">
                <a:latin typeface="Times New Roman"/>
                <a:cs typeface="Times New Roman"/>
              </a:rPr>
              <a:t>l</a:t>
            </a:r>
            <a:r>
              <a:rPr dirty="0" smtClean="0" sz="2400" spc="0" b="1">
                <a:latin typeface="Times New Roman"/>
                <a:cs typeface="Times New Roman"/>
              </a:rPr>
              <a:t>oat</a:t>
            </a:r>
            <a:r>
              <a:rPr dirty="0" smtClean="0" sz="2400" spc="-9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val)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4800" y="2292858"/>
            <a:ext cx="2000250" cy="365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5825"/>
              </a:lnSpc>
              <a:spcBef>
                <a:spcPts val="80"/>
              </a:spcBef>
            </a:pPr>
            <a:r>
              <a:rPr dirty="0" smtClean="0" sz="2400" spc="0" b="1">
                <a:latin typeface="Times New Roman"/>
                <a:cs typeface="Times New Roman"/>
              </a:rPr>
              <a:t>s</a:t>
            </a:r>
            <a:r>
              <a:rPr dirty="0" smtClean="0" sz="2400" spc="4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at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c</a:t>
            </a:r>
            <a:r>
              <a:rPr dirty="0" smtClean="0" sz="2400" spc="-1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void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05050" y="2292858"/>
            <a:ext cx="6640703" cy="365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7">
              <a:lnSpc>
                <a:spcPct val="95825"/>
              </a:lnSpc>
              <a:spcBef>
                <a:spcPts val="80"/>
              </a:spcBef>
            </a:pPr>
            <a:r>
              <a:rPr dirty="0" smtClean="0" sz="2400" spc="4" b="1">
                <a:solidFill>
                  <a:srgbClr val="0000FF"/>
                </a:solidFill>
                <a:latin typeface="Times New Roman"/>
                <a:cs typeface="Times New Roman"/>
                <a:hlinkClick r:id="rId12"/>
              </a:rPr>
              <a:t>fill</a:t>
            </a:r>
            <a:r>
              <a:rPr dirty="0" smtClean="0" sz="2400" spc="0" b="1">
                <a:latin typeface="Times New Roman"/>
                <a:cs typeface="Times New Roman"/>
                <a:hlinkClick r:id="rId12"/>
              </a:rPr>
              <a:t>(int[]</a:t>
            </a:r>
            <a:r>
              <a:rPr dirty="0" smtClean="0" sz="2400" spc="-25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a,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int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va</a:t>
            </a:r>
            <a:r>
              <a:rPr dirty="0" smtClean="0" sz="2400" spc="9" b="1">
                <a:latin typeface="Times New Roman"/>
                <a:cs typeface="Times New Roman"/>
              </a:rPr>
              <a:t>l</a:t>
            </a:r>
            <a:r>
              <a:rPr dirty="0" smtClean="0" sz="2400" spc="0" b="1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4800" y="2658617"/>
            <a:ext cx="200025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5825"/>
              </a:lnSpc>
              <a:spcBef>
                <a:spcPts val="80"/>
              </a:spcBef>
            </a:pPr>
            <a:r>
              <a:rPr dirty="0" smtClean="0" sz="2400" spc="0" b="1">
                <a:latin typeface="Times New Roman"/>
                <a:cs typeface="Times New Roman"/>
              </a:rPr>
              <a:t>s</a:t>
            </a:r>
            <a:r>
              <a:rPr dirty="0" smtClean="0" sz="2400" spc="4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at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c</a:t>
            </a:r>
            <a:r>
              <a:rPr dirty="0" smtClean="0" sz="2400" spc="-1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void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05050" y="2658617"/>
            <a:ext cx="417063" cy="387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7">
              <a:lnSpc>
                <a:spcPts val="2615"/>
              </a:lnSpc>
              <a:spcBef>
                <a:spcPts val="570"/>
              </a:spcBef>
            </a:pPr>
            <a:r>
              <a:rPr dirty="0" smtClean="0" baseline="-3623" sz="3600" spc="4" b="1">
                <a:solidFill>
                  <a:srgbClr val="0000FF"/>
                </a:solidFill>
                <a:latin typeface="Times New Roman"/>
                <a:cs typeface="Times New Roman"/>
                <a:hlinkClick r:id="rId11"/>
              </a:rPr>
              <a:t>fill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63190" y="2658617"/>
            <a:ext cx="6282563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8">
              <a:lnSpc>
                <a:spcPct val="95825"/>
              </a:lnSpc>
              <a:spcBef>
                <a:spcPts val="439"/>
              </a:spcBef>
            </a:pPr>
            <a:r>
              <a:rPr dirty="0" smtClean="0" sz="2400" spc="0" b="1">
                <a:latin typeface="Times New Roman"/>
                <a:cs typeface="Times New Roman"/>
              </a:rPr>
              <a:t>(i</a:t>
            </a:r>
            <a:r>
              <a:rPr dirty="0" smtClean="0" sz="2400" spc="-4" b="1">
                <a:latin typeface="Times New Roman"/>
                <a:cs typeface="Times New Roman"/>
              </a:rPr>
              <a:t>n</a:t>
            </a:r>
            <a:r>
              <a:rPr dirty="0" smtClean="0" sz="2400" spc="0" b="1">
                <a:latin typeface="Times New Roman"/>
                <a:cs typeface="Times New Roman"/>
              </a:rPr>
              <a:t>t</a:t>
            </a:r>
            <a:r>
              <a:rPr dirty="0" smtClean="0" sz="2400" spc="4" b="1">
                <a:latin typeface="Times New Roman"/>
                <a:cs typeface="Times New Roman"/>
              </a:rPr>
              <a:t>[</a:t>
            </a:r>
            <a:r>
              <a:rPr dirty="0" smtClean="0" sz="2400" spc="0" b="1">
                <a:latin typeface="Times New Roman"/>
                <a:cs typeface="Times New Roman"/>
              </a:rPr>
              <a:t>]</a:t>
            </a:r>
            <a:r>
              <a:rPr dirty="0" smtClean="0" sz="2400" spc="-29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a,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int</a:t>
            </a:r>
            <a:r>
              <a:rPr dirty="0" smtClean="0" sz="2400" spc="-9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f</a:t>
            </a:r>
            <a:r>
              <a:rPr dirty="0" smtClean="0" sz="2400" spc="-39" b="1"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latin typeface="Times New Roman"/>
                <a:cs typeface="Times New Roman"/>
              </a:rPr>
              <a:t>om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ndex,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9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nt</a:t>
            </a:r>
            <a:r>
              <a:rPr dirty="0" smtClean="0" sz="2400" spc="-29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toIndex,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int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val)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05050" y="3046476"/>
            <a:ext cx="358139" cy="693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45"/>
              </a:spcBef>
            </a:pPr>
            <a:endParaRPr sz="500"/>
          </a:p>
        </p:txBody>
      </p:sp>
      <p:sp>
        <p:nvSpPr>
          <p:cNvPr id="19" name="object 19"/>
          <p:cNvSpPr txBox="1"/>
          <p:nvPr/>
        </p:nvSpPr>
        <p:spPr>
          <a:xfrm>
            <a:off x="304800" y="3115817"/>
            <a:ext cx="2000250" cy="731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5825"/>
              </a:lnSpc>
              <a:spcBef>
                <a:spcPts val="80"/>
              </a:spcBef>
            </a:pPr>
            <a:r>
              <a:rPr dirty="0" smtClean="0" sz="2400" spc="0" b="1">
                <a:latin typeface="Times New Roman"/>
                <a:cs typeface="Times New Roman"/>
              </a:rPr>
              <a:t>s</a:t>
            </a:r>
            <a:r>
              <a:rPr dirty="0" smtClean="0" sz="2400" spc="4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at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c</a:t>
            </a:r>
            <a:r>
              <a:rPr dirty="0" smtClean="0" sz="2400" spc="-1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void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05050" y="3115817"/>
            <a:ext cx="417067" cy="3421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7">
              <a:lnSpc>
                <a:spcPts val="2615"/>
              </a:lnSpc>
              <a:spcBef>
                <a:spcPts val="210"/>
              </a:spcBef>
            </a:pPr>
            <a:r>
              <a:rPr dirty="0" smtClean="0" baseline="-3623" sz="3600" spc="4" b="1">
                <a:solidFill>
                  <a:srgbClr val="0000FF"/>
                </a:solidFill>
                <a:latin typeface="Times New Roman"/>
                <a:cs typeface="Times New Roman"/>
                <a:hlinkClick r:id="rId10"/>
              </a:rPr>
              <a:t>fill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63190" y="3115817"/>
            <a:ext cx="6282563" cy="731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8">
              <a:lnSpc>
                <a:spcPct val="95825"/>
              </a:lnSpc>
              <a:spcBef>
                <a:spcPts val="80"/>
              </a:spcBef>
            </a:pPr>
            <a:r>
              <a:rPr dirty="0" smtClean="0" sz="2400" spc="0" b="1">
                <a:latin typeface="Times New Roman"/>
                <a:cs typeface="Times New Roman"/>
              </a:rPr>
              <a:t>(long[]</a:t>
            </a:r>
            <a:r>
              <a:rPr dirty="0" smtClean="0" sz="2400" spc="-29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a,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int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f</a:t>
            </a:r>
            <a:r>
              <a:rPr dirty="0" smtClean="0" sz="2400" spc="-39" b="1"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latin typeface="Times New Roman"/>
                <a:cs typeface="Times New Roman"/>
              </a:rPr>
              <a:t>om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ndex,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int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to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ndex,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05050" y="3457956"/>
            <a:ext cx="358139" cy="3893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304800" y="3847338"/>
            <a:ext cx="200025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5825"/>
              </a:lnSpc>
              <a:spcBef>
                <a:spcPts val="80"/>
              </a:spcBef>
            </a:pPr>
            <a:r>
              <a:rPr dirty="0" smtClean="0" sz="2400" spc="0" b="1">
                <a:latin typeface="Times New Roman"/>
                <a:cs typeface="Times New Roman"/>
              </a:rPr>
              <a:t>s</a:t>
            </a:r>
            <a:r>
              <a:rPr dirty="0" smtClean="0" sz="2400" spc="4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at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c</a:t>
            </a:r>
            <a:r>
              <a:rPr dirty="0" smtClean="0" sz="2400" spc="-1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void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05050" y="3847338"/>
            <a:ext cx="6640703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7">
              <a:lnSpc>
                <a:spcPct val="95825"/>
              </a:lnSpc>
              <a:spcBef>
                <a:spcPts val="140"/>
              </a:spcBef>
            </a:pPr>
            <a:r>
              <a:rPr dirty="0" smtClean="0" sz="2400" spc="4" b="1">
                <a:solidFill>
                  <a:srgbClr val="0000FF"/>
                </a:solidFill>
                <a:latin typeface="Times New Roman"/>
                <a:cs typeface="Times New Roman"/>
                <a:hlinkClick r:id="rId9"/>
              </a:rPr>
              <a:t>fill</a:t>
            </a:r>
            <a:r>
              <a:rPr dirty="0" smtClean="0" sz="2400" spc="0" b="1">
                <a:latin typeface="Times New Roman"/>
                <a:cs typeface="Times New Roman"/>
                <a:hlinkClick r:id="rId9"/>
              </a:rPr>
              <a:t>(long[]</a:t>
            </a:r>
            <a:r>
              <a:rPr dirty="0" smtClean="0" sz="2400" spc="-29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a,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long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val)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4800" y="4228338"/>
            <a:ext cx="2000250" cy="731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5825"/>
              </a:lnSpc>
              <a:spcBef>
                <a:spcPts val="80"/>
              </a:spcBef>
            </a:pPr>
            <a:r>
              <a:rPr dirty="0" smtClean="0" sz="2400" spc="0" b="1">
                <a:latin typeface="Times New Roman"/>
                <a:cs typeface="Times New Roman"/>
              </a:rPr>
              <a:t>s</a:t>
            </a:r>
            <a:r>
              <a:rPr dirty="0" smtClean="0" sz="2400" spc="4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at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c</a:t>
            </a:r>
            <a:r>
              <a:rPr dirty="0" smtClean="0" sz="2400" spc="-1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void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5050" y="4228338"/>
            <a:ext cx="417067" cy="3421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7">
              <a:lnSpc>
                <a:spcPts val="2615"/>
              </a:lnSpc>
              <a:spcBef>
                <a:spcPts val="210"/>
              </a:spcBef>
            </a:pPr>
            <a:r>
              <a:rPr dirty="0" smtClean="0" baseline="-3623" sz="3600" spc="4" b="1">
                <a:solidFill>
                  <a:srgbClr val="0000FF"/>
                </a:solidFill>
                <a:latin typeface="Times New Roman"/>
                <a:cs typeface="Times New Roman"/>
                <a:hlinkClick r:id="rId8"/>
              </a:rPr>
              <a:t>fill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63190" y="4228338"/>
            <a:ext cx="6282563" cy="731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8">
              <a:lnSpc>
                <a:spcPct val="95825"/>
              </a:lnSpc>
              <a:spcBef>
                <a:spcPts val="80"/>
              </a:spcBef>
            </a:pPr>
            <a:r>
              <a:rPr dirty="0" smtClean="0" sz="2400" spc="4" b="1">
                <a:latin typeface="Times New Roman"/>
                <a:cs typeface="Times New Roman"/>
              </a:rPr>
              <a:t>(</a:t>
            </a:r>
            <a:r>
              <a:rPr dirty="0" smtClean="0" sz="2400" spc="-4" b="1" u="heavy">
                <a:solidFill>
                  <a:srgbClr val="0000FF"/>
                </a:solidFill>
                <a:latin typeface="Times New Roman"/>
                <a:cs typeface="Times New Roman"/>
                <a:hlinkClick r:id="rId7"/>
              </a:rPr>
              <a:t>O</a:t>
            </a:r>
            <a:r>
              <a:rPr dirty="0" smtClean="0" sz="2400" spc="0" b="1" u="heavy">
                <a:solidFill>
                  <a:srgbClr val="0000FF"/>
                </a:solidFill>
                <a:latin typeface="Times New Roman"/>
                <a:cs typeface="Times New Roman"/>
                <a:hlinkClick r:id="rId7"/>
              </a:rPr>
              <a:t>bject</a:t>
            </a:r>
            <a:r>
              <a:rPr dirty="0" smtClean="0" sz="2400" spc="4" b="1">
                <a:latin typeface="Times New Roman"/>
                <a:cs typeface="Times New Roman"/>
                <a:hlinkClick r:id="rId7"/>
              </a:rPr>
              <a:t>[</a:t>
            </a:r>
            <a:r>
              <a:rPr dirty="0" smtClean="0" sz="2400" spc="0" b="1">
                <a:latin typeface="Times New Roman"/>
                <a:cs typeface="Times New Roman"/>
              </a:rPr>
              <a:t>]</a:t>
            </a:r>
            <a:r>
              <a:rPr dirty="0" smtClean="0" sz="2400" spc="-4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a,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int</a:t>
            </a:r>
            <a:r>
              <a:rPr dirty="0" smtClean="0" sz="2400" spc="9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f</a:t>
            </a:r>
            <a:r>
              <a:rPr dirty="0" smtClean="0" sz="2400" spc="-39" b="1"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latin typeface="Times New Roman"/>
                <a:cs typeface="Times New Roman"/>
              </a:rPr>
              <a:t>om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ndex,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int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to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ndex,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05050" y="4570476"/>
            <a:ext cx="358139" cy="3893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304800" y="4959858"/>
            <a:ext cx="200025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5825"/>
              </a:lnSpc>
              <a:spcBef>
                <a:spcPts val="80"/>
              </a:spcBef>
            </a:pPr>
            <a:r>
              <a:rPr dirty="0" smtClean="0" sz="2400" spc="0" b="1">
                <a:latin typeface="Times New Roman"/>
                <a:cs typeface="Times New Roman"/>
              </a:rPr>
              <a:t>s</a:t>
            </a:r>
            <a:r>
              <a:rPr dirty="0" smtClean="0" sz="2400" spc="4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at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c</a:t>
            </a:r>
            <a:r>
              <a:rPr dirty="0" smtClean="0" sz="2400" spc="-1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void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05050" y="4959858"/>
            <a:ext cx="6640703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7">
              <a:lnSpc>
                <a:spcPct val="95825"/>
              </a:lnSpc>
              <a:spcBef>
                <a:spcPts val="140"/>
              </a:spcBef>
            </a:pPr>
            <a:r>
              <a:rPr dirty="0" smtClean="0" sz="2400" spc="4" b="1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fill</a:t>
            </a:r>
            <a:r>
              <a:rPr dirty="0" smtClean="0" sz="2400" spc="4" b="1">
                <a:latin typeface="Times New Roman"/>
                <a:cs typeface="Times New Roman"/>
                <a:hlinkClick r:id="rId4"/>
              </a:rPr>
              <a:t>(</a:t>
            </a:r>
            <a:r>
              <a:rPr dirty="0" smtClean="0" sz="2400" spc="-4" b="1" u="heavy">
                <a:solidFill>
                  <a:srgbClr val="0000FF"/>
                </a:solidFill>
                <a:latin typeface="Times New Roman"/>
                <a:cs typeface="Times New Roman"/>
                <a:hlinkClick r:id="rId5"/>
              </a:rPr>
              <a:t>O</a:t>
            </a:r>
            <a:r>
              <a:rPr dirty="0" smtClean="0" sz="2400" spc="0" b="1" u="heavy">
                <a:solidFill>
                  <a:srgbClr val="0000FF"/>
                </a:solidFill>
                <a:latin typeface="Times New Roman"/>
                <a:cs typeface="Times New Roman"/>
                <a:hlinkClick r:id="rId5"/>
              </a:rPr>
              <a:t>bject</a:t>
            </a:r>
            <a:r>
              <a:rPr dirty="0" smtClean="0" sz="2400" spc="4" b="1">
                <a:latin typeface="Times New Roman"/>
                <a:cs typeface="Times New Roman"/>
                <a:hlinkClick r:id="rId5"/>
              </a:rPr>
              <a:t>[</a:t>
            </a:r>
            <a:r>
              <a:rPr dirty="0" smtClean="0" sz="2400" spc="0" b="1">
                <a:latin typeface="Times New Roman"/>
                <a:cs typeface="Times New Roman"/>
              </a:rPr>
              <a:t>]</a:t>
            </a:r>
            <a:r>
              <a:rPr dirty="0" smtClean="0" sz="2400" spc="-4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a,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 u="heavy">
                <a:solidFill>
                  <a:srgbClr val="0000FF"/>
                </a:solidFill>
                <a:latin typeface="Times New Roman"/>
                <a:cs typeface="Times New Roman"/>
                <a:hlinkClick r:id="rId6"/>
              </a:rPr>
              <a:t>Ob</a:t>
            </a:r>
            <a:r>
              <a:rPr dirty="0" smtClean="0" sz="2400" spc="9" b="1" u="heavy">
                <a:solidFill>
                  <a:srgbClr val="0000FF"/>
                </a:solidFill>
                <a:latin typeface="Times New Roman"/>
                <a:cs typeface="Times New Roman"/>
                <a:hlinkClick r:id="rId6"/>
              </a:rPr>
              <a:t>j</a:t>
            </a:r>
            <a:r>
              <a:rPr dirty="0" smtClean="0" sz="2400" spc="0" b="1" u="heavy">
                <a:solidFill>
                  <a:srgbClr val="0000FF"/>
                </a:solidFill>
                <a:latin typeface="Times New Roman"/>
                <a:cs typeface="Times New Roman"/>
                <a:hlinkClick r:id="rId6"/>
              </a:rPr>
              <a:t>e</a:t>
            </a:r>
            <a:r>
              <a:rPr dirty="0" smtClean="0" sz="2400" spc="4" b="1" u="heavy">
                <a:solidFill>
                  <a:srgbClr val="0000FF"/>
                </a:solidFill>
                <a:latin typeface="Times New Roman"/>
                <a:cs typeface="Times New Roman"/>
                <a:hlinkClick r:id="rId6"/>
              </a:rPr>
              <a:t>c</a:t>
            </a:r>
            <a:r>
              <a:rPr dirty="0" smtClean="0" sz="2400" spc="0" b="1" u="heavy">
                <a:solidFill>
                  <a:srgbClr val="0000FF"/>
                </a:solidFill>
                <a:latin typeface="Times New Roman"/>
                <a:cs typeface="Times New Roman"/>
                <a:hlinkClick r:id="rId6"/>
              </a:rPr>
              <a:t>t</a:t>
            </a:r>
            <a:r>
              <a:rPr dirty="0" smtClean="0" sz="2400" spc="-25" b="1">
                <a:solidFill>
                  <a:srgbClr val="0000FF"/>
                </a:solidFill>
                <a:latin typeface="Times New Roman"/>
                <a:cs typeface="Times New Roman"/>
                <a:hlinkClick r:id="rId6"/>
              </a:rPr>
              <a:t> </a:t>
            </a:r>
            <a:r>
              <a:rPr dirty="0" smtClean="0" sz="2400" spc="0" b="1">
                <a:latin typeface="Times New Roman"/>
                <a:cs typeface="Times New Roman"/>
                <a:hlinkClick r:id="rId6"/>
              </a:rPr>
              <a:t>val)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800" y="5340858"/>
            <a:ext cx="2000250" cy="7314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5825"/>
              </a:lnSpc>
              <a:spcBef>
                <a:spcPts val="80"/>
              </a:spcBef>
            </a:pPr>
            <a:r>
              <a:rPr dirty="0" smtClean="0" sz="2400" spc="0" b="1">
                <a:latin typeface="Times New Roman"/>
                <a:cs typeface="Times New Roman"/>
              </a:rPr>
              <a:t>s</a:t>
            </a:r>
            <a:r>
              <a:rPr dirty="0" smtClean="0" sz="2400" spc="4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at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c</a:t>
            </a:r>
            <a:r>
              <a:rPr dirty="0" smtClean="0" sz="2400" spc="-1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void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5050" y="5340858"/>
            <a:ext cx="417067" cy="34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7">
              <a:lnSpc>
                <a:spcPts val="2610"/>
              </a:lnSpc>
              <a:spcBef>
                <a:spcPts val="210"/>
              </a:spcBef>
            </a:pPr>
            <a:r>
              <a:rPr dirty="0" smtClean="0" baseline="-3623" sz="3600" spc="4" b="1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fill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3190" y="5340858"/>
            <a:ext cx="6282563" cy="7314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8">
              <a:lnSpc>
                <a:spcPct val="95825"/>
              </a:lnSpc>
              <a:spcBef>
                <a:spcPts val="80"/>
              </a:spcBef>
            </a:pPr>
            <a:r>
              <a:rPr dirty="0" smtClean="0" sz="2400" spc="0" b="1">
                <a:latin typeface="Times New Roman"/>
                <a:cs typeface="Times New Roman"/>
              </a:rPr>
              <a:t>(</a:t>
            </a:r>
            <a:r>
              <a:rPr dirty="0" smtClean="0" sz="2400" spc="4" b="1">
                <a:latin typeface="Times New Roman"/>
                <a:cs typeface="Times New Roman"/>
              </a:rPr>
              <a:t>s</a:t>
            </a:r>
            <a:r>
              <a:rPr dirty="0" smtClean="0" sz="2400" spc="0" b="1">
                <a:latin typeface="Times New Roman"/>
                <a:cs typeface="Times New Roman"/>
              </a:rPr>
              <a:t>hort[]</a:t>
            </a:r>
            <a:r>
              <a:rPr dirty="0" smtClean="0" sz="2400" spc="-29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a,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int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f</a:t>
            </a:r>
            <a:r>
              <a:rPr dirty="0" smtClean="0" sz="2400" spc="-39" b="1"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latin typeface="Times New Roman"/>
                <a:cs typeface="Times New Roman"/>
              </a:rPr>
              <a:t>om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ndex,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int</a:t>
            </a:r>
            <a:r>
              <a:rPr dirty="0" smtClean="0" sz="2400" spc="9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to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ndex,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050" y="5682957"/>
            <a:ext cx="358139" cy="3893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04800" y="6072339"/>
            <a:ext cx="200025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5825"/>
              </a:lnSpc>
              <a:spcBef>
                <a:spcPts val="85"/>
              </a:spcBef>
            </a:pPr>
            <a:r>
              <a:rPr dirty="0" smtClean="0" sz="2400" spc="0" b="1">
                <a:latin typeface="Times New Roman"/>
                <a:cs typeface="Times New Roman"/>
              </a:rPr>
              <a:t>sta</a:t>
            </a:r>
            <a:r>
              <a:rPr dirty="0" smtClean="0" sz="2400" spc="4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ic</a:t>
            </a:r>
            <a:r>
              <a:rPr dirty="0" smtClean="0" sz="2400" spc="-1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void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05050" y="6072339"/>
            <a:ext cx="6640703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7">
              <a:lnSpc>
                <a:spcPct val="95825"/>
              </a:lnSpc>
              <a:spcBef>
                <a:spcPts val="145"/>
              </a:spcBef>
            </a:pPr>
            <a:r>
              <a:rPr dirty="0" smtClean="0" sz="2400" spc="4" b="1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fill</a:t>
            </a:r>
            <a:r>
              <a:rPr dirty="0" smtClean="0" sz="2400" spc="0" b="1">
                <a:latin typeface="Times New Roman"/>
                <a:cs typeface="Times New Roman"/>
                <a:hlinkClick r:id="rId2"/>
              </a:rPr>
              <a:t>(short[]</a:t>
            </a:r>
            <a:r>
              <a:rPr dirty="0" smtClean="0" sz="2400" spc="-3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a,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short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va</a:t>
            </a:r>
            <a:r>
              <a:rPr dirty="0" smtClean="0" sz="2400" spc="4" b="1">
                <a:latin typeface="Times New Roman"/>
                <a:cs typeface="Times New Roman"/>
              </a:rPr>
              <a:t>l</a:t>
            </a:r>
            <a:r>
              <a:rPr dirty="0" smtClean="0" sz="2400" spc="0" b="1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bject 5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029714" y="2309367"/>
            <a:ext cx="0" cy="3788689"/>
          </a:xfrm>
          <a:custGeom>
            <a:avLst/>
            <a:gdLst/>
            <a:ahLst/>
            <a:cxnLst/>
            <a:rect l="l" t="t" r="r" b="b"/>
            <a:pathLst>
              <a:path w="0" h="3788689">
                <a:moveTo>
                  <a:pt x="0" y="0"/>
                </a:moveTo>
                <a:lnTo>
                  <a:pt x="0" y="378868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74752" y="2679827"/>
            <a:ext cx="8866505" cy="0"/>
          </a:xfrm>
          <a:custGeom>
            <a:avLst/>
            <a:gdLst/>
            <a:ahLst/>
            <a:cxnLst/>
            <a:rect l="l" t="t" r="r" b="b"/>
            <a:pathLst>
              <a:path w="8866505" h="0">
                <a:moveTo>
                  <a:pt x="0" y="0"/>
                </a:moveTo>
                <a:lnTo>
                  <a:pt x="886650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74752" y="3167253"/>
            <a:ext cx="8866505" cy="0"/>
          </a:xfrm>
          <a:custGeom>
            <a:avLst/>
            <a:gdLst/>
            <a:ahLst/>
            <a:cxnLst/>
            <a:rect l="l" t="t" r="r" b="b"/>
            <a:pathLst>
              <a:path w="8866505" h="0">
                <a:moveTo>
                  <a:pt x="0" y="0"/>
                </a:moveTo>
                <a:lnTo>
                  <a:pt x="886650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74752" y="3533013"/>
            <a:ext cx="8866505" cy="0"/>
          </a:xfrm>
          <a:custGeom>
            <a:avLst/>
            <a:gdLst/>
            <a:ahLst/>
            <a:cxnLst/>
            <a:rect l="l" t="t" r="r" b="b"/>
            <a:pathLst>
              <a:path w="8866505" h="0">
                <a:moveTo>
                  <a:pt x="0" y="0"/>
                </a:moveTo>
                <a:lnTo>
                  <a:pt x="886650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174752" y="3898773"/>
            <a:ext cx="8866505" cy="0"/>
          </a:xfrm>
          <a:custGeom>
            <a:avLst/>
            <a:gdLst/>
            <a:ahLst/>
            <a:cxnLst/>
            <a:rect l="l" t="t" r="r" b="b"/>
            <a:pathLst>
              <a:path w="8866505" h="0">
                <a:moveTo>
                  <a:pt x="0" y="0"/>
                </a:moveTo>
                <a:lnTo>
                  <a:pt x="886650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174752" y="4264533"/>
            <a:ext cx="8866505" cy="0"/>
          </a:xfrm>
          <a:custGeom>
            <a:avLst/>
            <a:gdLst/>
            <a:ahLst/>
            <a:cxnLst/>
            <a:rect l="l" t="t" r="r" b="b"/>
            <a:pathLst>
              <a:path w="8866505" h="0">
                <a:moveTo>
                  <a:pt x="0" y="0"/>
                </a:moveTo>
                <a:lnTo>
                  <a:pt x="886650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174752" y="4630293"/>
            <a:ext cx="8866505" cy="0"/>
          </a:xfrm>
          <a:custGeom>
            <a:avLst/>
            <a:gdLst/>
            <a:ahLst/>
            <a:cxnLst/>
            <a:rect l="l" t="t" r="r" b="b"/>
            <a:pathLst>
              <a:path w="8866505" h="0">
                <a:moveTo>
                  <a:pt x="0" y="0"/>
                </a:moveTo>
                <a:lnTo>
                  <a:pt x="886650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174752" y="4996053"/>
            <a:ext cx="8866505" cy="0"/>
          </a:xfrm>
          <a:custGeom>
            <a:avLst/>
            <a:gdLst/>
            <a:ahLst/>
            <a:cxnLst/>
            <a:rect l="l" t="t" r="r" b="b"/>
            <a:pathLst>
              <a:path w="8866505" h="0">
                <a:moveTo>
                  <a:pt x="0" y="0"/>
                </a:moveTo>
                <a:lnTo>
                  <a:pt x="886650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174752" y="5361813"/>
            <a:ext cx="8866505" cy="0"/>
          </a:xfrm>
          <a:custGeom>
            <a:avLst/>
            <a:gdLst/>
            <a:ahLst/>
            <a:cxnLst/>
            <a:rect l="l" t="t" r="r" b="b"/>
            <a:pathLst>
              <a:path w="8866505" h="0">
                <a:moveTo>
                  <a:pt x="0" y="0"/>
                </a:moveTo>
                <a:lnTo>
                  <a:pt x="886650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174752" y="5727534"/>
            <a:ext cx="8866505" cy="0"/>
          </a:xfrm>
          <a:custGeom>
            <a:avLst/>
            <a:gdLst/>
            <a:ahLst/>
            <a:cxnLst/>
            <a:rect l="l" t="t" r="r" b="b"/>
            <a:pathLst>
              <a:path w="8866505" h="0">
                <a:moveTo>
                  <a:pt x="0" y="0"/>
                </a:moveTo>
                <a:lnTo>
                  <a:pt x="886650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179514" y="2309367"/>
            <a:ext cx="0" cy="3788689"/>
          </a:xfrm>
          <a:custGeom>
            <a:avLst/>
            <a:gdLst/>
            <a:ahLst/>
            <a:cxnLst/>
            <a:rect l="l" t="t" r="r" b="b"/>
            <a:pathLst>
              <a:path w="0" h="3788689">
                <a:moveTo>
                  <a:pt x="0" y="0"/>
                </a:moveTo>
                <a:lnTo>
                  <a:pt x="0" y="378868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9036558" y="2309367"/>
            <a:ext cx="0" cy="3788689"/>
          </a:xfrm>
          <a:custGeom>
            <a:avLst/>
            <a:gdLst/>
            <a:ahLst/>
            <a:cxnLst/>
            <a:rect l="l" t="t" r="r" b="b"/>
            <a:pathLst>
              <a:path w="0" h="3788689">
                <a:moveTo>
                  <a:pt x="0" y="0"/>
                </a:moveTo>
                <a:lnTo>
                  <a:pt x="0" y="378868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174752" y="2314066"/>
            <a:ext cx="8866505" cy="0"/>
          </a:xfrm>
          <a:custGeom>
            <a:avLst/>
            <a:gdLst/>
            <a:ahLst/>
            <a:cxnLst/>
            <a:rect l="l" t="t" r="r" b="b"/>
            <a:pathLst>
              <a:path w="8866505" h="0">
                <a:moveTo>
                  <a:pt x="0" y="0"/>
                </a:moveTo>
                <a:lnTo>
                  <a:pt x="886650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174752" y="6093294"/>
            <a:ext cx="8866505" cy="0"/>
          </a:xfrm>
          <a:custGeom>
            <a:avLst/>
            <a:gdLst/>
            <a:ahLst/>
            <a:cxnLst/>
            <a:rect l="l" t="t" r="r" b="b"/>
            <a:pathLst>
              <a:path w="8866505" h="0">
                <a:moveTo>
                  <a:pt x="0" y="0"/>
                </a:moveTo>
                <a:lnTo>
                  <a:pt x="886650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029714" y="2656205"/>
            <a:ext cx="509015" cy="0"/>
          </a:xfrm>
          <a:custGeom>
            <a:avLst/>
            <a:gdLst/>
            <a:ahLst/>
            <a:cxnLst/>
            <a:rect l="l" t="t" r="r" b="b"/>
            <a:pathLst>
              <a:path w="509015" h="0">
                <a:moveTo>
                  <a:pt x="0" y="0"/>
                </a:moveTo>
                <a:lnTo>
                  <a:pt x="509015" y="0"/>
                </a:lnTo>
              </a:path>
            </a:pathLst>
          </a:custGeom>
          <a:ln w="3022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029714" y="3082798"/>
            <a:ext cx="509015" cy="0"/>
          </a:xfrm>
          <a:custGeom>
            <a:avLst/>
            <a:gdLst/>
            <a:ahLst/>
            <a:cxnLst/>
            <a:rect l="l" t="t" r="r" b="b"/>
            <a:pathLst>
              <a:path w="509015" h="0">
                <a:moveTo>
                  <a:pt x="0" y="0"/>
                </a:moveTo>
                <a:lnTo>
                  <a:pt x="509015" y="0"/>
                </a:lnTo>
              </a:path>
            </a:pathLst>
          </a:custGeom>
          <a:ln w="3022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2029714" y="3509391"/>
            <a:ext cx="509015" cy="0"/>
          </a:xfrm>
          <a:custGeom>
            <a:avLst/>
            <a:gdLst/>
            <a:ahLst/>
            <a:cxnLst/>
            <a:rect l="l" t="t" r="r" b="b"/>
            <a:pathLst>
              <a:path w="509015" h="0">
                <a:moveTo>
                  <a:pt x="0" y="0"/>
                </a:moveTo>
                <a:lnTo>
                  <a:pt x="509015" y="0"/>
                </a:lnTo>
              </a:path>
            </a:pathLst>
          </a:custGeom>
          <a:ln w="3022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2029714" y="3875151"/>
            <a:ext cx="509015" cy="0"/>
          </a:xfrm>
          <a:custGeom>
            <a:avLst/>
            <a:gdLst/>
            <a:ahLst/>
            <a:cxnLst/>
            <a:rect l="l" t="t" r="r" b="b"/>
            <a:pathLst>
              <a:path w="509015" h="0">
                <a:moveTo>
                  <a:pt x="0" y="0"/>
                </a:moveTo>
                <a:lnTo>
                  <a:pt x="509015" y="0"/>
                </a:lnTo>
              </a:path>
            </a:pathLst>
          </a:custGeom>
          <a:ln w="302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2029714" y="4240911"/>
            <a:ext cx="509015" cy="0"/>
          </a:xfrm>
          <a:custGeom>
            <a:avLst/>
            <a:gdLst/>
            <a:ahLst/>
            <a:cxnLst/>
            <a:rect l="l" t="t" r="r" b="b"/>
            <a:pathLst>
              <a:path w="509015" h="0">
                <a:moveTo>
                  <a:pt x="0" y="0"/>
                </a:moveTo>
                <a:lnTo>
                  <a:pt x="509015" y="0"/>
                </a:lnTo>
              </a:path>
            </a:pathLst>
          </a:custGeom>
          <a:ln w="302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2029714" y="4606671"/>
            <a:ext cx="509015" cy="0"/>
          </a:xfrm>
          <a:custGeom>
            <a:avLst/>
            <a:gdLst/>
            <a:ahLst/>
            <a:cxnLst/>
            <a:rect l="l" t="t" r="r" b="b"/>
            <a:pathLst>
              <a:path w="509015" h="0">
                <a:moveTo>
                  <a:pt x="0" y="0"/>
                </a:moveTo>
                <a:lnTo>
                  <a:pt x="509015" y="0"/>
                </a:lnTo>
              </a:path>
            </a:pathLst>
          </a:custGeom>
          <a:ln w="302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2029714" y="4972431"/>
            <a:ext cx="509015" cy="0"/>
          </a:xfrm>
          <a:custGeom>
            <a:avLst/>
            <a:gdLst/>
            <a:ahLst/>
            <a:cxnLst/>
            <a:rect l="l" t="t" r="r" b="b"/>
            <a:pathLst>
              <a:path w="509015" h="0">
                <a:moveTo>
                  <a:pt x="0" y="0"/>
                </a:moveTo>
                <a:lnTo>
                  <a:pt x="509015" y="0"/>
                </a:lnTo>
              </a:path>
            </a:pathLst>
          </a:custGeom>
          <a:ln w="302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2029714" y="5338191"/>
            <a:ext cx="509015" cy="0"/>
          </a:xfrm>
          <a:custGeom>
            <a:avLst/>
            <a:gdLst/>
            <a:ahLst/>
            <a:cxnLst/>
            <a:rect l="l" t="t" r="r" b="b"/>
            <a:pathLst>
              <a:path w="509015" h="0">
                <a:moveTo>
                  <a:pt x="0" y="0"/>
                </a:moveTo>
                <a:lnTo>
                  <a:pt x="509015" y="0"/>
                </a:lnTo>
              </a:path>
            </a:pathLst>
          </a:custGeom>
          <a:ln w="302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2029714" y="5703912"/>
            <a:ext cx="509015" cy="0"/>
          </a:xfrm>
          <a:custGeom>
            <a:avLst/>
            <a:gdLst/>
            <a:ahLst/>
            <a:cxnLst/>
            <a:rect l="l" t="t" r="r" b="b"/>
            <a:pathLst>
              <a:path w="509015" h="0">
                <a:moveTo>
                  <a:pt x="0" y="0"/>
                </a:moveTo>
                <a:lnTo>
                  <a:pt x="509015" y="0"/>
                </a:lnTo>
              </a:path>
            </a:pathLst>
          </a:custGeom>
          <a:ln w="302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2029714" y="6069672"/>
            <a:ext cx="509015" cy="0"/>
          </a:xfrm>
          <a:custGeom>
            <a:avLst/>
            <a:gdLst/>
            <a:ahLst/>
            <a:cxnLst/>
            <a:rect l="l" t="t" r="r" b="b"/>
            <a:pathLst>
              <a:path w="509015" h="0">
                <a:moveTo>
                  <a:pt x="0" y="0"/>
                </a:moveTo>
                <a:lnTo>
                  <a:pt x="509015" y="0"/>
                </a:lnTo>
              </a:path>
            </a:pathLst>
          </a:custGeom>
          <a:ln w="3022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83540" y="236845"/>
            <a:ext cx="2743605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0" b="1">
                <a:latin typeface="Arial"/>
                <a:cs typeface="Arial"/>
              </a:rPr>
              <a:t>A</a:t>
            </a:r>
            <a:r>
              <a:rPr dirty="0" smtClean="0" sz="3600" spc="-154" b="1">
                <a:latin typeface="Arial"/>
                <a:cs typeface="Arial"/>
              </a:rPr>
              <a:t>rray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ass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4" b="1">
                <a:latin typeface="Arial"/>
                <a:cs typeface="Arial"/>
              </a:rPr>
              <a:t>Met</a:t>
            </a:r>
            <a:r>
              <a:rPr dirty="0" smtClean="0" sz="3600" spc="-159" b="1">
                <a:latin typeface="Arial"/>
                <a:cs typeface="Arial"/>
              </a:rPr>
              <a:t>hod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4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….</a:t>
            </a:r>
            <a:endParaRPr sz="3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14386" y="236845"/>
            <a:ext cx="2042538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po</a:t>
            </a:r>
            <a:r>
              <a:rPr dirty="0" smtClean="0" sz="3600" spc="-154" b="1">
                <a:latin typeface="Arial"/>
                <a:cs typeface="Arial"/>
              </a:rPr>
              <a:t>rta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22216" y="1496218"/>
            <a:ext cx="78282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sor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9514" y="2314066"/>
            <a:ext cx="1850199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">
              <a:lnSpc>
                <a:spcPct val="95825"/>
              </a:lnSpc>
              <a:spcBef>
                <a:spcPts val="80"/>
              </a:spcBef>
            </a:pPr>
            <a:r>
              <a:rPr dirty="0" smtClean="0" sz="2400" spc="0" b="1">
                <a:latin typeface="Times New Roman"/>
                <a:cs typeface="Times New Roman"/>
              </a:rPr>
              <a:t>s</a:t>
            </a:r>
            <a:r>
              <a:rPr dirty="0" smtClean="0" sz="2400" spc="4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at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c</a:t>
            </a:r>
            <a:r>
              <a:rPr dirty="0" smtClean="0" sz="2400" spc="-1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vo</a:t>
            </a:r>
            <a:r>
              <a:rPr dirty="0" smtClean="0" sz="2400" spc="9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29714" y="2314066"/>
            <a:ext cx="7006844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">
              <a:lnSpc>
                <a:spcPct val="95825"/>
              </a:lnSpc>
              <a:spcBef>
                <a:spcPts val="80"/>
              </a:spcBef>
            </a:pPr>
            <a:r>
              <a:rPr dirty="0" smtClean="0" sz="2400" spc="0" b="1">
                <a:solidFill>
                  <a:srgbClr val="0000FF"/>
                </a:solidFill>
                <a:latin typeface="Times New Roman"/>
                <a:cs typeface="Times New Roman"/>
                <a:hlinkClick r:id="rId11"/>
              </a:rPr>
              <a:t>sor</a:t>
            </a:r>
            <a:r>
              <a:rPr dirty="0" smtClean="0" sz="2400" spc="9" b="1">
                <a:solidFill>
                  <a:srgbClr val="0000FF"/>
                </a:solidFill>
                <a:latin typeface="Times New Roman"/>
                <a:cs typeface="Times New Roman"/>
                <a:hlinkClick r:id="rId11"/>
              </a:rPr>
              <a:t>t</a:t>
            </a:r>
            <a:r>
              <a:rPr dirty="0" smtClean="0" sz="2400" spc="0" b="1">
                <a:latin typeface="Times New Roman"/>
                <a:cs typeface="Times New Roman"/>
                <a:hlinkClick r:id="rId11"/>
              </a:rPr>
              <a:t>(by</a:t>
            </a:r>
            <a:r>
              <a:rPr dirty="0" smtClean="0" sz="2400" spc="4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e[]</a:t>
            </a:r>
            <a:r>
              <a:rPr dirty="0" smtClean="0" sz="2400" spc="-9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a)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9514" y="2679827"/>
            <a:ext cx="1850199" cy="487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">
              <a:lnSpc>
                <a:spcPct val="95825"/>
              </a:lnSpc>
              <a:spcBef>
                <a:spcPts val="80"/>
              </a:spcBef>
            </a:pPr>
            <a:r>
              <a:rPr dirty="0" smtClean="0" sz="2400" spc="0" b="1">
                <a:latin typeface="Times New Roman"/>
                <a:cs typeface="Times New Roman"/>
              </a:rPr>
              <a:t>s</a:t>
            </a:r>
            <a:r>
              <a:rPr dirty="0" smtClean="0" sz="2400" spc="4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at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c</a:t>
            </a:r>
            <a:r>
              <a:rPr dirty="0" smtClean="0" sz="2400" spc="-1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vo</a:t>
            </a:r>
            <a:r>
              <a:rPr dirty="0" smtClean="0" sz="2400" spc="9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29714" y="2679827"/>
            <a:ext cx="566470" cy="4029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57454">
              <a:lnSpc>
                <a:spcPts val="550"/>
              </a:lnSpc>
              <a:spcBef>
                <a:spcPts val="10"/>
              </a:spcBef>
            </a:pPr>
            <a:endParaRPr sz="550"/>
          </a:p>
          <a:p>
            <a:pPr marL="254">
              <a:lnSpc>
                <a:spcPts val="2615"/>
              </a:lnSpc>
              <a:spcBef>
                <a:spcPts val="130"/>
              </a:spcBef>
            </a:pPr>
            <a:r>
              <a:rPr dirty="0" smtClean="0" baseline="-3623" sz="3600" spc="0" b="1">
                <a:solidFill>
                  <a:srgbClr val="0000FF"/>
                </a:solidFill>
                <a:latin typeface="Times New Roman"/>
                <a:cs typeface="Times New Roman"/>
                <a:hlinkClick r:id="rId10"/>
              </a:rPr>
              <a:t>sort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38729" y="2679827"/>
            <a:ext cx="6497828" cy="487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0"/>
              </a:spcBef>
            </a:pPr>
            <a:endParaRPr sz="550"/>
          </a:p>
          <a:p>
            <a:pPr marL="254">
              <a:lnSpc>
                <a:spcPct val="95825"/>
              </a:lnSpc>
            </a:pPr>
            <a:r>
              <a:rPr dirty="0" smtClean="0" sz="2400" spc="0" b="1">
                <a:latin typeface="Times New Roman"/>
                <a:cs typeface="Times New Roman"/>
              </a:rPr>
              <a:t>(by</a:t>
            </a:r>
            <a:r>
              <a:rPr dirty="0" smtClean="0" sz="2400" spc="4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e[]</a:t>
            </a:r>
            <a:r>
              <a:rPr dirty="0" smtClean="0" sz="2400" spc="-9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a,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int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f</a:t>
            </a:r>
            <a:r>
              <a:rPr dirty="0" smtClean="0" sz="2400" spc="-39" b="1"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latin typeface="Times New Roman"/>
                <a:cs typeface="Times New Roman"/>
              </a:rPr>
              <a:t>om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ndex,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int</a:t>
            </a:r>
            <a:r>
              <a:rPr dirty="0" smtClean="0" sz="2400" spc="9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to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ndex)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29714" y="3082798"/>
            <a:ext cx="509015" cy="844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14"/>
              </a:spcBef>
            </a:pPr>
            <a:endParaRPr sz="650"/>
          </a:p>
        </p:txBody>
      </p:sp>
      <p:sp>
        <p:nvSpPr>
          <p:cNvPr id="17" name="object 17"/>
          <p:cNvSpPr txBox="1"/>
          <p:nvPr/>
        </p:nvSpPr>
        <p:spPr>
          <a:xfrm>
            <a:off x="179514" y="3167253"/>
            <a:ext cx="1850199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">
              <a:lnSpc>
                <a:spcPct val="95825"/>
              </a:lnSpc>
              <a:spcBef>
                <a:spcPts val="80"/>
              </a:spcBef>
            </a:pPr>
            <a:r>
              <a:rPr dirty="0" smtClean="0" sz="2400" spc="0" b="1">
                <a:latin typeface="Times New Roman"/>
                <a:cs typeface="Times New Roman"/>
              </a:rPr>
              <a:t>sta</a:t>
            </a:r>
            <a:r>
              <a:rPr dirty="0" smtClean="0" sz="2400" spc="4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ic</a:t>
            </a:r>
            <a:r>
              <a:rPr dirty="0" smtClean="0" sz="2400" spc="-1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vo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29714" y="3167253"/>
            <a:ext cx="7006844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">
              <a:lnSpc>
                <a:spcPct val="95825"/>
              </a:lnSpc>
              <a:spcBef>
                <a:spcPts val="80"/>
              </a:spcBef>
            </a:pPr>
            <a:r>
              <a:rPr dirty="0" smtClean="0" sz="2400" spc="0" b="1">
                <a:solidFill>
                  <a:srgbClr val="0000FF"/>
                </a:solidFill>
                <a:latin typeface="Times New Roman"/>
                <a:cs typeface="Times New Roman"/>
                <a:hlinkClick r:id="rId9"/>
              </a:rPr>
              <a:t>sor</a:t>
            </a:r>
            <a:r>
              <a:rPr dirty="0" smtClean="0" sz="2400" spc="4" b="1">
                <a:solidFill>
                  <a:srgbClr val="0000FF"/>
                </a:solidFill>
                <a:latin typeface="Times New Roman"/>
                <a:cs typeface="Times New Roman"/>
                <a:hlinkClick r:id="rId9"/>
              </a:rPr>
              <a:t>t</a:t>
            </a:r>
            <a:r>
              <a:rPr dirty="0" smtClean="0" sz="2400" spc="0" b="1">
                <a:latin typeface="Times New Roman"/>
                <a:cs typeface="Times New Roman"/>
                <a:hlinkClick r:id="rId9"/>
              </a:rPr>
              <a:t>(char[]</a:t>
            </a:r>
            <a:r>
              <a:rPr dirty="0" smtClean="0" sz="2400" spc="-9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a)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9514" y="3533013"/>
            <a:ext cx="1850199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">
              <a:lnSpc>
                <a:spcPct val="95825"/>
              </a:lnSpc>
              <a:spcBef>
                <a:spcPts val="80"/>
              </a:spcBef>
            </a:pPr>
            <a:r>
              <a:rPr dirty="0" smtClean="0" sz="2400" spc="0" b="1">
                <a:latin typeface="Times New Roman"/>
                <a:cs typeface="Times New Roman"/>
              </a:rPr>
              <a:t>s</a:t>
            </a:r>
            <a:r>
              <a:rPr dirty="0" smtClean="0" sz="2400" spc="4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at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c</a:t>
            </a:r>
            <a:r>
              <a:rPr dirty="0" smtClean="0" sz="2400" spc="-1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vo</a:t>
            </a:r>
            <a:r>
              <a:rPr dirty="0" smtClean="0" sz="2400" spc="9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29714" y="3533013"/>
            <a:ext cx="7006844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">
              <a:lnSpc>
                <a:spcPct val="95825"/>
              </a:lnSpc>
              <a:spcBef>
                <a:spcPts val="80"/>
              </a:spcBef>
            </a:pPr>
            <a:r>
              <a:rPr dirty="0" smtClean="0" sz="2400" spc="0" b="1">
                <a:solidFill>
                  <a:srgbClr val="0000FF"/>
                </a:solidFill>
                <a:latin typeface="Times New Roman"/>
                <a:cs typeface="Times New Roman"/>
                <a:hlinkClick r:id="rId8"/>
              </a:rPr>
              <a:t>sor</a:t>
            </a:r>
            <a:r>
              <a:rPr dirty="0" smtClean="0" sz="2400" spc="9" b="1">
                <a:solidFill>
                  <a:srgbClr val="0000FF"/>
                </a:solidFill>
                <a:latin typeface="Times New Roman"/>
                <a:cs typeface="Times New Roman"/>
                <a:hlinkClick r:id="rId8"/>
              </a:rPr>
              <a:t>t</a:t>
            </a:r>
            <a:r>
              <a:rPr dirty="0" smtClean="0" sz="2400" spc="0" b="1">
                <a:latin typeface="Times New Roman"/>
                <a:cs typeface="Times New Roman"/>
                <a:hlinkClick r:id="rId8"/>
              </a:rPr>
              <a:t>(cha</a:t>
            </a:r>
            <a:r>
              <a:rPr dirty="0" smtClean="0" sz="2400" spc="4" b="1"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latin typeface="Times New Roman"/>
                <a:cs typeface="Times New Roman"/>
              </a:rPr>
              <a:t>[]</a:t>
            </a:r>
            <a:r>
              <a:rPr dirty="0" smtClean="0" sz="2400" spc="-9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a,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int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f</a:t>
            </a:r>
            <a:r>
              <a:rPr dirty="0" smtClean="0" sz="2400" spc="-39" b="1"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latin typeface="Times New Roman"/>
                <a:cs typeface="Times New Roman"/>
              </a:rPr>
              <a:t>om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ndex,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int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to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ndex)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9514" y="3898773"/>
            <a:ext cx="1850199" cy="365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">
              <a:lnSpc>
                <a:spcPct val="95825"/>
              </a:lnSpc>
              <a:spcBef>
                <a:spcPts val="80"/>
              </a:spcBef>
            </a:pPr>
            <a:r>
              <a:rPr dirty="0" smtClean="0" sz="2400" spc="0" b="1">
                <a:latin typeface="Times New Roman"/>
                <a:cs typeface="Times New Roman"/>
              </a:rPr>
              <a:t>s</a:t>
            </a:r>
            <a:r>
              <a:rPr dirty="0" smtClean="0" sz="2400" spc="4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at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c</a:t>
            </a:r>
            <a:r>
              <a:rPr dirty="0" smtClean="0" sz="2400" spc="-1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vo</a:t>
            </a:r>
            <a:r>
              <a:rPr dirty="0" smtClean="0" sz="2400" spc="9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29714" y="3898773"/>
            <a:ext cx="7006844" cy="365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">
              <a:lnSpc>
                <a:spcPct val="95825"/>
              </a:lnSpc>
              <a:spcBef>
                <a:spcPts val="80"/>
              </a:spcBef>
            </a:pPr>
            <a:r>
              <a:rPr dirty="0" smtClean="0" sz="2400" spc="0" b="1">
                <a:solidFill>
                  <a:srgbClr val="0000FF"/>
                </a:solidFill>
                <a:latin typeface="Times New Roman"/>
                <a:cs typeface="Times New Roman"/>
                <a:hlinkClick r:id="rId7"/>
              </a:rPr>
              <a:t>sor</a:t>
            </a:r>
            <a:r>
              <a:rPr dirty="0" smtClean="0" sz="2400" spc="9" b="1">
                <a:solidFill>
                  <a:srgbClr val="0000FF"/>
                </a:solidFill>
                <a:latin typeface="Times New Roman"/>
                <a:cs typeface="Times New Roman"/>
                <a:hlinkClick r:id="rId7"/>
              </a:rPr>
              <a:t>t</a:t>
            </a:r>
            <a:r>
              <a:rPr dirty="0" smtClean="0" sz="2400" spc="0" b="1">
                <a:latin typeface="Times New Roman"/>
                <a:cs typeface="Times New Roman"/>
                <a:hlinkClick r:id="rId7"/>
              </a:rPr>
              <a:t>(double</a:t>
            </a:r>
            <a:r>
              <a:rPr dirty="0" smtClean="0" sz="2400" spc="4" b="1">
                <a:latin typeface="Times New Roman"/>
                <a:cs typeface="Times New Roman"/>
              </a:rPr>
              <a:t>[</a:t>
            </a:r>
            <a:r>
              <a:rPr dirty="0" smtClean="0" sz="2400" spc="0" b="1">
                <a:latin typeface="Times New Roman"/>
                <a:cs typeface="Times New Roman"/>
              </a:rPr>
              <a:t>]</a:t>
            </a:r>
            <a:r>
              <a:rPr dirty="0" smtClean="0" sz="2400" spc="-1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a)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9514" y="4264533"/>
            <a:ext cx="1850199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">
              <a:lnSpc>
                <a:spcPct val="95825"/>
              </a:lnSpc>
              <a:spcBef>
                <a:spcPts val="80"/>
              </a:spcBef>
            </a:pPr>
            <a:r>
              <a:rPr dirty="0" smtClean="0" sz="2400" spc="0" b="1">
                <a:latin typeface="Times New Roman"/>
                <a:cs typeface="Times New Roman"/>
              </a:rPr>
              <a:t>s</a:t>
            </a:r>
            <a:r>
              <a:rPr dirty="0" smtClean="0" sz="2400" spc="4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at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c</a:t>
            </a:r>
            <a:r>
              <a:rPr dirty="0" smtClean="0" sz="2400" spc="-1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vo</a:t>
            </a:r>
            <a:r>
              <a:rPr dirty="0" smtClean="0" sz="2400" spc="9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29714" y="4264533"/>
            <a:ext cx="7006844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">
              <a:lnSpc>
                <a:spcPct val="95825"/>
              </a:lnSpc>
              <a:spcBef>
                <a:spcPts val="80"/>
              </a:spcBef>
            </a:pPr>
            <a:r>
              <a:rPr dirty="0" smtClean="0" sz="2400" spc="0" b="1">
                <a:solidFill>
                  <a:srgbClr val="0000FF"/>
                </a:solidFill>
                <a:latin typeface="Times New Roman"/>
                <a:cs typeface="Times New Roman"/>
                <a:hlinkClick r:id="rId6"/>
              </a:rPr>
              <a:t>sor</a:t>
            </a:r>
            <a:r>
              <a:rPr dirty="0" smtClean="0" sz="2400" spc="9" b="1">
                <a:solidFill>
                  <a:srgbClr val="0000FF"/>
                </a:solidFill>
                <a:latin typeface="Times New Roman"/>
                <a:cs typeface="Times New Roman"/>
                <a:hlinkClick r:id="rId6"/>
              </a:rPr>
              <a:t>t</a:t>
            </a:r>
            <a:r>
              <a:rPr dirty="0" smtClean="0" sz="2400" spc="0" b="1">
                <a:latin typeface="Times New Roman"/>
                <a:cs typeface="Times New Roman"/>
                <a:hlinkClick r:id="rId6"/>
              </a:rPr>
              <a:t>(double</a:t>
            </a:r>
            <a:r>
              <a:rPr dirty="0" smtClean="0" sz="2400" spc="4" b="1">
                <a:latin typeface="Times New Roman"/>
                <a:cs typeface="Times New Roman"/>
              </a:rPr>
              <a:t>[</a:t>
            </a:r>
            <a:r>
              <a:rPr dirty="0" smtClean="0" sz="2400" spc="0" b="1">
                <a:latin typeface="Times New Roman"/>
                <a:cs typeface="Times New Roman"/>
              </a:rPr>
              <a:t>]</a:t>
            </a:r>
            <a:r>
              <a:rPr dirty="0" smtClean="0" sz="2400" spc="-1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a,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int</a:t>
            </a:r>
            <a:r>
              <a:rPr dirty="0" smtClean="0" sz="2400" spc="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f</a:t>
            </a:r>
            <a:r>
              <a:rPr dirty="0" smtClean="0" sz="2400" spc="-39" b="1"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latin typeface="Times New Roman"/>
                <a:cs typeface="Times New Roman"/>
              </a:rPr>
              <a:t>om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ndex,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int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to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ndex)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9514" y="4630293"/>
            <a:ext cx="1850199" cy="365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">
              <a:lnSpc>
                <a:spcPct val="95825"/>
              </a:lnSpc>
              <a:spcBef>
                <a:spcPts val="80"/>
              </a:spcBef>
            </a:pPr>
            <a:r>
              <a:rPr dirty="0" smtClean="0" sz="2400" spc="0" b="1">
                <a:latin typeface="Times New Roman"/>
                <a:cs typeface="Times New Roman"/>
              </a:rPr>
              <a:t>sta</a:t>
            </a:r>
            <a:r>
              <a:rPr dirty="0" smtClean="0" sz="2400" spc="4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ic</a:t>
            </a:r>
            <a:r>
              <a:rPr dirty="0" smtClean="0" sz="2400" spc="-1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vo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29714" y="4630293"/>
            <a:ext cx="7006844" cy="365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">
              <a:lnSpc>
                <a:spcPct val="95825"/>
              </a:lnSpc>
              <a:spcBef>
                <a:spcPts val="80"/>
              </a:spcBef>
            </a:pPr>
            <a:r>
              <a:rPr dirty="0" smtClean="0" sz="2400" spc="0" b="1">
                <a:solidFill>
                  <a:srgbClr val="0000FF"/>
                </a:solidFill>
                <a:latin typeface="Times New Roman"/>
                <a:cs typeface="Times New Roman"/>
                <a:hlinkClick r:id="rId5"/>
              </a:rPr>
              <a:t>sor</a:t>
            </a:r>
            <a:r>
              <a:rPr dirty="0" smtClean="0" sz="2400" spc="4" b="1">
                <a:solidFill>
                  <a:srgbClr val="0000FF"/>
                </a:solidFill>
                <a:latin typeface="Times New Roman"/>
                <a:cs typeface="Times New Roman"/>
                <a:hlinkClick r:id="rId5"/>
              </a:rPr>
              <a:t>t</a:t>
            </a:r>
            <a:r>
              <a:rPr dirty="0" smtClean="0" sz="2400" spc="0" b="1">
                <a:latin typeface="Times New Roman"/>
                <a:cs typeface="Times New Roman"/>
                <a:hlinkClick r:id="rId5"/>
              </a:rPr>
              <a:t>(</a:t>
            </a:r>
            <a:r>
              <a:rPr dirty="0" smtClean="0" sz="2400" spc="4" b="1">
                <a:latin typeface="Times New Roman"/>
                <a:cs typeface="Times New Roman"/>
              </a:rPr>
              <a:t>f</a:t>
            </a:r>
            <a:r>
              <a:rPr dirty="0" smtClean="0" sz="2400" spc="0" b="1">
                <a:latin typeface="Times New Roman"/>
                <a:cs typeface="Times New Roman"/>
              </a:rPr>
              <a:t>loat</a:t>
            </a:r>
            <a:r>
              <a:rPr dirty="0" smtClean="0" sz="2400" spc="4" b="1">
                <a:latin typeface="Times New Roman"/>
                <a:cs typeface="Times New Roman"/>
              </a:rPr>
              <a:t>[</a:t>
            </a:r>
            <a:r>
              <a:rPr dirty="0" smtClean="0" sz="2400" spc="0" b="1">
                <a:latin typeface="Times New Roman"/>
                <a:cs typeface="Times New Roman"/>
              </a:rPr>
              <a:t>]</a:t>
            </a:r>
            <a:r>
              <a:rPr dirty="0" smtClean="0" sz="2400" spc="-25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a)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514" y="4996053"/>
            <a:ext cx="1850199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">
              <a:lnSpc>
                <a:spcPct val="95825"/>
              </a:lnSpc>
              <a:spcBef>
                <a:spcPts val="85"/>
              </a:spcBef>
            </a:pPr>
            <a:r>
              <a:rPr dirty="0" smtClean="0" sz="2400" spc="0" b="1">
                <a:latin typeface="Times New Roman"/>
                <a:cs typeface="Times New Roman"/>
              </a:rPr>
              <a:t>s</a:t>
            </a:r>
            <a:r>
              <a:rPr dirty="0" smtClean="0" sz="2400" spc="4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at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c</a:t>
            </a:r>
            <a:r>
              <a:rPr dirty="0" smtClean="0" sz="2400" spc="-1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vo</a:t>
            </a:r>
            <a:r>
              <a:rPr dirty="0" smtClean="0" sz="2400" spc="9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29714" y="4996053"/>
            <a:ext cx="7006844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">
              <a:lnSpc>
                <a:spcPct val="95825"/>
              </a:lnSpc>
              <a:spcBef>
                <a:spcPts val="85"/>
              </a:spcBef>
            </a:pPr>
            <a:r>
              <a:rPr dirty="0" smtClean="0" sz="2400" spc="0" b="1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sor</a:t>
            </a:r>
            <a:r>
              <a:rPr dirty="0" smtClean="0" sz="2400" spc="9" b="1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t</a:t>
            </a:r>
            <a:r>
              <a:rPr dirty="0" smtClean="0" sz="2400" spc="0" b="1">
                <a:latin typeface="Times New Roman"/>
                <a:cs typeface="Times New Roman"/>
                <a:hlinkClick r:id="rId4"/>
              </a:rPr>
              <a:t>(</a:t>
            </a:r>
            <a:r>
              <a:rPr dirty="0" smtClean="0" sz="2400" spc="4" b="1">
                <a:latin typeface="Times New Roman"/>
                <a:cs typeface="Times New Roman"/>
              </a:rPr>
              <a:t>f</a:t>
            </a:r>
            <a:r>
              <a:rPr dirty="0" smtClean="0" sz="2400" spc="0" b="1">
                <a:latin typeface="Times New Roman"/>
                <a:cs typeface="Times New Roman"/>
              </a:rPr>
              <a:t>loa</a:t>
            </a:r>
            <a:r>
              <a:rPr dirty="0" smtClean="0" sz="2400" spc="4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[]</a:t>
            </a:r>
            <a:r>
              <a:rPr dirty="0" smtClean="0" sz="2400" spc="-19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a,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int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f</a:t>
            </a:r>
            <a:r>
              <a:rPr dirty="0" smtClean="0" sz="2400" spc="-39" b="1"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latin typeface="Times New Roman"/>
                <a:cs typeface="Times New Roman"/>
              </a:rPr>
              <a:t>om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ndex,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int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to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ndex)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514" y="5361813"/>
            <a:ext cx="1850199" cy="3657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">
              <a:lnSpc>
                <a:spcPct val="95825"/>
              </a:lnSpc>
              <a:spcBef>
                <a:spcPts val="85"/>
              </a:spcBef>
            </a:pPr>
            <a:r>
              <a:rPr dirty="0" smtClean="0" sz="2400" spc="0" b="1">
                <a:latin typeface="Times New Roman"/>
                <a:cs typeface="Times New Roman"/>
              </a:rPr>
              <a:t>s</a:t>
            </a:r>
            <a:r>
              <a:rPr dirty="0" smtClean="0" sz="2400" spc="4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at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c</a:t>
            </a:r>
            <a:r>
              <a:rPr dirty="0" smtClean="0" sz="2400" spc="-1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vo</a:t>
            </a:r>
            <a:r>
              <a:rPr dirty="0" smtClean="0" sz="2400" spc="9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9714" y="5361813"/>
            <a:ext cx="7006844" cy="3657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">
              <a:lnSpc>
                <a:spcPct val="95825"/>
              </a:lnSpc>
              <a:spcBef>
                <a:spcPts val="85"/>
              </a:spcBef>
            </a:pPr>
            <a:r>
              <a:rPr dirty="0" smtClean="0" sz="2400" spc="0" b="1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sor</a:t>
            </a:r>
            <a:r>
              <a:rPr dirty="0" smtClean="0" sz="2400" spc="9" b="1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dirty="0" smtClean="0" sz="2400" spc="0" b="1">
                <a:latin typeface="Times New Roman"/>
                <a:cs typeface="Times New Roman"/>
                <a:hlinkClick r:id="rId3"/>
              </a:rPr>
              <a:t>(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nt</a:t>
            </a:r>
            <a:r>
              <a:rPr dirty="0" smtClean="0" sz="2400" spc="4" b="1">
                <a:latin typeface="Times New Roman"/>
                <a:cs typeface="Times New Roman"/>
              </a:rPr>
              <a:t>[</a:t>
            </a:r>
            <a:r>
              <a:rPr dirty="0" smtClean="0" sz="2400" spc="0" b="1">
                <a:latin typeface="Times New Roman"/>
                <a:cs typeface="Times New Roman"/>
              </a:rPr>
              <a:t>]</a:t>
            </a:r>
            <a:r>
              <a:rPr dirty="0" smtClean="0" sz="2400" spc="-9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a)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514" y="5727534"/>
            <a:ext cx="1850199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">
              <a:lnSpc>
                <a:spcPct val="95825"/>
              </a:lnSpc>
              <a:spcBef>
                <a:spcPts val="85"/>
              </a:spcBef>
            </a:pPr>
            <a:r>
              <a:rPr dirty="0" smtClean="0" sz="2400" spc="0" b="1">
                <a:latin typeface="Times New Roman"/>
                <a:cs typeface="Times New Roman"/>
              </a:rPr>
              <a:t>s</a:t>
            </a:r>
            <a:r>
              <a:rPr dirty="0" smtClean="0" sz="2400" spc="4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at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c</a:t>
            </a:r>
            <a:r>
              <a:rPr dirty="0" smtClean="0" sz="2400" spc="-1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vo</a:t>
            </a:r>
            <a:r>
              <a:rPr dirty="0" smtClean="0" sz="2400" spc="9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029714" y="5727534"/>
            <a:ext cx="7006844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">
              <a:lnSpc>
                <a:spcPct val="95825"/>
              </a:lnSpc>
              <a:spcBef>
                <a:spcPts val="85"/>
              </a:spcBef>
            </a:pPr>
            <a:r>
              <a:rPr dirty="0" smtClean="0" sz="2400" spc="0" b="1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sor</a:t>
            </a:r>
            <a:r>
              <a:rPr dirty="0" smtClean="0" sz="2400" spc="9" b="1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t</a:t>
            </a:r>
            <a:r>
              <a:rPr dirty="0" smtClean="0" sz="2400" spc="4" b="1">
                <a:latin typeface="Times New Roman"/>
                <a:cs typeface="Times New Roman"/>
                <a:hlinkClick r:id="rId2"/>
              </a:rPr>
              <a:t>(</a:t>
            </a:r>
            <a:r>
              <a:rPr dirty="0" smtClean="0" sz="2400" spc="0" b="1">
                <a:latin typeface="Times New Roman"/>
                <a:cs typeface="Times New Roman"/>
              </a:rPr>
              <a:t>i</a:t>
            </a:r>
            <a:r>
              <a:rPr dirty="0" smtClean="0" sz="2400" spc="4" b="1">
                <a:latin typeface="Times New Roman"/>
                <a:cs typeface="Times New Roman"/>
              </a:rPr>
              <a:t>n</a:t>
            </a:r>
            <a:r>
              <a:rPr dirty="0" smtClean="0" sz="2400" spc="4" b="1">
                <a:latin typeface="Times New Roman"/>
                <a:cs typeface="Times New Roman"/>
              </a:rPr>
              <a:t>t[</a:t>
            </a:r>
            <a:r>
              <a:rPr dirty="0" smtClean="0" sz="2400" spc="0" b="1">
                <a:latin typeface="Times New Roman"/>
                <a:cs typeface="Times New Roman"/>
              </a:rPr>
              <a:t>]</a:t>
            </a:r>
            <a:r>
              <a:rPr dirty="0" smtClean="0" sz="2400" spc="-19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a,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int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f</a:t>
            </a:r>
            <a:r>
              <a:rPr dirty="0" smtClean="0" sz="2400" spc="-39" b="1"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latin typeface="Times New Roman"/>
                <a:cs typeface="Times New Roman"/>
              </a:rPr>
              <a:t>om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nde</a:t>
            </a:r>
            <a:r>
              <a:rPr dirty="0" smtClean="0" sz="2400" spc="4" b="1">
                <a:latin typeface="Times New Roman"/>
                <a:cs typeface="Times New Roman"/>
              </a:rPr>
              <a:t>x</a:t>
            </a:r>
            <a:r>
              <a:rPr dirty="0" smtClean="0" sz="2400" spc="0" b="1">
                <a:latin typeface="Times New Roman"/>
                <a:cs typeface="Times New Roman"/>
              </a:rPr>
              <a:t>,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int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to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ndex)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bject 6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1652651" y="2344166"/>
            <a:ext cx="0" cy="3720465"/>
          </a:xfrm>
          <a:custGeom>
            <a:avLst/>
            <a:gdLst/>
            <a:ahLst/>
            <a:cxnLst/>
            <a:rect l="l" t="t" r="r" b="b"/>
            <a:pathLst>
              <a:path w="0" h="3720465">
                <a:moveTo>
                  <a:pt x="0" y="0"/>
                </a:moveTo>
                <a:lnTo>
                  <a:pt x="0" y="372046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79552" y="2806065"/>
            <a:ext cx="7993380" cy="0"/>
          </a:xfrm>
          <a:custGeom>
            <a:avLst/>
            <a:gdLst/>
            <a:ahLst/>
            <a:cxnLst/>
            <a:rect l="l" t="t" r="r" b="b"/>
            <a:pathLst>
              <a:path w="7993380" h="0">
                <a:moveTo>
                  <a:pt x="0" y="0"/>
                </a:moveTo>
                <a:lnTo>
                  <a:pt x="799338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479552" y="3316732"/>
            <a:ext cx="7993380" cy="0"/>
          </a:xfrm>
          <a:custGeom>
            <a:avLst/>
            <a:gdLst/>
            <a:ahLst/>
            <a:cxnLst/>
            <a:rect l="l" t="t" r="r" b="b"/>
            <a:pathLst>
              <a:path w="7993380" h="0">
                <a:moveTo>
                  <a:pt x="0" y="0"/>
                </a:moveTo>
                <a:lnTo>
                  <a:pt x="799338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479552" y="3773931"/>
            <a:ext cx="7993380" cy="0"/>
          </a:xfrm>
          <a:custGeom>
            <a:avLst/>
            <a:gdLst/>
            <a:ahLst/>
            <a:cxnLst/>
            <a:rect l="l" t="t" r="r" b="b"/>
            <a:pathLst>
              <a:path w="7993380" h="0">
                <a:moveTo>
                  <a:pt x="0" y="0"/>
                </a:moveTo>
                <a:lnTo>
                  <a:pt x="799338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479552" y="4231132"/>
            <a:ext cx="7993380" cy="0"/>
          </a:xfrm>
          <a:custGeom>
            <a:avLst/>
            <a:gdLst/>
            <a:ahLst/>
            <a:cxnLst/>
            <a:rect l="l" t="t" r="r" b="b"/>
            <a:pathLst>
              <a:path w="7993380" h="0">
                <a:moveTo>
                  <a:pt x="0" y="0"/>
                </a:moveTo>
                <a:lnTo>
                  <a:pt x="799338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479552" y="4688332"/>
            <a:ext cx="7993380" cy="0"/>
          </a:xfrm>
          <a:custGeom>
            <a:avLst/>
            <a:gdLst/>
            <a:ahLst/>
            <a:cxnLst/>
            <a:rect l="l" t="t" r="r" b="b"/>
            <a:pathLst>
              <a:path w="7993380" h="0">
                <a:moveTo>
                  <a:pt x="0" y="0"/>
                </a:moveTo>
                <a:lnTo>
                  <a:pt x="799338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479552" y="5145532"/>
            <a:ext cx="7993380" cy="0"/>
          </a:xfrm>
          <a:custGeom>
            <a:avLst/>
            <a:gdLst/>
            <a:ahLst/>
            <a:cxnLst/>
            <a:rect l="l" t="t" r="r" b="b"/>
            <a:pathLst>
              <a:path w="7993380" h="0">
                <a:moveTo>
                  <a:pt x="0" y="0"/>
                </a:moveTo>
                <a:lnTo>
                  <a:pt x="799338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479552" y="5602668"/>
            <a:ext cx="7993380" cy="0"/>
          </a:xfrm>
          <a:custGeom>
            <a:avLst/>
            <a:gdLst/>
            <a:ahLst/>
            <a:cxnLst/>
            <a:rect l="l" t="t" r="r" b="b"/>
            <a:pathLst>
              <a:path w="7993380" h="0">
                <a:moveTo>
                  <a:pt x="0" y="0"/>
                </a:moveTo>
                <a:lnTo>
                  <a:pt x="799338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484314" y="2344166"/>
            <a:ext cx="0" cy="3720465"/>
          </a:xfrm>
          <a:custGeom>
            <a:avLst/>
            <a:gdLst/>
            <a:ahLst/>
            <a:cxnLst/>
            <a:rect l="l" t="t" r="r" b="b"/>
            <a:pathLst>
              <a:path w="0" h="3720465">
                <a:moveTo>
                  <a:pt x="0" y="0"/>
                </a:moveTo>
                <a:lnTo>
                  <a:pt x="0" y="372046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8468233" y="2344166"/>
            <a:ext cx="0" cy="3720465"/>
          </a:xfrm>
          <a:custGeom>
            <a:avLst/>
            <a:gdLst/>
            <a:ahLst/>
            <a:cxnLst/>
            <a:rect l="l" t="t" r="r" b="b"/>
            <a:pathLst>
              <a:path w="0" h="3720465">
                <a:moveTo>
                  <a:pt x="0" y="0"/>
                </a:moveTo>
                <a:lnTo>
                  <a:pt x="0" y="372046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479552" y="2348865"/>
            <a:ext cx="7993380" cy="0"/>
          </a:xfrm>
          <a:custGeom>
            <a:avLst/>
            <a:gdLst/>
            <a:ahLst/>
            <a:cxnLst/>
            <a:rect l="l" t="t" r="r" b="b"/>
            <a:pathLst>
              <a:path w="7993380" h="0">
                <a:moveTo>
                  <a:pt x="0" y="0"/>
                </a:moveTo>
                <a:lnTo>
                  <a:pt x="799338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479552" y="6059868"/>
            <a:ext cx="7993380" cy="0"/>
          </a:xfrm>
          <a:custGeom>
            <a:avLst/>
            <a:gdLst/>
            <a:ahLst/>
            <a:cxnLst/>
            <a:rect l="l" t="t" r="r" b="b"/>
            <a:pathLst>
              <a:path w="7993380" h="0">
                <a:moveTo>
                  <a:pt x="0" y="0"/>
                </a:moveTo>
                <a:lnTo>
                  <a:pt x="799338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1652651" y="2731388"/>
            <a:ext cx="425195" cy="0"/>
          </a:xfrm>
          <a:custGeom>
            <a:avLst/>
            <a:gdLst/>
            <a:ahLst/>
            <a:cxnLst/>
            <a:rect l="l" t="t" r="r" b="b"/>
            <a:pathLst>
              <a:path w="425195" h="0">
                <a:moveTo>
                  <a:pt x="0" y="0"/>
                </a:moveTo>
                <a:lnTo>
                  <a:pt x="425195" y="0"/>
                </a:lnTo>
              </a:path>
            </a:pathLst>
          </a:custGeom>
          <a:ln w="25654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1652651" y="3215258"/>
            <a:ext cx="425195" cy="0"/>
          </a:xfrm>
          <a:custGeom>
            <a:avLst/>
            <a:gdLst/>
            <a:ahLst/>
            <a:cxnLst/>
            <a:rect l="l" t="t" r="r" b="b"/>
            <a:pathLst>
              <a:path w="425195" h="0">
                <a:moveTo>
                  <a:pt x="0" y="0"/>
                </a:moveTo>
                <a:lnTo>
                  <a:pt x="425195" y="0"/>
                </a:lnTo>
              </a:path>
            </a:pathLst>
          </a:custGeom>
          <a:ln w="25654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1652651" y="3699256"/>
            <a:ext cx="425195" cy="0"/>
          </a:xfrm>
          <a:custGeom>
            <a:avLst/>
            <a:gdLst/>
            <a:ahLst/>
            <a:cxnLst/>
            <a:rect l="l" t="t" r="r" b="b"/>
            <a:pathLst>
              <a:path w="425195" h="0">
                <a:moveTo>
                  <a:pt x="0" y="0"/>
                </a:moveTo>
                <a:lnTo>
                  <a:pt x="425195" y="0"/>
                </a:lnTo>
              </a:path>
            </a:pathLst>
          </a:custGeom>
          <a:ln w="2565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1652651" y="4156456"/>
            <a:ext cx="425195" cy="0"/>
          </a:xfrm>
          <a:custGeom>
            <a:avLst/>
            <a:gdLst/>
            <a:ahLst/>
            <a:cxnLst/>
            <a:rect l="l" t="t" r="r" b="b"/>
            <a:pathLst>
              <a:path w="425195" h="0">
                <a:moveTo>
                  <a:pt x="0" y="0"/>
                </a:moveTo>
                <a:lnTo>
                  <a:pt x="425195" y="0"/>
                </a:lnTo>
              </a:path>
            </a:pathLst>
          </a:custGeom>
          <a:ln w="2565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1652651" y="4613656"/>
            <a:ext cx="425195" cy="0"/>
          </a:xfrm>
          <a:custGeom>
            <a:avLst/>
            <a:gdLst/>
            <a:ahLst/>
            <a:cxnLst/>
            <a:rect l="l" t="t" r="r" b="b"/>
            <a:pathLst>
              <a:path w="425195" h="0">
                <a:moveTo>
                  <a:pt x="0" y="0"/>
                </a:moveTo>
                <a:lnTo>
                  <a:pt x="425195" y="0"/>
                </a:lnTo>
              </a:path>
            </a:pathLst>
          </a:custGeom>
          <a:ln w="2565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1652651" y="5063236"/>
            <a:ext cx="400812" cy="0"/>
          </a:xfrm>
          <a:custGeom>
            <a:avLst/>
            <a:gdLst/>
            <a:ahLst/>
            <a:cxnLst/>
            <a:rect l="l" t="t" r="r" b="b"/>
            <a:pathLst>
              <a:path w="400812" h="0">
                <a:moveTo>
                  <a:pt x="0" y="0"/>
                </a:moveTo>
                <a:lnTo>
                  <a:pt x="400812" y="0"/>
                </a:lnTo>
              </a:path>
            </a:pathLst>
          </a:custGeom>
          <a:ln w="2413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1652651" y="5528056"/>
            <a:ext cx="425195" cy="0"/>
          </a:xfrm>
          <a:custGeom>
            <a:avLst/>
            <a:gdLst/>
            <a:ahLst/>
            <a:cxnLst/>
            <a:rect l="l" t="t" r="r" b="b"/>
            <a:pathLst>
              <a:path w="425195" h="0">
                <a:moveTo>
                  <a:pt x="0" y="0"/>
                </a:moveTo>
                <a:lnTo>
                  <a:pt x="425195" y="0"/>
                </a:lnTo>
              </a:path>
            </a:pathLst>
          </a:custGeom>
          <a:ln w="25654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1652651" y="5985192"/>
            <a:ext cx="425195" cy="0"/>
          </a:xfrm>
          <a:custGeom>
            <a:avLst/>
            <a:gdLst/>
            <a:ahLst/>
            <a:cxnLst/>
            <a:rect l="l" t="t" r="r" b="b"/>
            <a:pathLst>
              <a:path w="425195" h="0">
                <a:moveTo>
                  <a:pt x="0" y="0"/>
                </a:moveTo>
                <a:lnTo>
                  <a:pt x="425195" y="0"/>
                </a:lnTo>
              </a:path>
            </a:pathLst>
          </a:custGeom>
          <a:ln w="25654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83540" y="236845"/>
            <a:ext cx="2743605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0" b="1">
                <a:latin typeface="Arial"/>
                <a:cs typeface="Arial"/>
              </a:rPr>
              <a:t>A</a:t>
            </a:r>
            <a:r>
              <a:rPr dirty="0" smtClean="0" sz="3600" spc="-154" b="1">
                <a:latin typeface="Arial"/>
                <a:cs typeface="Arial"/>
              </a:rPr>
              <a:t>rray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ass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4" b="1">
                <a:latin typeface="Arial"/>
                <a:cs typeface="Arial"/>
              </a:rPr>
              <a:t>Met</a:t>
            </a:r>
            <a:r>
              <a:rPr dirty="0" smtClean="0" sz="3600" spc="-159" b="1">
                <a:latin typeface="Arial"/>
                <a:cs typeface="Arial"/>
              </a:rPr>
              <a:t>hod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4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….</a:t>
            </a:r>
            <a:endParaRPr sz="3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114386" y="236845"/>
            <a:ext cx="2042538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po</a:t>
            </a:r>
            <a:r>
              <a:rPr dirty="0" smtClean="0" sz="3600" spc="-154" b="1">
                <a:latin typeface="Arial"/>
                <a:cs typeface="Arial"/>
              </a:rPr>
              <a:t>rta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27145" y="1496218"/>
            <a:ext cx="117327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sor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….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40205" y="4820328"/>
            <a:ext cx="6050908" cy="266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dirty="0" smtClean="0" sz="1900" spc="0" b="1">
                <a:solidFill>
                  <a:srgbClr val="0000FF"/>
                </a:solidFill>
                <a:latin typeface="Times New Roman"/>
                <a:cs typeface="Times New Roman"/>
                <a:hlinkClick r:id="rId14"/>
              </a:rPr>
              <a:t>so</a:t>
            </a:r>
            <a:r>
              <a:rPr dirty="0" smtClean="0" sz="1900" spc="-9" b="1">
                <a:solidFill>
                  <a:srgbClr val="0000FF"/>
                </a:solidFill>
                <a:latin typeface="Times New Roman"/>
                <a:cs typeface="Times New Roman"/>
                <a:hlinkClick r:id="rId14"/>
              </a:rPr>
              <a:t>r</a:t>
            </a:r>
            <a:r>
              <a:rPr dirty="0" smtClean="0" sz="1900" spc="4" b="1">
                <a:solidFill>
                  <a:srgbClr val="0000FF"/>
                </a:solidFill>
                <a:latin typeface="Times New Roman"/>
                <a:cs typeface="Times New Roman"/>
                <a:hlinkClick r:id="rId14"/>
              </a:rPr>
              <a:t>t</a:t>
            </a:r>
            <a:r>
              <a:rPr dirty="0" smtClean="0" sz="1900" spc="4" b="1">
                <a:latin typeface="Times New Roman"/>
                <a:cs typeface="Times New Roman"/>
                <a:hlinkClick r:id="rId14"/>
              </a:rPr>
              <a:t>(</a:t>
            </a:r>
            <a:r>
              <a:rPr dirty="0" smtClean="0" sz="1900" spc="0" b="1" u="heavy">
                <a:solidFill>
                  <a:srgbClr val="0000FF"/>
                </a:solidFill>
                <a:latin typeface="Times New Roman"/>
                <a:cs typeface="Times New Roman"/>
                <a:hlinkClick r:id="rId15"/>
              </a:rPr>
              <a:t>Ob</a:t>
            </a:r>
            <a:r>
              <a:rPr dirty="0" smtClean="0" sz="1900" spc="4" b="1" u="heavy">
                <a:solidFill>
                  <a:srgbClr val="0000FF"/>
                </a:solidFill>
                <a:latin typeface="Times New Roman"/>
                <a:cs typeface="Times New Roman"/>
                <a:hlinkClick r:id="rId15"/>
              </a:rPr>
              <a:t>j</a:t>
            </a:r>
            <a:r>
              <a:rPr dirty="0" smtClean="0" sz="1900" spc="0" b="1" u="heavy">
                <a:solidFill>
                  <a:srgbClr val="0000FF"/>
                </a:solidFill>
                <a:latin typeface="Times New Roman"/>
                <a:cs typeface="Times New Roman"/>
                <a:hlinkClick r:id="rId15"/>
              </a:rPr>
              <a:t>ec</a:t>
            </a:r>
            <a:r>
              <a:rPr dirty="0" smtClean="0" sz="1900" spc="4" b="1" u="heavy">
                <a:solidFill>
                  <a:srgbClr val="0000FF"/>
                </a:solidFill>
                <a:latin typeface="Times New Roman"/>
                <a:cs typeface="Times New Roman"/>
                <a:hlinkClick r:id="rId15"/>
              </a:rPr>
              <a:t>t</a:t>
            </a:r>
            <a:r>
              <a:rPr dirty="0" smtClean="0" sz="1900" spc="4" b="1">
                <a:latin typeface="Times New Roman"/>
                <a:cs typeface="Times New Roman"/>
                <a:hlinkClick r:id="rId15"/>
              </a:rPr>
              <a:t>[</a:t>
            </a:r>
            <a:r>
              <a:rPr dirty="0" smtClean="0" sz="1900" spc="0" b="1">
                <a:latin typeface="Times New Roman"/>
                <a:cs typeface="Times New Roman"/>
              </a:rPr>
              <a:t>]</a:t>
            </a:r>
            <a:r>
              <a:rPr dirty="0" smtClean="0" sz="1900" spc="-85" b="1">
                <a:latin typeface="Times New Roman"/>
                <a:cs typeface="Times New Roman"/>
              </a:rPr>
              <a:t> </a:t>
            </a:r>
            <a:r>
              <a:rPr dirty="0" smtClean="0" sz="1900" spc="0" b="1">
                <a:latin typeface="Times New Roman"/>
                <a:cs typeface="Times New Roman"/>
              </a:rPr>
              <a:t>a,</a:t>
            </a:r>
            <a:r>
              <a:rPr dirty="0" smtClean="0" sz="1900" spc="-14" b="1">
                <a:latin typeface="Times New Roman"/>
                <a:cs typeface="Times New Roman"/>
              </a:rPr>
              <a:t> </a:t>
            </a:r>
            <a:r>
              <a:rPr dirty="0" smtClean="0" sz="1900" spc="0" b="1">
                <a:latin typeface="Times New Roman"/>
                <a:cs typeface="Times New Roman"/>
              </a:rPr>
              <a:t>int</a:t>
            </a:r>
            <a:r>
              <a:rPr dirty="0" smtClean="0" sz="1900" spc="-12" b="1">
                <a:latin typeface="Times New Roman"/>
                <a:cs typeface="Times New Roman"/>
              </a:rPr>
              <a:t> </a:t>
            </a:r>
            <a:r>
              <a:rPr dirty="0" smtClean="0" sz="1900" spc="0" b="1">
                <a:latin typeface="Times New Roman"/>
                <a:cs typeface="Times New Roman"/>
              </a:rPr>
              <a:t>f</a:t>
            </a:r>
            <a:r>
              <a:rPr dirty="0" smtClean="0" sz="1900" spc="-34" b="1">
                <a:latin typeface="Times New Roman"/>
                <a:cs typeface="Times New Roman"/>
              </a:rPr>
              <a:t>r</a:t>
            </a:r>
            <a:r>
              <a:rPr dirty="0" smtClean="0" sz="1900" spc="0" b="1">
                <a:latin typeface="Times New Roman"/>
                <a:cs typeface="Times New Roman"/>
              </a:rPr>
              <a:t>omInde</a:t>
            </a:r>
            <a:r>
              <a:rPr dirty="0" smtClean="0" sz="1900" spc="4" b="1">
                <a:latin typeface="Times New Roman"/>
                <a:cs typeface="Times New Roman"/>
              </a:rPr>
              <a:t>x</a:t>
            </a:r>
            <a:r>
              <a:rPr dirty="0" smtClean="0" sz="1900" spc="0" b="1">
                <a:latin typeface="Times New Roman"/>
                <a:cs typeface="Times New Roman"/>
              </a:rPr>
              <a:t>,</a:t>
            </a:r>
            <a:r>
              <a:rPr dirty="0" smtClean="0" sz="1900" spc="-66" b="1">
                <a:latin typeface="Times New Roman"/>
                <a:cs typeface="Times New Roman"/>
              </a:rPr>
              <a:t> </a:t>
            </a:r>
            <a:r>
              <a:rPr dirty="0" smtClean="0" sz="1900" spc="0" b="1">
                <a:latin typeface="Times New Roman"/>
                <a:cs typeface="Times New Roman"/>
              </a:rPr>
              <a:t>int</a:t>
            </a:r>
            <a:r>
              <a:rPr dirty="0" smtClean="0" sz="1900" spc="-12" b="1">
                <a:latin typeface="Times New Roman"/>
                <a:cs typeface="Times New Roman"/>
              </a:rPr>
              <a:t> </a:t>
            </a:r>
            <a:r>
              <a:rPr dirty="0" smtClean="0" sz="1900" spc="0" b="1">
                <a:latin typeface="Times New Roman"/>
                <a:cs typeface="Times New Roman"/>
              </a:rPr>
              <a:t>toIndex,</a:t>
            </a:r>
            <a:r>
              <a:rPr dirty="0" smtClean="0" sz="1900" spc="-63" b="1">
                <a:latin typeface="Times New Roman"/>
                <a:cs typeface="Times New Roman"/>
              </a:rPr>
              <a:t> </a:t>
            </a:r>
            <a:r>
              <a:rPr dirty="0" smtClean="0" sz="1900" spc="-453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mtClean="0" sz="1900" spc="0" b="1" u="heavy">
                <a:solidFill>
                  <a:srgbClr val="0000FF"/>
                </a:solidFill>
                <a:latin typeface="Times New Roman"/>
                <a:cs typeface="Times New Roman"/>
                <a:hlinkClick r:id="rId16"/>
              </a:rPr>
              <a:t>Compara</a:t>
            </a:r>
            <a:r>
              <a:rPr dirty="0" smtClean="0" sz="1900" spc="4" b="1" u="heavy">
                <a:solidFill>
                  <a:srgbClr val="0000FF"/>
                </a:solidFill>
                <a:latin typeface="Times New Roman"/>
                <a:cs typeface="Times New Roman"/>
                <a:hlinkClick r:id="rId16"/>
              </a:rPr>
              <a:t>t</a:t>
            </a:r>
            <a:r>
              <a:rPr dirty="0" smtClean="0" sz="1900" spc="0" b="1" u="heavy">
                <a:solidFill>
                  <a:srgbClr val="0000FF"/>
                </a:solidFill>
                <a:latin typeface="Times New Roman"/>
                <a:cs typeface="Times New Roman"/>
                <a:hlinkClick r:id="rId16"/>
              </a:rPr>
              <a:t>or</a:t>
            </a:r>
            <a:r>
              <a:rPr dirty="0" smtClean="0" sz="1900" spc="-101" b="1">
                <a:solidFill>
                  <a:srgbClr val="0000FF"/>
                </a:solidFill>
                <a:latin typeface="Times New Roman"/>
                <a:cs typeface="Times New Roman"/>
                <a:hlinkClick r:id="rId16"/>
              </a:rPr>
              <a:t> </a:t>
            </a:r>
            <a:r>
              <a:rPr dirty="0" smtClean="0" sz="1900" spc="0" b="1">
                <a:latin typeface="Times New Roman"/>
                <a:cs typeface="Times New Roman"/>
                <a:hlinkClick r:id="rId16"/>
              </a:rPr>
              <a:t>c)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4314" y="2348865"/>
            <a:ext cx="1168336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36"/>
              </a:spcBef>
            </a:pPr>
            <a:endParaRPr sz="800"/>
          </a:p>
          <a:p>
            <a:pPr marL="12">
              <a:lnSpc>
                <a:spcPct val="95825"/>
              </a:lnSpc>
            </a:pPr>
            <a:r>
              <a:rPr dirty="0" smtClean="0" sz="2000" spc="0" b="1">
                <a:latin typeface="Times New Roman"/>
                <a:cs typeface="Times New Roman"/>
              </a:rPr>
              <a:t>st</a:t>
            </a:r>
            <a:r>
              <a:rPr dirty="0" smtClean="0" sz="2000" spc="9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tic</a:t>
            </a:r>
            <a:r>
              <a:rPr dirty="0" smtClean="0" sz="2000" spc="-2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v</a:t>
            </a:r>
            <a:r>
              <a:rPr dirty="0" smtClean="0" sz="2000" spc="9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id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52651" y="2348865"/>
            <a:ext cx="475649" cy="3825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50453">
              <a:lnSpc>
                <a:spcPts val="800"/>
              </a:lnSpc>
              <a:spcBef>
                <a:spcPts val="36"/>
              </a:spcBef>
            </a:pPr>
            <a:endParaRPr sz="800"/>
          </a:p>
          <a:p>
            <a:pPr marL="254">
              <a:lnSpc>
                <a:spcPts val="2175"/>
              </a:lnSpc>
              <a:spcBef>
                <a:spcPts val="108"/>
              </a:spcBef>
            </a:pPr>
            <a:r>
              <a:rPr dirty="0" smtClean="0" baseline="-4348" sz="3000" spc="0" b="1">
                <a:solidFill>
                  <a:srgbClr val="0000FF"/>
                </a:solidFill>
                <a:latin typeface="Times New Roman"/>
                <a:cs typeface="Times New Roman"/>
                <a:hlinkClick r:id="rId13"/>
              </a:rPr>
              <a:t>s</a:t>
            </a:r>
            <a:r>
              <a:rPr dirty="0" smtClean="0" baseline="-4348" sz="3000" spc="4" b="1">
                <a:solidFill>
                  <a:srgbClr val="0000FF"/>
                </a:solidFill>
                <a:latin typeface="Times New Roman"/>
                <a:cs typeface="Times New Roman"/>
                <a:hlinkClick r:id="rId13"/>
              </a:rPr>
              <a:t>o</a:t>
            </a:r>
            <a:r>
              <a:rPr dirty="0" smtClean="0" baseline="-4348" sz="3000" spc="0" b="1">
                <a:solidFill>
                  <a:srgbClr val="0000FF"/>
                </a:solidFill>
                <a:latin typeface="Times New Roman"/>
                <a:cs typeface="Times New Roman"/>
                <a:hlinkClick r:id="rId13"/>
              </a:rPr>
              <a:t>rt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77846" y="2348865"/>
            <a:ext cx="639038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36"/>
              </a:spcBef>
            </a:pPr>
            <a:endParaRPr sz="800"/>
          </a:p>
          <a:p>
            <a:pPr marL="254">
              <a:lnSpc>
                <a:spcPct val="95825"/>
              </a:lnSpc>
            </a:pPr>
            <a:r>
              <a:rPr dirty="0" smtClean="0" sz="2000" spc="0" b="1">
                <a:latin typeface="Times New Roman"/>
                <a:cs typeface="Times New Roman"/>
              </a:rPr>
              <a:t>(l</a:t>
            </a:r>
            <a:r>
              <a:rPr dirty="0" smtClean="0" sz="2000" spc="-4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ng[]</a:t>
            </a:r>
            <a:r>
              <a:rPr dirty="0" smtClean="0" sz="2000" spc="-3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a)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52651" y="2731388"/>
            <a:ext cx="425195" cy="74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8"/>
              </a:spcBef>
            </a:pPr>
            <a:endParaRPr sz="550"/>
          </a:p>
        </p:txBody>
      </p:sp>
      <p:sp>
        <p:nvSpPr>
          <p:cNvPr id="29" name="object 29"/>
          <p:cNvSpPr txBox="1"/>
          <p:nvPr/>
        </p:nvSpPr>
        <p:spPr>
          <a:xfrm>
            <a:off x="484314" y="2806065"/>
            <a:ext cx="1168336" cy="510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36"/>
              </a:spcBef>
            </a:pPr>
            <a:endParaRPr sz="800"/>
          </a:p>
          <a:p>
            <a:pPr marL="12">
              <a:lnSpc>
                <a:spcPct val="95825"/>
              </a:lnSpc>
            </a:pPr>
            <a:r>
              <a:rPr dirty="0" smtClean="0" sz="2000" spc="0" b="1">
                <a:latin typeface="Times New Roman"/>
                <a:cs typeface="Times New Roman"/>
              </a:rPr>
              <a:t>st</a:t>
            </a:r>
            <a:r>
              <a:rPr dirty="0" smtClean="0" sz="2000" spc="4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tic</a:t>
            </a:r>
            <a:r>
              <a:rPr dirty="0" smtClean="0" sz="2000" spc="-2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v</a:t>
            </a:r>
            <a:r>
              <a:rPr dirty="0" smtClean="0" sz="2000" spc="9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id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52651" y="2806065"/>
            <a:ext cx="475649" cy="4091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50453">
              <a:lnSpc>
                <a:spcPts val="1000"/>
              </a:lnSpc>
              <a:spcBef>
                <a:spcPts val="47"/>
              </a:spcBef>
            </a:pPr>
            <a:endParaRPr sz="1000"/>
          </a:p>
          <a:p>
            <a:pPr marL="254">
              <a:lnSpc>
                <a:spcPts val="2175"/>
              </a:lnSpc>
              <a:spcBef>
                <a:spcPts val="108"/>
              </a:spcBef>
            </a:pPr>
            <a:r>
              <a:rPr dirty="0" smtClean="0" baseline="-4348" sz="3000" spc="0" b="1">
                <a:solidFill>
                  <a:srgbClr val="0000FF"/>
                </a:solidFill>
                <a:latin typeface="Times New Roman"/>
                <a:cs typeface="Times New Roman"/>
                <a:hlinkClick r:id="rId12"/>
              </a:rPr>
              <a:t>s</a:t>
            </a:r>
            <a:r>
              <a:rPr dirty="0" smtClean="0" baseline="-4348" sz="3000" spc="4" b="1">
                <a:solidFill>
                  <a:srgbClr val="0000FF"/>
                </a:solidFill>
                <a:latin typeface="Times New Roman"/>
                <a:cs typeface="Times New Roman"/>
                <a:hlinkClick r:id="rId12"/>
              </a:rPr>
              <a:t>o</a:t>
            </a:r>
            <a:r>
              <a:rPr dirty="0" smtClean="0" baseline="-4348" sz="3000" spc="0" b="1">
                <a:solidFill>
                  <a:srgbClr val="0000FF"/>
                </a:solidFill>
                <a:latin typeface="Times New Roman"/>
                <a:cs typeface="Times New Roman"/>
                <a:hlinkClick r:id="rId12"/>
              </a:rPr>
              <a:t>rt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77846" y="2806065"/>
            <a:ext cx="6390385" cy="510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47"/>
              </a:spcBef>
            </a:pPr>
            <a:endParaRPr sz="1000"/>
          </a:p>
          <a:p>
            <a:pPr marL="254">
              <a:lnSpc>
                <a:spcPct val="95825"/>
              </a:lnSpc>
            </a:pPr>
            <a:r>
              <a:rPr dirty="0" smtClean="0" sz="2000" spc="0" b="1">
                <a:latin typeface="Times New Roman"/>
                <a:cs typeface="Times New Roman"/>
              </a:rPr>
              <a:t>(l</a:t>
            </a:r>
            <a:r>
              <a:rPr dirty="0" smtClean="0" sz="2000" spc="-4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ng[]</a:t>
            </a:r>
            <a:r>
              <a:rPr dirty="0" smtClean="0" sz="2000" spc="-3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a,</a:t>
            </a:r>
            <a:r>
              <a:rPr dirty="0" smtClean="0" sz="2000" spc="-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int</a:t>
            </a:r>
            <a:r>
              <a:rPr dirty="0" smtClean="0" sz="2000" spc="-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f</a:t>
            </a:r>
            <a:r>
              <a:rPr dirty="0" smtClean="0" sz="2000" spc="-34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omI</a:t>
            </a:r>
            <a:r>
              <a:rPr dirty="0" smtClean="0" sz="2000" spc="4" b="1">
                <a:latin typeface="Times New Roman"/>
                <a:cs typeface="Times New Roman"/>
              </a:rPr>
              <a:t>n</a:t>
            </a:r>
            <a:r>
              <a:rPr dirty="0" smtClean="0" sz="2000" spc="0" b="1">
                <a:latin typeface="Times New Roman"/>
                <a:cs typeface="Times New Roman"/>
              </a:rPr>
              <a:t>dex,</a:t>
            </a:r>
            <a:r>
              <a:rPr dirty="0" smtClean="0" sz="2000" spc="-3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int</a:t>
            </a:r>
            <a:r>
              <a:rPr dirty="0" smtClean="0" sz="2000" spc="-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r>
              <a:rPr dirty="0" smtClean="0" sz="2000" spc="9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Inde</a:t>
            </a:r>
            <a:r>
              <a:rPr dirty="0" smtClean="0" sz="2000" spc="9" b="1">
                <a:latin typeface="Times New Roman"/>
                <a:cs typeface="Times New Roman"/>
              </a:rPr>
              <a:t>x</a:t>
            </a:r>
            <a:r>
              <a:rPr dirty="0" smtClean="0" sz="2000" spc="0" b="1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52651" y="3215258"/>
            <a:ext cx="425195" cy="1014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49"/>
              </a:spcBef>
            </a:pPr>
            <a:endParaRPr sz="750"/>
          </a:p>
        </p:txBody>
      </p:sp>
      <p:sp>
        <p:nvSpPr>
          <p:cNvPr id="25" name="object 25"/>
          <p:cNvSpPr txBox="1"/>
          <p:nvPr/>
        </p:nvSpPr>
        <p:spPr>
          <a:xfrm>
            <a:off x="484314" y="3316732"/>
            <a:ext cx="1168336" cy="457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38"/>
              </a:spcBef>
            </a:pPr>
            <a:endParaRPr sz="800"/>
          </a:p>
          <a:p>
            <a:pPr marL="12">
              <a:lnSpc>
                <a:spcPct val="95825"/>
              </a:lnSpc>
            </a:pPr>
            <a:r>
              <a:rPr dirty="0" smtClean="0" sz="2000" spc="0" b="1">
                <a:latin typeface="Times New Roman"/>
                <a:cs typeface="Times New Roman"/>
              </a:rPr>
              <a:t>st</a:t>
            </a:r>
            <a:r>
              <a:rPr dirty="0" smtClean="0" sz="2000" spc="9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tic</a:t>
            </a:r>
            <a:r>
              <a:rPr dirty="0" smtClean="0" sz="2000" spc="-2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v</a:t>
            </a:r>
            <a:r>
              <a:rPr dirty="0" smtClean="0" sz="2000" spc="9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id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52651" y="3316732"/>
            <a:ext cx="475649" cy="382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50453">
              <a:lnSpc>
                <a:spcPts val="800"/>
              </a:lnSpc>
              <a:spcBef>
                <a:spcPts val="38"/>
              </a:spcBef>
            </a:pPr>
            <a:endParaRPr sz="800"/>
          </a:p>
          <a:p>
            <a:pPr marL="254">
              <a:lnSpc>
                <a:spcPts val="2175"/>
              </a:lnSpc>
              <a:spcBef>
                <a:spcPts val="108"/>
              </a:spcBef>
            </a:pPr>
            <a:r>
              <a:rPr dirty="0" smtClean="0" baseline="-4348" sz="3000" spc="0" b="1">
                <a:solidFill>
                  <a:srgbClr val="0000FF"/>
                </a:solidFill>
                <a:latin typeface="Times New Roman"/>
                <a:cs typeface="Times New Roman"/>
                <a:hlinkClick r:id="rId11"/>
              </a:rPr>
              <a:t>s</a:t>
            </a:r>
            <a:r>
              <a:rPr dirty="0" smtClean="0" baseline="-4348" sz="3000" spc="4" b="1">
                <a:solidFill>
                  <a:srgbClr val="0000FF"/>
                </a:solidFill>
                <a:latin typeface="Times New Roman"/>
                <a:cs typeface="Times New Roman"/>
                <a:hlinkClick r:id="rId11"/>
              </a:rPr>
              <a:t>o</a:t>
            </a:r>
            <a:r>
              <a:rPr dirty="0" smtClean="0" baseline="-4348" sz="3000" spc="0" b="1">
                <a:solidFill>
                  <a:srgbClr val="0000FF"/>
                </a:solidFill>
                <a:latin typeface="Times New Roman"/>
                <a:cs typeface="Times New Roman"/>
                <a:hlinkClick r:id="rId11"/>
              </a:rPr>
              <a:t>rt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77846" y="3316732"/>
            <a:ext cx="6390385" cy="457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38"/>
              </a:spcBef>
            </a:pPr>
            <a:endParaRPr sz="800"/>
          </a:p>
          <a:p>
            <a:pPr marL="254">
              <a:lnSpc>
                <a:spcPct val="95825"/>
              </a:lnSpc>
            </a:pPr>
            <a:r>
              <a:rPr dirty="0" smtClean="0" sz="2000" spc="4" b="1">
                <a:latin typeface="Times New Roman"/>
                <a:cs typeface="Times New Roman"/>
              </a:rPr>
              <a:t>(</a:t>
            </a:r>
            <a:r>
              <a:rPr dirty="0" smtClean="0" sz="2000" spc="-9" b="1" u="heavy">
                <a:solidFill>
                  <a:srgbClr val="0000FF"/>
                </a:solidFill>
                <a:latin typeface="Times New Roman"/>
                <a:cs typeface="Times New Roman"/>
                <a:hlinkClick r:id="rId10"/>
              </a:rPr>
              <a:t>O</a:t>
            </a:r>
            <a:r>
              <a:rPr dirty="0" smtClean="0" sz="2000" spc="0" b="1" u="heavy">
                <a:solidFill>
                  <a:srgbClr val="0000FF"/>
                </a:solidFill>
                <a:latin typeface="Times New Roman"/>
                <a:cs typeface="Times New Roman"/>
                <a:hlinkClick r:id="rId10"/>
              </a:rPr>
              <a:t>bj</a:t>
            </a:r>
            <a:r>
              <a:rPr dirty="0" smtClean="0" sz="2000" spc="-9" b="1" u="heavy">
                <a:solidFill>
                  <a:srgbClr val="0000FF"/>
                </a:solidFill>
                <a:latin typeface="Times New Roman"/>
                <a:cs typeface="Times New Roman"/>
                <a:hlinkClick r:id="rId10"/>
              </a:rPr>
              <a:t>e</a:t>
            </a:r>
            <a:r>
              <a:rPr dirty="0" smtClean="0" sz="2000" spc="0" b="1" u="heavy">
                <a:solidFill>
                  <a:srgbClr val="0000FF"/>
                </a:solidFill>
                <a:latin typeface="Times New Roman"/>
                <a:cs typeface="Times New Roman"/>
                <a:hlinkClick r:id="rId10"/>
              </a:rPr>
              <a:t>c</a:t>
            </a:r>
            <a:r>
              <a:rPr dirty="0" smtClean="0" sz="2000" spc="-4" b="1" u="heavy">
                <a:solidFill>
                  <a:srgbClr val="0000FF"/>
                </a:solidFill>
                <a:latin typeface="Times New Roman"/>
                <a:cs typeface="Times New Roman"/>
                <a:hlinkClick r:id="rId10"/>
              </a:rPr>
              <a:t>t</a:t>
            </a:r>
            <a:r>
              <a:rPr dirty="0" smtClean="0" sz="2000" spc="4" b="1">
                <a:latin typeface="Times New Roman"/>
                <a:cs typeface="Times New Roman"/>
                <a:hlinkClick r:id="rId10"/>
              </a:rPr>
              <a:t>[</a:t>
            </a:r>
            <a:r>
              <a:rPr dirty="0" smtClean="0" sz="2000" spc="0" b="1">
                <a:latin typeface="Times New Roman"/>
                <a:cs typeface="Times New Roman"/>
              </a:rPr>
              <a:t>]</a:t>
            </a:r>
            <a:r>
              <a:rPr dirty="0" smtClean="0" sz="2000" spc="-3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a)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52651" y="3699256"/>
            <a:ext cx="425195" cy="74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7"/>
              </a:spcBef>
            </a:pPr>
            <a:endParaRPr sz="550"/>
          </a:p>
        </p:txBody>
      </p:sp>
      <p:sp>
        <p:nvSpPr>
          <p:cNvPr id="21" name="object 21"/>
          <p:cNvSpPr txBox="1"/>
          <p:nvPr/>
        </p:nvSpPr>
        <p:spPr>
          <a:xfrm>
            <a:off x="484314" y="3773931"/>
            <a:ext cx="1168336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38"/>
              </a:spcBef>
            </a:pPr>
            <a:endParaRPr sz="800"/>
          </a:p>
          <a:p>
            <a:pPr marL="12">
              <a:lnSpc>
                <a:spcPct val="95825"/>
              </a:lnSpc>
            </a:pPr>
            <a:r>
              <a:rPr dirty="0" smtClean="0" sz="2000" spc="0" b="1">
                <a:latin typeface="Times New Roman"/>
                <a:cs typeface="Times New Roman"/>
              </a:rPr>
              <a:t>st</a:t>
            </a:r>
            <a:r>
              <a:rPr dirty="0" smtClean="0" sz="2000" spc="9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tic</a:t>
            </a:r>
            <a:r>
              <a:rPr dirty="0" smtClean="0" sz="2000" spc="-2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v</a:t>
            </a:r>
            <a:r>
              <a:rPr dirty="0" smtClean="0" sz="2000" spc="9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id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52651" y="3773931"/>
            <a:ext cx="475649" cy="382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50453">
              <a:lnSpc>
                <a:spcPts val="800"/>
              </a:lnSpc>
              <a:spcBef>
                <a:spcPts val="38"/>
              </a:spcBef>
            </a:pPr>
            <a:endParaRPr sz="800"/>
          </a:p>
          <a:p>
            <a:pPr marL="254">
              <a:lnSpc>
                <a:spcPts val="2175"/>
              </a:lnSpc>
              <a:spcBef>
                <a:spcPts val="108"/>
              </a:spcBef>
            </a:pPr>
            <a:r>
              <a:rPr dirty="0" smtClean="0" baseline="-4348" sz="3000" spc="0" b="1">
                <a:solidFill>
                  <a:srgbClr val="0000FF"/>
                </a:solidFill>
                <a:latin typeface="Times New Roman"/>
                <a:cs typeface="Times New Roman"/>
                <a:hlinkClick r:id="rId9"/>
              </a:rPr>
              <a:t>s</a:t>
            </a:r>
            <a:r>
              <a:rPr dirty="0" smtClean="0" baseline="-4348" sz="3000" spc="4" b="1">
                <a:solidFill>
                  <a:srgbClr val="0000FF"/>
                </a:solidFill>
                <a:latin typeface="Times New Roman"/>
                <a:cs typeface="Times New Roman"/>
                <a:hlinkClick r:id="rId9"/>
              </a:rPr>
              <a:t>o</a:t>
            </a:r>
            <a:r>
              <a:rPr dirty="0" smtClean="0" baseline="-4348" sz="3000" spc="0" b="1">
                <a:solidFill>
                  <a:srgbClr val="0000FF"/>
                </a:solidFill>
                <a:latin typeface="Times New Roman"/>
                <a:cs typeface="Times New Roman"/>
                <a:hlinkClick r:id="rId9"/>
              </a:rPr>
              <a:t>rt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77846" y="3773931"/>
            <a:ext cx="639038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38"/>
              </a:spcBef>
            </a:pPr>
            <a:endParaRPr sz="800"/>
          </a:p>
          <a:p>
            <a:pPr marL="254">
              <a:lnSpc>
                <a:spcPct val="95825"/>
              </a:lnSpc>
            </a:pPr>
            <a:r>
              <a:rPr dirty="0" smtClean="0" sz="2000" spc="4" b="1">
                <a:latin typeface="Times New Roman"/>
                <a:cs typeface="Times New Roman"/>
              </a:rPr>
              <a:t>(</a:t>
            </a:r>
            <a:r>
              <a:rPr dirty="0" smtClean="0" sz="2000" spc="-9" b="1" u="heavy">
                <a:solidFill>
                  <a:srgbClr val="0000FF"/>
                </a:solidFill>
                <a:latin typeface="Times New Roman"/>
                <a:cs typeface="Times New Roman"/>
                <a:hlinkClick r:id="rId7"/>
              </a:rPr>
              <a:t>O</a:t>
            </a:r>
            <a:r>
              <a:rPr dirty="0" smtClean="0" sz="2000" spc="0" b="1" u="heavy">
                <a:solidFill>
                  <a:srgbClr val="0000FF"/>
                </a:solidFill>
                <a:latin typeface="Times New Roman"/>
                <a:cs typeface="Times New Roman"/>
                <a:hlinkClick r:id="rId7"/>
              </a:rPr>
              <a:t>bj</a:t>
            </a:r>
            <a:r>
              <a:rPr dirty="0" smtClean="0" sz="2000" spc="-9" b="1" u="heavy">
                <a:solidFill>
                  <a:srgbClr val="0000FF"/>
                </a:solidFill>
                <a:latin typeface="Times New Roman"/>
                <a:cs typeface="Times New Roman"/>
                <a:hlinkClick r:id="rId7"/>
              </a:rPr>
              <a:t>e</a:t>
            </a:r>
            <a:r>
              <a:rPr dirty="0" smtClean="0" sz="2000" spc="0" b="1" u="heavy">
                <a:solidFill>
                  <a:srgbClr val="0000FF"/>
                </a:solidFill>
                <a:latin typeface="Times New Roman"/>
                <a:cs typeface="Times New Roman"/>
                <a:hlinkClick r:id="rId7"/>
              </a:rPr>
              <a:t>c</a:t>
            </a:r>
            <a:r>
              <a:rPr dirty="0" smtClean="0" sz="2000" spc="-4" b="1" u="heavy">
                <a:solidFill>
                  <a:srgbClr val="0000FF"/>
                </a:solidFill>
                <a:latin typeface="Times New Roman"/>
                <a:cs typeface="Times New Roman"/>
                <a:hlinkClick r:id="rId7"/>
              </a:rPr>
              <a:t>t</a:t>
            </a:r>
            <a:r>
              <a:rPr dirty="0" smtClean="0" sz="2000" spc="4" b="1">
                <a:latin typeface="Times New Roman"/>
                <a:cs typeface="Times New Roman"/>
                <a:hlinkClick r:id="rId7"/>
              </a:rPr>
              <a:t>[</a:t>
            </a:r>
            <a:r>
              <a:rPr dirty="0" smtClean="0" sz="2000" spc="0" b="1">
                <a:latin typeface="Times New Roman"/>
                <a:cs typeface="Times New Roman"/>
              </a:rPr>
              <a:t>]</a:t>
            </a:r>
            <a:r>
              <a:rPr dirty="0" smtClean="0" sz="2000" spc="-3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a,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0" b="1" u="heavy">
                <a:solidFill>
                  <a:srgbClr val="0000FF"/>
                </a:solidFill>
                <a:latin typeface="Times New Roman"/>
                <a:cs typeface="Times New Roman"/>
                <a:hlinkClick r:id="rId8"/>
              </a:rPr>
              <a:t>C</a:t>
            </a:r>
            <a:r>
              <a:rPr dirty="0" smtClean="0" sz="2000" spc="9" b="1" u="heavy">
                <a:solidFill>
                  <a:srgbClr val="0000FF"/>
                </a:solidFill>
                <a:latin typeface="Times New Roman"/>
                <a:cs typeface="Times New Roman"/>
                <a:hlinkClick r:id="rId8"/>
              </a:rPr>
              <a:t>o</a:t>
            </a:r>
            <a:r>
              <a:rPr dirty="0" smtClean="0" sz="2000" spc="0" b="1" u="heavy">
                <a:solidFill>
                  <a:srgbClr val="0000FF"/>
                </a:solidFill>
                <a:latin typeface="Times New Roman"/>
                <a:cs typeface="Times New Roman"/>
                <a:hlinkClick r:id="rId8"/>
              </a:rPr>
              <a:t>mp</a:t>
            </a:r>
            <a:r>
              <a:rPr dirty="0" smtClean="0" sz="2000" spc="4" b="1" u="heavy">
                <a:solidFill>
                  <a:srgbClr val="0000FF"/>
                </a:solidFill>
                <a:latin typeface="Times New Roman"/>
                <a:cs typeface="Times New Roman"/>
                <a:hlinkClick r:id="rId8"/>
              </a:rPr>
              <a:t>a</a:t>
            </a:r>
            <a:r>
              <a:rPr dirty="0" smtClean="0" sz="2000" spc="0" b="1" u="heavy">
                <a:solidFill>
                  <a:srgbClr val="0000FF"/>
                </a:solidFill>
                <a:latin typeface="Times New Roman"/>
                <a:cs typeface="Times New Roman"/>
                <a:hlinkClick r:id="rId8"/>
              </a:rPr>
              <a:t>ra</a:t>
            </a:r>
            <a:r>
              <a:rPr dirty="0" smtClean="0" sz="2000" spc="4" b="1" u="heavy">
                <a:solidFill>
                  <a:srgbClr val="0000FF"/>
                </a:solidFill>
                <a:latin typeface="Times New Roman"/>
                <a:cs typeface="Times New Roman"/>
                <a:hlinkClick r:id="rId8"/>
              </a:rPr>
              <a:t>t</a:t>
            </a:r>
            <a:r>
              <a:rPr dirty="0" smtClean="0" sz="2000" spc="0" b="1" u="heavy">
                <a:solidFill>
                  <a:srgbClr val="0000FF"/>
                </a:solidFill>
                <a:latin typeface="Times New Roman"/>
                <a:cs typeface="Times New Roman"/>
                <a:hlinkClick r:id="rId8"/>
              </a:rPr>
              <a:t>or</a:t>
            </a:r>
            <a:r>
              <a:rPr dirty="0" smtClean="0" sz="2000" spc="-79" b="1">
                <a:solidFill>
                  <a:srgbClr val="0000FF"/>
                </a:solidFill>
                <a:latin typeface="Times New Roman"/>
                <a:cs typeface="Times New Roman"/>
                <a:hlinkClick r:id="rId8"/>
              </a:rPr>
              <a:t> </a:t>
            </a:r>
            <a:r>
              <a:rPr dirty="0" smtClean="0" sz="2000" spc="0" b="1">
                <a:latin typeface="Times New Roman"/>
                <a:cs typeface="Times New Roman"/>
                <a:hlinkClick r:id="rId8"/>
              </a:rPr>
              <a:t>c)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52651" y="4156456"/>
            <a:ext cx="425195" cy="74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7"/>
              </a:spcBef>
            </a:pPr>
            <a:endParaRPr sz="550"/>
          </a:p>
        </p:txBody>
      </p:sp>
      <p:sp>
        <p:nvSpPr>
          <p:cNvPr id="17" name="object 17"/>
          <p:cNvSpPr txBox="1"/>
          <p:nvPr/>
        </p:nvSpPr>
        <p:spPr>
          <a:xfrm>
            <a:off x="484314" y="4231132"/>
            <a:ext cx="1168336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38"/>
              </a:spcBef>
            </a:pPr>
            <a:endParaRPr sz="800"/>
          </a:p>
          <a:p>
            <a:pPr marL="12">
              <a:lnSpc>
                <a:spcPct val="95825"/>
              </a:lnSpc>
            </a:pPr>
            <a:r>
              <a:rPr dirty="0" smtClean="0" sz="2000" spc="0" b="1">
                <a:latin typeface="Times New Roman"/>
                <a:cs typeface="Times New Roman"/>
              </a:rPr>
              <a:t>st</a:t>
            </a:r>
            <a:r>
              <a:rPr dirty="0" smtClean="0" sz="2000" spc="4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tic</a:t>
            </a:r>
            <a:r>
              <a:rPr dirty="0" smtClean="0" sz="2000" spc="-2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v</a:t>
            </a:r>
            <a:r>
              <a:rPr dirty="0" smtClean="0" sz="2000" spc="9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id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52651" y="4231132"/>
            <a:ext cx="475694" cy="382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50498">
              <a:lnSpc>
                <a:spcPts val="800"/>
              </a:lnSpc>
              <a:spcBef>
                <a:spcPts val="38"/>
              </a:spcBef>
            </a:pPr>
            <a:endParaRPr sz="800"/>
          </a:p>
          <a:p>
            <a:pPr marL="254">
              <a:lnSpc>
                <a:spcPts val="2175"/>
              </a:lnSpc>
              <a:spcBef>
                <a:spcPts val="108"/>
              </a:spcBef>
            </a:pPr>
            <a:r>
              <a:rPr dirty="0" smtClean="0" baseline="-4348" sz="3000" spc="0" b="1">
                <a:solidFill>
                  <a:srgbClr val="0000FF"/>
                </a:solidFill>
                <a:latin typeface="Times New Roman"/>
                <a:cs typeface="Times New Roman"/>
                <a:hlinkClick r:id="rId6"/>
              </a:rPr>
              <a:t>sort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7846" y="4231132"/>
            <a:ext cx="639038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38"/>
              </a:spcBef>
            </a:pPr>
            <a:endParaRPr sz="800"/>
          </a:p>
          <a:p>
            <a:pPr marL="254">
              <a:lnSpc>
                <a:spcPct val="95825"/>
              </a:lnSpc>
            </a:pPr>
            <a:r>
              <a:rPr dirty="0" smtClean="0" sz="2000" spc="4" b="1">
                <a:latin typeface="Times New Roman"/>
                <a:cs typeface="Times New Roman"/>
              </a:rPr>
              <a:t>(</a:t>
            </a:r>
            <a:r>
              <a:rPr dirty="0" smtClean="0" sz="2000" spc="-9" b="1" u="heavy">
                <a:solidFill>
                  <a:srgbClr val="0000FF"/>
                </a:solidFill>
                <a:latin typeface="Times New Roman"/>
                <a:cs typeface="Times New Roman"/>
                <a:hlinkClick r:id="rId5"/>
              </a:rPr>
              <a:t>O</a:t>
            </a:r>
            <a:r>
              <a:rPr dirty="0" smtClean="0" sz="2000" spc="0" b="1" u="heavy">
                <a:solidFill>
                  <a:srgbClr val="0000FF"/>
                </a:solidFill>
                <a:latin typeface="Times New Roman"/>
                <a:cs typeface="Times New Roman"/>
                <a:hlinkClick r:id="rId5"/>
              </a:rPr>
              <a:t>b</a:t>
            </a:r>
            <a:r>
              <a:rPr dirty="0" smtClean="0" sz="2000" spc="-9" b="1" u="heavy">
                <a:solidFill>
                  <a:srgbClr val="0000FF"/>
                </a:solidFill>
                <a:latin typeface="Times New Roman"/>
                <a:cs typeface="Times New Roman"/>
                <a:hlinkClick r:id="rId5"/>
              </a:rPr>
              <a:t>j</a:t>
            </a:r>
            <a:r>
              <a:rPr dirty="0" smtClean="0" sz="2000" spc="0" b="1" u="heavy">
                <a:solidFill>
                  <a:srgbClr val="0000FF"/>
                </a:solidFill>
                <a:latin typeface="Times New Roman"/>
                <a:cs typeface="Times New Roman"/>
                <a:hlinkClick r:id="rId5"/>
              </a:rPr>
              <a:t>ec</a:t>
            </a:r>
            <a:r>
              <a:rPr dirty="0" smtClean="0" sz="2000" spc="-9" b="1" u="heavy">
                <a:solidFill>
                  <a:srgbClr val="0000FF"/>
                </a:solidFill>
                <a:latin typeface="Times New Roman"/>
                <a:cs typeface="Times New Roman"/>
                <a:hlinkClick r:id="rId5"/>
              </a:rPr>
              <a:t>t</a:t>
            </a:r>
            <a:r>
              <a:rPr dirty="0" smtClean="0" sz="2000" spc="4" b="1">
                <a:latin typeface="Times New Roman"/>
                <a:cs typeface="Times New Roman"/>
                <a:hlinkClick r:id="rId5"/>
              </a:rPr>
              <a:t>[</a:t>
            </a:r>
            <a:r>
              <a:rPr dirty="0" smtClean="0" sz="2000" spc="0" b="1">
                <a:latin typeface="Times New Roman"/>
                <a:cs typeface="Times New Roman"/>
              </a:rPr>
              <a:t>]</a:t>
            </a:r>
            <a:r>
              <a:rPr dirty="0" smtClean="0" sz="2000" spc="-3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a,</a:t>
            </a:r>
            <a:r>
              <a:rPr dirty="0" smtClean="0" sz="2000" spc="-1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int</a:t>
            </a:r>
            <a:r>
              <a:rPr dirty="0" smtClean="0" sz="2000" spc="-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f</a:t>
            </a:r>
            <a:r>
              <a:rPr dirty="0" smtClean="0" sz="2000" spc="-34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omInde</a:t>
            </a:r>
            <a:r>
              <a:rPr dirty="0" smtClean="0" sz="2000" spc="-4" b="1">
                <a:latin typeface="Times New Roman"/>
                <a:cs typeface="Times New Roman"/>
              </a:rPr>
              <a:t>x</a:t>
            </a:r>
            <a:r>
              <a:rPr dirty="0" smtClean="0" sz="2000" spc="0" b="1">
                <a:latin typeface="Times New Roman"/>
                <a:cs typeface="Times New Roman"/>
              </a:rPr>
              <a:t>,</a:t>
            </a:r>
            <a:r>
              <a:rPr dirty="0" smtClean="0" sz="2000" spc="-3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int</a:t>
            </a:r>
            <a:r>
              <a:rPr dirty="0" smtClean="0" sz="2000" spc="-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r>
              <a:rPr dirty="0" smtClean="0" sz="2000" spc="4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Inde</a:t>
            </a:r>
            <a:r>
              <a:rPr dirty="0" smtClean="0" sz="2000" spc="4" b="1">
                <a:latin typeface="Times New Roman"/>
                <a:cs typeface="Times New Roman"/>
              </a:rPr>
              <a:t>x</a:t>
            </a:r>
            <a:r>
              <a:rPr dirty="0" smtClean="0" sz="2000" spc="0" b="1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52651" y="4613656"/>
            <a:ext cx="425195" cy="74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7"/>
              </a:spcBef>
            </a:pPr>
            <a:endParaRPr sz="550"/>
          </a:p>
        </p:txBody>
      </p:sp>
      <p:sp>
        <p:nvSpPr>
          <p:cNvPr id="13" name="object 13"/>
          <p:cNvSpPr txBox="1"/>
          <p:nvPr/>
        </p:nvSpPr>
        <p:spPr>
          <a:xfrm>
            <a:off x="484314" y="4688332"/>
            <a:ext cx="1168336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40"/>
              </a:spcBef>
            </a:pPr>
            <a:endParaRPr sz="800"/>
          </a:p>
          <a:p>
            <a:pPr marL="12">
              <a:lnSpc>
                <a:spcPct val="95825"/>
              </a:lnSpc>
            </a:pPr>
            <a:r>
              <a:rPr dirty="0" smtClean="0" sz="2000" spc="0" b="1">
                <a:latin typeface="Times New Roman"/>
                <a:cs typeface="Times New Roman"/>
              </a:rPr>
              <a:t>st</a:t>
            </a:r>
            <a:r>
              <a:rPr dirty="0" smtClean="0" sz="2000" spc="9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tic</a:t>
            </a:r>
            <a:r>
              <a:rPr dirty="0" smtClean="0" sz="2000" spc="-2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v</a:t>
            </a:r>
            <a:r>
              <a:rPr dirty="0" smtClean="0" sz="2000" spc="9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id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52651" y="4688332"/>
            <a:ext cx="449269" cy="374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4073">
              <a:lnSpc>
                <a:spcPts val="850"/>
              </a:lnSpc>
              <a:spcBef>
                <a:spcPts val="41"/>
              </a:spcBef>
            </a:pPr>
            <a:endParaRPr sz="850"/>
          </a:p>
          <a:p>
            <a:pPr marL="254">
              <a:lnSpc>
                <a:spcPts val="2060"/>
              </a:lnSpc>
              <a:spcBef>
                <a:spcPts val="103"/>
              </a:spcBef>
            </a:pPr>
            <a:r>
              <a:rPr dirty="0" smtClean="0" baseline="-4577" sz="2850" spc="0" b="1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so</a:t>
            </a:r>
            <a:r>
              <a:rPr dirty="0" smtClean="0" baseline="-4577" sz="2850" spc="-9" b="1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r</a:t>
            </a:r>
            <a:r>
              <a:rPr dirty="0" smtClean="0" baseline="-4577" sz="2850" spc="0" b="1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t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77846" y="4688332"/>
            <a:ext cx="639038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1652651" y="5063236"/>
            <a:ext cx="425195" cy="82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47"/>
              </a:spcBef>
            </a:pPr>
            <a:endParaRPr sz="600"/>
          </a:p>
        </p:txBody>
      </p:sp>
      <p:sp>
        <p:nvSpPr>
          <p:cNvPr id="9" name="object 9"/>
          <p:cNvSpPr txBox="1"/>
          <p:nvPr/>
        </p:nvSpPr>
        <p:spPr>
          <a:xfrm>
            <a:off x="484314" y="5145532"/>
            <a:ext cx="1168336" cy="457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40"/>
              </a:spcBef>
            </a:pPr>
            <a:endParaRPr sz="800"/>
          </a:p>
          <a:p>
            <a:pPr marL="12">
              <a:lnSpc>
                <a:spcPct val="95825"/>
              </a:lnSpc>
            </a:pPr>
            <a:r>
              <a:rPr dirty="0" smtClean="0" sz="2000" spc="0" b="1">
                <a:latin typeface="Times New Roman"/>
                <a:cs typeface="Times New Roman"/>
              </a:rPr>
              <a:t>st</a:t>
            </a:r>
            <a:r>
              <a:rPr dirty="0" smtClean="0" sz="2000" spc="9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tic</a:t>
            </a:r>
            <a:r>
              <a:rPr dirty="0" smtClean="0" sz="2000" spc="-2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v</a:t>
            </a:r>
            <a:r>
              <a:rPr dirty="0" smtClean="0" sz="2000" spc="9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id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2651" y="5145532"/>
            <a:ext cx="475649" cy="382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50453">
              <a:lnSpc>
                <a:spcPts val="800"/>
              </a:lnSpc>
              <a:spcBef>
                <a:spcPts val="40"/>
              </a:spcBef>
            </a:pPr>
            <a:endParaRPr sz="800"/>
          </a:p>
          <a:p>
            <a:pPr marL="254">
              <a:lnSpc>
                <a:spcPts val="2170"/>
              </a:lnSpc>
              <a:spcBef>
                <a:spcPts val="108"/>
              </a:spcBef>
            </a:pPr>
            <a:r>
              <a:rPr dirty="0" smtClean="0" baseline="-4348" sz="3000" spc="0" b="1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s</a:t>
            </a:r>
            <a:r>
              <a:rPr dirty="0" smtClean="0" baseline="-4348" sz="3000" spc="4" b="1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o</a:t>
            </a:r>
            <a:r>
              <a:rPr dirty="0" smtClean="0" baseline="-4348" sz="3000" spc="0" b="1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rt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7846" y="5145532"/>
            <a:ext cx="6390385" cy="457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40"/>
              </a:spcBef>
            </a:pPr>
            <a:endParaRPr sz="800"/>
          </a:p>
          <a:p>
            <a:pPr marL="254">
              <a:lnSpc>
                <a:spcPct val="95825"/>
              </a:lnSpc>
            </a:pPr>
            <a:r>
              <a:rPr dirty="0" smtClean="0" sz="2000" spc="0" b="1">
                <a:latin typeface="Times New Roman"/>
                <a:cs typeface="Times New Roman"/>
              </a:rPr>
              <a:t>(s</a:t>
            </a:r>
            <a:r>
              <a:rPr dirty="0" smtClean="0" sz="2000" spc="4" b="1">
                <a:latin typeface="Times New Roman"/>
                <a:cs typeface="Times New Roman"/>
              </a:rPr>
              <a:t>h</a:t>
            </a:r>
            <a:r>
              <a:rPr dirty="0" smtClean="0" sz="2000" spc="0" b="1">
                <a:latin typeface="Times New Roman"/>
                <a:cs typeface="Times New Roman"/>
              </a:rPr>
              <a:t>o</a:t>
            </a:r>
            <a:r>
              <a:rPr dirty="0" smtClean="0" sz="2000" spc="-9" b="1">
                <a:latin typeface="Times New Roman"/>
                <a:cs typeface="Times New Roman"/>
              </a:rPr>
              <a:t>r</a:t>
            </a:r>
            <a:r>
              <a:rPr dirty="0" smtClean="0" sz="2000" spc="-9" b="1">
                <a:latin typeface="Times New Roman"/>
                <a:cs typeface="Times New Roman"/>
              </a:rPr>
              <a:t>t</a:t>
            </a:r>
            <a:r>
              <a:rPr dirty="0" smtClean="0" sz="2000" spc="-9" b="1">
                <a:latin typeface="Times New Roman"/>
                <a:cs typeface="Times New Roman"/>
              </a:rPr>
              <a:t>[</a:t>
            </a:r>
            <a:r>
              <a:rPr dirty="0" smtClean="0" sz="2000" spc="0" b="1">
                <a:latin typeface="Times New Roman"/>
                <a:cs typeface="Times New Roman"/>
              </a:rPr>
              <a:t>]</a:t>
            </a:r>
            <a:r>
              <a:rPr dirty="0" smtClean="0" sz="2000" spc="-29" b="1">
                <a:latin typeface="Times New Roman"/>
                <a:cs typeface="Times New Roman"/>
              </a:rPr>
              <a:t> </a:t>
            </a:r>
            <a:r>
              <a:rPr dirty="0" smtClean="0" sz="2000" spc="4" b="1">
                <a:latin typeface="Times New Roman"/>
                <a:cs typeface="Times New Roman"/>
              </a:rPr>
              <a:t>a)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2651" y="5528056"/>
            <a:ext cx="425195" cy="74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7"/>
              </a:spcBef>
            </a:pPr>
            <a:endParaRPr sz="550"/>
          </a:p>
        </p:txBody>
      </p:sp>
      <p:sp>
        <p:nvSpPr>
          <p:cNvPr id="5" name="object 5"/>
          <p:cNvSpPr txBox="1"/>
          <p:nvPr/>
        </p:nvSpPr>
        <p:spPr>
          <a:xfrm>
            <a:off x="484314" y="5602668"/>
            <a:ext cx="1168336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41"/>
              </a:spcBef>
            </a:pPr>
            <a:endParaRPr sz="800"/>
          </a:p>
          <a:p>
            <a:pPr marL="12">
              <a:lnSpc>
                <a:spcPct val="95825"/>
              </a:lnSpc>
            </a:pPr>
            <a:r>
              <a:rPr dirty="0" smtClean="0" sz="2000" spc="0" b="1">
                <a:latin typeface="Times New Roman"/>
                <a:cs typeface="Times New Roman"/>
              </a:rPr>
              <a:t>st</a:t>
            </a:r>
            <a:r>
              <a:rPr dirty="0" smtClean="0" sz="2000" spc="4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tic</a:t>
            </a:r>
            <a:r>
              <a:rPr dirty="0" smtClean="0" sz="2000" spc="-2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v</a:t>
            </a:r>
            <a:r>
              <a:rPr dirty="0" smtClean="0" sz="2000" spc="9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id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2651" y="5602668"/>
            <a:ext cx="475694" cy="382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50498">
              <a:lnSpc>
                <a:spcPts val="800"/>
              </a:lnSpc>
              <a:spcBef>
                <a:spcPts val="41"/>
              </a:spcBef>
            </a:pPr>
            <a:endParaRPr sz="800"/>
          </a:p>
          <a:p>
            <a:pPr marL="254">
              <a:lnSpc>
                <a:spcPts val="2170"/>
              </a:lnSpc>
              <a:spcBef>
                <a:spcPts val="108"/>
              </a:spcBef>
            </a:pPr>
            <a:r>
              <a:rPr dirty="0" smtClean="0" baseline="-4348" sz="3000" spc="0" b="1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sort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7846" y="5602668"/>
            <a:ext cx="639038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41"/>
              </a:spcBef>
            </a:pPr>
            <a:endParaRPr sz="800"/>
          </a:p>
          <a:p>
            <a:pPr marL="254">
              <a:lnSpc>
                <a:spcPct val="95825"/>
              </a:lnSpc>
            </a:pPr>
            <a:r>
              <a:rPr dirty="0" smtClean="0" sz="2000" spc="0" b="1">
                <a:latin typeface="Times New Roman"/>
                <a:cs typeface="Times New Roman"/>
              </a:rPr>
              <a:t>(sho</a:t>
            </a:r>
            <a:r>
              <a:rPr dirty="0" smtClean="0" sz="2000" spc="-4" b="1">
                <a:latin typeface="Times New Roman"/>
                <a:cs typeface="Times New Roman"/>
              </a:rPr>
              <a:t>r</a:t>
            </a:r>
            <a:r>
              <a:rPr dirty="0" smtClean="0" sz="2000" spc="-9" b="1">
                <a:latin typeface="Times New Roman"/>
                <a:cs typeface="Times New Roman"/>
              </a:rPr>
              <a:t>t</a:t>
            </a:r>
            <a:r>
              <a:rPr dirty="0" smtClean="0" sz="2000" spc="-9" b="1">
                <a:latin typeface="Times New Roman"/>
                <a:cs typeface="Times New Roman"/>
              </a:rPr>
              <a:t>[</a:t>
            </a:r>
            <a:r>
              <a:rPr dirty="0" smtClean="0" sz="2000" spc="0" b="1">
                <a:latin typeface="Times New Roman"/>
                <a:cs typeface="Times New Roman"/>
              </a:rPr>
              <a:t>]</a:t>
            </a:r>
            <a:r>
              <a:rPr dirty="0" smtClean="0" sz="2000" spc="-3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a,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int</a:t>
            </a:r>
            <a:r>
              <a:rPr dirty="0" smtClean="0" sz="2000" spc="-1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f</a:t>
            </a:r>
            <a:r>
              <a:rPr dirty="0" smtClean="0" sz="2000" spc="-34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omInde</a:t>
            </a:r>
            <a:r>
              <a:rPr dirty="0" smtClean="0" sz="2000" spc="4" b="1">
                <a:latin typeface="Times New Roman"/>
                <a:cs typeface="Times New Roman"/>
              </a:rPr>
              <a:t>x</a:t>
            </a:r>
            <a:r>
              <a:rPr dirty="0" smtClean="0" sz="2000" spc="0" b="1">
                <a:latin typeface="Times New Roman"/>
                <a:cs typeface="Times New Roman"/>
              </a:rPr>
              <a:t>,</a:t>
            </a:r>
            <a:r>
              <a:rPr dirty="0" smtClean="0" sz="2000" spc="-3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int</a:t>
            </a:r>
            <a:r>
              <a:rPr dirty="0" smtClean="0" sz="2000" spc="-1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r>
              <a:rPr dirty="0" smtClean="0" sz="2000" spc="4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Inde</a:t>
            </a:r>
            <a:r>
              <a:rPr dirty="0" smtClean="0" sz="2000" spc="4" b="1">
                <a:latin typeface="Times New Roman"/>
                <a:cs typeface="Times New Roman"/>
              </a:rPr>
              <a:t>x</a:t>
            </a:r>
            <a:r>
              <a:rPr dirty="0" smtClean="0" sz="2000" spc="0" b="1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52651" y="5985192"/>
            <a:ext cx="425195" cy="74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7"/>
              </a:spcBef>
            </a:pPr>
            <a:endParaRPr sz="5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667000" y="1755648"/>
            <a:ext cx="1066800" cy="76200"/>
          </a:xfrm>
          <a:custGeom>
            <a:avLst/>
            <a:gdLst/>
            <a:ahLst/>
            <a:cxnLst/>
            <a:rect l="l" t="t" r="r" b="b"/>
            <a:pathLst>
              <a:path w="1066800" h="76200">
                <a:moveTo>
                  <a:pt x="1003300" y="44450"/>
                </a:moveTo>
                <a:lnTo>
                  <a:pt x="990599" y="44450"/>
                </a:lnTo>
                <a:lnTo>
                  <a:pt x="990600" y="76200"/>
                </a:lnTo>
                <a:lnTo>
                  <a:pt x="1066800" y="38100"/>
                </a:lnTo>
                <a:lnTo>
                  <a:pt x="1003300" y="44450"/>
                </a:lnTo>
                <a:close/>
              </a:path>
              <a:path w="1066800" h="76200">
                <a:moveTo>
                  <a:pt x="1003300" y="31750"/>
                </a:moveTo>
                <a:lnTo>
                  <a:pt x="990600" y="0"/>
                </a:lnTo>
                <a:lnTo>
                  <a:pt x="990600" y="31749"/>
                </a:lnTo>
                <a:lnTo>
                  <a:pt x="1003300" y="31750"/>
                </a:lnTo>
                <a:close/>
              </a:path>
              <a:path w="1066800" h="76200">
                <a:moveTo>
                  <a:pt x="0" y="31750"/>
                </a:moveTo>
                <a:lnTo>
                  <a:pt x="0" y="44450"/>
                </a:lnTo>
                <a:lnTo>
                  <a:pt x="1003300" y="44450"/>
                </a:lnTo>
                <a:lnTo>
                  <a:pt x="1066800" y="38100"/>
                </a:lnTo>
                <a:lnTo>
                  <a:pt x="990600" y="0"/>
                </a:lnTo>
                <a:lnTo>
                  <a:pt x="1003300" y="31750"/>
                </a:lnTo>
                <a:lnTo>
                  <a:pt x="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83540" y="465946"/>
            <a:ext cx="458675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Arr</a:t>
            </a:r>
            <a:r>
              <a:rPr dirty="0" smtClean="0" sz="3600" spc="-154" b="1">
                <a:latin typeface="Arial"/>
                <a:cs typeface="Arial"/>
              </a:rPr>
              <a:t>ay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ass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36975" y="1486678"/>
            <a:ext cx="1871092" cy="5847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dirty="0" smtClean="0" sz="2000" spc="-9" b="1" i="1">
                <a:solidFill>
                  <a:srgbClr val="333399"/>
                </a:solidFill>
                <a:latin typeface="Arial"/>
                <a:cs typeface="Arial"/>
              </a:rPr>
              <a:t>m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port</a:t>
            </a:r>
            <a:r>
              <a:rPr dirty="0" smtClean="0" sz="2000" spc="-9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java.util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Arrays</a:t>
            </a:r>
            <a:r>
              <a:rPr dirty="0" smtClean="0" sz="2000" spc="-19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class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08626" y="1486678"/>
            <a:ext cx="189934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pack</a:t>
            </a:r>
            <a:r>
              <a:rPr dirty="0" smtClean="0" sz="2000" spc="4" b="1" i="1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ge</a:t>
            </a:r>
            <a:r>
              <a:rPr dirty="0" smtClean="0" sz="2000" spc="-14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to</a:t>
            </a:r>
            <a:r>
              <a:rPr dirty="0" smtClean="0" sz="2000" spc="-9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use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8267" y="1638831"/>
            <a:ext cx="2472377" cy="953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522" marR="38176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i</a:t>
            </a:r>
            <a:r>
              <a:rPr dirty="0" smtClean="0" sz="2000" spc="-14" b="1" i="1">
                <a:solidFill>
                  <a:srgbClr val="FF5050"/>
                </a:solidFill>
                <a:latin typeface="Arial"/>
                <a:cs typeface="Arial"/>
              </a:rPr>
              <a:t>m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port</a:t>
            </a:r>
            <a:r>
              <a:rPr dirty="0" smtClean="0" sz="2000" spc="-9" b="1" i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java</a:t>
            </a:r>
            <a:r>
              <a:rPr dirty="0" smtClean="0" sz="2000" spc="-9" b="1" i="1">
                <a:solidFill>
                  <a:srgbClr val="FF5050"/>
                </a:solidFill>
                <a:latin typeface="Arial"/>
                <a:cs typeface="Arial"/>
              </a:rPr>
              <a:t>.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uti</a:t>
            </a:r>
            <a:r>
              <a:rPr dirty="0" smtClean="0" sz="2000" spc="-9" b="1" i="1">
                <a:solidFill>
                  <a:srgbClr val="FF5050"/>
                </a:solidFill>
                <a:latin typeface="Arial"/>
                <a:cs typeface="Arial"/>
              </a:rPr>
              <a:t>l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.</a:t>
            </a:r>
            <a:r>
              <a:rPr dirty="0" smtClean="0" sz="2000" spc="-4" b="1" i="1">
                <a:solidFill>
                  <a:srgbClr val="FF5050"/>
                </a:solidFill>
                <a:latin typeface="Arial"/>
                <a:cs typeface="Arial"/>
              </a:rPr>
              <a:t>*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92"/>
              </a:spcBef>
            </a:pP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class</a:t>
            </a:r>
            <a:r>
              <a:rPr dirty="0" smtClean="0" sz="2000" spc="-94" b="1" i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4" b="1" i="1">
                <a:solidFill>
                  <a:srgbClr val="FF5050"/>
                </a:solidFill>
                <a:latin typeface="Arial"/>
                <a:cs typeface="Arial"/>
              </a:rPr>
              <a:t>A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rr</a:t>
            </a:r>
            <a:r>
              <a:rPr dirty="0" smtClean="0" sz="2000" spc="9" b="1" i="1">
                <a:solidFill>
                  <a:srgbClr val="FF5050"/>
                </a:solidFill>
                <a:latin typeface="Arial"/>
                <a:cs typeface="Arial"/>
              </a:rPr>
              <a:t>a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yE</a:t>
            </a:r>
            <a:r>
              <a:rPr dirty="0" smtClean="0" sz="2000" spc="4" b="1" i="1">
                <a:solidFill>
                  <a:srgbClr val="FF5050"/>
                </a:solidFill>
                <a:latin typeface="Arial"/>
                <a:cs typeface="Arial"/>
              </a:rPr>
              <a:t>x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ample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8267" y="2617232"/>
            <a:ext cx="4479929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pub</a:t>
            </a:r>
            <a:r>
              <a:rPr dirty="0" smtClean="0" sz="2000" spc="-4" b="1" i="1">
                <a:solidFill>
                  <a:srgbClr val="FF5050"/>
                </a:solidFill>
                <a:latin typeface="Arial"/>
                <a:cs typeface="Arial"/>
              </a:rPr>
              <a:t>l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ic</a:t>
            </a:r>
            <a:r>
              <a:rPr dirty="0" smtClean="0" sz="2000" spc="-14" b="1" i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s</a:t>
            </a:r>
            <a:r>
              <a:rPr dirty="0" smtClean="0" sz="2000" spc="4" b="1" i="1">
                <a:solidFill>
                  <a:srgbClr val="FF5050"/>
                </a:solidFill>
                <a:latin typeface="Arial"/>
                <a:cs typeface="Arial"/>
              </a:rPr>
              <a:t>t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a</a:t>
            </a:r>
            <a:r>
              <a:rPr dirty="0" smtClean="0" sz="2000" spc="4" b="1" i="1">
                <a:solidFill>
                  <a:srgbClr val="FF5050"/>
                </a:solidFill>
                <a:latin typeface="Arial"/>
                <a:cs typeface="Arial"/>
              </a:rPr>
              <a:t>t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ic</a:t>
            </a:r>
            <a:r>
              <a:rPr dirty="0" smtClean="0" sz="2000" spc="-29" b="1" i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void</a:t>
            </a:r>
            <a:r>
              <a:rPr dirty="0" smtClean="0" sz="2000" spc="-19" b="1" i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ma</a:t>
            </a:r>
            <a:r>
              <a:rPr dirty="0" smtClean="0" sz="2000" spc="-9" b="1" i="1">
                <a:solidFill>
                  <a:srgbClr val="FF5050"/>
                </a:solidFill>
                <a:latin typeface="Arial"/>
                <a:cs typeface="Arial"/>
              </a:rPr>
              <a:t>i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n(String</a:t>
            </a:r>
            <a:r>
              <a:rPr dirty="0" smtClean="0" sz="2000" spc="-19" b="1" i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arg</a:t>
            </a:r>
            <a:r>
              <a:rPr dirty="0" smtClean="0" sz="2000" spc="4" b="1" i="1">
                <a:solidFill>
                  <a:srgbClr val="FF5050"/>
                </a:solidFill>
                <a:latin typeface="Arial"/>
                <a:cs typeface="Arial"/>
              </a:rPr>
              <a:t>s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[</a:t>
            </a:r>
            <a:r>
              <a:rPr dirty="0" smtClean="0" sz="2000" spc="19" b="1" i="1">
                <a:solidFill>
                  <a:srgbClr val="FF5050"/>
                </a:solidFill>
                <a:latin typeface="Arial"/>
                <a:cs typeface="Arial"/>
              </a:rPr>
              <a:t>]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8267" y="3226832"/>
            <a:ext cx="238265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int</a:t>
            </a:r>
            <a:r>
              <a:rPr dirty="0" smtClean="0" sz="2000" spc="-14" b="1" i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x</a:t>
            </a:r>
            <a:r>
              <a:rPr dirty="0" smtClean="0" sz="2000" spc="4" b="1" i="1">
                <a:solidFill>
                  <a:srgbClr val="FF5050"/>
                </a:solidFill>
                <a:latin typeface="Arial"/>
                <a:cs typeface="Arial"/>
              </a:rPr>
              <a:t>[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]</a:t>
            </a:r>
            <a:r>
              <a:rPr dirty="0" smtClean="0" sz="2000" spc="-25" b="1" i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=</a:t>
            </a:r>
            <a:r>
              <a:rPr dirty="0" smtClean="0" sz="2000" spc="-9" b="1" i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{10,6,8</a:t>
            </a:r>
            <a:r>
              <a:rPr dirty="0" smtClean="0" sz="2000" spc="-9" b="1" i="1">
                <a:solidFill>
                  <a:srgbClr val="FF5050"/>
                </a:solidFill>
                <a:latin typeface="Arial"/>
                <a:cs typeface="Arial"/>
              </a:rPr>
              <a:t>,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20};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35426" y="3258582"/>
            <a:ext cx="206960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int</a:t>
            </a:r>
            <a:r>
              <a:rPr dirty="0" smtClean="0" sz="2000" spc="-14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array</a:t>
            </a:r>
            <a:r>
              <a:rPr dirty="0" smtClean="0" sz="2000" spc="-24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dirty="0" smtClean="0" sz="2000" spc="-9" b="1" i="1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ze</a:t>
            </a:r>
            <a:r>
              <a:rPr dirty="0" smtClean="0" sz="2000" spc="-9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=</a:t>
            </a:r>
            <a:r>
              <a:rPr dirty="0" smtClean="0" sz="2000" spc="-9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12211" y="3258582"/>
            <a:ext cx="148780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LB</a:t>
            </a:r>
            <a:r>
              <a:rPr dirty="0" smtClean="0" sz="2000" spc="4" b="1" i="1">
                <a:solidFill>
                  <a:srgbClr val="333399"/>
                </a:solidFill>
                <a:latin typeface="Arial"/>
                <a:cs typeface="Arial"/>
              </a:rPr>
              <a:t>=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0</a:t>
            </a:r>
            <a:r>
              <a:rPr dirty="0" smtClean="0" sz="2000" spc="-25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UB</a:t>
            </a:r>
            <a:r>
              <a:rPr dirty="0" smtClean="0" sz="2000" spc="-4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=3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8267" y="3836185"/>
            <a:ext cx="7616522" cy="6010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dou</a:t>
            </a:r>
            <a:r>
              <a:rPr dirty="0" smtClean="0" sz="2000" spc="-9" b="1" i="1">
                <a:solidFill>
                  <a:srgbClr val="FF5050"/>
                </a:solidFill>
                <a:latin typeface="Arial"/>
                <a:cs typeface="Arial"/>
              </a:rPr>
              <a:t>b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le</a:t>
            </a:r>
            <a:r>
              <a:rPr dirty="0" smtClean="0" sz="2000" spc="-9" b="1" i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data</a:t>
            </a:r>
            <a:r>
              <a:rPr dirty="0" smtClean="0" sz="2000" spc="4" b="1" i="1">
                <a:solidFill>
                  <a:srgbClr val="FF5050"/>
                </a:solidFill>
                <a:latin typeface="Arial"/>
                <a:cs typeface="Arial"/>
              </a:rPr>
              <a:t>[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]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503" b="1" i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=</a:t>
            </a:r>
            <a:r>
              <a:rPr dirty="0" smtClean="0" sz="2000" spc="-9" b="1" i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{</a:t>
            </a:r>
            <a:r>
              <a:rPr dirty="0" smtClean="0" sz="2000" spc="-14" b="1" i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12.5</a:t>
            </a:r>
            <a:r>
              <a:rPr dirty="0" smtClean="0" sz="2000" spc="-9" b="1" i="1">
                <a:solidFill>
                  <a:srgbClr val="FF5050"/>
                </a:solidFill>
                <a:latin typeface="Arial"/>
                <a:cs typeface="Arial"/>
              </a:rPr>
              <a:t>,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34.6</a:t>
            </a:r>
            <a:r>
              <a:rPr dirty="0" smtClean="0" sz="2000" spc="-9" b="1" i="1">
                <a:solidFill>
                  <a:srgbClr val="FF5050"/>
                </a:solidFill>
                <a:latin typeface="Arial"/>
                <a:cs typeface="Arial"/>
              </a:rPr>
              <a:t>,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90.56</a:t>
            </a:r>
            <a:r>
              <a:rPr dirty="0" smtClean="0" sz="2000" spc="-9" b="1" i="1">
                <a:solidFill>
                  <a:srgbClr val="FF5050"/>
                </a:solidFill>
                <a:latin typeface="Arial"/>
                <a:cs typeface="Arial"/>
              </a:rPr>
              <a:t>,</a:t>
            </a:r>
            <a:r>
              <a:rPr dirty="0" smtClean="0" sz="2000" spc="-9" b="1" i="1">
                <a:solidFill>
                  <a:srgbClr val="FF5050"/>
                </a:solidFill>
                <a:latin typeface="Arial"/>
                <a:cs typeface="Arial"/>
              </a:rPr>
              <a:t>1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2.3</a:t>
            </a:r>
            <a:r>
              <a:rPr dirty="0" smtClean="0" sz="2000" spc="-14" b="1" i="1">
                <a:solidFill>
                  <a:srgbClr val="FF5050"/>
                </a:solidFill>
                <a:latin typeface="Arial"/>
                <a:cs typeface="Arial"/>
              </a:rPr>
              <a:t>4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,1</a:t>
            </a:r>
            <a:r>
              <a:rPr dirty="0" smtClean="0" sz="2000" spc="-14" b="1" i="1">
                <a:solidFill>
                  <a:srgbClr val="FF5050"/>
                </a:solidFill>
                <a:latin typeface="Arial"/>
                <a:cs typeface="Arial"/>
              </a:rPr>
              <a:t>2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.56</a:t>
            </a:r>
            <a:r>
              <a:rPr dirty="0" smtClean="0" sz="2000" spc="-19" b="1" i="1">
                <a:solidFill>
                  <a:srgbClr val="FF5050"/>
                </a:solidFill>
                <a:latin typeface="Arial"/>
                <a:cs typeface="Arial"/>
              </a:rPr>
              <a:t>}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3899458">
              <a:lnSpc>
                <a:spcPct val="95825"/>
              </a:lnSpc>
              <a:spcBef>
                <a:spcPts val="117"/>
              </a:spcBef>
            </a:pP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doub</a:t>
            </a:r>
            <a:r>
              <a:rPr dirty="0" smtClean="0" sz="2000" spc="-4" b="1" i="1">
                <a:solidFill>
                  <a:srgbClr val="333399"/>
                </a:solidFill>
                <a:latin typeface="Arial"/>
                <a:cs typeface="Arial"/>
              </a:rPr>
              <a:t>l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array</a:t>
            </a:r>
            <a:r>
              <a:rPr dirty="0" smtClean="0" sz="2000" spc="-24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dirty="0" smtClean="0" sz="2000" spc="-9" b="1" i="1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ze</a:t>
            </a:r>
            <a:r>
              <a:rPr dirty="0" smtClean="0" sz="2000" spc="-9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=</a:t>
            </a:r>
            <a:r>
              <a:rPr dirty="0" smtClean="0" sz="2000" spc="-9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5</a:t>
            </a:r>
            <a:r>
              <a:rPr dirty="0" smtClean="0" sz="2000" spc="-14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LB</a:t>
            </a:r>
            <a:r>
              <a:rPr dirty="0" smtClean="0" sz="2000" spc="9" b="1" i="1">
                <a:solidFill>
                  <a:srgbClr val="333399"/>
                </a:solidFill>
                <a:latin typeface="Arial"/>
                <a:cs typeface="Arial"/>
              </a:rPr>
              <a:t>=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0</a:t>
            </a:r>
            <a:r>
              <a:rPr dirty="0" smtClean="0" sz="2000" spc="-14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UB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80694" y="4157361"/>
            <a:ext cx="35371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=4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8267" y="4446286"/>
            <a:ext cx="208258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float</a:t>
            </a:r>
            <a:r>
              <a:rPr dirty="0" smtClean="0" sz="2000" spc="-19" b="1" i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values</a:t>
            </a:r>
            <a:r>
              <a:rPr dirty="0" smtClean="0" sz="2000" spc="4" b="1" i="1">
                <a:solidFill>
                  <a:srgbClr val="FF5050"/>
                </a:solidFill>
                <a:latin typeface="Arial"/>
                <a:cs typeface="Arial"/>
              </a:rPr>
              <a:t>[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]</a:t>
            </a:r>
            <a:r>
              <a:rPr dirty="0" smtClean="0" sz="2000" spc="523" b="1" i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=</a:t>
            </a:r>
            <a:r>
              <a:rPr dirty="0" smtClean="0" sz="2000" spc="-25" b="1" i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48032" y="4446286"/>
            <a:ext cx="5722535" cy="889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10</a:t>
            </a:r>
            <a:r>
              <a:rPr dirty="0" smtClean="0" sz="2000" spc="-4" b="1" i="1">
                <a:solidFill>
                  <a:srgbClr val="FF5050"/>
                </a:solidFill>
                <a:latin typeface="Arial"/>
                <a:cs typeface="Arial"/>
              </a:rPr>
              <a:t>.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45</a:t>
            </a:r>
            <a:r>
              <a:rPr dirty="0" smtClean="0" sz="2000" spc="4" b="1" i="1">
                <a:solidFill>
                  <a:srgbClr val="FF5050"/>
                </a:solidFill>
                <a:latin typeface="Arial"/>
                <a:cs typeface="Arial"/>
              </a:rPr>
              <a:t>f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,23</a:t>
            </a:r>
            <a:r>
              <a:rPr dirty="0" smtClean="0" sz="2000" spc="-4" b="1" i="1">
                <a:solidFill>
                  <a:srgbClr val="FF5050"/>
                </a:solidFill>
                <a:latin typeface="Arial"/>
                <a:cs typeface="Arial"/>
              </a:rPr>
              <a:t>.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5</a:t>
            </a:r>
            <a:r>
              <a:rPr dirty="0" smtClean="0" sz="2000" spc="-9" b="1" i="1">
                <a:solidFill>
                  <a:srgbClr val="FF5050"/>
                </a:solidFill>
                <a:latin typeface="Arial"/>
                <a:cs typeface="Arial"/>
              </a:rPr>
              <a:t>6</a:t>
            </a:r>
            <a:r>
              <a:rPr dirty="0" smtClean="0" sz="2000" spc="-9" b="1" i="1">
                <a:solidFill>
                  <a:srgbClr val="FF5050"/>
                </a:solidFill>
                <a:latin typeface="Arial"/>
                <a:cs typeface="Arial"/>
              </a:rPr>
              <a:t>f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,12</a:t>
            </a:r>
            <a:r>
              <a:rPr dirty="0" smtClean="0" sz="2000" spc="-4" b="1" i="1">
                <a:solidFill>
                  <a:srgbClr val="FF5050"/>
                </a:solidFill>
                <a:latin typeface="Arial"/>
                <a:cs typeface="Arial"/>
              </a:rPr>
              <a:t>.</a:t>
            </a:r>
            <a:r>
              <a:rPr dirty="0" smtClean="0" sz="2000" spc="-9" b="1" i="1">
                <a:solidFill>
                  <a:srgbClr val="FF5050"/>
                </a:solidFill>
                <a:latin typeface="Arial"/>
                <a:cs typeface="Arial"/>
              </a:rPr>
              <a:t>6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7f};</a:t>
            </a:r>
            <a:endParaRPr sz="2000">
              <a:latin typeface="Arial"/>
              <a:cs typeface="Arial"/>
            </a:endParaRPr>
          </a:p>
          <a:p>
            <a:pPr marL="14990" indent="1794703">
              <a:lnSpc>
                <a:spcPts val="2150"/>
              </a:lnSpc>
              <a:spcBef>
                <a:spcPts val="506"/>
              </a:spcBef>
            </a:pP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float</a:t>
            </a:r>
            <a:r>
              <a:rPr dirty="0" smtClean="0" sz="2000" spc="-19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arra</a:t>
            </a:r>
            <a:r>
              <a:rPr dirty="0" smtClean="0" sz="2000" spc="4" b="1" i="1">
                <a:solidFill>
                  <a:srgbClr val="333399"/>
                </a:solidFill>
                <a:latin typeface="Arial"/>
                <a:cs typeface="Arial"/>
              </a:rPr>
              <a:t>y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dirty="0" smtClean="0" sz="2000" spc="-25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dirty="0" smtClean="0" sz="2000" spc="-9" b="1" i="1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ze</a:t>
            </a:r>
            <a:r>
              <a:rPr dirty="0" smtClean="0" sz="2000" spc="-9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=</a:t>
            </a:r>
            <a:r>
              <a:rPr dirty="0" smtClean="0" sz="2000" spc="-9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3</a:t>
            </a:r>
            <a:r>
              <a:rPr dirty="0" smtClean="0" sz="2000" spc="-14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LB</a:t>
            </a:r>
            <a:r>
              <a:rPr dirty="0" smtClean="0" sz="2000" spc="9" b="1" i="1">
                <a:solidFill>
                  <a:srgbClr val="333399"/>
                </a:solidFill>
                <a:latin typeface="Arial"/>
                <a:cs typeface="Arial"/>
              </a:rPr>
              <a:t>=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0</a:t>
            </a:r>
            <a:r>
              <a:rPr dirty="0" smtClean="0" sz="2000" spc="-24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UB</a:t>
            </a:r>
            <a:r>
              <a:rPr dirty="0" smtClean="0" sz="2000" spc="9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=2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new</a:t>
            </a:r>
            <a:r>
              <a:rPr dirty="0" smtClean="0" sz="2000" spc="-9" b="1" i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doub</a:t>
            </a:r>
            <a:r>
              <a:rPr dirty="0" smtClean="0" sz="2000" spc="-4" b="1" i="1">
                <a:solidFill>
                  <a:srgbClr val="FF5050"/>
                </a:solidFill>
                <a:latin typeface="Arial"/>
                <a:cs typeface="Arial"/>
              </a:rPr>
              <a:t>l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e</a:t>
            </a:r>
            <a:r>
              <a:rPr dirty="0" smtClean="0" sz="2000" spc="4" b="1" i="1">
                <a:solidFill>
                  <a:srgbClr val="FF5050"/>
                </a:solidFill>
                <a:latin typeface="Arial"/>
                <a:cs typeface="Arial"/>
              </a:rPr>
              <a:t>[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10</a:t>
            </a:r>
            <a:r>
              <a:rPr dirty="0" smtClean="0" sz="2000" spc="4" b="1" i="1">
                <a:solidFill>
                  <a:srgbClr val="FF5050"/>
                </a:solidFill>
                <a:latin typeface="Arial"/>
                <a:cs typeface="Arial"/>
              </a:rPr>
              <a:t>]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8267" y="5055886"/>
            <a:ext cx="208691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doub</a:t>
            </a:r>
            <a:r>
              <a:rPr dirty="0" smtClean="0" sz="2000" spc="-4" b="1" i="1">
                <a:solidFill>
                  <a:srgbClr val="FF5050"/>
                </a:solidFill>
                <a:latin typeface="Arial"/>
                <a:cs typeface="Arial"/>
              </a:rPr>
              <a:t>l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e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data</a:t>
            </a:r>
            <a:r>
              <a:rPr dirty="0" smtClean="0" sz="2000" spc="4" b="1" i="1">
                <a:solidFill>
                  <a:srgbClr val="FF5050"/>
                </a:solidFill>
                <a:latin typeface="Arial"/>
                <a:cs typeface="Arial"/>
              </a:rPr>
              <a:t>1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[]</a:t>
            </a:r>
            <a:r>
              <a:rPr dirty="0" smtClean="0" sz="2000" spc="513" b="1" i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26026" y="5239789"/>
            <a:ext cx="3435304" cy="585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dou</a:t>
            </a:r>
            <a:r>
              <a:rPr dirty="0" smtClean="0" sz="2000" spc="-9" b="1" i="1">
                <a:solidFill>
                  <a:srgbClr val="333399"/>
                </a:solidFill>
                <a:latin typeface="Arial"/>
                <a:cs typeface="Arial"/>
              </a:rPr>
              <a:t>b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le</a:t>
            </a:r>
            <a:r>
              <a:rPr dirty="0" smtClean="0" sz="2000" spc="-9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array</a:t>
            </a:r>
            <a:r>
              <a:rPr dirty="0" smtClean="0" sz="2000" spc="-24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-4" b="1" i="1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ize</a:t>
            </a:r>
            <a:r>
              <a:rPr dirty="0" smtClean="0" sz="2000" spc="-14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=</a:t>
            </a:r>
            <a:r>
              <a:rPr dirty="0" smtClean="0" sz="2000" spc="-9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10</a:t>
            </a:r>
            <a:r>
              <a:rPr dirty="0" smtClean="0" sz="2000" spc="-9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LB=0</a:t>
            </a:r>
            <a:endParaRPr sz="2000">
              <a:latin typeface="Arial"/>
              <a:cs typeface="Arial"/>
            </a:endParaRPr>
          </a:p>
          <a:p>
            <a:pPr marL="921385" marR="38221">
              <a:lnSpc>
                <a:spcPct val="95825"/>
              </a:lnSpc>
            </a:pP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UB</a:t>
            </a:r>
            <a:r>
              <a:rPr dirty="0" smtClean="0" sz="2000" spc="-4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=9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267" y="5665842"/>
            <a:ext cx="208691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boo</a:t>
            </a:r>
            <a:r>
              <a:rPr dirty="0" smtClean="0" sz="2000" spc="-4" b="1" i="1">
                <a:solidFill>
                  <a:srgbClr val="FF5050"/>
                </a:solidFill>
                <a:latin typeface="Arial"/>
                <a:cs typeface="Arial"/>
              </a:rPr>
              <a:t>l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ean</a:t>
            </a:r>
            <a:r>
              <a:rPr dirty="0" smtClean="0" sz="2000" spc="-9" b="1" i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flags</a:t>
            </a:r>
            <a:r>
              <a:rPr dirty="0" smtClean="0" sz="2000" spc="4" b="1" i="1">
                <a:solidFill>
                  <a:srgbClr val="FF5050"/>
                </a:solidFill>
                <a:latin typeface="Arial"/>
                <a:cs typeface="Arial"/>
              </a:rPr>
              <a:t>[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]</a:t>
            </a:r>
            <a:r>
              <a:rPr dirty="0" smtClean="0" sz="2000" spc="-34" b="1" i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0830" y="5665842"/>
            <a:ext cx="199953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new</a:t>
            </a:r>
            <a:r>
              <a:rPr dirty="0" smtClean="0" sz="2000" spc="-9" b="1" i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boo</a:t>
            </a:r>
            <a:r>
              <a:rPr dirty="0" smtClean="0" sz="2000" spc="-4" b="1" i="1">
                <a:solidFill>
                  <a:srgbClr val="FF5050"/>
                </a:solidFill>
                <a:latin typeface="Arial"/>
                <a:cs typeface="Arial"/>
              </a:rPr>
              <a:t>l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ea</a:t>
            </a:r>
            <a:r>
              <a:rPr dirty="0" smtClean="0" sz="2000" spc="4" b="1" i="1">
                <a:solidFill>
                  <a:srgbClr val="FF5050"/>
                </a:solidFill>
                <a:latin typeface="Arial"/>
                <a:cs typeface="Arial"/>
              </a:rPr>
              <a:t>n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[</a:t>
            </a:r>
            <a:r>
              <a:rPr dirty="0" smtClean="0" sz="2000" spc="4" b="1" i="1">
                <a:solidFill>
                  <a:srgbClr val="FF5050"/>
                </a:solidFill>
                <a:latin typeface="Arial"/>
                <a:cs typeface="Arial"/>
              </a:rPr>
              <a:t>5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];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1226" y="5926141"/>
            <a:ext cx="4231399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boo</a:t>
            </a:r>
            <a:r>
              <a:rPr dirty="0" smtClean="0" sz="2000" spc="-4" b="1" i="1">
                <a:solidFill>
                  <a:srgbClr val="333399"/>
                </a:solidFill>
                <a:latin typeface="Arial"/>
                <a:cs typeface="Arial"/>
              </a:rPr>
              <a:t>l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ean</a:t>
            </a:r>
            <a:r>
              <a:rPr dirty="0" smtClean="0" sz="2000" spc="-9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array</a:t>
            </a:r>
            <a:r>
              <a:rPr dirty="0" smtClean="0" sz="2000" spc="-9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dirty="0" smtClean="0" sz="2000" spc="-9" b="1" i="1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ze</a:t>
            </a:r>
            <a:r>
              <a:rPr dirty="0" smtClean="0" sz="2000" spc="-9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=</a:t>
            </a:r>
            <a:r>
              <a:rPr dirty="0" smtClean="0" sz="2000" spc="-19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5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LB</a:t>
            </a:r>
            <a:r>
              <a:rPr dirty="0" smtClean="0" sz="2000" spc="4" b="1" i="1">
                <a:solidFill>
                  <a:srgbClr val="333399"/>
                </a:solidFill>
                <a:latin typeface="Arial"/>
                <a:cs typeface="Arial"/>
              </a:rPr>
              <a:t>=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0</a:t>
            </a:r>
            <a:r>
              <a:rPr dirty="0" smtClean="0" sz="2000" spc="-24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UB</a:t>
            </a:r>
            <a:r>
              <a:rPr dirty="0" smtClean="0" sz="2000" spc="9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=4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5572" y="6230941"/>
            <a:ext cx="356458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int</a:t>
            </a:r>
            <a:r>
              <a:rPr dirty="0" smtClean="0" sz="2000" spc="-14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array</a:t>
            </a:r>
            <a:r>
              <a:rPr dirty="0" smtClean="0" sz="2000" spc="-24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dirty="0" smtClean="0" sz="2000" spc="-9" b="1" i="1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ze</a:t>
            </a:r>
            <a:r>
              <a:rPr dirty="0" smtClean="0" sz="2000" spc="-9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=</a:t>
            </a:r>
            <a:r>
              <a:rPr dirty="0" smtClean="0" sz="2000" spc="-9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4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LB</a:t>
            </a:r>
            <a:r>
              <a:rPr dirty="0" smtClean="0" sz="2000" spc="4" b="1" i="1">
                <a:solidFill>
                  <a:srgbClr val="333399"/>
                </a:solidFill>
                <a:latin typeface="Arial"/>
                <a:cs typeface="Arial"/>
              </a:rPr>
              <a:t>=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0</a:t>
            </a:r>
            <a:r>
              <a:rPr dirty="0" smtClean="0" sz="2000" spc="-25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UB</a:t>
            </a:r>
            <a:r>
              <a:rPr dirty="0" smtClean="0" sz="2000" spc="-4" b="1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333399"/>
                </a:solidFill>
                <a:latin typeface="Arial"/>
                <a:cs typeface="Arial"/>
              </a:rPr>
              <a:t>=3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67" y="6275442"/>
            <a:ext cx="252289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int</a:t>
            </a:r>
            <a:r>
              <a:rPr dirty="0" smtClean="0" sz="2000" spc="-14" b="1" i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x1</a:t>
            </a:r>
            <a:r>
              <a:rPr dirty="0" smtClean="0" sz="2000" spc="4" b="1" i="1">
                <a:solidFill>
                  <a:srgbClr val="FF5050"/>
                </a:solidFill>
                <a:latin typeface="Arial"/>
                <a:cs typeface="Arial"/>
              </a:rPr>
              <a:t>[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]</a:t>
            </a:r>
            <a:r>
              <a:rPr dirty="0" smtClean="0" sz="2000" spc="-24" b="1" i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=</a:t>
            </a:r>
            <a:r>
              <a:rPr dirty="0" smtClean="0" sz="2000" spc="-19" b="1" i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{10,6,8</a:t>
            </a:r>
            <a:r>
              <a:rPr dirty="0" smtClean="0" sz="2000" spc="-9" b="1" i="1">
                <a:solidFill>
                  <a:srgbClr val="FF5050"/>
                </a:solidFill>
                <a:latin typeface="Arial"/>
                <a:cs typeface="Arial"/>
              </a:rPr>
              <a:t>,</a:t>
            </a:r>
            <a:r>
              <a:rPr dirty="0" smtClean="0" sz="2000" spc="0" b="1" i="1">
                <a:solidFill>
                  <a:srgbClr val="FF5050"/>
                </a:solidFill>
                <a:latin typeface="Arial"/>
                <a:cs typeface="Arial"/>
              </a:rPr>
              <a:t>20};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5754E608413428DADD03FE5421F3E" ma:contentTypeVersion="2" ma:contentTypeDescription="Create a new document." ma:contentTypeScope="" ma:versionID="fa5b2025dc2cf2b36d3045a79fa4c9a9">
  <xsd:schema xmlns:xsd="http://www.w3.org/2001/XMLSchema" xmlns:xs="http://www.w3.org/2001/XMLSchema" xmlns:p="http://schemas.microsoft.com/office/2006/metadata/properties" xmlns:ns2="ed4ab8c2-2ecf-47d9-9f76-f1257fc91fe8" targetNamespace="http://schemas.microsoft.com/office/2006/metadata/properties" ma:root="true" ma:fieldsID="f6109ab20632ac0259ad3f78597f87bf" ns2:_="">
    <xsd:import namespace="ed4ab8c2-2ecf-47d9-9f76-f1257fc91f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ab8c2-2ecf-47d9-9f76-f1257fc91f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632966-FA61-41C4-8E84-7FB1B8AD2B8E}"/>
</file>

<file path=customXml/itemProps2.xml><?xml version="1.0" encoding="utf-8"?>
<ds:datastoreItem xmlns:ds="http://schemas.openxmlformats.org/officeDocument/2006/customXml" ds:itemID="{B2517CD3-38B3-455F-BDBA-AF726E5BF5DF}"/>
</file>

<file path=customXml/itemProps3.xml><?xml version="1.0" encoding="utf-8"?>
<ds:datastoreItem xmlns:ds="http://schemas.openxmlformats.org/officeDocument/2006/customXml" ds:itemID="{404CB838-E063-409E-B35E-AEB8127CB17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0x0101006665754E608413428DADD03FE5421F3E</vt:lpwstr>
  </property>
</Properties>
</file>