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73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465946"/>
            <a:ext cx="143311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425" dirty="0" smtClean="0">
                <a:latin typeface="Arial"/>
                <a:cs typeface="Arial"/>
              </a:rPr>
              <a:t>T</a:t>
            </a:r>
            <a:r>
              <a:rPr sz="3600" b="1" spc="-159" dirty="0" smtClean="0">
                <a:latin typeface="Arial"/>
                <a:cs typeface="Arial"/>
              </a:rPr>
              <a:t>opi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1591920"/>
            <a:ext cx="22900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1591920"/>
            <a:ext cx="124052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-179" dirty="0" smtClean="0">
                <a:latin typeface="Arial"/>
                <a:cs typeface="Arial"/>
              </a:rPr>
              <a:t>V</a:t>
            </a:r>
            <a:r>
              <a:rPr sz="3200" spc="0" dirty="0" smtClean="0">
                <a:latin typeface="Arial"/>
                <a:cs typeface="Arial"/>
              </a:rPr>
              <a:t>ector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91242" y="1591920"/>
            <a:ext cx="1014112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class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8315" y="1591920"/>
            <a:ext cx="403293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0" dirty="0" smtClean="0">
                <a:latin typeface="Arial"/>
                <a:cs typeface="Arial"/>
              </a:rPr>
              <a:t>in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7110" y="1591920"/>
            <a:ext cx="947736" cy="432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75"/>
              </a:lnSpc>
              <a:spcBef>
                <a:spcPts val="168"/>
              </a:spcBef>
            </a:pPr>
            <a:r>
              <a:rPr sz="3200" spc="9" dirty="0" smtClean="0">
                <a:latin typeface="Arial"/>
                <a:cs typeface="Arial"/>
              </a:rPr>
              <a:t>J</a:t>
            </a:r>
            <a:r>
              <a:rPr sz="3200" spc="0" dirty="0" smtClean="0">
                <a:latin typeface="Arial"/>
                <a:cs typeface="Arial"/>
              </a:rPr>
              <a:t>ava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33597" y="3430778"/>
            <a:ext cx="2559685" cy="720852"/>
          </a:xfrm>
          <a:custGeom>
            <a:avLst/>
            <a:gdLst/>
            <a:ahLst/>
            <a:cxnLst/>
            <a:rect l="l" t="t" r="r" b="b"/>
            <a:pathLst>
              <a:path w="2559685" h="720851">
                <a:moveTo>
                  <a:pt x="2476118" y="26416"/>
                </a:moveTo>
                <a:lnTo>
                  <a:pt x="2401062" y="46736"/>
                </a:lnTo>
                <a:lnTo>
                  <a:pt x="2407792" y="71755"/>
                </a:lnTo>
                <a:lnTo>
                  <a:pt x="2482850" y="51435"/>
                </a:lnTo>
                <a:lnTo>
                  <a:pt x="2476118" y="26416"/>
                </a:lnTo>
                <a:close/>
              </a:path>
              <a:path w="2559685" h="720851">
                <a:moveTo>
                  <a:pt x="2376042" y="53467"/>
                </a:moveTo>
                <a:lnTo>
                  <a:pt x="2300986" y="73787"/>
                </a:lnTo>
                <a:lnTo>
                  <a:pt x="2307716" y="98806"/>
                </a:lnTo>
                <a:lnTo>
                  <a:pt x="2382774" y="78486"/>
                </a:lnTo>
                <a:lnTo>
                  <a:pt x="2376042" y="53467"/>
                </a:lnTo>
                <a:close/>
              </a:path>
              <a:path w="2559685" h="720851">
                <a:moveTo>
                  <a:pt x="2275966" y="80518"/>
                </a:moveTo>
                <a:lnTo>
                  <a:pt x="2200910" y="100837"/>
                </a:lnTo>
                <a:lnTo>
                  <a:pt x="2207767" y="125857"/>
                </a:lnTo>
                <a:lnTo>
                  <a:pt x="2282698" y="105537"/>
                </a:lnTo>
                <a:lnTo>
                  <a:pt x="2275966" y="80518"/>
                </a:lnTo>
                <a:close/>
              </a:path>
              <a:path w="2559685" h="720851">
                <a:moveTo>
                  <a:pt x="2175891" y="107569"/>
                </a:moveTo>
                <a:lnTo>
                  <a:pt x="2100961" y="127888"/>
                </a:lnTo>
                <a:lnTo>
                  <a:pt x="2107691" y="152908"/>
                </a:lnTo>
                <a:lnTo>
                  <a:pt x="2182749" y="132587"/>
                </a:lnTo>
                <a:lnTo>
                  <a:pt x="2175891" y="107569"/>
                </a:lnTo>
                <a:close/>
              </a:path>
              <a:path w="2559685" h="720851">
                <a:moveTo>
                  <a:pt x="2075941" y="134620"/>
                </a:moveTo>
                <a:lnTo>
                  <a:pt x="2000885" y="154939"/>
                </a:lnTo>
                <a:lnTo>
                  <a:pt x="2007615" y="179959"/>
                </a:lnTo>
                <a:lnTo>
                  <a:pt x="2082673" y="159638"/>
                </a:lnTo>
                <a:lnTo>
                  <a:pt x="2075941" y="134620"/>
                </a:lnTo>
                <a:close/>
              </a:path>
              <a:path w="2559685" h="720851">
                <a:moveTo>
                  <a:pt x="1975865" y="161671"/>
                </a:moveTo>
                <a:lnTo>
                  <a:pt x="1900808" y="181991"/>
                </a:lnTo>
                <a:lnTo>
                  <a:pt x="1907539" y="207010"/>
                </a:lnTo>
                <a:lnTo>
                  <a:pt x="1982597" y="186690"/>
                </a:lnTo>
                <a:lnTo>
                  <a:pt x="1975865" y="161671"/>
                </a:lnTo>
                <a:close/>
              </a:path>
              <a:path w="2559685" h="720851">
                <a:moveTo>
                  <a:pt x="1875789" y="188722"/>
                </a:moveTo>
                <a:lnTo>
                  <a:pt x="1800732" y="209042"/>
                </a:lnTo>
                <a:lnTo>
                  <a:pt x="1807590" y="234061"/>
                </a:lnTo>
                <a:lnTo>
                  <a:pt x="1882520" y="213741"/>
                </a:lnTo>
                <a:lnTo>
                  <a:pt x="1875789" y="188722"/>
                </a:lnTo>
                <a:close/>
              </a:path>
              <a:path w="2559685" h="720851">
                <a:moveTo>
                  <a:pt x="1775714" y="215773"/>
                </a:moveTo>
                <a:lnTo>
                  <a:pt x="1700783" y="236093"/>
                </a:lnTo>
                <a:lnTo>
                  <a:pt x="1707514" y="261112"/>
                </a:lnTo>
                <a:lnTo>
                  <a:pt x="1782572" y="240792"/>
                </a:lnTo>
                <a:lnTo>
                  <a:pt x="1775714" y="215773"/>
                </a:lnTo>
                <a:close/>
              </a:path>
              <a:path w="2559685" h="720851">
                <a:moveTo>
                  <a:pt x="1675764" y="242824"/>
                </a:moveTo>
                <a:lnTo>
                  <a:pt x="1600707" y="263144"/>
                </a:lnTo>
                <a:lnTo>
                  <a:pt x="1607439" y="288163"/>
                </a:lnTo>
                <a:lnTo>
                  <a:pt x="1682495" y="267843"/>
                </a:lnTo>
                <a:lnTo>
                  <a:pt x="1675764" y="242824"/>
                </a:lnTo>
                <a:close/>
              </a:path>
              <a:path w="2559685" h="720851">
                <a:moveTo>
                  <a:pt x="1575689" y="269875"/>
                </a:moveTo>
                <a:lnTo>
                  <a:pt x="1500631" y="290195"/>
                </a:lnTo>
                <a:lnTo>
                  <a:pt x="1507363" y="315214"/>
                </a:lnTo>
                <a:lnTo>
                  <a:pt x="1582419" y="294894"/>
                </a:lnTo>
                <a:lnTo>
                  <a:pt x="1575689" y="269875"/>
                </a:lnTo>
                <a:close/>
              </a:path>
              <a:path w="2559685" h="720851">
                <a:moveTo>
                  <a:pt x="1475613" y="296926"/>
                </a:moveTo>
                <a:lnTo>
                  <a:pt x="1400682" y="317246"/>
                </a:lnTo>
                <a:lnTo>
                  <a:pt x="1407414" y="342138"/>
                </a:lnTo>
                <a:lnTo>
                  <a:pt x="1482470" y="321945"/>
                </a:lnTo>
                <a:lnTo>
                  <a:pt x="1475613" y="296926"/>
                </a:lnTo>
                <a:close/>
              </a:path>
              <a:path w="2559685" h="720851">
                <a:moveTo>
                  <a:pt x="1375664" y="323977"/>
                </a:moveTo>
                <a:lnTo>
                  <a:pt x="1300606" y="344170"/>
                </a:lnTo>
                <a:lnTo>
                  <a:pt x="1307338" y="369189"/>
                </a:lnTo>
                <a:lnTo>
                  <a:pt x="1382394" y="348996"/>
                </a:lnTo>
                <a:lnTo>
                  <a:pt x="1375664" y="323977"/>
                </a:lnTo>
                <a:close/>
              </a:path>
              <a:path w="2559685" h="720851">
                <a:moveTo>
                  <a:pt x="1275588" y="351028"/>
                </a:moveTo>
                <a:lnTo>
                  <a:pt x="1200530" y="371221"/>
                </a:lnTo>
                <a:lnTo>
                  <a:pt x="1207262" y="396240"/>
                </a:lnTo>
                <a:lnTo>
                  <a:pt x="1282318" y="376047"/>
                </a:lnTo>
                <a:lnTo>
                  <a:pt x="1275588" y="351028"/>
                </a:lnTo>
                <a:close/>
              </a:path>
              <a:path w="2559685" h="720851">
                <a:moveTo>
                  <a:pt x="1175512" y="378079"/>
                </a:moveTo>
                <a:lnTo>
                  <a:pt x="1100454" y="398272"/>
                </a:lnTo>
                <a:lnTo>
                  <a:pt x="1107313" y="423291"/>
                </a:lnTo>
                <a:lnTo>
                  <a:pt x="1182242" y="403098"/>
                </a:lnTo>
                <a:lnTo>
                  <a:pt x="1175512" y="378079"/>
                </a:lnTo>
                <a:close/>
              </a:path>
              <a:path w="2559685" h="720851">
                <a:moveTo>
                  <a:pt x="1075436" y="405130"/>
                </a:moveTo>
                <a:lnTo>
                  <a:pt x="1000505" y="425323"/>
                </a:lnTo>
                <a:lnTo>
                  <a:pt x="1007237" y="450342"/>
                </a:lnTo>
                <a:lnTo>
                  <a:pt x="1082293" y="430149"/>
                </a:lnTo>
                <a:lnTo>
                  <a:pt x="1075436" y="405130"/>
                </a:lnTo>
                <a:close/>
              </a:path>
              <a:path w="2559685" h="720851">
                <a:moveTo>
                  <a:pt x="975487" y="432181"/>
                </a:moveTo>
                <a:lnTo>
                  <a:pt x="900429" y="452374"/>
                </a:lnTo>
                <a:lnTo>
                  <a:pt x="907161" y="477393"/>
                </a:lnTo>
                <a:lnTo>
                  <a:pt x="982217" y="457073"/>
                </a:lnTo>
                <a:lnTo>
                  <a:pt x="975487" y="432181"/>
                </a:lnTo>
                <a:close/>
              </a:path>
              <a:path w="2559685" h="720851">
                <a:moveTo>
                  <a:pt x="875411" y="459105"/>
                </a:moveTo>
                <a:lnTo>
                  <a:pt x="800353" y="479425"/>
                </a:lnTo>
                <a:lnTo>
                  <a:pt x="807085" y="504444"/>
                </a:lnTo>
                <a:lnTo>
                  <a:pt x="882141" y="484124"/>
                </a:lnTo>
                <a:lnTo>
                  <a:pt x="875411" y="459105"/>
                </a:lnTo>
                <a:close/>
              </a:path>
              <a:path w="2559685" h="720851">
                <a:moveTo>
                  <a:pt x="775335" y="486156"/>
                </a:moveTo>
                <a:lnTo>
                  <a:pt x="700277" y="506476"/>
                </a:lnTo>
                <a:lnTo>
                  <a:pt x="707136" y="531495"/>
                </a:lnTo>
                <a:lnTo>
                  <a:pt x="782065" y="511175"/>
                </a:lnTo>
                <a:lnTo>
                  <a:pt x="775335" y="486156"/>
                </a:lnTo>
                <a:close/>
              </a:path>
              <a:path w="2559685" h="720851">
                <a:moveTo>
                  <a:pt x="675386" y="513207"/>
                </a:moveTo>
                <a:lnTo>
                  <a:pt x="600328" y="533527"/>
                </a:lnTo>
                <a:lnTo>
                  <a:pt x="607060" y="558546"/>
                </a:lnTo>
                <a:lnTo>
                  <a:pt x="682116" y="538226"/>
                </a:lnTo>
                <a:lnTo>
                  <a:pt x="675386" y="513207"/>
                </a:lnTo>
                <a:close/>
              </a:path>
              <a:path w="2559685" h="720851">
                <a:moveTo>
                  <a:pt x="575310" y="540258"/>
                </a:moveTo>
                <a:lnTo>
                  <a:pt x="500252" y="560578"/>
                </a:lnTo>
                <a:lnTo>
                  <a:pt x="506983" y="585597"/>
                </a:lnTo>
                <a:lnTo>
                  <a:pt x="582040" y="565277"/>
                </a:lnTo>
                <a:lnTo>
                  <a:pt x="575310" y="540258"/>
                </a:lnTo>
                <a:close/>
              </a:path>
              <a:path w="2559685" h="720851">
                <a:moveTo>
                  <a:pt x="475233" y="567309"/>
                </a:moveTo>
                <a:lnTo>
                  <a:pt x="400176" y="587629"/>
                </a:lnTo>
                <a:lnTo>
                  <a:pt x="406907" y="612648"/>
                </a:lnTo>
                <a:lnTo>
                  <a:pt x="481964" y="592328"/>
                </a:lnTo>
                <a:lnTo>
                  <a:pt x="475233" y="567309"/>
                </a:lnTo>
                <a:close/>
              </a:path>
              <a:path w="2559685" h="720851">
                <a:moveTo>
                  <a:pt x="375157" y="594360"/>
                </a:moveTo>
                <a:lnTo>
                  <a:pt x="300227" y="614680"/>
                </a:lnTo>
                <a:lnTo>
                  <a:pt x="306958" y="639699"/>
                </a:lnTo>
                <a:lnTo>
                  <a:pt x="382015" y="619379"/>
                </a:lnTo>
                <a:lnTo>
                  <a:pt x="375157" y="594360"/>
                </a:lnTo>
                <a:close/>
              </a:path>
              <a:path w="2559685" h="720851">
                <a:moveTo>
                  <a:pt x="275208" y="621411"/>
                </a:moveTo>
                <a:lnTo>
                  <a:pt x="200151" y="641731"/>
                </a:lnTo>
                <a:lnTo>
                  <a:pt x="206882" y="666750"/>
                </a:lnTo>
                <a:lnTo>
                  <a:pt x="281939" y="646430"/>
                </a:lnTo>
                <a:lnTo>
                  <a:pt x="275208" y="621411"/>
                </a:lnTo>
                <a:close/>
              </a:path>
              <a:path w="2559685" h="720851">
                <a:moveTo>
                  <a:pt x="175132" y="648462"/>
                </a:moveTo>
                <a:lnTo>
                  <a:pt x="100075" y="668782"/>
                </a:lnTo>
                <a:lnTo>
                  <a:pt x="106806" y="693801"/>
                </a:lnTo>
                <a:lnTo>
                  <a:pt x="181863" y="673481"/>
                </a:lnTo>
                <a:lnTo>
                  <a:pt x="175132" y="648462"/>
                </a:lnTo>
                <a:close/>
              </a:path>
              <a:path w="2559685" h="720851">
                <a:moveTo>
                  <a:pt x="75056" y="675513"/>
                </a:moveTo>
                <a:lnTo>
                  <a:pt x="0" y="695833"/>
                </a:lnTo>
                <a:lnTo>
                  <a:pt x="6857" y="720852"/>
                </a:lnTo>
                <a:lnTo>
                  <a:pt x="81787" y="700532"/>
                </a:lnTo>
                <a:lnTo>
                  <a:pt x="75056" y="675513"/>
                </a:lnTo>
                <a:close/>
              </a:path>
              <a:path w="2559685" h="720851">
                <a:moveTo>
                  <a:pt x="2559685" y="17272"/>
                </a:moveTo>
                <a:lnTo>
                  <a:pt x="2474594" y="0"/>
                </a:lnTo>
                <a:lnTo>
                  <a:pt x="2494788" y="75057"/>
                </a:lnTo>
                <a:lnTo>
                  <a:pt x="2559685" y="172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461065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ze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72456"/>
            <a:ext cx="164998" cy="1109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20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640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72456"/>
            <a:ext cx="428798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Ho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ds</a:t>
            </a:r>
            <a:r>
              <a:rPr sz="2200" spc="-4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ments</a:t>
            </a:r>
            <a:r>
              <a:rPr sz="2200" spc="-8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of</a:t>
            </a:r>
            <a:r>
              <a:rPr sz="2200" spc="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on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-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One</a:t>
            </a:r>
            <a:r>
              <a:rPr sz="2200" spc="-61" dirty="0" smtClean="0">
                <a:latin typeface="Arial"/>
                <a:cs typeface="Arial"/>
              </a:rPr>
              <a:t> </a:t>
            </a:r>
            <a:r>
              <a:rPr sz="2200" spc="-11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ype.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1974545"/>
            <a:ext cx="3221924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No</a:t>
            </a:r>
            <a:r>
              <a:rPr sz="2200" spc="-2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ne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-3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ompile</a:t>
            </a:r>
            <a:r>
              <a:rPr sz="2200" spc="-6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38727" y="1974545"/>
            <a:ext cx="2197455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&lt;&lt;-</a:t>
            </a:r>
            <a:r>
              <a:rPr sz="2200" spc="-1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t&gt;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&gt;</a:t>
            </a:r>
            <a:r>
              <a:rPr sz="2200" spc="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opt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6440" y="2377382"/>
            <a:ext cx="7805652" cy="3043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Comp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-</a:t>
            </a:r>
            <a:r>
              <a:rPr sz="2200" spc="-79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ime</a:t>
            </a:r>
            <a:r>
              <a:rPr sz="2200" spc="-9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Error</a:t>
            </a:r>
            <a:r>
              <a:rPr sz="2200" spc="-2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Wingdings"/>
                <a:cs typeface="Wingdings"/>
              </a:rPr>
              <a:t></a:t>
            </a:r>
            <a:r>
              <a:rPr sz="2200" spc="0" dirty="0" smtClean="0">
                <a:latin typeface="Arial"/>
                <a:cs typeface="Arial"/>
              </a:rPr>
              <a:t>if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any</a:t>
            </a:r>
            <a:r>
              <a:rPr sz="2200" spc="-2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ot</a:t>
            </a:r>
            <a:r>
              <a:rPr sz="2200" spc="4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er</a:t>
            </a:r>
            <a:r>
              <a:rPr sz="2200" spc="-3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type</a:t>
            </a:r>
            <a:r>
              <a:rPr sz="2200" spc="-2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ement</a:t>
            </a:r>
            <a:r>
              <a:rPr sz="2200" spc="-5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is</a:t>
            </a:r>
            <a:r>
              <a:rPr sz="2200" spc="-1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be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</a:t>
            </a:r>
            <a:r>
              <a:rPr sz="2200" spc="-5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ad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401" y="2784119"/>
            <a:ext cx="4305186" cy="1351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latin typeface="Calibri"/>
                <a:cs typeface="Calibri"/>
              </a:rPr>
              <a:t>i</a:t>
            </a:r>
            <a:r>
              <a:rPr sz="2700" spc="0" baseline="3034" dirty="0" smtClean="0">
                <a:latin typeface="Calibri"/>
                <a:cs typeface="Calibri"/>
              </a:rPr>
              <a:t>mport</a:t>
            </a:r>
            <a:r>
              <a:rPr sz="2700" spc="4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j</a:t>
            </a:r>
            <a:r>
              <a:rPr sz="2700" spc="-19" baseline="3034" dirty="0" smtClean="0">
                <a:latin typeface="Calibri"/>
                <a:cs typeface="Calibri"/>
              </a:rPr>
              <a:t>a</a:t>
            </a:r>
            <a:r>
              <a:rPr sz="2700" spc="-25" baseline="3034" dirty="0" smtClean="0">
                <a:latin typeface="Calibri"/>
                <a:cs typeface="Calibri"/>
              </a:rPr>
              <a:t>v</a:t>
            </a:r>
            <a:r>
              <a:rPr sz="2700" spc="0" baseline="3034" dirty="0" smtClean="0">
                <a:latin typeface="Calibri"/>
                <a:cs typeface="Calibri"/>
              </a:rPr>
              <a:t>a.ut</a:t>
            </a:r>
            <a:r>
              <a:rPr sz="2700" spc="-4" baseline="3034" dirty="0" smtClean="0">
                <a:latin typeface="Calibri"/>
                <a:cs typeface="Calibri"/>
              </a:rPr>
              <a:t>il</a:t>
            </a:r>
            <a:r>
              <a:rPr sz="2700" spc="0" baseline="3034" dirty="0" smtClean="0">
                <a:latin typeface="Calibri"/>
                <a:cs typeface="Calibri"/>
              </a:rPr>
              <a:t>.*;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-4" baseline="1517" dirty="0" smtClean="0">
                <a:latin typeface="Calibri"/>
                <a:cs typeface="Calibri"/>
              </a:rPr>
              <a:t>cl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4" baseline="1517" dirty="0" smtClean="0">
                <a:latin typeface="Calibri"/>
                <a:cs typeface="Calibri"/>
              </a:rPr>
              <a:t>s</a:t>
            </a:r>
            <a:r>
              <a:rPr sz="2700" spc="0" baseline="1517" dirty="0" smtClean="0">
                <a:latin typeface="Calibri"/>
                <a:cs typeface="Calibri"/>
              </a:rPr>
              <a:t>s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84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ec</a:t>
            </a:r>
            <a:r>
              <a:rPr sz="2700" spc="-14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or</a:t>
            </a:r>
            <a:r>
              <a:rPr sz="2700" spc="-9" baseline="1517" dirty="0" smtClean="0">
                <a:latin typeface="Calibri"/>
                <a:cs typeface="Calibri"/>
              </a:rPr>
              <a:t>D</a:t>
            </a:r>
            <a:r>
              <a:rPr sz="2700" spc="0" baseline="1517" dirty="0" smtClean="0">
                <a:latin typeface="Calibri"/>
                <a:cs typeface="Calibri"/>
              </a:rPr>
              <a:t>emo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publ</a:t>
            </a:r>
            <a:r>
              <a:rPr sz="2700" spc="-9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c</a:t>
            </a:r>
            <a:r>
              <a:rPr sz="2700" spc="19" baseline="1517" dirty="0" smtClean="0">
                <a:latin typeface="Calibri"/>
                <a:cs typeface="Calibri"/>
              </a:rPr>
              <a:t> </a:t>
            </a:r>
            <a:r>
              <a:rPr sz="2700" spc="-19" baseline="1517" dirty="0" smtClean="0">
                <a:latin typeface="Calibri"/>
                <a:cs typeface="Calibri"/>
              </a:rPr>
              <a:t>s</a:t>
            </a:r>
            <a:r>
              <a:rPr sz="2700" spc="-25" baseline="1517" dirty="0" smtClean="0">
                <a:latin typeface="Calibri"/>
                <a:cs typeface="Calibri"/>
              </a:rPr>
              <a:t>t</a:t>
            </a:r>
            <a:r>
              <a:rPr sz="2700" spc="-9" baseline="1517" dirty="0" smtClean="0">
                <a:latin typeface="Calibri"/>
                <a:cs typeface="Calibri"/>
              </a:rPr>
              <a:t>a</a:t>
            </a:r>
            <a:r>
              <a:rPr sz="2700" spc="0" baseline="1517" dirty="0" smtClean="0">
                <a:latin typeface="Calibri"/>
                <a:cs typeface="Calibri"/>
              </a:rPr>
              <a:t>t</a:t>
            </a:r>
            <a:r>
              <a:rPr sz="2700" spc="-9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c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9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d </a:t>
            </a:r>
            <a:r>
              <a:rPr sz="2700" spc="4" baseline="1517" dirty="0" smtClean="0">
                <a:latin typeface="Calibri"/>
                <a:cs typeface="Calibri"/>
              </a:rPr>
              <a:t>m</a:t>
            </a:r>
            <a:r>
              <a:rPr sz="2700" spc="0" baseline="1517" dirty="0" smtClean="0">
                <a:latin typeface="Calibri"/>
                <a:cs typeface="Calibri"/>
              </a:rPr>
              <a:t>ain</a:t>
            </a:r>
            <a:r>
              <a:rPr sz="2700" spc="-4" baseline="1517" dirty="0" smtClean="0">
                <a:latin typeface="Calibri"/>
                <a:cs typeface="Calibri"/>
              </a:rPr>
              <a:t>(</a:t>
            </a:r>
            <a:r>
              <a:rPr sz="2700" spc="0" baseline="1517" dirty="0" smtClean="0">
                <a:latin typeface="Calibri"/>
                <a:cs typeface="Calibri"/>
              </a:rPr>
              <a:t>St</a:t>
            </a:r>
            <a:r>
              <a:rPr sz="2700" spc="-4" baseline="1517" dirty="0" smtClean="0">
                <a:latin typeface="Calibri"/>
                <a:cs typeface="Calibri"/>
              </a:rPr>
              <a:t>ri</a:t>
            </a:r>
            <a:r>
              <a:rPr sz="2700" spc="0" baseline="1517" dirty="0" smtClean="0">
                <a:latin typeface="Calibri"/>
                <a:cs typeface="Calibri"/>
              </a:rPr>
              <a:t>ng</a:t>
            </a:r>
            <a:r>
              <a:rPr sz="2700" spc="4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a</a:t>
            </a:r>
            <a:r>
              <a:rPr sz="2700" spc="-25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g</a:t>
            </a:r>
            <a:r>
              <a:rPr sz="2700" spc="9" baseline="1517" dirty="0" smtClean="0">
                <a:latin typeface="Calibri"/>
                <a:cs typeface="Calibri"/>
              </a:rPr>
              <a:t>s</a:t>
            </a:r>
            <a:r>
              <a:rPr sz="2700" spc="0" baseline="1517" dirty="0" smtClean="0">
                <a:latin typeface="Calibri"/>
                <a:cs typeface="Calibri"/>
              </a:rPr>
              <a:t>[])</a:t>
            </a:r>
            <a:endParaRPr sz="1800">
              <a:latin typeface="Calibri"/>
              <a:cs typeface="Calibri"/>
            </a:endParaRPr>
          </a:p>
          <a:p>
            <a:pPr marL="927100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80941" y="3153410"/>
            <a:ext cx="3424305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-3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am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ri</a:t>
            </a:r>
            <a:r>
              <a:rPr sz="2700" b="1" spc="-34" baseline="3034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8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cto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-2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of String</a:t>
            </a:r>
            <a:r>
              <a:rPr sz="2700" b="1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43227" y="4156202"/>
            <a:ext cx="413697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8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ng&gt;</a:t>
            </a:r>
            <a:r>
              <a:rPr sz="2700" b="1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v1 =</a:t>
            </a:r>
            <a:r>
              <a:rPr sz="2700" b="1" spc="1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ew</a:t>
            </a:r>
            <a:r>
              <a:rPr sz="2700" b="1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89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ec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Str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ng&gt;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5999" y="4396486"/>
            <a:ext cx="2556694" cy="18285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F: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500" b="1" spc="-4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  <a:spcBef>
                <a:spcPts val="4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a:9: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nno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-4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500" b="1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20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3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atio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sz="1500" b="1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g&gt;</a:t>
            </a:r>
            <a:endParaRPr sz="1000">
              <a:latin typeface="Calibri"/>
              <a:cs typeface="Calibri"/>
            </a:endParaRPr>
          </a:p>
          <a:p>
            <a:pPr marL="469900" marR="18973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endParaRPr sz="1000">
              <a:latin typeface="Calibri"/>
              <a:cs typeface="Calibri"/>
            </a:endParaRPr>
          </a:p>
          <a:p>
            <a:pPr marL="526287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a:10: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nno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-4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1500" b="1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1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20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3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atio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ass</a:t>
            </a:r>
            <a:r>
              <a:rPr sz="1500" b="1" spc="-1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g&gt;</a:t>
            </a:r>
            <a:endParaRPr sz="1000">
              <a:latin typeface="Calibri"/>
              <a:cs typeface="Calibri"/>
            </a:endParaRPr>
          </a:p>
          <a:p>
            <a:pPr marL="469900" marR="18973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526287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3227" y="4430776"/>
            <a:ext cx="1300612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d(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"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10"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v</a:t>
            </a:r>
            <a:r>
              <a:rPr sz="2700" spc="4" baseline="1517" dirty="0" smtClean="0">
                <a:latin typeface="Calibri"/>
                <a:cs typeface="Calibri"/>
              </a:rPr>
              <a:t>1</a:t>
            </a:r>
            <a:r>
              <a:rPr sz="2700" spc="0" baseline="1517" dirty="0" smtClean="0">
                <a:latin typeface="Calibri"/>
                <a:cs typeface="Calibri"/>
              </a:rPr>
              <a:t>.</a:t>
            </a:r>
            <a:r>
              <a:rPr sz="2700" spc="4" baseline="1517" dirty="0" smtClean="0">
                <a:latin typeface="Calibri"/>
                <a:cs typeface="Calibri"/>
              </a:rPr>
              <a:t>add</a:t>
            </a:r>
            <a:r>
              <a:rPr sz="2700" spc="0" baseline="1517" dirty="0" smtClean="0">
                <a:latin typeface="Calibri"/>
                <a:cs typeface="Calibri"/>
              </a:rPr>
              <a:t>(20);</a:t>
            </a:r>
            <a:endParaRPr sz="1800">
              <a:latin typeface="Calibri"/>
              <a:cs typeface="Calibri"/>
            </a:endParaRPr>
          </a:p>
          <a:p>
            <a:pPr marL="12700" marR="34289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v</a:t>
            </a:r>
            <a:r>
              <a:rPr sz="2700" spc="4" baseline="1517" dirty="0" smtClean="0">
                <a:latin typeface="Calibri"/>
                <a:cs typeface="Calibri"/>
              </a:rPr>
              <a:t>1</a:t>
            </a:r>
            <a:r>
              <a:rPr sz="2700" spc="0" baseline="1517" dirty="0" smtClean="0">
                <a:latin typeface="Calibri"/>
                <a:cs typeface="Calibri"/>
              </a:rPr>
              <a:t>.</a:t>
            </a:r>
            <a:r>
              <a:rPr sz="2700" spc="4" baseline="1517" dirty="0" smtClean="0">
                <a:latin typeface="Calibri"/>
                <a:cs typeface="Calibri"/>
              </a:rPr>
              <a:t>add</a:t>
            </a:r>
            <a:r>
              <a:rPr sz="2700" spc="0" baseline="1517" dirty="0" smtClean="0">
                <a:latin typeface="Calibri"/>
                <a:cs typeface="Calibri"/>
              </a:rPr>
              <a:t>(30);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2280" y="4430776"/>
            <a:ext cx="236579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//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//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//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87062" y="4430776"/>
            <a:ext cx="1873320" cy="8026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Cor</a:t>
            </a:r>
            <a:r>
              <a:rPr sz="2700" spc="-29" baseline="3034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ect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Compi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-T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me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-4" baseline="1517" dirty="0" smtClean="0">
                <a:latin typeface="Calibri"/>
                <a:cs typeface="Calibri"/>
              </a:rPr>
              <a:t>r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60"/>
              </a:lnSpc>
            </a:pPr>
            <a:r>
              <a:rPr sz="2700" spc="0" baseline="1517" dirty="0" smtClean="0">
                <a:latin typeface="Calibri"/>
                <a:cs typeface="Calibri"/>
              </a:rPr>
              <a:t>Compi</a:t>
            </a:r>
            <a:r>
              <a:rPr sz="2700" spc="-4" baseline="1517" dirty="0" smtClean="0">
                <a:latin typeface="Calibri"/>
                <a:cs typeface="Calibri"/>
              </a:rPr>
              <a:t>l</a:t>
            </a:r>
            <a:r>
              <a:rPr sz="2700" spc="4" baseline="1517" dirty="0" smtClean="0">
                <a:latin typeface="Calibri"/>
                <a:cs typeface="Calibri"/>
              </a:rPr>
              <a:t>e</a:t>
            </a:r>
            <a:r>
              <a:rPr sz="2700" spc="0" baseline="1517" dirty="0" smtClean="0">
                <a:latin typeface="Calibri"/>
                <a:cs typeface="Calibri"/>
              </a:rPr>
              <a:t>-T</a:t>
            </a:r>
            <a:r>
              <a:rPr sz="2700" spc="-4" baseline="1517" dirty="0" smtClean="0">
                <a:latin typeface="Calibri"/>
                <a:cs typeface="Calibri"/>
              </a:rPr>
              <a:t>i</a:t>
            </a:r>
            <a:r>
              <a:rPr sz="2700" spc="0" baseline="1517" dirty="0" smtClean="0">
                <a:latin typeface="Calibri"/>
                <a:cs typeface="Calibri"/>
              </a:rPr>
              <a:t>me</a:t>
            </a:r>
            <a:r>
              <a:rPr sz="2700" spc="14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</a:t>
            </a:r>
            <a:r>
              <a:rPr sz="2700" spc="-4" baseline="1517" dirty="0" smtClean="0">
                <a:latin typeface="Calibri"/>
                <a:cs typeface="Calibri"/>
              </a:rPr>
              <a:t>r</a:t>
            </a:r>
            <a:r>
              <a:rPr sz="2700" spc="-29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401" y="5528106"/>
            <a:ext cx="2668264" cy="5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1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latin typeface="Calibri"/>
                <a:cs typeface="Calibri"/>
              </a:rPr>
              <a:t>}//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End</a:t>
            </a:r>
            <a:r>
              <a:rPr sz="2700" spc="9" baseline="3034" dirty="0" smtClean="0">
                <a:latin typeface="Calibri"/>
                <a:cs typeface="Calibri"/>
              </a:rPr>
              <a:t> </a:t>
            </a:r>
            <a:r>
              <a:rPr sz="2700" spc="0" baseline="3034" dirty="0" smtClean="0">
                <a:latin typeface="Calibri"/>
                <a:cs typeface="Calibri"/>
              </a:rPr>
              <a:t>of M</a:t>
            </a:r>
            <a:r>
              <a:rPr sz="2700" spc="-4" baseline="3034" dirty="0" smtClean="0">
                <a:latin typeface="Calibri"/>
                <a:cs typeface="Calibri"/>
              </a:rPr>
              <a:t>e</a:t>
            </a:r>
            <a:r>
              <a:rPr sz="2700" spc="0" baseline="3034" dirty="0" smtClean="0">
                <a:latin typeface="Calibri"/>
                <a:cs typeface="Calibri"/>
              </a:rPr>
              <a:t>thod</a:t>
            </a:r>
            <a:endParaRPr sz="1800">
              <a:latin typeface="Calibri"/>
              <a:cs typeface="Calibri"/>
            </a:endParaRPr>
          </a:p>
          <a:p>
            <a:pPr marL="12700" marR="7823">
              <a:lnSpc>
                <a:spcPts val="2160"/>
              </a:lnSpc>
              <a:spcBef>
                <a:spcPts val="11"/>
              </a:spcBef>
            </a:pPr>
            <a:r>
              <a:rPr sz="2700" spc="0" baseline="1517" dirty="0" smtClean="0">
                <a:latin typeface="Calibri"/>
                <a:cs typeface="Calibri"/>
              </a:rPr>
              <a:t>}//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End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0" baseline="1517" dirty="0" smtClean="0">
                <a:latin typeface="Calibri"/>
                <a:cs typeface="Calibri"/>
              </a:rPr>
              <a:t>of</a:t>
            </a:r>
            <a:r>
              <a:rPr sz="2700" spc="4" baseline="1517" dirty="0" smtClean="0">
                <a:latin typeface="Calibri"/>
                <a:cs typeface="Calibri"/>
              </a:rPr>
              <a:t> </a:t>
            </a:r>
            <a:r>
              <a:rPr sz="2700" spc="-84" baseline="1517" dirty="0" smtClean="0">
                <a:latin typeface="Calibri"/>
                <a:cs typeface="Calibri"/>
              </a:rPr>
              <a:t>V</a:t>
            </a:r>
            <a:r>
              <a:rPr sz="2700" spc="0" baseline="1517" dirty="0" smtClean="0">
                <a:latin typeface="Calibri"/>
                <a:cs typeface="Calibri"/>
              </a:rPr>
              <a:t>ec</a:t>
            </a:r>
            <a:r>
              <a:rPr sz="2700" spc="-19" baseline="1517" dirty="0" smtClean="0">
                <a:latin typeface="Calibri"/>
                <a:cs typeface="Calibri"/>
              </a:rPr>
              <a:t>t</a:t>
            </a:r>
            <a:r>
              <a:rPr sz="2700" spc="0" baseline="1517" dirty="0" smtClean="0">
                <a:latin typeface="Calibri"/>
                <a:cs typeface="Calibri"/>
              </a:rPr>
              <a:t>o</a:t>
            </a:r>
            <a:r>
              <a:rPr sz="2700" spc="-4" baseline="1517" dirty="0" smtClean="0">
                <a:latin typeface="Calibri"/>
                <a:cs typeface="Calibri"/>
              </a:rPr>
              <a:t>r</a:t>
            </a:r>
            <a:r>
              <a:rPr sz="2700" spc="0" baseline="1517" dirty="0" smtClean="0">
                <a:latin typeface="Calibri"/>
                <a:cs typeface="Calibri"/>
              </a:rPr>
              <a:t>Demo</a:t>
            </a:r>
            <a:r>
              <a:rPr sz="2700" spc="9" baseline="1517" dirty="0" smtClean="0">
                <a:latin typeface="Calibri"/>
                <a:cs typeface="Calibri"/>
              </a:rPr>
              <a:t> </a:t>
            </a:r>
            <a:r>
              <a:rPr sz="2700" spc="-4" baseline="1517" dirty="0" smtClean="0">
                <a:latin typeface="Calibri"/>
                <a:cs typeface="Calibri"/>
              </a:rPr>
              <a:t>cl</a:t>
            </a:r>
            <a:r>
              <a:rPr sz="2700" spc="0" baseline="1517" dirty="0" smtClean="0">
                <a:latin typeface="Calibri"/>
                <a:cs typeface="Calibri"/>
              </a:rPr>
              <a:t>ass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86788" y="3222868"/>
            <a:ext cx="3227703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94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T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ha</a:t>
            </a:r>
            <a:r>
              <a:rPr sz="8400" spc="1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n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k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194" y="3222868"/>
            <a:ext cx="1987970" cy="1097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8640"/>
              </a:lnSpc>
              <a:spcBef>
                <a:spcPts val="432"/>
              </a:spcBef>
            </a:pPr>
            <a:r>
              <a:rPr sz="8400" spc="-489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Y</a:t>
            </a:r>
            <a:r>
              <a:rPr sz="8400" spc="0" dirty="0" smtClean="0">
                <a:solidFill>
                  <a:srgbClr val="FF0000"/>
                </a:solidFill>
                <a:latin typeface="Arial Rounded MT Bold"/>
                <a:cs typeface="Arial Rounded MT Bold"/>
              </a:rPr>
              <a:t>ou</a:t>
            </a:r>
            <a:endParaRPr sz="8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20365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83184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3540" y="465946"/>
            <a:ext cx="4073448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0" dirty="0" smtClean="0">
                <a:latin typeface="Arial"/>
                <a:cs typeface="Arial"/>
              </a:rPr>
              <a:t>n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Jav</a:t>
            </a:r>
            <a:r>
              <a:rPr sz="3600" b="1" spc="0" dirty="0" smtClean="0">
                <a:latin typeface="Arial"/>
                <a:cs typeface="Arial"/>
              </a:rPr>
              <a:t>a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3540" y="1540795"/>
            <a:ext cx="177952" cy="73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540795"/>
            <a:ext cx="7991686" cy="732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55"/>
              </a:lnSpc>
              <a:spcBef>
                <a:spcPts val="127"/>
              </a:spcBef>
            </a:pPr>
            <a:r>
              <a:rPr sz="2400" spc="-13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ector cl</a:t>
            </a:r>
            <a:r>
              <a:rPr sz="2400" spc="-9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ss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supp</a:t>
            </a:r>
            <a:r>
              <a:rPr sz="2400" spc="-9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r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s g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owa</a:t>
            </a:r>
            <a:r>
              <a:rPr sz="2400" spc="-9" dirty="0" smtClean="0">
                <a:latin typeface="Arial"/>
                <a:cs typeface="Arial"/>
              </a:rPr>
              <a:t>b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ar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ay of objects.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7"/>
              </a:spcBef>
            </a:pP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wo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yp</a:t>
            </a:r>
            <a:r>
              <a:rPr sz="2400" spc="-9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 of </a:t>
            </a:r>
            <a:r>
              <a:rPr sz="2400" spc="-139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ectors :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P</a:t>
            </a:r>
            <a:r>
              <a:rPr sz="2400" spc="-4" dirty="0" smtClean="0">
                <a:latin typeface="Arial"/>
                <a:cs typeface="Arial"/>
              </a:rPr>
              <a:t>a</a:t>
            </a:r>
            <a:r>
              <a:rPr sz="2400" spc="0" dirty="0" smtClean="0">
                <a:latin typeface="Arial"/>
                <a:cs typeface="Arial"/>
              </a:rPr>
              <a:t>rameterized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(Can Ho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u</a:t>
            </a:r>
            <a:r>
              <a:rPr sz="2400" spc="-4" dirty="0" smtClean="0">
                <a:latin typeface="Arial"/>
                <a:cs typeface="Arial"/>
              </a:rPr>
              <a:t>e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6440" y="2272569"/>
            <a:ext cx="2076703" cy="16679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0972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on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y</a:t>
            </a:r>
            <a:r>
              <a:rPr sz="2400" spc="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one</a:t>
            </a:r>
            <a:r>
              <a:rPr sz="2400" spc="-34" dirty="0" smtClean="0">
                <a:latin typeface="Arial"/>
                <a:cs typeface="Arial"/>
              </a:rPr>
              <a:t> </a:t>
            </a: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ype)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590"/>
              </a:lnSpc>
              <a:spcBef>
                <a:spcPts val="1"/>
              </a:spcBef>
            </a:pP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ario</a:t>
            </a:r>
            <a:r>
              <a:rPr sz="2400" spc="-4" dirty="0" smtClean="0">
                <a:latin typeface="Arial"/>
                <a:cs typeface="Arial"/>
              </a:rPr>
              <a:t>u</a:t>
            </a:r>
            <a:r>
              <a:rPr sz="2400" spc="0" dirty="0" smtClean="0">
                <a:latin typeface="Arial"/>
                <a:cs typeface="Arial"/>
              </a:rPr>
              <a:t>s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-13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ypes)</a:t>
            </a:r>
            <a:endParaRPr sz="2400">
              <a:latin typeface="Arial"/>
              <a:cs typeface="Arial"/>
            </a:endParaRPr>
          </a:p>
          <a:p>
            <a:pPr marL="12700" marR="45719">
              <a:lnSpc>
                <a:spcPct val="95825"/>
              </a:lnSpc>
              <a:spcBef>
                <a:spcPts val="275"/>
              </a:spcBef>
            </a:pPr>
            <a:r>
              <a:rPr sz="2400" spc="0" dirty="0" smtClean="0">
                <a:latin typeface="Arial"/>
                <a:cs typeface="Arial"/>
              </a:rPr>
              <a:t>Con</a:t>
            </a:r>
            <a:r>
              <a:rPr sz="2400" spc="-4" dirty="0" smtClean="0">
                <a:latin typeface="Arial"/>
                <a:cs typeface="Arial"/>
              </a:rPr>
              <a:t>s</a:t>
            </a:r>
            <a:r>
              <a:rPr sz="2400" spc="0" dirty="0" smtClean="0">
                <a:latin typeface="Arial"/>
                <a:cs typeface="Arial"/>
              </a:rPr>
              <a:t>t</a:t>
            </a:r>
            <a:r>
              <a:rPr sz="2400" spc="4" dirty="0" smtClean="0">
                <a:latin typeface="Arial"/>
                <a:cs typeface="Arial"/>
              </a:rPr>
              <a:t>r</a:t>
            </a:r>
            <a:r>
              <a:rPr sz="2400" spc="0" dirty="0" smtClean="0">
                <a:latin typeface="Arial"/>
                <a:cs typeface="Arial"/>
              </a:rPr>
              <a:t>uctors</a:t>
            </a:r>
            <a:endParaRPr sz="2400">
              <a:latin typeface="Arial"/>
              <a:cs typeface="Arial"/>
            </a:endParaRPr>
          </a:p>
          <a:p>
            <a:pPr marL="305612" marR="522417" indent="-25907">
              <a:lnSpc>
                <a:spcPct val="108796"/>
              </a:lnSpc>
              <a:spcBef>
                <a:spcPts val="522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r() </a:t>
            </a: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r&lt;</a:t>
            </a:r>
            <a:r>
              <a:rPr sz="1800" spc="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&gt;()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5785" y="2272569"/>
            <a:ext cx="378543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and U</a:t>
            </a:r>
            <a:r>
              <a:rPr sz="2400" spc="4" dirty="0" smtClean="0">
                <a:latin typeface="Arial"/>
                <a:cs typeface="Arial"/>
              </a:rPr>
              <a:t>n-</a:t>
            </a:r>
            <a:r>
              <a:rPr sz="2400" spc="0" dirty="0" smtClean="0">
                <a:latin typeface="Arial"/>
                <a:cs typeface="Arial"/>
              </a:rPr>
              <a:t>parameterized(</a:t>
            </a:r>
            <a:r>
              <a:rPr sz="2400" spc="2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4838" y="2272569"/>
            <a:ext cx="69626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Ho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17765" y="2272569"/>
            <a:ext cx="97850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-18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a</a:t>
            </a:r>
            <a:r>
              <a:rPr sz="2400" spc="-4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632" y="2272569"/>
            <a:ext cx="3253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004089"/>
            <a:ext cx="263372" cy="6343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2488"/>
              </a:lnSpc>
              <a:spcBef>
                <a:spcPts val="252"/>
              </a:spcBef>
            </a:pPr>
            <a:r>
              <a:rPr sz="18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975" y="3384351"/>
            <a:ext cx="3105327" cy="17631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4099" marR="34289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[U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-p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ram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teriz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d],</a:t>
            </a:r>
            <a:endParaRPr sz="1800">
              <a:latin typeface="Arial"/>
              <a:cs typeface="Arial"/>
            </a:endParaRPr>
          </a:p>
          <a:p>
            <a:pPr marL="84099" marR="34289">
              <a:lnSpc>
                <a:spcPct val="95825"/>
              </a:lnSpc>
              <a:spcBef>
                <a:spcPts val="213"/>
              </a:spcBef>
            </a:pPr>
            <a:r>
              <a:rPr sz="1800" spc="0" dirty="0" smtClean="0">
                <a:latin typeface="Arial"/>
                <a:cs typeface="Arial"/>
              </a:rPr>
              <a:t>[Par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met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riz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d]</a:t>
            </a:r>
            <a:endParaRPr sz="1800">
              <a:latin typeface="Arial"/>
              <a:cs typeface="Arial"/>
            </a:endParaRPr>
          </a:p>
          <a:p>
            <a:pPr marL="84099" marR="97171" indent="-71399">
              <a:lnSpc>
                <a:spcPts val="2069"/>
              </a:lnSpc>
              <a:spcBef>
                <a:spcPts val="305"/>
              </a:spcBef>
            </a:pPr>
            <a:r>
              <a:rPr sz="1800" spc="0" dirty="0" smtClean="0">
                <a:latin typeface="Arial"/>
                <a:cs typeface="Arial"/>
              </a:rPr>
              <a:t>= </a:t>
            </a:r>
            <a:r>
              <a:rPr sz="1800" spc="-9" dirty="0" smtClean="0">
                <a:latin typeface="Arial"/>
                <a:cs typeface="Arial"/>
              </a:rPr>
              <a:t>1</a:t>
            </a:r>
            <a:r>
              <a:rPr sz="1800" spc="0" dirty="0" smtClean="0">
                <a:latin typeface="Arial"/>
                <a:cs typeface="Arial"/>
              </a:rPr>
              <a:t>0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, 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ncr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me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= </a:t>
            </a:r>
            <a:r>
              <a:rPr sz="1800" spc="-9" dirty="0" smtClean="0">
                <a:latin typeface="Arial"/>
                <a:cs typeface="Arial"/>
              </a:rPr>
              <a:t>2</a:t>
            </a:r>
            <a:r>
              <a:rPr sz="1800" spc="0" dirty="0" smtClean="0">
                <a:latin typeface="Arial"/>
                <a:cs typeface="Arial"/>
              </a:rPr>
              <a:t>*c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city </a:t>
            </a:r>
            <a:endParaRPr sz="1800">
              <a:latin typeface="Arial"/>
              <a:cs typeface="Arial"/>
            </a:endParaRPr>
          </a:p>
          <a:p>
            <a:pPr marL="84099" marR="97171">
              <a:lnSpc>
                <a:spcPts val="2069"/>
              </a:lnSpc>
              <a:spcBef>
                <a:spcPts val="306"/>
              </a:spcBef>
            </a:pPr>
            <a:r>
              <a:rPr sz="1800" spc="0" dirty="0" smtClean="0">
                <a:latin typeface="Arial"/>
                <a:cs typeface="Arial"/>
              </a:rPr>
              <a:t>[U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-p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ram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teriz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-4" dirty="0" smtClean="0">
                <a:latin typeface="Arial"/>
                <a:cs typeface="Arial"/>
              </a:rPr>
              <a:t>d</a:t>
            </a:r>
            <a:r>
              <a:rPr sz="1800" spc="4" dirty="0" smtClean="0">
                <a:latin typeface="Arial"/>
                <a:cs typeface="Arial"/>
              </a:rPr>
              <a:t>], </a:t>
            </a:r>
            <a:endParaRPr sz="1800">
              <a:latin typeface="Arial"/>
              <a:cs typeface="Arial"/>
            </a:endParaRPr>
          </a:p>
          <a:p>
            <a:pPr marL="84099" marR="97171">
              <a:lnSpc>
                <a:spcPts val="2069"/>
              </a:lnSpc>
              <a:spcBef>
                <a:spcPts val="306"/>
              </a:spcBef>
            </a:pPr>
            <a:r>
              <a:rPr sz="1800" spc="4" dirty="0" smtClean="0">
                <a:latin typeface="Arial"/>
                <a:cs typeface="Arial"/>
              </a:rPr>
              <a:t>[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ram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teriz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d]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11"/>
              </a:spcBef>
            </a:pPr>
            <a:r>
              <a:rPr sz="1800" spc="0" dirty="0" smtClean="0">
                <a:latin typeface="Arial"/>
                <a:cs typeface="Arial"/>
              </a:rPr>
              <a:t>= s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ze, 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crem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=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2</a:t>
            </a:r>
            <a:r>
              <a:rPr sz="1800" spc="-9" dirty="0" smtClean="0">
                <a:latin typeface="Arial"/>
                <a:cs typeface="Arial"/>
              </a:rPr>
              <a:t>*</a:t>
            </a:r>
            <a:r>
              <a:rPr sz="1800" spc="0" dirty="0" smtClean="0">
                <a:latin typeface="Arial"/>
                <a:cs typeface="Arial"/>
              </a:rPr>
              <a:t>ca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ac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444" y="3988236"/>
            <a:ext cx="2057984" cy="1159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8607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() = 0 ,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ca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ac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  <a:p>
            <a:pPr marL="38607" marR="7559" indent="-25907">
              <a:lnSpc>
                <a:spcPct val="108796"/>
              </a:lnSpc>
              <a:spcBef>
                <a:spcPts val="420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r(i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) </a:t>
            </a: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r&lt;</a:t>
            </a:r>
            <a:r>
              <a:rPr sz="1800" spc="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&gt;</a:t>
            </a:r>
            <a:r>
              <a:rPr sz="1800" spc="4" dirty="0" smtClean="0">
                <a:latin typeface="Arial"/>
                <a:cs typeface="Arial"/>
              </a:rPr>
              <a:t>(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-2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) 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() = 0 ,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ca</a:t>
            </a:r>
            <a:r>
              <a:rPr sz="1800" spc="-9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ac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290073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5195583"/>
            <a:ext cx="263372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9"/>
              </a:lnSpc>
              <a:spcBef>
                <a:spcPts val="97"/>
              </a:spcBef>
            </a:pPr>
            <a:r>
              <a:rPr sz="1800" spc="0" dirty="0" smtClean="0">
                <a:solidFill>
                  <a:srgbClr val="0F1141"/>
                </a:solidFill>
                <a:latin typeface="Wingdings"/>
                <a:cs typeface="Wingdings"/>
              </a:rPr>
              <a:t>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5195498"/>
            <a:ext cx="4457633" cy="857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0800" marR="39430">
              <a:lnSpc>
                <a:spcPts val="1939"/>
              </a:lnSpc>
              <a:spcBef>
                <a:spcPts val="97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r(i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</a:t>
            </a:r>
            <a:r>
              <a:rPr sz="1800" spc="4" dirty="0" smtClean="0">
                <a:latin typeface="Arial"/>
                <a:cs typeface="Arial"/>
              </a:rPr>
              <a:t>r</a:t>
            </a:r>
            <a:r>
              <a:rPr sz="1800" spc="0" dirty="0" smtClean="0">
                <a:latin typeface="Arial"/>
                <a:cs typeface="Arial"/>
              </a:rPr>
              <a:t>) </a:t>
            </a:r>
            <a:r>
              <a:rPr sz="1800" spc="9" dirty="0" smtClean="0">
                <a:latin typeface="Arial"/>
                <a:cs typeface="Arial"/>
              </a:rPr>
              <a:t>[</a:t>
            </a:r>
            <a:r>
              <a:rPr sz="1800" spc="0" dirty="0" smtClean="0">
                <a:latin typeface="Arial"/>
                <a:cs typeface="Arial"/>
              </a:rPr>
              <a:t>U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p</a:t>
            </a:r>
            <a:r>
              <a:rPr sz="1800" spc="-9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ram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teriz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</a:t>
            </a:r>
            <a:r>
              <a:rPr sz="1800" spc="4" dirty="0" smtClean="0">
                <a:latin typeface="Arial"/>
                <a:cs typeface="Arial"/>
              </a:rPr>
              <a:t>],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08"/>
              </a:spcBef>
            </a:pPr>
            <a:r>
              <a:rPr sz="1800" spc="-94" dirty="0" smtClean="0">
                <a:latin typeface="Arial"/>
                <a:cs typeface="Arial"/>
              </a:rPr>
              <a:t>V</a:t>
            </a:r>
            <a:r>
              <a:rPr sz="1800" spc="0" dirty="0" smtClean="0">
                <a:latin typeface="Arial"/>
                <a:cs typeface="Arial"/>
              </a:rPr>
              <a:t>ect</a:t>
            </a:r>
            <a:r>
              <a:rPr sz="1800" spc="-4" dirty="0" smtClean="0">
                <a:latin typeface="Arial"/>
                <a:cs typeface="Arial"/>
              </a:rPr>
              <a:t>o</a:t>
            </a:r>
            <a:r>
              <a:rPr sz="1800" spc="0" dirty="0" smtClean="0">
                <a:latin typeface="Arial"/>
                <a:cs typeface="Arial"/>
              </a:rPr>
              <a:t>r&lt;</a:t>
            </a:r>
            <a:r>
              <a:rPr sz="1800" spc="19" dirty="0" smtClean="0">
                <a:latin typeface="Arial"/>
                <a:cs typeface="Arial"/>
              </a:rPr>
              <a:t>T</a:t>
            </a:r>
            <a:r>
              <a:rPr sz="1800" spc="0" dirty="0" smtClean="0">
                <a:latin typeface="Arial"/>
                <a:cs typeface="Arial"/>
              </a:rPr>
              <a:t>&gt;</a:t>
            </a:r>
            <a:r>
              <a:rPr sz="1800" spc="4" dirty="0" smtClean="0">
                <a:latin typeface="Arial"/>
                <a:cs typeface="Arial"/>
              </a:rPr>
              <a:t>(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-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,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t</a:t>
            </a:r>
            <a:r>
              <a:rPr sz="1800" spc="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cr)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[Par</a:t>
            </a:r>
            <a:r>
              <a:rPr sz="1800" spc="-4" dirty="0" smtClean="0">
                <a:latin typeface="Arial"/>
                <a:cs typeface="Arial"/>
              </a:rPr>
              <a:t>a</a:t>
            </a:r>
            <a:r>
              <a:rPr sz="1800" spc="0" dirty="0" smtClean="0">
                <a:latin typeface="Arial"/>
                <a:cs typeface="Arial"/>
              </a:rPr>
              <a:t>met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riz</a:t>
            </a:r>
            <a:r>
              <a:rPr sz="1800" spc="-4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d]</a:t>
            </a:r>
            <a:endParaRPr sz="1800">
              <a:latin typeface="Arial"/>
              <a:cs typeface="Arial"/>
            </a:endParaRPr>
          </a:p>
          <a:p>
            <a:pPr marL="12700" marR="39430">
              <a:lnSpc>
                <a:spcPct val="95825"/>
              </a:lnSpc>
              <a:spcBef>
                <a:spcPts val="305"/>
              </a:spcBef>
            </a:pPr>
            <a:r>
              <a:rPr sz="1800" spc="0" dirty="0" smtClean="0">
                <a:latin typeface="Arial"/>
                <a:cs typeface="Arial"/>
              </a:rPr>
              <a:t>siz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() </a:t>
            </a:r>
            <a:r>
              <a:rPr sz="1800" spc="4" dirty="0" smtClean="0">
                <a:latin typeface="Arial"/>
                <a:cs typeface="Arial"/>
              </a:rPr>
              <a:t>=</a:t>
            </a:r>
            <a:r>
              <a:rPr sz="1800" spc="0" dirty="0" smtClean="0">
                <a:latin typeface="Arial"/>
                <a:cs typeface="Arial"/>
              </a:rPr>
              <a:t>0, ca</a:t>
            </a:r>
            <a:r>
              <a:rPr sz="1800" spc="-4" dirty="0" smtClean="0">
                <a:latin typeface="Arial"/>
                <a:cs typeface="Arial"/>
              </a:rPr>
              <a:t>p</a:t>
            </a:r>
            <a:r>
              <a:rPr sz="1800" spc="0" dirty="0" smtClean="0">
                <a:latin typeface="Arial"/>
                <a:cs typeface="Arial"/>
              </a:rPr>
              <a:t>ac</a:t>
            </a:r>
            <a:r>
              <a:rPr sz="1800" spc="-9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ty</a:t>
            </a:r>
            <a:r>
              <a:rPr sz="1800" spc="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= s</a:t>
            </a:r>
            <a:r>
              <a:rPr sz="1800" spc="-4" dirty="0" smtClean="0">
                <a:latin typeface="Arial"/>
                <a:cs typeface="Arial"/>
              </a:rPr>
              <a:t>i</a:t>
            </a:r>
            <a:r>
              <a:rPr sz="1800" spc="0" dirty="0" smtClean="0">
                <a:latin typeface="Arial"/>
                <a:cs typeface="Arial"/>
              </a:rPr>
              <a:t>ze, i</a:t>
            </a:r>
            <a:r>
              <a:rPr sz="1800" spc="-4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crem</a:t>
            </a:r>
            <a:r>
              <a:rPr sz="1800" spc="-9" dirty="0" smtClean="0">
                <a:latin typeface="Arial"/>
                <a:cs typeface="Arial"/>
              </a:rPr>
              <a:t>e</a:t>
            </a:r>
            <a:r>
              <a:rPr sz="1800" spc="0" dirty="0" smtClean="0">
                <a:latin typeface="Arial"/>
                <a:cs typeface="Arial"/>
              </a:rPr>
              <a:t>nt</a:t>
            </a:r>
            <a:r>
              <a:rPr sz="1800" spc="14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=</a:t>
            </a:r>
            <a:r>
              <a:rPr sz="1800" spc="19" dirty="0" smtClean="0">
                <a:latin typeface="Arial"/>
                <a:cs typeface="Arial"/>
              </a:rPr>
              <a:t> </a:t>
            </a:r>
            <a:r>
              <a:rPr sz="1800" spc="0" dirty="0" smtClean="0">
                <a:latin typeface="Arial"/>
                <a:cs typeface="Arial"/>
              </a:rPr>
              <a:t>i</a:t>
            </a:r>
            <a:r>
              <a:rPr sz="1800" spc="-9" dirty="0" smtClean="0">
                <a:latin typeface="Arial"/>
                <a:cs typeface="Arial"/>
              </a:rPr>
              <a:t>n</a:t>
            </a:r>
            <a:r>
              <a:rPr sz="1800" spc="0" dirty="0" smtClean="0">
                <a:latin typeface="Arial"/>
                <a:cs typeface="Arial"/>
              </a:rPr>
              <a:t>cr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3540" y="465946"/>
            <a:ext cx="3163417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v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42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Arr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0" dirty="0" smtClean="0">
                <a:latin typeface="Arial"/>
                <a:cs typeface="Arial"/>
              </a:rPr>
              <a:t>y</a:t>
            </a:r>
            <a:endParaRPr sz="3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83540" y="1505400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0F1141"/>
                </a:solidFill>
                <a:latin typeface="Arial"/>
                <a:cs typeface="Arial"/>
              </a:rPr>
              <a:t>1.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0740" y="1505400"/>
            <a:ext cx="7362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Ar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09674" y="1505400"/>
            <a:ext cx="7349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ho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579878" y="1505400"/>
            <a:ext cx="11992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6807" y="1505400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latin typeface="Arial"/>
                <a:cs typeface="Arial"/>
              </a:rPr>
              <a:t>of</a:t>
            </a:r>
            <a:endParaRPr sz="2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51147" y="1505400"/>
            <a:ext cx="57983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on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64633" y="1505400"/>
            <a:ext cx="5343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1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33669" y="1505400"/>
            <a:ext cx="67206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type.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39865" y="1505400"/>
            <a:ext cx="8601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-119" dirty="0" smtClean="0">
                <a:latin typeface="Arial"/>
                <a:cs typeface="Arial"/>
              </a:rPr>
              <a:t>V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35418" y="1505400"/>
            <a:ext cx="51764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7690" y="1505400"/>
            <a:ext cx="59545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ho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40740" y="1773377"/>
            <a:ext cx="7950345" cy="5730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280"/>
              </a:lnSpc>
              <a:spcBef>
                <a:spcPts val="114"/>
              </a:spcBef>
            </a:pPr>
            <a:r>
              <a:rPr sz="3300" spc="0" baseline="-1317" dirty="0" smtClean="0">
                <a:latin typeface="Arial"/>
                <a:cs typeface="Arial"/>
              </a:rPr>
              <a:t>e</a:t>
            </a:r>
            <a:r>
              <a:rPr sz="3300" spc="4" baseline="-1317" dirty="0" smtClean="0">
                <a:latin typeface="Arial"/>
                <a:cs typeface="Arial"/>
              </a:rPr>
              <a:t>l</a:t>
            </a:r>
            <a:r>
              <a:rPr sz="3300" spc="0" baseline="-1317" dirty="0" smtClean="0">
                <a:latin typeface="Arial"/>
                <a:cs typeface="Arial"/>
              </a:rPr>
              <a:t>eme</a:t>
            </a:r>
            <a:r>
              <a:rPr sz="3300" spc="4" baseline="-1317" dirty="0" smtClean="0">
                <a:latin typeface="Arial"/>
                <a:cs typeface="Arial"/>
              </a:rPr>
              <a:t>n</a:t>
            </a:r>
            <a:r>
              <a:rPr sz="3300" spc="0" baseline="-1317" dirty="0" smtClean="0">
                <a:latin typeface="Arial"/>
                <a:cs typeface="Arial"/>
              </a:rPr>
              <a:t>ts</a:t>
            </a:r>
            <a:r>
              <a:rPr sz="3300" spc="-7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of</a:t>
            </a:r>
            <a:r>
              <a:rPr sz="3300" spc="74" baseline="-1317" dirty="0" smtClean="0">
                <a:latin typeface="Arial"/>
                <a:cs typeface="Arial"/>
              </a:rPr>
              <a:t> </a:t>
            </a:r>
            <a:r>
              <a:rPr sz="3300" spc="-4" baseline="-1317" dirty="0" smtClean="0">
                <a:latin typeface="Arial"/>
                <a:cs typeface="Arial"/>
              </a:rPr>
              <a:t>v</a:t>
            </a:r>
            <a:r>
              <a:rPr sz="3300" spc="0" baseline="-1317" dirty="0" smtClean="0">
                <a:latin typeface="Arial"/>
                <a:cs typeface="Arial"/>
              </a:rPr>
              <a:t>ari</a:t>
            </a:r>
            <a:r>
              <a:rPr sz="3300" spc="4" baseline="-1317" dirty="0" smtClean="0">
                <a:latin typeface="Arial"/>
                <a:cs typeface="Arial"/>
              </a:rPr>
              <a:t>o</a:t>
            </a:r>
            <a:r>
              <a:rPr sz="3300" spc="0" baseline="-1317" dirty="0" smtClean="0">
                <a:latin typeface="Arial"/>
                <a:cs typeface="Arial"/>
              </a:rPr>
              <a:t>us</a:t>
            </a:r>
            <a:r>
              <a:rPr sz="3300" spc="4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ty</a:t>
            </a:r>
            <a:r>
              <a:rPr sz="3300" spc="4" baseline="-1317" dirty="0" smtClean="0">
                <a:latin typeface="Arial"/>
                <a:cs typeface="Arial"/>
              </a:rPr>
              <a:t>p</a:t>
            </a:r>
            <a:r>
              <a:rPr sz="3300" spc="9" baseline="-1317" dirty="0" smtClean="0">
                <a:latin typeface="Arial"/>
                <a:cs typeface="Arial"/>
              </a:rPr>
              <a:t>e</a:t>
            </a:r>
            <a:r>
              <a:rPr sz="3300" spc="0" baseline="-1317" dirty="0" smtClean="0">
                <a:latin typeface="Arial"/>
                <a:cs typeface="Arial"/>
              </a:rPr>
              <a:t>s</a:t>
            </a:r>
            <a:r>
              <a:rPr sz="3300" spc="51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[Howe</a:t>
            </a:r>
            <a:r>
              <a:rPr sz="3300" spc="-9" baseline="-1317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300" spc="9" baseline="-1317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300" spc="-119" baseline="-1317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3300" spc="-12" baseline="-13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par</a:t>
            </a:r>
            <a:r>
              <a:rPr sz="3300" spc="14" baseline="-1317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300" spc="-4" baseline="-1317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eter</a:t>
            </a:r>
            <a:r>
              <a:rPr sz="3300" spc="4" baseline="-1317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3300" spc="14" baseline="-1317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ed</a:t>
            </a:r>
            <a:r>
              <a:rPr sz="3300" spc="-65" baseline="-13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spc="-4" baseline="-1317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ec</a:t>
            </a:r>
            <a:r>
              <a:rPr sz="3300" spc="4" baseline="-1317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ors</a:t>
            </a:r>
            <a:r>
              <a:rPr sz="3300" spc="28" baseline="-1317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00" spc="9" baseline="-1317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3300" spc="0" baseline="-1317" dirty="0" smtClean="0">
                <a:solidFill>
                  <a:srgbClr val="FF0000"/>
                </a:solidFill>
                <a:latin typeface="Arial"/>
                <a:cs typeface="Arial"/>
              </a:rPr>
              <a:t>re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180"/>
              </a:lnSpc>
            </a:pPr>
            <a:r>
              <a:rPr sz="3300" spc="0" baseline="1317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3300" spc="4" baseline="1317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300" spc="0" baseline="1317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300" spc="4" baseline="1317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3300" spc="0" baseline="1317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300" spc="4" baseline="1317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300" spc="0" baseline="1317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300" spc="4" baseline="1317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3300" spc="0" baseline="1317" dirty="0" smtClean="0">
                <a:solidFill>
                  <a:srgbClr val="FF0000"/>
                </a:solidFill>
                <a:latin typeface="Arial"/>
                <a:cs typeface="Arial"/>
              </a:rPr>
              <a:t>d]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3540" y="2377382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0F1141"/>
                </a:solidFill>
                <a:latin typeface="Arial"/>
                <a:cs typeface="Arial"/>
              </a:rPr>
              <a:t>2.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0740" y="2377382"/>
            <a:ext cx="73629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Ar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65477" y="2377382"/>
            <a:ext cx="120065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en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7830" y="2377382"/>
            <a:ext cx="471069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9042" y="2377382"/>
            <a:ext cx="10444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ref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rred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54423" y="2377382"/>
            <a:ext cx="258741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via</a:t>
            </a:r>
            <a:r>
              <a:rPr sz="2200" spc="60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b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ts</a:t>
            </a:r>
            <a:r>
              <a:rPr sz="2200" spc="5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such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332726" y="2377382"/>
            <a:ext cx="1451025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 </a:t>
            </a:r>
            <a:r>
              <a:rPr sz="2200" spc="1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data[</a:t>
            </a:r>
            <a:r>
              <a:rPr sz="2200" spc="4" dirty="0" smtClean="0">
                <a:latin typeface="Arial"/>
                <a:cs typeface="Arial"/>
              </a:rPr>
              <a:t>0</a:t>
            </a:r>
            <a:r>
              <a:rPr sz="2200" spc="0" dirty="0" smtClean="0">
                <a:latin typeface="Arial"/>
                <a:cs typeface="Arial"/>
              </a:rPr>
              <a:t>],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740" y="2645606"/>
            <a:ext cx="254452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9" dirty="0" smtClean="0">
                <a:latin typeface="Arial"/>
                <a:cs typeface="Arial"/>
              </a:rPr>
              <a:t>k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-4" dirty="0" smtClean="0">
                <a:latin typeface="Arial"/>
                <a:cs typeface="Arial"/>
              </a:rPr>
              <a:t>[</a:t>
            </a:r>
            <a:r>
              <a:rPr sz="2200" spc="4" dirty="0" smtClean="0">
                <a:latin typeface="Arial"/>
                <a:cs typeface="Arial"/>
              </a:rPr>
              <a:t>2</a:t>
            </a:r>
            <a:r>
              <a:rPr sz="2200" spc="0" dirty="0" smtClean="0">
                <a:latin typeface="Arial"/>
                <a:cs typeface="Arial"/>
              </a:rPr>
              <a:t>][</a:t>
            </a:r>
            <a:r>
              <a:rPr sz="2200" spc="4" dirty="0" smtClean="0">
                <a:latin typeface="Arial"/>
                <a:cs typeface="Arial"/>
              </a:rPr>
              <a:t>3</a:t>
            </a:r>
            <a:r>
              <a:rPr sz="2200" spc="0" dirty="0" smtClean="0">
                <a:latin typeface="Arial"/>
                <a:cs typeface="Arial"/>
              </a:rPr>
              <a:t>]. </a:t>
            </a:r>
            <a:r>
              <a:rPr sz="2200" spc="460" dirty="0" smtClean="0">
                <a:latin typeface="Arial"/>
                <a:cs typeface="Arial"/>
              </a:rPr>
              <a:t> </a:t>
            </a:r>
            <a:r>
              <a:rPr sz="2200" spc="-11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43427" y="2645606"/>
            <a:ext cx="119925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ements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27117" y="2645606"/>
            <a:ext cx="3655923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re </a:t>
            </a:r>
            <a:r>
              <a:rPr sz="2200" spc="51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so </a:t>
            </a:r>
            <a:r>
              <a:rPr sz="2200" spc="51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dexed </a:t>
            </a:r>
            <a:r>
              <a:rPr sz="2200" spc="48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bu</a:t>
            </a:r>
            <a:r>
              <a:rPr sz="2200" spc="0" dirty="0" smtClean="0">
                <a:latin typeface="Arial"/>
                <a:cs typeface="Arial"/>
              </a:rPr>
              <a:t>t </a:t>
            </a:r>
            <a:r>
              <a:rPr sz="2200" spc="528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40740" y="2913830"/>
            <a:ext cx="794300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ma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9" dirty="0" smtClean="0">
                <a:latin typeface="Arial"/>
                <a:cs typeface="Arial"/>
              </a:rPr>
              <a:t>l</a:t>
            </a:r>
            <a:r>
              <a:rPr sz="2200" spc="0" dirty="0" smtClean="0">
                <a:latin typeface="Arial"/>
                <a:cs typeface="Arial"/>
              </a:rPr>
              <a:t>a</a:t>
            </a:r>
            <a:r>
              <a:rPr sz="2200" spc="4" dirty="0" smtClean="0">
                <a:latin typeface="Arial"/>
                <a:cs typeface="Arial"/>
              </a:rPr>
              <a:t>t</a:t>
            </a:r>
            <a:r>
              <a:rPr sz="2200" spc="0" dirty="0" smtClean="0">
                <a:latin typeface="Arial"/>
                <a:cs typeface="Arial"/>
              </a:rPr>
              <a:t>ed</a:t>
            </a:r>
            <a:r>
              <a:rPr sz="2200" spc="26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via</a:t>
            </a:r>
            <a:r>
              <a:rPr sz="2200" spc="346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add</a:t>
            </a:r>
            <a:r>
              <a:rPr sz="2200" spc="-4" dirty="0" smtClean="0">
                <a:latin typeface="Arial"/>
                <a:cs typeface="Arial"/>
              </a:rPr>
              <a:t>(</a:t>
            </a:r>
            <a:r>
              <a:rPr sz="2200" spc="0" dirty="0" smtClean="0">
                <a:latin typeface="Arial"/>
                <a:cs typeface="Arial"/>
              </a:rPr>
              <a:t>.</a:t>
            </a:r>
            <a:r>
              <a:rPr sz="2200" spc="14" dirty="0" smtClean="0">
                <a:latin typeface="Arial"/>
                <a:cs typeface="Arial"/>
              </a:rPr>
              <a:t>.</a:t>
            </a:r>
            <a:r>
              <a:rPr sz="2200" spc="0" dirty="0" smtClean="0">
                <a:latin typeface="Arial"/>
                <a:cs typeface="Arial"/>
              </a:rPr>
              <a:t>),</a:t>
            </a:r>
            <a:r>
              <a:rPr sz="2200" spc="33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ge</a:t>
            </a:r>
            <a:r>
              <a:rPr sz="2200" spc="4" dirty="0" smtClean="0">
                <a:latin typeface="Arial"/>
                <a:cs typeface="Arial"/>
              </a:rPr>
              <a:t>t(</a:t>
            </a:r>
            <a:r>
              <a:rPr sz="2200" spc="0" dirty="0" smtClean="0">
                <a:latin typeface="Arial"/>
                <a:cs typeface="Arial"/>
              </a:rPr>
              <a:t>..),</a:t>
            </a:r>
            <a:r>
              <a:rPr sz="2200" spc="32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19" dirty="0" smtClean="0">
                <a:latin typeface="Arial"/>
                <a:cs typeface="Arial"/>
              </a:rPr>
              <a:t>(</a:t>
            </a:r>
            <a:r>
              <a:rPr sz="2200" spc="0" dirty="0" smtClean="0">
                <a:latin typeface="Arial"/>
                <a:cs typeface="Arial"/>
              </a:rPr>
              <a:t>..)</a:t>
            </a:r>
            <a:r>
              <a:rPr sz="2200" spc="34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metho</a:t>
            </a:r>
            <a:r>
              <a:rPr sz="2200" spc="4" dirty="0" smtClean="0">
                <a:latin typeface="Arial"/>
                <a:cs typeface="Arial"/>
              </a:rPr>
              <a:t>d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.</a:t>
            </a:r>
            <a:r>
              <a:rPr sz="2200" spc="305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Fo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341" dirty="0" smtClean="0">
                <a:latin typeface="Arial"/>
                <a:cs typeface="Arial"/>
              </a:rPr>
              <a:t> 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x</a:t>
            </a: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m</a:t>
            </a:r>
            <a:r>
              <a:rPr sz="2200" spc="4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l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,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0740" y="3182054"/>
            <a:ext cx="7952604" cy="1176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11">
              <a:lnSpc>
                <a:spcPts val="2280"/>
              </a:lnSpc>
              <a:spcBef>
                <a:spcPts val="114"/>
              </a:spcBef>
            </a:pPr>
            <a:r>
              <a:rPr sz="3300" spc="4" baseline="-1317" dirty="0" smtClean="0">
                <a:latin typeface="Arial"/>
                <a:cs typeface="Arial"/>
              </a:rPr>
              <a:t>s</a:t>
            </a:r>
            <a:r>
              <a:rPr sz="3300" spc="0" baseline="-1317" dirty="0" smtClean="0">
                <a:latin typeface="Arial"/>
                <a:cs typeface="Arial"/>
              </a:rPr>
              <a:t>u</a:t>
            </a:r>
            <a:r>
              <a:rPr sz="3300" spc="9" baseline="-1317" dirty="0" smtClean="0">
                <a:latin typeface="Arial"/>
                <a:cs typeface="Arial"/>
              </a:rPr>
              <a:t>p</a:t>
            </a:r>
            <a:r>
              <a:rPr sz="3300" spc="0" baseline="-1317" dirty="0" smtClean="0">
                <a:latin typeface="Arial"/>
                <a:cs typeface="Arial"/>
              </a:rPr>
              <a:t>p</a:t>
            </a:r>
            <a:r>
              <a:rPr sz="3300" spc="9" baseline="-1317" dirty="0" smtClean="0">
                <a:latin typeface="Arial"/>
                <a:cs typeface="Arial"/>
              </a:rPr>
              <a:t>o</a:t>
            </a:r>
            <a:r>
              <a:rPr sz="3300" spc="4" baseline="-1317" dirty="0" smtClean="0">
                <a:latin typeface="Arial"/>
                <a:cs typeface="Arial"/>
              </a:rPr>
              <a:t>s</a:t>
            </a:r>
            <a:r>
              <a:rPr sz="3300" spc="0" baseline="-1317" dirty="0" smtClean="0">
                <a:latin typeface="Arial"/>
                <a:cs typeface="Arial"/>
              </a:rPr>
              <a:t>e</a:t>
            </a:r>
            <a:r>
              <a:rPr sz="3300" spc="171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‘v’</a:t>
            </a:r>
            <a:r>
              <a:rPr sz="3300" spc="154" baseline="-1317" dirty="0" smtClean="0">
                <a:latin typeface="Arial"/>
                <a:cs typeface="Arial"/>
              </a:rPr>
              <a:t> </a:t>
            </a:r>
            <a:r>
              <a:rPr sz="3300" spc="4" baseline="-1317" dirty="0" smtClean="0">
                <a:latin typeface="Arial"/>
                <a:cs typeface="Arial"/>
              </a:rPr>
              <a:t>i</a:t>
            </a:r>
            <a:r>
              <a:rPr sz="3300" spc="0" baseline="-1317" dirty="0" smtClean="0">
                <a:latin typeface="Arial"/>
                <a:cs typeface="Arial"/>
              </a:rPr>
              <a:t>s</a:t>
            </a:r>
            <a:r>
              <a:rPr sz="3300" spc="244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a</a:t>
            </a:r>
            <a:r>
              <a:rPr sz="3300" spc="247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ve</a:t>
            </a:r>
            <a:r>
              <a:rPr sz="3300" spc="9" baseline="-1317" dirty="0" smtClean="0">
                <a:latin typeface="Arial"/>
                <a:cs typeface="Arial"/>
              </a:rPr>
              <a:t>c</a:t>
            </a:r>
            <a:r>
              <a:rPr sz="3300" spc="0" baseline="-1317" dirty="0" smtClean="0">
                <a:latin typeface="Arial"/>
                <a:cs typeface="Arial"/>
              </a:rPr>
              <a:t>t</a:t>
            </a:r>
            <a:r>
              <a:rPr sz="3300" spc="4" baseline="-1317" dirty="0" smtClean="0">
                <a:latin typeface="Arial"/>
                <a:cs typeface="Arial"/>
              </a:rPr>
              <a:t>o</a:t>
            </a:r>
            <a:r>
              <a:rPr sz="3300" spc="0" baseline="-1317" dirty="0" smtClean="0">
                <a:latin typeface="Arial"/>
                <a:cs typeface="Arial"/>
              </a:rPr>
              <a:t>r</a:t>
            </a:r>
            <a:r>
              <a:rPr sz="3300" spc="190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i</a:t>
            </a:r>
            <a:r>
              <a:rPr sz="3300" spc="4" baseline="-1317" dirty="0" smtClean="0">
                <a:latin typeface="Arial"/>
                <a:cs typeface="Arial"/>
              </a:rPr>
              <a:t>n</a:t>
            </a:r>
            <a:r>
              <a:rPr sz="3300" spc="0" baseline="-1317" dirty="0" smtClean="0">
                <a:latin typeface="Arial"/>
                <a:cs typeface="Arial"/>
              </a:rPr>
              <a:t>s</a:t>
            </a:r>
            <a:r>
              <a:rPr sz="3300" spc="4" baseline="-1317" dirty="0" smtClean="0">
                <a:latin typeface="Arial"/>
                <a:cs typeface="Arial"/>
              </a:rPr>
              <a:t>t</a:t>
            </a:r>
            <a:r>
              <a:rPr sz="3300" spc="0" baseline="-1317" dirty="0" smtClean="0">
                <a:latin typeface="Arial"/>
                <a:cs typeface="Arial"/>
              </a:rPr>
              <a:t>an</a:t>
            </a:r>
            <a:r>
              <a:rPr sz="3300" spc="9" baseline="-1317" dirty="0" smtClean="0">
                <a:latin typeface="Arial"/>
                <a:cs typeface="Arial"/>
              </a:rPr>
              <a:t>c</a:t>
            </a:r>
            <a:r>
              <a:rPr sz="3300" spc="0" baseline="-1317" dirty="0" smtClean="0">
                <a:latin typeface="Arial"/>
                <a:cs typeface="Arial"/>
              </a:rPr>
              <a:t>e,</a:t>
            </a:r>
            <a:r>
              <a:rPr sz="3300" spc="181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t</a:t>
            </a:r>
            <a:r>
              <a:rPr sz="3300" spc="4" baseline="-1317" dirty="0" smtClean="0">
                <a:latin typeface="Arial"/>
                <a:cs typeface="Arial"/>
              </a:rPr>
              <a:t>h</a:t>
            </a:r>
            <a:r>
              <a:rPr sz="3300" spc="0" baseline="-1317" dirty="0" smtClean="0">
                <a:latin typeface="Arial"/>
                <a:cs typeface="Arial"/>
              </a:rPr>
              <a:t>en</a:t>
            </a:r>
            <a:r>
              <a:rPr sz="3300" spc="217" baseline="-1317" dirty="0" smtClean="0">
                <a:latin typeface="Arial"/>
                <a:cs typeface="Arial"/>
              </a:rPr>
              <a:t> </a:t>
            </a:r>
            <a:r>
              <a:rPr sz="3300" spc="-175" baseline="-1317" dirty="0" smtClean="0">
                <a:latin typeface="Arial"/>
                <a:cs typeface="Arial"/>
              </a:rPr>
              <a:t>v</a:t>
            </a:r>
            <a:r>
              <a:rPr sz="3300" spc="0" baseline="-1317" dirty="0" smtClean="0">
                <a:latin typeface="Arial"/>
                <a:cs typeface="Arial"/>
              </a:rPr>
              <a:t>.</a:t>
            </a:r>
            <a:r>
              <a:rPr sz="3300" spc="4" baseline="-1317" dirty="0" smtClean="0">
                <a:latin typeface="Arial"/>
                <a:cs typeface="Arial"/>
              </a:rPr>
              <a:t>ge</a:t>
            </a:r>
            <a:r>
              <a:rPr sz="3300" spc="14" baseline="-1317" dirty="0" smtClean="0">
                <a:latin typeface="Arial"/>
                <a:cs typeface="Arial"/>
              </a:rPr>
              <a:t>t</a:t>
            </a:r>
            <a:r>
              <a:rPr sz="3300" spc="0" baseline="-1317" dirty="0" smtClean="0">
                <a:latin typeface="Arial"/>
                <a:cs typeface="Arial"/>
              </a:rPr>
              <a:t>(</a:t>
            </a:r>
            <a:r>
              <a:rPr sz="3300" spc="4" baseline="-1317" dirty="0" smtClean="0">
                <a:latin typeface="Arial"/>
                <a:cs typeface="Arial"/>
              </a:rPr>
              <a:t>0</a:t>
            </a:r>
            <a:r>
              <a:rPr sz="3300" spc="0" baseline="-1317" dirty="0" smtClean="0">
                <a:latin typeface="Arial"/>
                <a:cs typeface="Arial"/>
              </a:rPr>
              <a:t>)</a:t>
            </a:r>
            <a:r>
              <a:rPr sz="3300" spc="196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r</a:t>
            </a:r>
            <a:r>
              <a:rPr sz="3300" spc="14" baseline="-1317" dirty="0" smtClean="0">
                <a:latin typeface="Arial"/>
                <a:cs typeface="Arial"/>
              </a:rPr>
              <a:t>e</a:t>
            </a:r>
            <a:r>
              <a:rPr sz="3300" spc="0" baseline="-1317" dirty="0" smtClean="0">
                <a:latin typeface="Arial"/>
                <a:cs typeface="Arial"/>
              </a:rPr>
              <a:t>tur</a:t>
            </a:r>
            <a:r>
              <a:rPr sz="3300" spc="4" baseline="-1317" dirty="0" smtClean="0">
                <a:latin typeface="Arial"/>
                <a:cs typeface="Arial"/>
              </a:rPr>
              <a:t>n</a:t>
            </a:r>
            <a:r>
              <a:rPr sz="3300" spc="0" baseline="-1317" dirty="0" smtClean="0">
                <a:latin typeface="Arial"/>
                <a:cs typeface="Arial"/>
              </a:rPr>
              <a:t>s</a:t>
            </a:r>
            <a:r>
              <a:rPr sz="3300" spc="201" baseline="-1317" dirty="0" smtClean="0">
                <a:latin typeface="Arial"/>
                <a:cs typeface="Arial"/>
              </a:rPr>
              <a:t> </a:t>
            </a:r>
            <a:r>
              <a:rPr sz="3300" spc="0" baseline="-1317" dirty="0" smtClean="0">
                <a:latin typeface="Arial"/>
                <a:cs typeface="Arial"/>
              </a:rPr>
              <a:t>e</a:t>
            </a:r>
            <a:r>
              <a:rPr sz="3300" spc="4" baseline="-1317" dirty="0" smtClean="0">
                <a:latin typeface="Arial"/>
                <a:cs typeface="Arial"/>
              </a:rPr>
              <a:t>l</a:t>
            </a:r>
            <a:r>
              <a:rPr sz="3300" spc="0" baseline="-1317" dirty="0" smtClean="0">
                <a:latin typeface="Arial"/>
                <a:cs typeface="Arial"/>
              </a:rPr>
              <a:t>em</a:t>
            </a:r>
            <a:r>
              <a:rPr sz="3300" spc="9" baseline="-1317" dirty="0" smtClean="0">
                <a:latin typeface="Arial"/>
                <a:cs typeface="Arial"/>
              </a:rPr>
              <a:t>e</a:t>
            </a:r>
            <a:r>
              <a:rPr sz="3300" spc="0" baseline="-1317" dirty="0" smtClean="0">
                <a:latin typeface="Arial"/>
                <a:cs typeface="Arial"/>
              </a:rPr>
              <a:t>nt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180"/>
              </a:lnSpc>
            </a:pPr>
            <a:r>
              <a:rPr sz="3300" spc="4" baseline="1317" dirty="0" smtClean="0">
                <a:latin typeface="Arial"/>
                <a:cs typeface="Arial"/>
              </a:rPr>
              <a:t>s</a:t>
            </a:r>
            <a:r>
              <a:rPr sz="3300" spc="0" baseline="1317" dirty="0" smtClean="0">
                <a:latin typeface="Arial"/>
                <a:cs typeface="Arial"/>
              </a:rPr>
              <a:t>t</a:t>
            </a:r>
            <a:r>
              <a:rPr sz="3300" spc="4" baseline="1317" dirty="0" smtClean="0">
                <a:latin typeface="Arial"/>
                <a:cs typeface="Arial"/>
              </a:rPr>
              <a:t>o</a:t>
            </a:r>
            <a:r>
              <a:rPr sz="3300" spc="0" baseline="1317" dirty="0" smtClean="0">
                <a:latin typeface="Arial"/>
                <a:cs typeface="Arial"/>
              </a:rPr>
              <a:t>red</a:t>
            </a:r>
            <a:r>
              <a:rPr sz="3300" spc="-37" baseline="1317" dirty="0" smtClean="0">
                <a:latin typeface="Arial"/>
                <a:cs typeface="Arial"/>
              </a:rPr>
              <a:t> </a:t>
            </a:r>
            <a:r>
              <a:rPr sz="3300" spc="0" baseline="1317" dirty="0" smtClean="0">
                <a:latin typeface="Arial"/>
                <a:cs typeface="Arial"/>
              </a:rPr>
              <a:t>at</a:t>
            </a:r>
            <a:r>
              <a:rPr sz="3300" spc="14" baseline="1317" dirty="0" smtClean="0">
                <a:latin typeface="Arial"/>
                <a:cs typeface="Arial"/>
              </a:rPr>
              <a:t> </a:t>
            </a:r>
            <a:r>
              <a:rPr sz="3300" spc="0" baseline="1317" dirty="0" smtClean="0">
                <a:latin typeface="Arial"/>
                <a:cs typeface="Arial"/>
              </a:rPr>
              <a:t>in</a:t>
            </a:r>
            <a:r>
              <a:rPr sz="3300" spc="4" baseline="1317" dirty="0" smtClean="0">
                <a:latin typeface="Arial"/>
                <a:cs typeface="Arial"/>
              </a:rPr>
              <a:t>d</a:t>
            </a:r>
            <a:r>
              <a:rPr sz="3300" spc="0" baseline="1317" dirty="0" smtClean="0">
                <a:latin typeface="Arial"/>
                <a:cs typeface="Arial"/>
              </a:rPr>
              <a:t>ex</a:t>
            </a:r>
            <a:r>
              <a:rPr sz="3300" spc="556" baseline="1317" dirty="0" smtClean="0">
                <a:latin typeface="Arial"/>
                <a:cs typeface="Arial"/>
              </a:rPr>
              <a:t> </a:t>
            </a:r>
            <a:r>
              <a:rPr sz="3300" spc="0" baseline="1317" dirty="0" smtClean="0">
                <a:latin typeface="Arial"/>
                <a:cs typeface="Arial"/>
              </a:rPr>
              <a:t>0.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65"/>
              </a:lnSpc>
              <a:spcBef>
                <a:spcPts val="124"/>
              </a:spcBef>
            </a:pPr>
            <a:r>
              <a:rPr sz="3300" spc="0" baseline="-2635" dirty="0" smtClean="0">
                <a:latin typeface="Arial"/>
                <a:cs typeface="Arial"/>
              </a:rPr>
              <a:t>Ar</a:t>
            </a:r>
            <a:r>
              <a:rPr sz="3300" spc="4" baseline="-2635" dirty="0" smtClean="0">
                <a:latin typeface="Arial"/>
                <a:cs typeface="Arial"/>
              </a:rPr>
              <a:t>r</a:t>
            </a:r>
            <a:r>
              <a:rPr sz="3300" spc="14" baseline="-2635" dirty="0" smtClean="0">
                <a:latin typeface="Arial"/>
                <a:cs typeface="Arial"/>
              </a:rPr>
              <a:t>a</a:t>
            </a:r>
            <a:r>
              <a:rPr sz="3300" spc="0" baseline="-2635" dirty="0" smtClean="0">
                <a:latin typeface="Arial"/>
                <a:cs typeface="Arial"/>
              </a:rPr>
              <a:t>y</a:t>
            </a:r>
            <a:r>
              <a:rPr sz="3300" spc="237" baseline="-2635" dirty="0" smtClean="0">
                <a:latin typeface="Arial"/>
                <a:cs typeface="Arial"/>
              </a:rPr>
              <a:t> </a:t>
            </a:r>
            <a:r>
              <a:rPr sz="3300" spc="0" baseline="-2635" dirty="0" smtClean="0">
                <a:latin typeface="Arial"/>
                <a:cs typeface="Arial"/>
              </a:rPr>
              <a:t>c</a:t>
            </a:r>
            <a:r>
              <a:rPr sz="3300" spc="4" baseline="-2635" dirty="0" smtClean="0">
                <a:latin typeface="Arial"/>
                <a:cs typeface="Arial"/>
              </a:rPr>
              <a:t>a</a:t>
            </a:r>
            <a:r>
              <a:rPr sz="3300" spc="0" baseline="-2635" dirty="0" smtClean="0">
                <a:latin typeface="Arial"/>
                <a:cs typeface="Arial"/>
              </a:rPr>
              <a:t>n</a:t>
            </a:r>
            <a:r>
              <a:rPr sz="3300" spc="273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b</a:t>
            </a:r>
            <a:r>
              <a:rPr sz="3300" spc="0" baseline="-2635" dirty="0" smtClean="0">
                <a:latin typeface="Arial"/>
                <a:cs typeface="Arial"/>
              </a:rPr>
              <a:t>e</a:t>
            </a:r>
            <a:r>
              <a:rPr sz="3300" spc="279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1</a:t>
            </a:r>
            <a:r>
              <a:rPr sz="3300" spc="0" baseline="-2635" dirty="0" smtClean="0">
                <a:latin typeface="Arial"/>
                <a:cs typeface="Arial"/>
              </a:rPr>
              <a:t>-D,</a:t>
            </a:r>
            <a:r>
              <a:rPr sz="3300" spc="262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2</a:t>
            </a:r>
            <a:r>
              <a:rPr sz="3300" spc="0" baseline="-2635" dirty="0" smtClean="0">
                <a:latin typeface="Arial"/>
                <a:cs typeface="Arial"/>
              </a:rPr>
              <a:t>-D</a:t>
            </a:r>
            <a:r>
              <a:rPr sz="3300" spc="279" baseline="-2635" dirty="0" smtClean="0">
                <a:latin typeface="Arial"/>
                <a:cs typeface="Arial"/>
              </a:rPr>
              <a:t> </a:t>
            </a:r>
            <a:r>
              <a:rPr sz="3300" spc="0" baseline="-2635" dirty="0" smtClean="0">
                <a:latin typeface="Arial"/>
                <a:cs typeface="Arial"/>
              </a:rPr>
              <a:t>et</a:t>
            </a:r>
            <a:r>
              <a:rPr sz="3300" spc="9" baseline="-2635" dirty="0" smtClean="0">
                <a:latin typeface="Arial"/>
                <a:cs typeface="Arial"/>
              </a:rPr>
              <a:t>c</a:t>
            </a:r>
            <a:r>
              <a:rPr sz="3300" spc="0" baseline="-2635" dirty="0" smtClean="0">
                <a:latin typeface="Arial"/>
                <a:cs typeface="Arial"/>
              </a:rPr>
              <a:t>.</a:t>
            </a:r>
            <a:r>
              <a:rPr sz="3300" spc="275" baseline="-2635" dirty="0" smtClean="0">
                <a:latin typeface="Arial"/>
                <a:cs typeface="Arial"/>
              </a:rPr>
              <a:t> </a:t>
            </a:r>
            <a:r>
              <a:rPr sz="3300" spc="0" baseline="-2635" dirty="0" smtClean="0">
                <a:latin typeface="Arial"/>
                <a:cs typeface="Arial"/>
              </a:rPr>
              <a:t>Howe</a:t>
            </a:r>
            <a:r>
              <a:rPr sz="3300" spc="4" baseline="-2635" dirty="0" smtClean="0">
                <a:latin typeface="Arial"/>
                <a:cs typeface="Arial"/>
              </a:rPr>
              <a:t>v</a:t>
            </a:r>
            <a:r>
              <a:rPr sz="3300" spc="0" baseline="-2635" dirty="0" smtClean="0">
                <a:latin typeface="Arial"/>
                <a:cs typeface="Arial"/>
              </a:rPr>
              <a:t>er</a:t>
            </a:r>
            <a:r>
              <a:rPr sz="3300" spc="222" baseline="-2635" dirty="0" smtClean="0">
                <a:latin typeface="Arial"/>
                <a:cs typeface="Arial"/>
              </a:rPr>
              <a:t> </a:t>
            </a:r>
            <a:r>
              <a:rPr sz="3300" spc="0" baseline="-2635" dirty="0" smtClean="0">
                <a:latin typeface="Arial"/>
                <a:cs typeface="Arial"/>
              </a:rPr>
              <a:t>th</a:t>
            </a:r>
            <a:r>
              <a:rPr sz="3300" spc="4" baseline="-2635" dirty="0" smtClean="0">
                <a:latin typeface="Arial"/>
                <a:cs typeface="Arial"/>
              </a:rPr>
              <a:t>e</a:t>
            </a:r>
            <a:r>
              <a:rPr sz="3300" spc="0" baseline="-2635" dirty="0" smtClean="0">
                <a:latin typeface="Arial"/>
                <a:cs typeface="Arial"/>
              </a:rPr>
              <a:t>re</a:t>
            </a:r>
            <a:r>
              <a:rPr sz="3300" spc="259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i</a:t>
            </a:r>
            <a:r>
              <a:rPr sz="3300" spc="0" baseline="-2635" dirty="0" smtClean="0">
                <a:latin typeface="Arial"/>
                <a:cs typeface="Arial"/>
              </a:rPr>
              <a:t>s</a:t>
            </a:r>
            <a:r>
              <a:rPr sz="3300" spc="293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n</a:t>
            </a:r>
            <a:r>
              <a:rPr sz="3300" spc="0" baseline="-2635" dirty="0" smtClean="0">
                <a:latin typeface="Arial"/>
                <a:cs typeface="Arial"/>
              </a:rPr>
              <a:t>o</a:t>
            </a:r>
            <a:r>
              <a:rPr sz="3300" spc="279" baseline="-2635" dirty="0" smtClean="0">
                <a:latin typeface="Arial"/>
                <a:cs typeface="Arial"/>
              </a:rPr>
              <a:t> </a:t>
            </a:r>
            <a:r>
              <a:rPr sz="3300" spc="0" baseline="-2635" dirty="0" smtClean="0">
                <a:latin typeface="Arial"/>
                <a:cs typeface="Arial"/>
              </a:rPr>
              <a:t>d</a:t>
            </a:r>
            <a:r>
              <a:rPr sz="3300" spc="9" baseline="-2635" dirty="0" smtClean="0">
                <a:latin typeface="Arial"/>
                <a:cs typeface="Arial"/>
              </a:rPr>
              <a:t>i</a:t>
            </a:r>
            <a:r>
              <a:rPr sz="3300" spc="0" baseline="-2635" dirty="0" smtClean="0">
                <a:latin typeface="Arial"/>
                <a:cs typeface="Arial"/>
              </a:rPr>
              <a:t>me</a:t>
            </a:r>
            <a:r>
              <a:rPr sz="3300" spc="4" baseline="-2635" dirty="0" smtClean="0">
                <a:latin typeface="Arial"/>
                <a:cs typeface="Arial"/>
              </a:rPr>
              <a:t>ns</a:t>
            </a:r>
            <a:r>
              <a:rPr sz="3300" spc="0" baseline="-2635" dirty="0" smtClean="0">
                <a:latin typeface="Arial"/>
                <a:cs typeface="Arial"/>
              </a:rPr>
              <a:t>i</a:t>
            </a:r>
            <a:r>
              <a:rPr sz="3300" spc="9" baseline="-2635" dirty="0" smtClean="0">
                <a:latin typeface="Arial"/>
                <a:cs typeface="Arial"/>
              </a:rPr>
              <a:t>o</a:t>
            </a:r>
            <a:r>
              <a:rPr sz="3300" spc="0" baseline="-2635" dirty="0" smtClean="0">
                <a:latin typeface="Arial"/>
                <a:cs typeface="Arial"/>
              </a:rPr>
              <a:t>n</a:t>
            </a:r>
            <a:r>
              <a:rPr sz="3300" spc="199" baseline="-2635" dirty="0" smtClean="0">
                <a:latin typeface="Arial"/>
                <a:cs typeface="Arial"/>
              </a:rPr>
              <a:t> </a:t>
            </a:r>
            <a:r>
              <a:rPr sz="3300" spc="4" baseline="-2635" dirty="0" smtClean="0">
                <a:latin typeface="Arial"/>
                <a:cs typeface="Arial"/>
              </a:rPr>
              <a:t>in</a:t>
            </a:r>
            <a:endParaRPr sz="2200">
              <a:latin typeface="Arial"/>
              <a:cs typeface="Arial"/>
            </a:endParaRPr>
          </a:p>
          <a:p>
            <a:pPr marL="12700" marR="48192">
              <a:lnSpc>
                <a:spcPts val="2180"/>
              </a:lnSpc>
            </a:pPr>
            <a:r>
              <a:rPr sz="3300" spc="-119" baseline="1317" dirty="0" smtClean="0">
                <a:latin typeface="Arial"/>
                <a:cs typeface="Arial"/>
              </a:rPr>
              <a:t>V</a:t>
            </a:r>
            <a:r>
              <a:rPr sz="3300" spc="0" baseline="1317" dirty="0" smtClean="0">
                <a:latin typeface="Arial"/>
                <a:cs typeface="Arial"/>
              </a:rPr>
              <a:t>e</a:t>
            </a:r>
            <a:r>
              <a:rPr sz="3300" spc="9" baseline="1317" dirty="0" smtClean="0">
                <a:latin typeface="Arial"/>
                <a:cs typeface="Arial"/>
              </a:rPr>
              <a:t>c</a:t>
            </a:r>
            <a:r>
              <a:rPr sz="3300" spc="0" baseline="1317" dirty="0" smtClean="0">
                <a:latin typeface="Arial"/>
                <a:cs typeface="Arial"/>
              </a:rPr>
              <a:t>t</a:t>
            </a:r>
            <a:r>
              <a:rPr sz="3300" spc="4" baseline="1317" dirty="0" smtClean="0">
                <a:latin typeface="Arial"/>
                <a:cs typeface="Arial"/>
              </a:rPr>
              <a:t>o</a:t>
            </a:r>
            <a:r>
              <a:rPr sz="3300" spc="-125" baseline="1317" dirty="0" smtClean="0">
                <a:latin typeface="Arial"/>
                <a:cs typeface="Arial"/>
              </a:rPr>
              <a:t>r</a:t>
            </a:r>
            <a:r>
              <a:rPr sz="3300" spc="0" baseline="1317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3540" y="3785939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0F1141"/>
                </a:solidFill>
                <a:latin typeface="Arial"/>
                <a:cs typeface="Arial"/>
              </a:rPr>
              <a:t>3.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3540" y="4389443"/>
            <a:ext cx="300596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solidFill>
                  <a:srgbClr val="0F1141"/>
                </a:solidFill>
                <a:latin typeface="Arial"/>
                <a:cs typeface="Arial"/>
              </a:rPr>
              <a:t>4.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740" y="4389443"/>
            <a:ext cx="87574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Ar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ys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8733" y="4389443"/>
            <a:ext cx="67298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ha</a:t>
            </a:r>
            <a:r>
              <a:rPr sz="2200" spc="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75306" y="4389443"/>
            <a:ext cx="148177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&lt;&lt;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&gt;&gt;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1503" y="4389443"/>
            <a:ext cx="833804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s </a:t>
            </a:r>
            <a:r>
              <a:rPr sz="2200" spc="21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9873" y="4389443"/>
            <a:ext cx="1155177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att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b</a:t>
            </a:r>
            <a:r>
              <a:rPr sz="2200" spc="0" dirty="0" smtClean="0">
                <a:latin typeface="Arial"/>
                <a:cs typeface="Arial"/>
              </a:rPr>
              <a:t>ut</a:t>
            </a:r>
            <a:r>
              <a:rPr sz="2200" spc="1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8029" y="4389443"/>
            <a:ext cx="1609971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-11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tor</a:t>
            </a:r>
            <a:r>
              <a:rPr sz="2200" spc="59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2242" y="4389443"/>
            <a:ext cx="750798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0740" y="4657667"/>
            <a:ext cx="3815192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45"/>
              </a:lnSpc>
              <a:spcBef>
                <a:spcPts val="117"/>
              </a:spcBef>
            </a:pPr>
            <a:r>
              <a:rPr sz="2200" spc="0" dirty="0" smtClean="0">
                <a:latin typeface="Arial"/>
                <a:cs typeface="Arial"/>
              </a:rPr>
              <a:t>met</a:t>
            </a:r>
            <a:r>
              <a:rPr sz="2200" spc="9" dirty="0" smtClean="0">
                <a:latin typeface="Arial"/>
                <a:cs typeface="Arial"/>
              </a:rPr>
              <a:t>h</a:t>
            </a:r>
            <a:r>
              <a:rPr sz="2200" spc="0" dirty="0" smtClean="0">
                <a:latin typeface="Arial"/>
                <a:cs typeface="Arial"/>
              </a:rPr>
              <a:t>od</a:t>
            </a:r>
            <a:r>
              <a:rPr sz="2200" spc="-4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to</a:t>
            </a:r>
            <a:r>
              <a:rPr sz="2200" spc="-18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ge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-3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its</a:t>
            </a:r>
            <a:r>
              <a:rPr sz="2200" spc="-21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u</a:t>
            </a:r>
            <a:r>
              <a:rPr sz="2200" spc="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r</a:t>
            </a:r>
            <a:r>
              <a:rPr sz="2200" spc="4" dirty="0" smtClean="0">
                <a:latin typeface="Arial"/>
                <a:cs typeface="Arial"/>
              </a:rPr>
              <a:t>e</a:t>
            </a:r>
            <a:r>
              <a:rPr sz="2200" spc="0" dirty="0" smtClean="0">
                <a:latin typeface="Arial"/>
                <a:cs typeface="Arial"/>
              </a:rPr>
              <a:t>nt</a:t>
            </a:r>
            <a:r>
              <a:rPr sz="2200" spc="-5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9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ze</a:t>
            </a:r>
            <a:r>
              <a:rPr sz="2200" spc="-39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4992700"/>
            <a:ext cx="300558" cy="304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50"/>
              </a:lnSpc>
              <a:spcBef>
                <a:spcPts val="117"/>
              </a:spcBef>
            </a:pPr>
            <a:r>
              <a:rPr sz="2200" spc="0" dirty="0" smtClean="0">
                <a:solidFill>
                  <a:srgbClr val="0F1141"/>
                </a:solidFill>
                <a:latin typeface="Arial"/>
                <a:cs typeface="Arial"/>
              </a:rPr>
              <a:t>5.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740" y="4992700"/>
            <a:ext cx="7936777" cy="8412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2110"/>
              </a:lnSpc>
              <a:spcBef>
                <a:spcPts val="295"/>
              </a:spcBef>
            </a:pP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Arr</a:t>
            </a:r>
            <a:r>
              <a:rPr sz="2200" spc="19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yIn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Out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fB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Exce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2200" spc="-15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9" dirty="0" smtClean="0">
                <a:latin typeface="Arial"/>
                <a:cs typeface="Arial"/>
              </a:rPr>
              <a:t>(</a:t>
            </a:r>
            <a:r>
              <a:rPr sz="2200" spc="0" dirty="0" smtClean="0">
                <a:latin typeface="Arial"/>
                <a:cs typeface="Arial"/>
              </a:rPr>
              <a:t>if</a:t>
            </a:r>
            <a:r>
              <a:rPr sz="2200" spc="11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an</a:t>
            </a:r>
            <a:r>
              <a:rPr sz="2200" spc="8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el</a:t>
            </a:r>
            <a:r>
              <a:rPr sz="2200" spc="19" dirty="0" smtClean="0">
                <a:latin typeface="Arial"/>
                <a:cs typeface="Arial"/>
              </a:rPr>
              <a:t>e</a:t>
            </a:r>
            <a:r>
              <a:rPr sz="2200" spc="-4" dirty="0" smtClean="0">
                <a:latin typeface="Arial"/>
                <a:cs typeface="Arial"/>
              </a:rPr>
              <a:t>m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1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2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10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refe</a:t>
            </a:r>
            <a:r>
              <a:rPr sz="2200" spc="14" dirty="0" smtClean="0">
                <a:latin typeface="Arial"/>
                <a:cs typeface="Arial"/>
              </a:rPr>
              <a:t>r</a:t>
            </a:r>
            <a:r>
              <a:rPr sz="2200" spc="0" dirty="0" smtClean="0">
                <a:latin typeface="Arial"/>
                <a:cs typeface="Arial"/>
              </a:rPr>
              <a:t>red</a:t>
            </a:r>
            <a:r>
              <a:rPr sz="2200" spc="52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out 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f</a:t>
            </a:r>
            <a:r>
              <a:rPr sz="2200" spc="40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arr</a:t>
            </a:r>
            <a:r>
              <a:rPr sz="2200" spc="19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i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14" dirty="0" smtClean="0">
                <a:latin typeface="Arial"/>
                <a:cs typeface="Arial"/>
              </a:rPr>
              <a:t>d</a:t>
            </a:r>
            <a:r>
              <a:rPr sz="2200" spc="0" dirty="0" smtClean="0">
                <a:latin typeface="Arial"/>
                <a:cs typeface="Arial"/>
              </a:rPr>
              <a:t>ex)</a:t>
            </a:r>
            <a:r>
              <a:rPr sz="2200" spc="3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o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u</a:t>
            </a:r>
            <a:r>
              <a:rPr sz="2200" spc="0" dirty="0" smtClean="0">
                <a:latin typeface="Arial"/>
                <a:cs typeface="Arial"/>
              </a:rPr>
              <a:t>rs</a:t>
            </a:r>
            <a:r>
              <a:rPr sz="2200" spc="8" dirty="0" smtClean="0">
                <a:latin typeface="Arial"/>
                <a:cs typeface="Arial"/>
              </a:rPr>
              <a:t> </a:t>
            </a:r>
            <a:r>
              <a:rPr sz="2200" spc="1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</a:t>
            </a:r>
            <a:r>
              <a:rPr sz="2200" spc="46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Arr</a:t>
            </a:r>
            <a:r>
              <a:rPr sz="2200" spc="14" dirty="0" smtClean="0">
                <a:latin typeface="Arial"/>
                <a:cs typeface="Arial"/>
              </a:rPr>
              <a:t>a</a:t>
            </a:r>
            <a:r>
              <a:rPr sz="2200" spc="0" dirty="0" smtClean="0">
                <a:latin typeface="Arial"/>
                <a:cs typeface="Arial"/>
              </a:rPr>
              <a:t>y</a:t>
            </a:r>
            <a:r>
              <a:rPr sz="2200" spc="4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. In</a:t>
            </a:r>
            <a:r>
              <a:rPr sz="2200" spc="55" dirty="0" smtClean="0">
                <a:latin typeface="Arial"/>
                <a:cs typeface="Arial"/>
              </a:rPr>
              <a:t> </a:t>
            </a:r>
            <a:r>
              <a:rPr sz="2200" spc="-119" dirty="0" smtClean="0">
                <a:latin typeface="Arial"/>
                <a:cs typeface="Arial"/>
              </a:rPr>
              <a:t>V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4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tor</a:t>
            </a:r>
            <a:r>
              <a:rPr sz="2200" spc="4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the</a:t>
            </a:r>
            <a:r>
              <a:rPr sz="2200" spc="47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latin typeface="Arial"/>
                <a:cs typeface="Arial"/>
              </a:rPr>
              <a:t>c</a:t>
            </a:r>
            <a:r>
              <a:rPr sz="2200" spc="4" dirty="0" smtClean="0">
                <a:latin typeface="Arial"/>
                <a:cs typeface="Arial"/>
              </a:rPr>
              <a:t>o</a:t>
            </a:r>
            <a:r>
              <a:rPr sz="2200" spc="0" dirty="0" smtClean="0">
                <a:latin typeface="Arial"/>
                <a:cs typeface="Arial"/>
              </a:rPr>
              <a:t>rre</a:t>
            </a:r>
            <a:r>
              <a:rPr sz="2200" spc="9" dirty="0" smtClean="0">
                <a:latin typeface="Arial"/>
                <a:cs typeface="Arial"/>
              </a:rPr>
              <a:t>s</a:t>
            </a:r>
            <a:r>
              <a:rPr sz="2200" spc="0" dirty="0" smtClean="0">
                <a:latin typeface="Arial"/>
                <a:cs typeface="Arial"/>
              </a:rPr>
              <a:t>po</a:t>
            </a:r>
            <a:r>
              <a:rPr sz="2200" spc="4" dirty="0" smtClean="0"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d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ng ex</a:t>
            </a:r>
            <a:r>
              <a:rPr sz="2200" spc="9" dirty="0" smtClean="0">
                <a:latin typeface="Arial"/>
                <a:cs typeface="Arial"/>
              </a:rPr>
              <a:t>c</a:t>
            </a:r>
            <a:r>
              <a:rPr sz="2200" spc="0" dirty="0" smtClean="0">
                <a:latin typeface="Arial"/>
                <a:cs typeface="Arial"/>
              </a:rPr>
              <a:t>e</a:t>
            </a:r>
            <a:r>
              <a:rPr sz="2200" spc="9" dirty="0" smtClean="0">
                <a:latin typeface="Arial"/>
                <a:cs typeface="Arial"/>
              </a:rPr>
              <a:t>p</a:t>
            </a:r>
            <a:r>
              <a:rPr sz="2200" spc="0" dirty="0" smtClean="0">
                <a:latin typeface="Arial"/>
                <a:cs typeface="Arial"/>
              </a:rPr>
              <a:t>t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on</a:t>
            </a:r>
            <a:r>
              <a:rPr sz="2200" spc="-83" dirty="0" smtClean="0">
                <a:latin typeface="Arial"/>
                <a:cs typeface="Arial"/>
              </a:rPr>
              <a:t> </a:t>
            </a:r>
            <a:r>
              <a:rPr sz="2200" spc="4" dirty="0" smtClean="0">
                <a:latin typeface="Arial"/>
                <a:cs typeface="Arial"/>
              </a:rPr>
              <a:t>i</a:t>
            </a:r>
            <a:r>
              <a:rPr sz="2200" spc="0" dirty="0" smtClean="0">
                <a:latin typeface="Arial"/>
                <a:cs typeface="Arial"/>
              </a:rPr>
              <a:t>s</a:t>
            </a:r>
            <a:r>
              <a:rPr sz="2200" spc="-5" dirty="0" smtClean="0">
                <a:latin typeface="Arial"/>
                <a:cs typeface="Arial"/>
              </a:rPr>
              <a:t> 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ex</a:t>
            </a:r>
            <a:r>
              <a:rPr sz="2200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fBo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22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-4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pt</a:t>
            </a:r>
            <a:r>
              <a:rPr sz="22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22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200" spc="2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200" spc="0" dirty="0" smtClean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83540" y="236845"/>
            <a:ext cx="580248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po</a:t>
            </a:r>
            <a:r>
              <a:rPr sz="3600" b="1" spc="-154" dirty="0" smtClean="0">
                <a:latin typeface="Arial"/>
                <a:cs typeface="Arial"/>
              </a:rPr>
              <a:t>rta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3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</a:t>
            </a:r>
            <a:r>
              <a:rPr sz="3600" b="1" spc="-159" dirty="0" smtClean="0">
                <a:latin typeface="Arial"/>
                <a:cs typeface="Arial"/>
              </a:rPr>
              <a:t>hod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f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364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endParaRPr sz="3600">
              <a:latin typeface="Arial"/>
              <a:cs typeface="Arial"/>
            </a:endParaRPr>
          </a:p>
          <a:p>
            <a:pPr marL="12700" marR="78860">
              <a:lnSpc>
                <a:spcPts val="3640"/>
              </a:lnSpc>
            </a:pP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504" y="1401866"/>
            <a:ext cx="114554" cy="122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8404" y="1401866"/>
            <a:ext cx="8549259" cy="31060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56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e()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urns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6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int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apac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urns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ap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75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or</a:t>
            </a:r>
            <a:endParaRPr sz="1400" dirty="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add(E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-4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Adds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‘e’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 ‘E’</a:t>
            </a:r>
            <a:r>
              <a:rPr sz="1400" spc="-4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 end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add(Obje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-3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Adds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‘o’</a:t>
            </a:r>
            <a:r>
              <a:rPr sz="1400" spc="-5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Obje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end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or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n-Para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d]</a:t>
            </a:r>
            <a:endParaRPr sz="1400" dirty="0">
              <a:latin typeface="Arial"/>
              <a:cs typeface="Arial"/>
            </a:endParaRPr>
          </a:p>
          <a:p>
            <a:pPr marL="12700" marR="9905">
              <a:lnSpc>
                <a:spcPct val="100041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ean </a:t>
            </a:r>
            <a:r>
              <a:rPr sz="1400" spc="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1400" spc="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sz="1400" spc="10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400" spc="9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spc="10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0" dirty="0" smtClean="0">
                <a:latin typeface="Times New Roman"/>
                <a:cs typeface="Times New Roman"/>
              </a:rPr>
              <a:t> </a:t>
            </a:r>
            <a:r>
              <a:rPr sz="1400" spc="16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10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’ </a:t>
            </a:r>
            <a:r>
              <a:rPr sz="1400" spc="5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 </a:t>
            </a:r>
            <a:r>
              <a:rPr sz="1400" spc="9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 </a:t>
            </a:r>
            <a:r>
              <a:rPr sz="1400" spc="9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‘E’ </a:t>
            </a:r>
            <a:r>
              <a:rPr sz="1400" spc="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 </a:t>
            </a:r>
            <a:r>
              <a:rPr sz="1400" spc="9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 </a:t>
            </a:r>
            <a:r>
              <a:rPr sz="1400" spc="8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 </a:t>
            </a:r>
            <a:r>
              <a:rPr sz="1400" spc="10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ex 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(0&lt;=i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&lt;=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z</a:t>
            </a:r>
            <a:r>
              <a:rPr sz="1400" spc="-25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-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-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)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ri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ed]</a:t>
            </a:r>
            <a:endParaRPr sz="1400" dirty="0">
              <a:latin typeface="Arial"/>
              <a:cs typeface="Arial"/>
            </a:endParaRPr>
          </a:p>
          <a:p>
            <a:pPr marL="12700" marR="10236">
              <a:lnSpc>
                <a:spcPct val="100041"/>
              </a:lnSpc>
              <a:spcBef>
                <a:spcPts val="335"/>
              </a:spcBef>
            </a:pPr>
            <a:r>
              <a:rPr sz="1400" spc="0" dirty="0" smtClean="0">
                <a:latin typeface="Arial"/>
                <a:cs typeface="Arial"/>
              </a:rPr>
              <a:t>Boo</a:t>
            </a:r>
            <a:r>
              <a:rPr lang="en-IN" sz="1400" spc="0" dirty="0" smtClean="0">
                <a:latin typeface="Arial"/>
                <a:cs typeface="Arial"/>
              </a:rPr>
              <a:t>l</a:t>
            </a:r>
            <a:r>
              <a:rPr sz="1400" spc="-14" dirty="0" err="1" smtClean="0">
                <a:latin typeface="Arial"/>
                <a:cs typeface="Arial"/>
              </a:rPr>
              <a:t>e</a:t>
            </a:r>
            <a:r>
              <a:rPr sz="1400" spc="0" dirty="0" err="1" smtClean="0">
                <a:latin typeface="Arial"/>
                <a:cs typeface="Arial"/>
              </a:rPr>
              <a:t>an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(i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,</a:t>
            </a:r>
            <a:r>
              <a:rPr sz="1400" spc="9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7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o)</a:t>
            </a:r>
            <a:r>
              <a:rPr sz="1400" spc="6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134" dirty="0" smtClean="0">
                <a:latin typeface="Times New Roman"/>
                <a:cs typeface="Times New Roman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Ad</a:t>
            </a:r>
            <a:r>
              <a:rPr sz="1400" spc="0" dirty="0" smtClean="0">
                <a:latin typeface="Arial"/>
                <a:cs typeface="Arial"/>
              </a:rPr>
              <a:t>ds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’</a:t>
            </a:r>
            <a:r>
              <a:rPr sz="1400" spc="3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bj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’</a:t>
            </a:r>
            <a:r>
              <a:rPr sz="1400" spc="3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6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14" dirty="0" smtClean="0">
                <a:latin typeface="Arial"/>
                <a:cs typeface="Arial"/>
              </a:rPr>
              <a:t>p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dex</a:t>
            </a:r>
            <a:r>
              <a:rPr sz="1400" spc="7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</a:t>
            </a:r>
            <a:r>
              <a:rPr sz="1400" spc="-14" dirty="0" smtClean="0">
                <a:latin typeface="Arial"/>
                <a:cs typeface="Arial"/>
              </a:rPr>
              <a:t>0</a:t>
            </a:r>
            <a:r>
              <a:rPr sz="1400" spc="0" dirty="0" smtClean="0">
                <a:latin typeface="Arial"/>
                <a:cs typeface="Arial"/>
              </a:rPr>
              <a:t>&lt;=i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de</a:t>
            </a:r>
            <a:r>
              <a:rPr sz="1400" spc="-14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&lt;=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z</a:t>
            </a:r>
            <a:r>
              <a:rPr sz="1400" spc="-25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-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-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r)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n-Para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  <a:p>
            <a:pPr marL="12700" marR="10559">
              <a:lnSpc>
                <a:spcPts val="1641"/>
              </a:lnSpc>
              <a:spcBef>
                <a:spcPts val="335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boolean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addAll(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olle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-34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Adds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olle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ion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’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k</a:t>
            </a:r>
            <a:r>
              <a:rPr sz="1400" spc="0" dirty="0" smtClean="0">
                <a:latin typeface="Arial"/>
                <a:cs typeface="Arial"/>
              </a:rPr>
              <a:t>ing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olle</a:t>
            </a:r>
            <a:r>
              <a:rPr sz="1400" spc="4" dirty="0" smtClean="0">
                <a:latin typeface="Arial"/>
                <a:cs typeface="Arial"/>
              </a:rPr>
              <a:t>ct</a:t>
            </a:r>
            <a:r>
              <a:rPr sz="1400" spc="0" dirty="0" smtClean="0">
                <a:latin typeface="Arial"/>
                <a:cs typeface="Arial"/>
              </a:rPr>
              <a:t>ion </a:t>
            </a:r>
            <a:endParaRPr sz="1400" dirty="0">
              <a:latin typeface="Arial"/>
              <a:cs typeface="Arial"/>
            </a:endParaRPr>
          </a:p>
          <a:p>
            <a:pPr marL="12700" marR="10559">
              <a:lnSpc>
                <a:spcPts val="1641"/>
              </a:lnSpc>
              <a:spcBef>
                <a:spcPts val="413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boo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ean 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ddAll(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nt 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spc="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oll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ion 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50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Ad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s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oll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c in</a:t>
            </a:r>
            <a:r>
              <a:rPr sz="1400" spc="-4" dirty="0" smtClean="0">
                <a:latin typeface="Arial"/>
                <a:cs typeface="Arial"/>
              </a:rPr>
              <a:t> 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rr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c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or </a:t>
            </a:r>
            <a:r>
              <a:rPr sz="1400" spc="-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a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ing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endParaRPr sz="1400" dirty="0">
              <a:latin typeface="Arial"/>
              <a:cs typeface="Arial"/>
            </a:endParaRPr>
          </a:p>
          <a:p>
            <a:pPr marL="12700" marR="26756">
              <a:lnSpc>
                <a:spcPts val="1285"/>
              </a:lnSpc>
              <a:spcBef>
                <a:spcPts val="478"/>
              </a:spcBef>
            </a:pPr>
            <a:r>
              <a:rPr sz="2100" spc="0" baseline="2070" dirty="0" smtClean="0">
                <a:latin typeface="Arial"/>
                <a:cs typeface="Arial"/>
              </a:rPr>
              <a:t>ind</a:t>
            </a:r>
            <a:r>
              <a:rPr sz="2100" spc="-4" baseline="2070" dirty="0" smtClean="0">
                <a:latin typeface="Arial"/>
                <a:cs typeface="Arial"/>
              </a:rPr>
              <a:t>e</a:t>
            </a:r>
            <a:r>
              <a:rPr sz="2100" spc="0" baseline="2070" dirty="0" smtClean="0">
                <a:latin typeface="Arial"/>
                <a:cs typeface="Arial"/>
              </a:rPr>
              <a:t>x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45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sz="1400" spc="7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r>
              <a:rPr sz="1400" spc="7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10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n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l</a:t>
            </a:r>
            <a:r>
              <a:rPr sz="1400" spc="0" dirty="0" smtClean="0">
                <a:latin typeface="Arial"/>
                <a:cs typeface="Arial"/>
              </a:rPr>
              <a:t>em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nt</a:t>
            </a:r>
            <a:r>
              <a:rPr sz="1400" spc="64" dirty="0" smtClean="0">
                <a:latin typeface="Arial"/>
                <a:cs typeface="Arial"/>
              </a:rPr>
              <a:t> </a:t>
            </a: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</a:t>
            </a:r>
            <a:r>
              <a:rPr sz="1400" spc="7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‘E’</a:t>
            </a:r>
            <a:r>
              <a:rPr sz="1400" spc="29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r>
              <a:rPr sz="1400" spc="5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7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ep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sz="1400" spc="8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8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ndex</a:t>
            </a:r>
            <a:endParaRPr sz="1400" dirty="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70"/>
              </a:spcBef>
            </a:pPr>
            <a:r>
              <a:rPr sz="1400" spc="-4" dirty="0" smtClean="0">
                <a:latin typeface="Arial"/>
                <a:cs typeface="Arial"/>
              </a:rPr>
              <a:t>&gt;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ze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0" dirty="0" smtClean="0">
                <a:latin typeface="Arial"/>
                <a:cs typeface="Arial"/>
              </a:rPr>
              <a:t>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eri</a:t>
            </a:r>
            <a:r>
              <a:rPr sz="1400" spc="-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]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504" y="2895640"/>
            <a:ext cx="11455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504" y="3365032"/>
            <a:ext cx="114554" cy="4597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 marR="0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504" y="4090837"/>
            <a:ext cx="11455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04" y="4560229"/>
            <a:ext cx="114554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404" y="4560229"/>
            <a:ext cx="56513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Obj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040" y="4560229"/>
            <a:ext cx="54528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1510" y="4560229"/>
            <a:ext cx="5336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40838" y="4560295"/>
            <a:ext cx="22670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0"/>
              </a:lnSpc>
              <a:spcBef>
                <a:spcPts val="76"/>
              </a:spcBef>
            </a:pPr>
            <a:r>
              <a:rPr sz="1400" spc="0" dirty="0" smtClean="0">
                <a:latin typeface="Wingdings"/>
                <a:cs typeface="Wingdings"/>
              </a:rPr>
              <a:t></a:t>
            </a:r>
            <a:endParaRPr sz="1400">
              <a:latin typeface="Wingdings"/>
              <a:cs typeface="Wingding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55747" y="4560229"/>
            <a:ext cx="67158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u</a:t>
            </a:r>
            <a:r>
              <a:rPr sz="1400" spc="-9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2235" y="4560229"/>
            <a:ext cx="300529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6867" y="4560229"/>
            <a:ext cx="68228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-14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65801" y="4560229"/>
            <a:ext cx="77293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14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   </a:t>
            </a:r>
            <a:r>
              <a:rPr sz="1400" spc="327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pe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4397" y="4560229"/>
            <a:ext cx="6446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latin typeface="Arial"/>
                <a:cs typeface="Arial"/>
              </a:rPr>
              <a:t>‘Ob</a:t>
            </a:r>
            <a:r>
              <a:rPr sz="1400" spc="-14" dirty="0" smtClean="0">
                <a:latin typeface="Arial"/>
                <a:cs typeface="Arial"/>
              </a:rPr>
              <a:t>j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’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47357" y="4560229"/>
            <a:ext cx="408048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2098" y="4560229"/>
            <a:ext cx="52386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2282" y="4560229"/>
            <a:ext cx="632003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-14" dirty="0" smtClean="0">
                <a:latin typeface="Arial"/>
                <a:cs typeface="Arial"/>
              </a:rPr>
              <a:t>h</a:t>
            </a:r>
            <a:r>
              <a:rPr sz="1400" spc="0" dirty="0" smtClean="0">
                <a:latin typeface="Arial"/>
                <a:cs typeface="Arial"/>
              </a:rPr>
              <a:t>ro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404" y="4773589"/>
            <a:ext cx="8035581" cy="1484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56">
              <a:lnSpc>
                <a:spcPts val="1535"/>
              </a:lnSpc>
              <a:spcBef>
                <a:spcPts val="76"/>
              </a:spcBef>
            </a:pP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Ou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un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ep</a:t>
            </a:r>
            <a:r>
              <a:rPr sz="1400" spc="-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if ind</a:t>
            </a:r>
            <a:r>
              <a:rPr sz="1400" spc="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x</a:t>
            </a:r>
            <a:r>
              <a:rPr sz="1400" spc="-24" dirty="0" smtClean="0">
                <a:latin typeface="Arial"/>
                <a:cs typeface="Arial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&gt;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ze</a:t>
            </a:r>
            <a:r>
              <a:rPr sz="1400" spc="0" dirty="0" smtClean="0">
                <a:latin typeface="Arial"/>
                <a:cs typeface="Arial"/>
              </a:rPr>
              <a:t>.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n-Para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d]</a:t>
            </a:r>
            <a:endParaRPr sz="140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328"/>
              </a:spcBef>
            </a:pP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lea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()</a:t>
            </a:r>
            <a:r>
              <a:rPr sz="1400" spc="-3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es all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eleme</a:t>
            </a:r>
            <a:r>
              <a:rPr sz="1400" spc="4" dirty="0" smtClean="0">
                <a:latin typeface="Arial"/>
                <a:cs typeface="Arial"/>
              </a:rPr>
              <a:t>nt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3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and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=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12700" marR="26756">
              <a:lnSpc>
                <a:spcPct val="95825"/>
              </a:lnSpc>
              <a:spcBef>
                <a:spcPts val="405"/>
              </a:spcBef>
            </a:pP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remo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sz="14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es 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rom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index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(0&lt;</a:t>
            </a:r>
            <a:r>
              <a:rPr sz="1400" spc="-9" dirty="0" smtClean="0">
                <a:latin typeface="Arial"/>
                <a:cs typeface="Arial"/>
              </a:rPr>
              <a:t>=</a:t>
            </a:r>
            <a:r>
              <a:rPr sz="1400" spc="0" dirty="0" smtClean="0">
                <a:latin typeface="Arial"/>
                <a:cs typeface="Arial"/>
              </a:rPr>
              <a:t>inde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&lt;si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1005650">
              <a:lnSpc>
                <a:spcPts val="1641"/>
              </a:lnSpc>
              <a:spcBef>
                <a:spcPts val="405"/>
              </a:spcBef>
            </a:pP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remo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(Obje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-4" dirty="0" smtClean="0">
                <a:latin typeface="Arial"/>
                <a:cs typeface="Arial"/>
              </a:rPr>
              <a:t>R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es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ir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cc</a:t>
            </a:r>
            <a:r>
              <a:rPr sz="1400" spc="0" dirty="0" smtClean="0">
                <a:latin typeface="Arial"/>
                <a:cs typeface="Arial"/>
              </a:rPr>
              <a:t>urr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-4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‘o’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if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her</a:t>
            </a:r>
            <a:r>
              <a:rPr sz="1400" spc="-19" dirty="0" smtClean="0">
                <a:latin typeface="Arial"/>
                <a:cs typeface="Arial"/>
              </a:rPr>
              <a:t>w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no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-14" dirty="0" smtClean="0">
                <a:latin typeface="Arial"/>
                <a:cs typeface="Arial"/>
              </a:rPr>
              <a:t>f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9" dirty="0" smtClean="0">
                <a:latin typeface="Arial"/>
                <a:cs typeface="Arial"/>
              </a:rPr>
              <a:t>c</a:t>
            </a:r>
            <a:r>
              <a:rPr sz="1400" spc="0" dirty="0" smtClean="0">
                <a:latin typeface="Arial"/>
                <a:cs typeface="Arial"/>
              </a:rPr>
              <a:t>t </a:t>
            </a:r>
            <a:endParaRPr sz="1400">
              <a:latin typeface="Arial"/>
              <a:cs typeface="Arial"/>
            </a:endParaRPr>
          </a:p>
          <a:p>
            <a:pPr marL="12700" marR="1005650">
              <a:lnSpc>
                <a:spcPts val="1641"/>
              </a:lnSpc>
              <a:spcBef>
                <a:spcPts val="413"/>
              </a:spcBef>
            </a:pP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er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Elem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(i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, Obje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4" dirty="0" smtClean="0">
                <a:latin typeface="Arial"/>
                <a:cs typeface="Arial"/>
              </a:rPr>
              <a:t>s</a:t>
            </a:r>
            <a:r>
              <a:rPr sz="1400" spc="0" dirty="0" smtClean="0">
                <a:latin typeface="Arial"/>
                <a:cs typeface="Arial"/>
              </a:rPr>
              <a:t>er</a:t>
            </a:r>
            <a:r>
              <a:rPr sz="1400" spc="-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2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an</a:t>
            </a:r>
            <a:r>
              <a:rPr sz="1400" spc="-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‘o’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index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(0&lt;</a:t>
            </a:r>
            <a:r>
              <a:rPr sz="1400" spc="-9" dirty="0" smtClean="0">
                <a:latin typeface="Arial"/>
                <a:cs typeface="Arial"/>
              </a:rPr>
              <a:t>=</a:t>
            </a:r>
            <a:r>
              <a:rPr sz="1400" spc="0" dirty="0" smtClean="0">
                <a:latin typeface="Arial"/>
                <a:cs typeface="Arial"/>
              </a:rPr>
              <a:t>inde</a:t>
            </a:r>
            <a:r>
              <a:rPr sz="1400" spc="-19" dirty="0" smtClean="0">
                <a:latin typeface="Arial"/>
                <a:cs typeface="Arial"/>
              </a:rPr>
              <a:t>x</a:t>
            </a:r>
            <a:r>
              <a:rPr sz="1400" spc="0" dirty="0" smtClean="0">
                <a:latin typeface="Arial"/>
                <a:cs typeface="Arial"/>
              </a:rPr>
              <a:t>&lt;si</a:t>
            </a:r>
            <a:r>
              <a:rPr sz="1400" spc="4" dirty="0" smtClean="0">
                <a:latin typeface="Arial"/>
                <a:cs typeface="Arial"/>
              </a:rPr>
              <a:t>z</a:t>
            </a:r>
            <a:r>
              <a:rPr sz="1400" spc="-14" dirty="0" smtClean="0">
                <a:latin typeface="Arial"/>
                <a:cs typeface="Arial"/>
              </a:rPr>
              <a:t>e</a:t>
            </a:r>
            <a:r>
              <a:rPr sz="1400" spc="4" dirty="0" smtClean="0">
                <a:latin typeface="Arial"/>
                <a:cs typeface="Arial"/>
              </a:rPr>
              <a:t>)</a:t>
            </a:r>
            <a:r>
              <a:rPr sz="1400" spc="0" dirty="0" smtClean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23"/>
              </a:spcBef>
            </a:pP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oid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4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(int</a:t>
            </a:r>
            <a:r>
              <a:rPr sz="1400" spc="-3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inde</a:t>
            </a:r>
            <a:r>
              <a:rPr sz="1400" spc="-19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1400" spc="-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400" spc="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solidFill>
                  <a:srgbClr val="FF0000"/>
                </a:solidFill>
                <a:latin typeface="Arial"/>
                <a:cs typeface="Arial"/>
              </a:rPr>
              <a:t>e)</a:t>
            </a:r>
            <a:r>
              <a:rPr sz="1400" spc="-1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0" dirty="0" smtClean="0">
                <a:latin typeface="Wingdings"/>
                <a:cs typeface="Wingdings"/>
              </a:rPr>
              <a:t></a:t>
            </a:r>
            <a:r>
              <a:rPr sz="1400" spc="39" dirty="0" smtClean="0">
                <a:latin typeface="Times New Roman"/>
                <a:cs typeface="Times New Roman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Se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-3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at index</a:t>
            </a:r>
            <a:r>
              <a:rPr sz="1400" spc="-25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ia</a:t>
            </a:r>
            <a:r>
              <a:rPr sz="1400" spc="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ele</a:t>
            </a:r>
            <a:r>
              <a:rPr sz="1400" spc="-4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ent</a:t>
            </a:r>
            <a:r>
              <a:rPr sz="1400" spc="-19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‘e’</a:t>
            </a:r>
            <a:r>
              <a:rPr sz="1400" spc="-50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[</a:t>
            </a:r>
            <a:r>
              <a:rPr sz="1400" spc="-4" dirty="0" smtClean="0">
                <a:latin typeface="Arial"/>
                <a:cs typeface="Arial"/>
              </a:rPr>
              <a:t>U</a:t>
            </a:r>
            <a:r>
              <a:rPr sz="1400" spc="0" dirty="0" smtClean="0">
                <a:latin typeface="Arial"/>
                <a:cs typeface="Arial"/>
              </a:rPr>
              <a:t>pdate/</a:t>
            </a:r>
            <a:r>
              <a:rPr sz="1400" spc="-9" dirty="0" smtClean="0">
                <a:latin typeface="Arial"/>
                <a:cs typeface="Arial"/>
              </a:rPr>
              <a:t>m</a:t>
            </a:r>
            <a:r>
              <a:rPr sz="1400" spc="0" dirty="0" smtClean="0">
                <a:latin typeface="Arial"/>
                <a:cs typeface="Arial"/>
              </a:rPr>
              <a:t>o</a:t>
            </a:r>
            <a:r>
              <a:rPr sz="1400" spc="-14" dirty="0" smtClean="0">
                <a:latin typeface="Arial"/>
                <a:cs typeface="Arial"/>
              </a:rPr>
              <a:t>d</a:t>
            </a:r>
            <a:r>
              <a:rPr sz="1400" spc="0" dirty="0" smtClean="0">
                <a:latin typeface="Arial"/>
                <a:cs typeface="Arial"/>
              </a:rPr>
              <a:t>i</a:t>
            </a:r>
            <a:r>
              <a:rPr sz="1400" spc="4" dirty="0" smtClean="0">
                <a:latin typeface="Arial"/>
                <a:cs typeface="Arial"/>
              </a:rPr>
              <a:t>f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-44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he</a:t>
            </a:r>
            <a:r>
              <a:rPr sz="1400" spc="-14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pre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ious</a:t>
            </a:r>
            <a:r>
              <a:rPr sz="1400" spc="-9" dirty="0" smtClean="0">
                <a:latin typeface="Arial"/>
                <a:cs typeface="Arial"/>
              </a:rPr>
              <a:t> </a:t>
            </a:r>
            <a:r>
              <a:rPr sz="1400" spc="-19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alue]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04" y="5029621"/>
            <a:ext cx="114554" cy="12281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328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405"/>
              </a:spcBef>
            </a:pPr>
            <a:r>
              <a:rPr sz="1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object 247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5003927" y="2765552"/>
            <a:ext cx="2576703" cy="77724"/>
          </a:xfrm>
          <a:custGeom>
            <a:avLst/>
            <a:gdLst/>
            <a:ahLst/>
            <a:cxnLst/>
            <a:rect l="l" t="t" r="r" b="b"/>
            <a:pathLst>
              <a:path w="2576703" h="77724">
                <a:moveTo>
                  <a:pt x="52070" y="4063"/>
                </a:moveTo>
                <a:lnTo>
                  <a:pt x="51815" y="29972"/>
                </a:lnTo>
                <a:lnTo>
                  <a:pt x="77724" y="30099"/>
                </a:lnTo>
                <a:lnTo>
                  <a:pt x="77977" y="4190"/>
                </a:lnTo>
                <a:lnTo>
                  <a:pt x="52070" y="4063"/>
                </a:lnTo>
                <a:close/>
              </a:path>
              <a:path w="2576703" h="77724">
                <a:moveTo>
                  <a:pt x="103886" y="4445"/>
                </a:moveTo>
                <a:lnTo>
                  <a:pt x="103632" y="30352"/>
                </a:lnTo>
                <a:lnTo>
                  <a:pt x="129539" y="30607"/>
                </a:lnTo>
                <a:lnTo>
                  <a:pt x="129794" y="4699"/>
                </a:lnTo>
                <a:lnTo>
                  <a:pt x="103886" y="4445"/>
                </a:lnTo>
                <a:close/>
              </a:path>
              <a:path w="2576703" h="77724">
                <a:moveTo>
                  <a:pt x="155701" y="4952"/>
                </a:moveTo>
                <a:lnTo>
                  <a:pt x="155448" y="30861"/>
                </a:lnTo>
                <a:lnTo>
                  <a:pt x="181356" y="31114"/>
                </a:lnTo>
                <a:lnTo>
                  <a:pt x="181610" y="5207"/>
                </a:lnTo>
                <a:lnTo>
                  <a:pt x="155701" y="4952"/>
                </a:lnTo>
                <a:close/>
              </a:path>
              <a:path w="2576703" h="77724">
                <a:moveTo>
                  <a:pt x="207518" y="5461"/>
                </a:moveTo>
                <a:lnTo>
                  <a:pt x="207263" y="31369"/>
                </a:lnTo>
                <a:lnTo>
                  <a:pt x="233172" y="31496"/>
                </a:lnTo>
                <a:lnTo>
                  <a:pt x="233425" y="5587"/>
                </a:lnTo>
                <a:lnTo>
                  <a:pt x="207518" y="5461"/>
                </a:lnTo>
                <a:close/>
              </a:path>
              <a:path w="2576703" h="77724">
                <a:moveTo>
                  <a:pt x="259334" y="5842"/>
                </a:moveTo>
                <a:lnTo>
                  <a:pt x="259080" y="31750"/>
                </a:lnTo>
                <a:lnTo>
                  <a:pt x="284988" y="32003"/>
                </a:lnTo>
                <a:lnTo>
                  <a:pt x="285242" y="6096"/>
                </a:lnTo>
                <a:lnTo>
                  <a:pt x="259334" y="5842"/>
                </a:lnTo>
                <a:close/>
              </a:path>
              <a:path w="2576703" h="77724">
                <a:moveTo>
                  <a:pt x="311150" y="6350"/>
                </a:moveTo>
                <a:lnTo>
                  <a:pt x="310896" y="32258"/>
                </a:lnTo>
                <a:lnTo>
                  <a:pt x="336803" y="32512"/>
                </a:lnTo>
                <a:lnTo>
                  <a:pt x="337058" y="6603"/>
                </a:lnTo>
                <a:lnTo>
                  <a:pt x="311150" y="6350"/>
                </a:lnTo>
                <a:close/>
              </a:path>
              <a:path w="2576703" h="77724">
                <a:moveTo>
                  <a:pt x="362965" y="6858"/>
                </a:moveTo>
                <a:lnTo>
                  <a:pt x="362712" y="32765"/>
                </a:lnTo>
                <a:lnTo>
                  <a:pt x="388620" y="32893"/>
                </a:lnTo>
                <a:lnTo>
                  <a:pt x="388874" y="6985"/>
                </a:lnTo>
                <a:lnTo>
                  <a:pt x="362965" y="6858"/>
                </a:lnTo>
                <a:close/>
              </a:path>
              <a:path w="2576703" h="77724">
                <a:moveTo>
                  <a:pt x="414782" y="7238"/>
                </a:moveTo>
                <a:lnTo>
                  <a:pt x="414527" y="33147"/>
                </a:lnTo>
                <a:lnTo>
                  <a:pt x="440436" y="33400"/>
                </a:lnTo>
                <a:lnTo>
                  <a:pt x="440689" y="7493"/>
                </a:lnTo>
                <a:lnTo>
                  <a:pt x="414782" y="7238"/>
                </a:lnTo>
                <a:close/>
              </a:path>
              <a:path w="2576703" h="77724">
                <a:moveTo>
                  <a:pt x="466598" y="7747"/>
                </a:moveTo>
                <a:lnTo>
                  <a:pt x="466344" y="33655"/>
                </a:lnTo>
                <a:lnTo>
                  <a:pt x="492251" y="33909"/>
                </a:lnTo>
                <a:lnTo>
                  <a:pt x="492506" y="8000"/>
                </a:lnTo>
                <a:lnTo>
                  <a:pt x="466598" y="7747"/>
                </a:lnTo>
                <a:close/>
              </a:path>
              <a:path w="2576703" h="77724">
                <a:moveTo>
                  <a:pt x="518413" y="8255"/>
                </a:moveTo>
                <a:lnTo>
                  <a:pt x="518160" y="34162"/>
                </a:lnTo>
                <a:lnTo>
                  <a:pt x="544068" y="34289"/>
                </a:lnTo>
                <a:lnTo>
                  <a:pt x="544322" y="8382"/>
                </a:lnTo>
                <a:lnTo>
                  <a:pt x="518413" y="8255"/>
                </a:lnTo>
                <a:close/>
              </a:path>
              <a:path w="2576703" h="77724">
                <a:moveTo>
                  <a:pt x="570230" y="8636"/>
                </a:moveTo>
                <a:lnTo>
                  <a:pt x="569976" y="34544"/>
                </a:lnTo>
                <a:lnTo>
                  <a:pt x="595884" y="34798"/>
                </a:lnTo>
                <a:lnTo>
                  <a:pt x="596138" y="8889"/>
                </a:lnTo>
                <a:lnTo>
                  <a:pt x="570230" y="8636"/>
                </a:lnTo>
                <a:close/>
              </a:path>
              <a:path w="2576703" h="77724">
                <a:moveTo>
                  <a:pt x="622046" y="9144"/>
                </a:moveTo>
                <a:lnTo>
                  <a:pt x="621792" y="35051"/>
                </a:lnTo>
                <a:lnTo>
                  <a:pt x="647700" y="35306"/>
                </a:lnTo>
                <a:lnTo>
                  <a:pt x="647953" y="9398"/>
                </a:lnTo>
                <a:lnTo>
                  <a:pt x="622046" y="9144"/>
                </a:lnTo>
                <a:close/>
              </a:path>
              <a:path w="2576703" h="77724">
                <a:moveTo>
                  <a:pt x="673862" y="9651"/>
                </a:moveTo>
                <a:lnTo>
                  <a:pt x="673608" y="35560"/>
                </a:lnTo>
                <a:lnTo>
                  <a:pt x="699515" y="35687"/>
                </a:lnTo>
                <a:lnTo>
                  <a:pt x="699770" y="9778"/>
                </a:lnTo>
                <a:lnTo>
                  <a:pt x="673862" y="9651"/>
                </a:lnTo>
                <a:close/>
              </a:path>
              <a:path w="2576703" h="77724">
                <a:moveTo>
                  <a:pt x="725677" y="10033"/>
                </a:moveTo>
                <a:lnTo>
                  <a:pt x="725424" y="35940"/>
                </a:lnTo>
                <a:lnTo>
                  <a:pt x="751332" y="36195"/>
                </a:lnTo>
                <a:lnTo>
                  <a:pt x="751586" y="10287"/>
                </a:lnTo>
                <a:lnTo>
                  <a:pt x="725677" y="10033"/>
                </a:lnTo>
                <a:close/>
              </a:path>
              <a:path w="2576703" h="77724">
                <a:moveTo>
                  <a:pt x="777494" y="10540"/>
                </a:moveTo>
                <a:lnTo>
                  <a:pt x="777239" y="36449"/>
                </a:lnTo>
                <a:lnTo>
                  <a:pt x="803148" y="36702"/>
                </a:lnTo>
                <a:lnTo>
                  <a:pt x="803401" y="10795"/>
                </a:lnTo>
                <a:lnTo>
                  <a:pt x="777494" y="10540"/>
                </a:lnTo>
                <a:close/>
              </a:path>
              <a:path w="2576703" h="77724">
                <a:moveTo>
                  <a:pt x="829310" y="10922"/>
                </a:moveTo>
                <a:lnTo>
                  <a:pt x="829056" y="36830"/>
                </a:lnTo>
                <a:lnTo>
                  <a:pt x="854963" y="37084"/>
                </a:lnTo>
                <a:lnTo>
                  <a:pt x="855218" y="11175"/>
                </a:lnTo>
                <a:lnTo>
                  <a:pt x="829310" y="10922"/>
                </a:lnTo>
                <a:close/>
              </a:path>
              <a:path w="2576703" h="77724">
                <a:moveTo>
                  <a:pt x="881126" y="11430"/>
                </a:moveTo>
                <a:lnTo>
                  <a:pt x="880872" y="37337"/>
                </a:lnTo>
                <a:lnTo>
                  <a:pt x="906780" y="37592"/>
                </a:lnTo>
                <a:lnTo>
                  <a:pt x="907034" y="11684"/>
                </a:lnTo>
                <a:lnTo>
                  <a:pt x="881126" y="11430"/>
                </a:lnTo>
                <a:close/>
              </a:path>
              <a:path w="2576703" h="77724">
                <a:moveTo>
                  <a:pt x="932942" y="11937"/>
                </a:moveTo>
                <a:lnTo>
                  <a:pt x="932688" y="37846"/>
                </a:lnTo>
                <a:lnTo>
                  <a:pt x="958596" y="38100"/>
                </a:lnTo>
                <a:lnTo>
                  <a:pt x="958850" y="12192"/>
                </a:lnTo>
                <a:lnTo>
                  <a:pt x="932942" y="11937"/>
                </a:lnTo>
                <a:close/>
              </a:path>
              <a:path w="2576703" h="77724">
                <a:moveTo>
                  <a:pt x="984758" y="12319"/>
                </a:moveTo>
                <a:lnTo>
                  <a:pt x="984503" y="38226"/>
                </a:lnTo>
                <a:lnTo>
                  <a:pt x="1010412" y="38481"/>
                </a:lnTo>
                <a:lnTo>
                  <a:pt x="1010665" y="12573"/>
                </a:lnTo>
                <a:lnTo>
                  <a:pt x="984758" y="12319"/>
                </a:lnTo>
                <a:close/>
              </a:path>
              <a:path w="2576703" h="77724">
                <a:moveTo>
                  <a:pt x="1036574" y="12826"/>
                </a:moveTo>
                <a:lnTo>
                  <a:pt x="1036320" y="38735"/>
                </a:lnTo>
                <a:lnTo>
                  <a:pt x="1062227" y="38988"/>
                </a:lnTo>
                <a:lnTo>
                  <a:pt x="1062482" y="13081"/>
                </a:lnTo>
                <a:lnTo>
                  <a:pt x="1036574" y="12826"/>
                </a:lnTo>
                <a:close/>
              </a:path>
              <a:path w="2576703" h="77724">
                <a:moveTo>
                  <a:pt x="1088389" y="13335"/>
                </a:moveTo>
                <a:lnTo>
                  <a:pt x="1088136" y="39243"/>
                </a:lnTo>
                <a:lnTo>
                  <a:pt x="1114044" y="39497"/>
                </a:lnTo>
                <a:lnTo>
                  <a:pt x="1114298" y="13588"/>
                </a:lnTo>
                <a:lnTo>
                  <a:pt x="1088389" y="13335"/>
                </a:lnTo>
                <a:close/>
              </a:path>
              <a:path w="2576703" h="77724">
                <a:moveTo>
                  <a:pt x="1140206" y="13715"/>
                </a:moveTo>
                <a:lnTo>
                  <a:pt x="1139952" y="39624"/>
                </a:lnTo>
                <a:lnTo>
                  <a:pt x="1165860" y="39877"/>
                </a:lnTo>
                <a:lnTo>
                  <a:pt x="1166114" y="13970"/>
                </a:lnTo>
                <a:lnTo>
                  <a:pt x="1140206" y="13715"/>
                </a:lnTo>
                <a:close/>
              </a:path>
              <a:path w="2576703" h="77724">
                <a:moveTo>
                  <a:pt x="1192022" y="14224"/>
                </a:moveTo>
                <a:lnTo>
                  <a:pt x="1191768" y="40132"/>
                </a:lnTo>
                <a:lnTo>
                  <a:pt x="1217676" y="40386"/>
                </a:lnTo>
                <a:lnTo>
                  <a:pt x="1217930" y="14477"/>
                </a:lnTo>
                <a:lnTo>
                  <a:pt x="1192022" y="14224"/>
                </a:lnTo>
                <a:close/>
              </a:path>
              <a:path w="2576703" h="77724">
                <a:moveTo>
                  <a:pt x="1243711" y="14732"/>
                </a:moveTo>
                <a:lnTo>
                  <a:pt x="1243584" y="40639"/>
                </a:lnTo>
                <a:lnTo>
                  <a:pt x="1269492" y="40894"/>
                </a:lnTo>
                <a:lnTo>
                  <a:pt x="1269619" y="14986"/>
                </a:lnTo>
                <a:lnTo>
                  <a:pt x="1243711" y="14732"/>
                </a:lnTo>
                <a:close/>
              </a:path>
              <a:path w="2576703" h="77724">
                <a:moveTo>
                  <a:pt x="1295527" y="15112"/>
                </a:moveTo>
                <a:lnTo>
                  <a:pt x="1295400" y="41021"/>
                </a:lnTo>
                <a:lnTo>
                  <a:pt x="1321308" y="41275"/>
                </a:lnTo>
                <a:lnTo>
                  <a:pt x="1321435" y="15367"/>
                </a:lnTo>
                <a:lnTo>
                  <a:pt x="1295527" y="15112"/>
                </a:lnTo>
                <a:close/>
              </a:path>
              <a:path w="2576703" h="77724">
                <a:moveTo>
                  <a:pt x="1347343" y="15621"/>
                </a:moveTo>
                <a:lnTo>
                  <a:pt x="1347215" y="41528"/>
                </a:lnTo>
                <a:lnTo>
                  <a:pt x="1373124" y="41783"/>
                </a:lnTo>
                <a:lnTo>
                  <a:pt x="1373251" y="15875"/>
                </a:lnTo>
                <a:lnTo>
                  <a:pt x="1347343" y="15621"/>
                </a:lnTo>
                <a:close/>
              </a:path>
              <a:path w="2576703" h="77724">
                <a:moveTo>
                  <a:pt x="1399159" y="16128"/>
                </a:moveTo>
                <a:lnTo>
                  <a:pt x="1399032" y="42037"/>
                </a:lnTo>
                <a:lnTo>
                  <a:pt x="1424939" y="42290"/>
                </a:lnTo>
                <a:lnTo>
                  <a:pt x="1425067" y="16383"/>
                </a:lnTo>
                <a:lnTo>
                  <a:pt x="1399159" y="16128"/>
                </a:lnTo>
                <a:close/>
              </a:path>
              <a:path w="2576703" h="77724">
                <a:moveTo>
                  <a:pt x="1450975" y="16510"/>
                </a:moveTo>
                <a:lnTo>
                  <a:pt x="1450848" y="42418"/>
                </a:lnTo>
                <a:lnTo>
                  <a:pt x="1476756" y="42672"/>
                </a:lnTo>
                <a:lnTo>
                  <a:pt x="1476883" y="16763"/>
                </a:lnTo>
                <a:lnTo>
                  <a:pt x="1450975" y="16510"/>
                </a:lnTo>
                <a:close/>
              </a:path>
              <a:path w="2576703" h="77724">
                <a:moveTo>
                  <a:pt x="1502791" y="17018"/>
                </a:moveTo>
                <a:lnTo>
                  <a:pt x="1502664" y="42925"/>
                </a:lnTo>
                <a:lnTo>
                  <a:pt x="1528572" y="43180"/>
                </a:lnTo>
                <a:lnTo>
                  <a:pt x="1528699" y="17272"/>
                </a:lnTo>
                <a:lnTo>
                  <a:pt x="1502791" y="17018"/>
                </a:lnTo>
                <a:close/>
              </a:path>
              <a:path w="2576703" h="77724">
                <a:moveTo>
                  <a:pt x="1554606" y="17525"/>
                </a:moveTo>
                <a:lnTo>
                  <a:pt x="1554479" y="43434"/>
                </a:lnTo>
                <a:lnTo>
                  <a:pt x="1580388" y="43561"/>
                </a:lnTo>
                <a:lnTo>
                  <a:pt x="1580515" y="17652"/>
                </a:lnTo>
                <a:lnTo>
                  <a:pt x="1554606" y="17525"/>
                </a:lnTo>
                <a:close/>
              </a:path>
              <a:path w="2576703" h="77724">
                <a:moveTo>
                  <a:pt x="1606423" y="17907"/>
                </a:moveTo>
                <a:lnTo>
                  <a:pt x="1606296" y="43814"/>
                </a:lnTo>
                <a:lnTo>
                  <a:pt x="1632203" y="44069"/>
                </a:lnTo>
                <a:lnTo>
                  <a:pt x="1632330" y="18161"/>
                </a:lnTo>
                <a:lnTo>
                  <a:pt x="1606423" y="17907"/>
                </a:lnTo>
                <a:close/>
              </a:path>
              <a:path w="2576703" h="77724">
                <a:moveTo>
                  <a:pt x="1658239" y="18414"/>
                </a:moveTo>
                <a:lnTo>
                  <a:pt x="1658112" y="44323"/>
                </a:lnTo>
                <a:lnTo>
                  <a:pt x="1684020" y="44576"/>
                </a:lnTo>
                <a:lnTo>
                  <a:pt x="1684147" y="18669"/>
                </a:lnTo>
                <a:lnTo>
                  <a:pt x="1658239" y="18414"/>
                </a:lnTo>
                <a:close/>
              </a:path>
              <a:path w="2576703" h="77724">
                <a:moveTo>
                  <a:pt x="1710054" y="18923"/>
                </a:moveTo>
                <a:lnTo>
                  <a:pt x="1709927" y="44831"/>
                </a:lnTo>
                <a:lnTo>
                  <a:pt x="1735836" y="44958"/>
                </a:lnTo>
                <a:lnTo>
                  <a:pt x="1735963" y="19050"/>
                </a:lnTo>
                <a:lnTo>
                  <a:pt x="1710054" y="18923"/>
                </a:lnTo>
                <a:close/>
              </a:path>
              <a:path w="2576703" h="77724">
                <a:moveTo>
                  <a:pt x="1761871" y="19303"/>
                </a:moveTo>
                <a:lnTo>
                  <a:pt x="1761744" y="45212"/>
                </a:lnTo>
                <a:lnTo>
                  <a:pt x="1787525" y="45465"/>
                </a:lnTo>
                <a:lnTo>
                  <a:pt x="1787778" y="19558"/>
                </a:lnTo>
                <a:lnTo>
                  <a:pt x="1761871" y="19303"/>
                </a:lnTo>
                <a:close/>
              </a:path>
              <a:path w="2576703" h="77724">
                <a:moveTo>
                  <a:pt x="1813687" y="19812"/>
                </a:moveTo>
                <a:lnTo>
                  <a:pt x="1813432" y="45720"/>
                </a:lnTo>
                <a:lnTo>
                  <a:pt x="1839341" y="45974"/>
                </a:lnTo>
                <a:lnTo>
                  <a:pt x="1839595" y="20065"/>
                </a:lnTo>
                <a:lnTo>
                  <a:pt x="1813687" y="19812"/>
                </a:lnTo>
                <a:close/>
              </a:path>
              <a:path w="2576703" h="77724">
                <a:moveTo>
                  <a:pt x="1865502" y="20320"/>
                </a:moveTo>
                <a:lnTo>
                  <a:pt x="1865249" y="46227"/>
                </a:lnTo>
                <a:lnTo>
                  <a:pt x="1891156" y="46355"/>
                </a:lnTo>
                <a:lnTo>
                  <a:pt x="1891411" y="20447"/>
                </a:lnTo>
                <a:lnTo>
                  <a:pt x="1865502" y="20320"/>
                </a:lnTo>
                <a:close/>
              </a:path>
              <a:path w="2576703" h="77724">
                <a:moveTo>
                  <a:pt x="1917319" y="20700"/>
                </a:moveTo>
                <a:lnTo>
                  <a:pt x="1917065" y="46609"/>
                </a:lnTo>
                <a:lnTo>
                  <a:pt x="1942973" y="46862"/>
                </a:lnTo>
                <a:lnTo>
                  <a:pt x="1943227" y="20955"/>
                </a:lnTo>
                <a:lnTo>
                  <a:pt x="1917319" y="20700"/>
                </a:lnTo>
                <a:close/>
              </a:path>
              <a:path w="2576703" h="77724">
                <a:moveTo>
                  <a:pt x="1969134" y="21209"/>
                </a:moveTo>
                <a:lnTo>
                  <a:pt x="1968880" y="47117"/>
                </a:lnTo>
                <a:lnTo>
                  <a:pt x="1994789" y="47371"/>
                </a:lnTo>
                <a:lnTo>
                  <a:pt x="1995043" y="21462"/>
                </a:lnTo>
                <a:lnTo>
                  <a:pt x="1969134" y="21209"/>
                </a:lnTo>
                <a:close/>
              </a:path>
              <a:path w="2576703" h="77724">
                <a:moveTo>
                  <a:pt x="2020951" y="21717"/>
                </a:moveTo>
                <a:lnTo>
                  <a:pt x="2020697" y="47625"/>
                </a:lnTo>
                <a:lnTo>
                  <a:pt x="2046604" y="47751"/>
                </a:lnTo>
                <a:lnTo>
                  <a:pt x="2046858" y="21844"/>
                </a:lnTo>
                <a:lnTo>
                  <a:pt x="2020951" y="21717"/>
                </a:lnTo>
                <a:close/>
              </a:path>
              <a:path w="2576703" h="77724">
                <a:moveTo>
                  <a:pt x="2072767" y="22098"/>
                </a:moveTo>
                <a:lnTo>
                  <a:pt x="2072513" y="48006"/>
                </a:lnTo>
                <a:lnTo>
                  <a:pt x="2098421" y="48260"/>
                </a:lnTo>
                <a:lnTo>
                  <a:pt x="2098675" y="22351"/>
                </a:lnTo>
                <a:lnTo>
                  <a:pt x="2072767" y="22098"/>
                </a:lnTo>
                <a:close/>
              </a:path>
              <a:path w="2576703" h="77724">
                <a:moveTo>
                  <a:pt x="2124582" y="22606"/>
                </a:moveTo>
                <a:lnTo>
                  <a:pt x="2124329" y="48513"/>
                </a:lnTo>
                <a:lnTo>
                  <a:pt x="2150237" y="48768"/>
                </a:lnTo>
                <a:lnTo>
                  <a:pt x="2150491" y="22860"/>
                </a:lnTo>
                <a:lnTo>
                  <a:pt x="2124582" y="22606"/>
                </a:lnTo>
                <a:close/>
              </a:path>
              <a:path w="2576703" h="77724">
                <a:moveTo>
                  <a:pt x="2176399" y="23113"/>
                </a:moveTo>
                <a:lnTo>
                  <a:pt x="2176145" y="49022"/>
                </a:lnTo>
                <a:lnTo>
                  <a:pt x="2202053" y="49149"/>
                </a:lnTo>
                <a:lnTo>
                  <a:pt x="2202306" y="23240"/>
                </a:lnTo>
                <a:lnTo>
                  <a:pt x="2176399" y="23113"/>
                </a:lnTo>
                <a:close/>
              </a:path>
              <a:path w="2576703" h="77724">
                <a:moveTo>
                  <a:pt x="2228215" y="23495"/>
                </a:moveTo>
                <a:lnTo>
                  <a:pt x="2227961" y="49402"/>
                </a:lnTo>
                <a:lnTo>
                  <a:pt x="2253869" y="49657"/>
                </a:lnTo>
                <a:lnTo>
                  <a:pt x="2254123" y="23749"/>
                </a:lnTo>
                <a:lnTo>
                  <a:pt x="2228215" y="23495"/>
                </a:lnTo>
                <a:close/>
              </a:path>
              <a:path w="2576703" h="77724">
                <a:moveTo>
                  <a:pt x="2280030" y="24002"/>
                </a:moveTo>
                <a:lnTo>
                  <a:pt x="2279777" y="49911"/>
                </a:lnTo>
                <a:lnTo>
                  <a:pt x="2305684" y="50164"/>
                </a:lnTo>
                <a:lnTo>
                  <a:pt x="2305939" y="24257"/>
                </a:lnTo>
                <a:lnTo>
                  <a:pt x="2280030" y="24002"/>
                </a:lnTo>
                <a:close/>
              </a:path>
              <a:path w="2576703" h="77724">
                <a:moveTo>
                  <a:pt x="2331847" y="24384"/>
                </a:moveTo>
                <a:lnTo>
                  <a:pt x="2331593" y="50292"/>
                </a:lnTo>
                <a:lnTo>
                  <a:pt x="2357501" y="50546"/>
                </a:lnTo>
                <a:lnTo>
                  <a:pt x="2357754" y="24637"/>
                </a:lnTo>
                <a:lnTo>
                  <a:pt x="2331847" y="24384"/>
                </a:lnTo>
                <a:close/>
              </a:path>
              <a:path w="2576703" h="77724">
                <a:moveTo>
                  <a:pt x="2383663" y="24892"/>
                </a:moveTo>
                <a:lnTo>
                  <a:pt x="2383408" y="50800"/>
                </a:lnTo>
                <a:lnTo>
                  <a:pt x="2409317" y="51053"/>
                </a:lnTo>
                <a:lnTo>
                  <a:pt x="2409571" y="25146"/>
                </a:lnTo>
                <a:lnTo>
                  <a:pt x="2383663" y="24892"/>
                </a:lnTo>
                <a:close/>
              </a:path>
              <a:path w="2576703" h="77724">
                <a:moveTo>
                  <a:pt x="2435479" y="25400"/>
                </a:moveTo>
                <a:lnTo>
                  <a:pt x="2435225" y="51308"/>
                </a:lnTo>
                <a:lnTo>
                  <a:pt x="2461132" y="51562"/>
                </a:lnTo>
                <a:lnTo>
                  <a:pt x="2461387" y="25653"/>
                </a:lnTo>
                <a:lnTo>
                  <a:pt x="2435479" y="25400"/>
                </a:lnTo>
                <a:close/>
              </a:path>
              <a:path w="2576703" h="77724">
                <a:moveTo>
                  <a:pt x="2487295" y="25781"/>
                </a:moveTo>
                <a:lnTo>
                  <a:pt x="2487041" y="51688"/>
                </a:lnTo>
                <a:lnTo>
                  <a:pt x="2498936" y="51810"/>
                </a:lnTo>
                <a:lnTo>
                  <a:pt x="2511932" y="51943"/>
                </a:lnTo>
                <a:lnTo>
                  <a:pt x="2576703" y="39624"/>
                </a:lnTo>
                <a:lnTo>
                  <a:pt x="2499359" y="0"/>
                </a:lnTo>
                <a:lnTo>
                  <a:pt x="2512059" y="26035"/>
                </a:lnTo>
                <a:lnTo>
                  <a:pt x="2499148" y="25902"/>
                </a:lnTo>
                <a:lnTo>
                  <a:pt x="2487295" y="25781"/>
                </a:lnTo>
                <a:close/>
              </a:path>
              <a:path w="2576703" h="77724">
                <a:moveTo>
                  <a:pt x="2511932" y="51943"/>
                </a:moveTo>
                <a:lnTo>
                  <a:pt x="2498936" y="51810"/>
                </a:lnTo>
                <a:lnTo>
                  <a:pt x="2498725" y="77724"/>
                </a:lnTo>
                <a:lnTo>
                  <a:pt x="2576703" y="39624"/>
                </a:lnTo>
                <a:lnTo>
                  <a:pt x="2511932" y="51943"/>
                </a:lnTo>
                <a:close/>
              </a:path>
              <a:path w="2576703" h="77724">
                <a:moveTo>
                  <a:pt x="2512059" y="26035"/>
                </a:moveTo>
                <a:lnTo>
                  <a:pt x="2499359" y="0"/>
                </a:lnTo>
                <a:lnTo>
                  <a:pt x="2499148" y="25902"/>
                </a:lnTo>
                <a:lnTo>
                  <a:pt x="2512059" y="26035"/>
                </a:lnTo>
                <a:close/>
              </a:path>
              <a:path w="2576703" h="77724">
                <a:moveTo>
                  <a:pt x="253" y="3556"/>
                </a:moveTo>
                <a:lnTo>
                  <a:pt x="0" y="29463"/>
                </a:lnTo>
                <a:lnTo>
                  <a:pt x="25908" y="29718"/>
                </a:lnTo>
                <a:lnTo>
                  <a:pt x="26162" y="3810"/>
                </a:lnTo>
                <a:lnTo>
                  <a:pt x="253" y="35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077206" y="3010535"/>
            <a:ext cx="2520315" cy="77724"/>
          </a:xfrm>
          <a:custGeom>
            <a:avLst/>
            <a:gdLst/>
            <a:ahLst/>
            <a:cxnLst/>
            <a:rect l="l" t="t" r="r" b="b"/>
            <a:pathLst>
              <a:path w="2520315" h="77724">
                <a:moveTo>
                  <a:pt x="51816" y="23749"/>
                </a:moveTo>
                <a:lnTo>
                  <a:pt x="51816" y="49656"/>
                </a:lnTo>
                <a:lnTo>
                  <a:pt x="77724" y="49784"/>
                </a:lnTo>
                <a:lnTo>
                  <a:pt x="77724" y="23875"/>
                </a:lnTo>
                <a:lnTo>
                  <a:pt x="51816" y="23749"/>
                </a:lnTo>
                <a:close/>
              </a:path>
              <a:path w="2520315" h="77724">
                <a:moveTo>
                  <a:pt x="103632" y="23875"/>
                </a:moveTo>
                <a:lnTo>
                  <a:pt x="103632" y="49784"/>
                </a:lnTo>
                <a:lnTo>
                  <a:pt x="129540" y="49784"/>
                </a:lnTo>
                <a:lnTo>
                  <a:pt x="129540" y="23875"/>
                </a:lnTo>
                <a:lnTo>
                  <a:pt x="103632" y="23875"/>
                </a:lnTo>
                <a:close/>
              </a:path>
              <a:path w="2520315" h="77724">
                <a:moveTo>
                  <a:pt x="155448" y="23875"/>
                </a:moveTo>
                <a:lnTo>
                  <a:pt x="155448" y="49784"/>
                </a:lnTo>
                <a:lnTo>
                  <a:pt x="181356" y="49784"/>
                </a:lnTo>
                <a:lnTo>
                  <a:pt x="181356" y="23875"/>
                </a:lnTo>
                <a:lnTo>
                  <a:pt x="155448" y="23875"/>
                </a:lnTo>
                <a:close/>
              </a:path>
              <a:path w="2520315" h="77724">
                <a:moveTo>
                  <a:pt x="207264" y="23875"/>
                </a:moveTo>
                <a:lnTo>
                  <a:pt x="207264" y="49784"/>
                </a:lnTo>
                <a:lnTo>
                  <a:pt x="233172" y="49911"/>
                </a:lnTo>
                <a:lnTo>
                  <a:pt x="233172" y="24002"/>
                </a:lnTo>
                <a:lnTo>
                  <a:pt x="207264" y="23875"/>
                </a:lnTo>
                <a:close/>
              </a:path>
              <a:path w="2520315" h="77724">
                <a:moveTo>
                  <a:pt x="259080" y="24002"/>
                </a:moveTo>
                <a:lnTo>
                  <a:pt x="259080" y="49911"/>
                </a:lnTo>
                <a:lnTo>
                  <a:pt x="284988" y="49911"/>
                </a:lnTo>
                <a:lnTo>
                  <a:pt x="284988" y="24002"/>
                </a:lnTo>
                <a:lnTo>
                  <a:pt x="259080" y="24002"/>
                </a:lnTo>
                <a:close/>
              </a:path>
              <a:path w="2520315" h="77724">
                <a:moveTo>
                  <a:pt x="310896" y="24002"/>
                </a:moveTo>
                <a:lnTo>
                  <a:pt x="310896" y="49911"/>
                </a:lnTo>
                <a:lnTo>
                  <a:pt x="336804" y="49911"/>
                </a:lnTo>
                <a:lnTo>
                  <a:pt x="336804" y="24002"/>
                </a:lnTo>
                <a:lnTo>
                  <a:pt x="310896" y="24002"/>
                </a:lnTo>
                <a:close/>
              </a:path>
              <a:path w="2520315" h="77724">
                <a:moveTo>
                  <a:pt x="362712" y="24002"/>
                </a:moveTo>
                <a:lnTo>
                  <a:pt x="362712" y="49911"/>
                </a:lnTo>
                <a:lnTo>
                  <a:pt x="388620" y="50037"/>
                </a:lnTo>
                <a:lnTo>
                  <a:pt x="388620" y="24129"/>
                </a:lnTo>
                <a:lnTo>
                  <a:pt x="362712" y="24002"/>
                </a:lnTo>
                <a:close/>
              </a:path>
              <a:path w="2520315" h="77724">
                <a:moveTo>
                  <a:pt x="414528" y="24129"/>
                </a:moveTo>
                <a:lnTo>
                  <a:pt x="414528" y="50037"/>
                </a:lnTo>
                <a:lnTo>
                  <a:pt x="440436" y="50037"/>
                </a:lnTo>
                <a:lnTo>
                  <a:pt x="440436" y="24129"/>
                </a:lnTo>
                <a:lnTo>
                  <a:pt x="414528" y="24129"/>
                </a:lnTo>
                <a:close/>
              </a:path>
              <a:path w="2520315" h="77724">
                <a:moveTo>
                  <a:pt x="466344" y="24129"/>
                </a:moveTo>
                <a:lnTo>
                  <a:pt x="466344" y="50037"/>
                </a:lnTo>
                <a:lnTo>
                  <a:pt x="492252" y="50037"/>
                </a:lnTo>
                <a:lnTo>
                  <a:pt x="492252" y="24129"/>
                </a:lnTo>
                <a:lnTo>
                  <a:pt x="466344" y="24129"/>
                </a:lnTo>
                <a:close/>
              </a:path>
              <a:path w="2520315" h="77724">
                <a:moveTo>
                  <a:pt x="518160" y="24256"/>
                </a:moveTo>
                <a:lnTo>
                  <a:pt x="518160" y="50164"/>
                </a:lnTo>
                <a:lnTo>
                  <a:pt x="544068" y="50164"/>
                </a:lnTo>
                <a:lnTo>
                  <a:pt x="544068" y="24256"/>
                </a:lnTo>
                <a:lnTo>
                  <a:pt x="518160" y="24256"/>
                </a:lnTo>
                <a:close/>
              </a:path>
              <a:path w="2520315" h="77724">
                <a:moveTo>
                  <a:pt x="569976" y="24256"/>
                </a:moveTo>
                <a:lnTo>
                  <a:pt x="569976" y="50164"/>
                </a:lnTo>
                <a:lnTo>
                  <a:pt x="595884" y="50164"/>
                </a:lnTo>
                <a:lnTo>
                  <a:pt x="595884" y="24256"/>
                </a:lnTo>
                <a:lnTo>
                  <a:pt x="569976" y="24256"/>
                </a:lnTo>
                <a:close/>
              </a:path>
              <a:path w="2520315" h="77724">
                <a:moveTo>
                  <a:pt x="621792" y="24256"/>
                </a:moveTo>
                <a:lnTo>
                  <a:pt x="621792" y="50164"/>
                </a:lnTo>
                <a:lnTo>
                  <a:pt x="647700" y="50164"/>
                </a:lnTo>
                <a:lnTo>
                  <a:pt x="647700" y="24256"/>
                </a:lnTo>
                <a:lnTo>
                  <a:pt x="621792" y="24256"/>
                </a:lnTo>
                <a:close/>
              </a:path>
              <a:path w="2520315" h="77724">
                <a:moveTo>
                  <a:pt x="673608" y="24384"/>
                </a:moveTo>
                <a:lnTo>
                  <a:pt x="673608" y="50291"/>
                </a:lnTo>
                <a:lnTo>
                  <a:pt x="699516" y="50291"/>
                </a:lnTo>
                <a:lnTo>
                  <a:pt x="699516" y="24384"/>
                </a:lnTo>
                <a:lnTo>
                  <a:pt x="673608" y="24384"/>
                </a:lnTo>
                <a:close/>
              </a:path>
              <a:path w="2520315" h="77724">
                <a:moveTo>
                  <a:pt x="725424" y="24384"/>
                </a:moveTo>
                <a:lnTo>
                  <a:pt x="725424" y="50291"/>
                </a:lnTo>
                <a:lnTo>
                  <a:pt x="751332" y="50291"/>
                </a:lnTo>
                <a:lnTo>
                  <a:pt x="751332" y="24384"/>
                </a:lnTo>
                <a:lnTo>
                  <a:pt x="725424" y="24384"/>
                </a:lnTo>
                <a:close/>
              </a:path>
              <a:path w="2520315" h="77724">
                <a:moveTo>
                  <a:pt x="777240" y="24384"/>
                </a:moveTo>
                <a:lnTo>
                  <a:pt x="777240" y="50291"/>
                </a:lnTo>
                <a:lnTo>
                  <a:pt x="803148" y="50291"/>
                </a:lnTo>
                <a:lnTo>
                  <a:pt x="803148" y="24384"/>
                </a:lnTo>
                <a:lnTo>
                  <a:pt x="777240" y="24384"/>
                </a:lnTo>
                <a:close/>
              </a:path>
              <a:path w="2520315" h="77724">
                <a:moveTo>
                  <a:pt x="829056" y="24511"/>
                </a:moveTo>
                <a:lnTo>
                  <a:pt x="829056" y="50418"/>
                </a:lnTo>
                <a:lnTo>
                  <a:pt x="854964" y="50418"/>
                </a:lnTo>
                <a:lnTo>
                  <a:pt x="854964" y="24511"/>
                </a:lnTo>
                <a:lnTo>
                  <a:pt x="829056" y="24511"/>
                </a:lnTo>
                <a:close/>
              </a:path>
              <a:path w="2520315" h="77724">
                <a:moveTo>
                  <a:pt x="880872" y="24511"/>
                </a:moveTo>
                <a:lnTo>
                  <a:pt x="880872" y="50418"/>
                </a:lnTo>
                <a:lnTo>
                  <a:pt x="906780" y="50418"/>
                </a:lnTo>
                <a:lnTo>
                  <a:pt x="906780" y="24511"/>
                </a:lnTo>
                <a:lnTo>
                  <a:pt x="880872" y="24511"/>
                </a:lnTo>
                <a:close/>
              </a:path>
              <a:path w="2520315" h="77724">
                <a:moveTo>
                  <a:pt x="932688" y="24511"/>
                </a:moveTo>
                <a:lnTo>
                  <a:pt x="932688" y="50418"/>
                </a:lnTo>
                <a:lnTo>
                  <a:pt x="958596" y="50418"/>
                </a:lnTo>
                <a:lnTo>
                  <a:pt x="958596" y="24511"/>
                </a:lnTo>
                <a:lnTo>
                  <a:pt x="932688" y="24511"/>
                </a:lnTo>
                <a:close/>
              </a:path>
              <a:path w="2520315" h="77724">
                <a:moveTo>
                  <a:pt x="984504" y="24637"/>
                </a:moveTo>
                <a:lnTo>
                  <a:pt x="984504" y="50545"/>
                </a:lnTo>
                <a:lnTo>
                  <a:pt x="1010412" y="50545"/>
                </a:lnTo>
                <a:lnTo>
                  <a:pt x="1010412" y="24637"/>
                </a:lnTo>
                <a:lnTo>
                  <a:pt x="984504" y="24637"/>
                </a:lnTo>
                <a:close/>
              </a:path>
              <a:path w="2520315" h="77724">
                <a:moveTo>
                  <a:pt x="1036320" y="24637"/>
                </a:moveTo>
                <a:lnTo>
                  <a:pt x="1036320" y="50545"/>
                </a:lnTo>
                <a:lnTo>
                  <a:pt x="1062228" y="50545"/>
                </a:lnTo>
                <a:lnTo>
                  <a:pt x="1062228" y="24637"/>
                </a:lnTo>
                <a:lnTo>
                  <a:pt x="1036320" y="24637"/>
                </a:lnTo>
                <a:close/>
              </a:path>
              <a:path w="2520315" h="77724">
                <a:moveTo>
                  <a:pt x="1088136" y="24637"/>
                </a:moveTo>
                <a:lnTo>
                  <a:pt x="1088136" y="50545"/>
                </a:lnTo>
                <a:lnTo>
                  <a:pt x="1114044" y="50673"/>
                </a:lnTo>
                <a:lnTo>
                  <a:pt x="1114044" y="24764"/>
                </a:lnTo>
                <a:lnTo>
                  <a:pt x="1088136" y="24637"/>
                </a:lnTo>
                <a:close/>
              </a:path>
              <a:path w="2520315" h="77724">
                <a:moveTo>
                  <a:pt x="1139952" y="24764"/>
                </a:moveTo>
                <a:lnTo>
                  <a:pt x="1139952" y="50673"/>
                </a:lnTo>
                <a:lnTo>
                  <a:pt x="1165860" y="50673"/>
                </a:lnTo>
                <a:lnTo>
                  <a:pt x="1165860" y="24764"/>
                </a:lnTo>
                <a:lnTo>
                  <a:pt x="1139952" y="24764"/>
                </a:lnTo>
                <a:close/>
              </a:path>
              <a:path w="2520315" h="77724">
                <a:moveTo>
                  <a:pt x="1191768" y="24764"/>
                </a:moveTo>
                <a:lnTo>
                  <a:pt x="1191768" y="50673"/>
                </a:lnTo>
                <a:lnTo>
                  <a:pt x="1217676" y="50673"/>
                </a:lnTo>
                <a:lnTo>
                  <a:pt x="1217676" y="24764"/>
                </a:lnTo>
                <a:lnTo>
                  <a:pt x="1191768" y="24764"/>
                </a:lnTo>
                <a:close/>
              </a:path>
              <a:path w="2520315" h="77724">
                <a:moveTo>
                  <a:pt x="1243584" y="24764"/>
                </a:moveTo>
                <a:lnTo>
                  <a:pt x="1243584" y="50673"/>
                </a:lnTo>
                <a:lnTo>
                  <a:pt x="1269492" y="50800"/>
                </a:lnTo>
                <a:lnTo>
                  <a:pt x="1269492" y="24891"/>
                </a:lnTo>
                <a:lnTo>
                  <a:pt x="1243584" y="24764"/>
                </a:lnTo>
                <a:close/>
              </a:path>
              <a:path w="2520315" h="77724">
                <a:moveTo>
                  <a:pt x="1295400" y="24891"/>
                </a:moveTo>
                <a:lnTo>
                  <a:pt x="1295400" y="50800"/>
                </a:lnTo>
                <a:lnTo>
                  <a:pt x="1321308" y="50800"/>
                </a:lnTo>
                <a:lnTo>
                  <a:pt x="1321308" y="24891"/>
                </a:lnTo>
                <a:lnTo>
                  <a:pt x="1295400" y="24891"/>
                </a:lnTo>
                <a:close/>
              </a:path>
              <a:path w="2520315" h="77724">
                <a:moveTo>
                  <a:pt x="1347216" y="24891"/>
                </a:moveTo>
                <a:lnTo>
                  <a:pt x="1347216" y="50800"/>
                </a:lnTo>
                <a:lnTo>
                  <a:pt x="1373124" y="50800"/>
                </a:lnTo>
                <a:lnTo>
                  <a:pt x="1373124" y="24891"/>
                </a:lnTo>
                <a:lnTo>
                  <a:pt x="1347216" y="24891"/>
                </a:lnTo>
                <a:close/>
              </a:path>
              <a:path w="2520315" h="77724">
                <a:moveTo>
                  <a:pt x="1399032" y="24891"/>
                </a:moveTo>
                <a:lnTo>
                  <a:pt x="1399032" y="50800"/>
                </a:lnTo>
                <a:lnTo>
                  <a:pt x="1424940" y="50926"/>
                </a:lnTo>
                <a:lnTo>
                  <a:pt x="1424940" y="25018"/>
                </a:lnTo>
                <a:lnTo>
                  <a:pt x="1399032" y="24891"/>
                </a:lnTo>
                <a:close/>
              </a:path>
              <a:path w="2520315" h="77724">
                <a:moveTo>
                  <a:pt x="1450848" y="25018"/>
                </a:moveTo>
                <a:lnTo>
                  <a:pt x="1450848" y="50926"/>
                </a:lnTo>
                <a:lnTo>
                  <a:pt x="1476755" y="50926"/>
                </a:lnTo>
                <a:lnTo>
                  <a:pt x="1476755" y="25018"/>
                </a:lnTo>
                <a:lnTo>
                  <a:pt x="1450848" y="25018"/>
                </a:lnTo>
                <a:close/>
              </a:path>
              <a:path w="2520315" h="77724">
                <a:moveTo>
                  <a:pt x="1502664" y="25018"/>
                </a:moveTo>
                <a:lnTo>
                  <a:pt x="1502664" y="50926"/>
                </a:lnTo>
                <a:lnTo>
                  <a:pt x="1528572" y="50926"/>
                </a:lnTo>
                <a:lnTo>
                  <a:pt x="1528572" y="25018"/>
                </a:lnTo>
                <a:lnTo>
                  <a:pt x="1502664" y="25018"/>
                </a:lnTo>
                <a:close/>
              </a:path>
              <a:path w="2520315" h="77724">
                <a:moveTo>
                  <a:pt x="1554479" y="25145"/>
                </a:moveTo>
                <a:lnTo>
                  <a:pt x="1554479" y="51053"/>
                </a:lnTo>
                <a:lnTo>
                  <a:pt x="1580388" y="51053"/>
                </a:lnTo>
                <a:lnTo>
                  <a:pt x="1580388" y="25145"/>
                </a:lnTo>
                <a:lnTo>
                  <a:pt x="1554479" y="25145"/>
                </a:lnTo>
                <a:close/>
              </a:path>
              <a:path w="2520315" h="77724">
                <a:moveTo>
                  <a:pt x="1606296" y="25145"/>
                </a:moveTo>
                <a:lnTo>
                  <a:pt x="1606296" y="51053"/>
                </a:lnTo>
                <a:lnTo>
                  <a:pt x="1632203" y="51053"/>
                </a:lnTo>
                <a:lnTo>
                  <a:pt x="1632203" y="25145"/>
                </a:lnTo>
                <a:lnTo>
                  <a:pt x="1606296" y="25145"/>
                </a:lnTo>
                <a:close/>
              </a:path>
              <a:path w="2520315" h="77724">
                <a:moveTo>
                  <a:pt x="1658112" y="25145"/>
                </a:moveTo>
                <a:lnTo>
                  <a:pt x="1658112" y="51053"/>
                </a:lnTo>
                <a:lnTo>
                  <a:pt x="1684020" y="51053"/>
                </a:lnTo>
                <a:lnTo>
                  <a:pt x="1684020" y="25145"/>
                </a:lnTo>
                <a:lnTo>
                  <a:pt x="1658112" y="25145"/>
                </a:lnTo>
                <a:close/>
              </a:path>
              <a:path w="2520315" h="77724">
                <a:moveTo>
                  <a:pt x="1709927" y="25273"/>
                </a:moveTo>
                <a:lnTo>
                  <a:pt x="1709927" y="51180"/>
                </a:lnTo>
                <a:lnTo>
                  <a:pt x="1735836" y="51180"/>
                </a:lnTo>
                <a:lnTo>
                  <a:pt x="1735836" y="25273"/>
                </a:lnTo>
                <a:lnTo>
                  <a:pt x="1709927" y="25273"/>
                </a:lnTo>
                <a:close/>
              </a:path>
              <a:path w="2520315" h="77724">
                <a:moveTo>
                  <a:pt x="1761744" y="25273"/>
                </a:moveTo>
                <a:lnTo>
                  <a:pt x="1761744" y="51180"/>
                </a:lnTo>
                <a:lnTo>
                  <a:pt x="1787652" y="51180"/>
                </a:lnTo>
                <a:lnTo>
                  <a:pt x="1787652" y="25273"/>
                </a:lnTo>
                <a:lnTo>
                  <a:pt x="1761744" y="25273"/>
                </a:lnTo>
                <a:close/>
              </a:path>
              <a:path w="2520315" h="77724">
                <a:moveTo>
                  <a:pt x="1813560" y="25273"/>
                </a:moveTo>
                <a:lnTo>
                  <a:pt x="1813560" y="51180"/>
                </a:lnTo>
                <a:lnTo>
                  <a:pt x="1839468" y="51180"/>
                </a:lnTo>
                <a:lnTo>
                  <a:pt x="1839468" y="25273"/>
                </a:lnTo>
                <a:lnTo>
                  <a:pt x="1813560" y="25273"/>
                </a:lnTo>
                <a:close/>
              </a:path>
              <a:path w="2520315" h="77724">
                <a:moveTo>
                  <a:pt x="1865376" y="25400"/>
                </a:moveTo>
                <a:lnTo>
                  <a:pt x="1865376" y="51307"/>
                </a:lnTo>
                <a:lnTo>
                  <a:pt x="1891284" y="51307"/>
                </a:lnTo>
                <a:lnTo>
                  <a:pt x="1891284" y="25400"/>
                </a:lnTo>
                <a:lnTo>
                  <a:pt x="1865376" y="25400"/>
                </a:lnTo>
                <a:close/>
              </a:path>
              <a:path w="2520315" h="77724">
                <a:moveTo>
                  <a:pt x="1917192" y="25400"/>
                </a:moveTo>
                <a:lnTo>
                  <a:pt x="1917192" y="51307"/>
                </a:lnTo>
                <a:lnTo>
                  <a:pt x="1943100" y="51307"/>
                </a:lnTo>
                <a:lnTo>
                  <a:pt x="1943100" y="25400"/>
                </a:lnTo>
                <a:lnTo>
                  <a:pt x="1917192" y="25400"/>
                </a:lnTo>
                <a:close/>
              </a:path>
              <a:path w="2520315" h="77724">
                <a:moveTo>
                  <a:pt x="1969008" y="25400"/>
                </a:moveTo>
                <a:lnTo>
                  <a:pt x="1969008" y="51307"/>
                </a:lnTo>
                <a:lnTo>
                  <a:pt x="1994916" y="51435"/>
                </a:lnTo>
                <a:lnTo>
                  <a:pt x="1994916" y="25526"/>
                </a:lnTo>
                <a:lnTo>
                  <a:pt x="1969008" y="25400"/>
                </a:lnTo>
                <a:close/>
              </a:path>
              <a:path w="2520315" h="77724">
                <a:moveTo>
                  <a:pt x="2020824" y="25526"/>
                </a:moveTo>
                <a:lnTo>
                  <a:pt x="2020824" y="51435"/>
                </a:lnTo>
                <a:lnTo>
                  <a:pt x="2046732" y="51435"/>
                </a:lnTo>
                <a:lnTo>
                  <a:pt x="2046732" y="25526"/>
                </a:lnTo>
                <a:lnTo>
                  <a:pt x="2020824" y="25526"/>
                </a:lnTo>
                <a:close/>
              </a:path>
              <a:path w="2520315" h="77724">
                <a:moveTo>
                  <a:pt x="2072640" y="25526"/>
                </a:moveTo>
                <a:lnTo>
                  <a:pt x="2072640" y="51435"/>
                </a:lnTo>
                <a:lnTo>
                  <a:pt x="2098548" y="51435"/>
                </a:lnTo>
                <a:lnTo>
                  <a:pt x="2098548" y="25526"/>
                </a:lnTo>
                <a:lnTo>
                  <a:pt x="2072640" y="25526"/>
                </a:lnTo>
                <a:close/>
              </a:path>
              <a:path w="2520315" h="77724">
                <a:moveTo>
                  <a:pt x="2124455" y="25526"/>
                </a:moveTo>
                <a:lnTo>
                  <a:pt x="2124455" y="51435"/>
                </a:lnTo>
                <a:lnTo>
                  <a:pt x="2150364" y="51562"/>
                </a:lnTo>
                <a:lnTo>
                  <a:pt x="2150364" y="25653"/>
                </a:lnTo>
                <a:lnTo>
                  <a:pt x="2124455" y="25526"/>
                </a:lnTo>
                <a:close/>
              </a:path>
              <a:path w="2520315" h="77724">
                <a:moveTo>
                  <a:pt x="2176272" y="25653"/>
                </a:moveTo>
                <a:lnTo>
                  <a:pt x="2176272" y="51562"/>
                </a:lnTo>
                <a:lnTo>
                  <a:pt x="2202179" y="51562"/>
                </a:lnTo>
                <a:lnTo>
                  <a:pt x="2202179" y="25653"/>
                </a:lnTo>
                <a:lnTo>
                  <a:pt x="2176272" y="25653"/>
                </a:lnTo>
                <a:close/>
              </a:path>
              <a:path w="2520315" h="77724">
                <a:moveTo>
                  <a:pt x="2228088" y="25653"/>
                </a:moveTo>
                <a:lnTo>
                  <a:pt x="2228088" y="51562"/>
                </a:lnTo>
                <a:lnTo>
                  <a:pt x="2253996" y="51562"/>
                </a:lnTo>
                <a:lnTo>
                  <a:pt x="2253996" y="25653"/>
                </a:lnTo>
                <a:lnTo>
                  <a:pt x="2228088" y="25653"/>
                </a:lnTo>
                <a:close/>
              </a:path>
              <a:path w="2520315" h="77724">
                <a:moveTo>
                  <a:pt x="2279904" y="25653"/>
                </a:moveTo>
                <a:lnTo>
                  <a:pt x="2279904" y="51562"/>
                </a:lnTo>
                <a:lnTo>
                  <a:pt x="2305812" y="51688"/>
                </a:lnTo>
                <a:lnTo>
                  <a:pt x="2305812" y="25780"/>
                </a:lnTo>
                <a:lnTo>
                  <a:pt x="2279904" y="25653"/>
                </a:lnTo>
                <a:close/>
              </a:path>
              <a:path w="2520315" h="77724">
                <a:moveTo>
                  <a:pt x="2331720" y="25780"/>
                </a:moveTo>
                <a:lnTo>
                  <a:pt x="2331720" y="51688"/>
                </a:lnTo>
                <a:lnTo>
                  <a:pt x="2357628" y="51688"/>
                </a:lnTo>
                <a:lnTo>
                  <a:pt x="2357628" y="25780"/>
                </a:lnTo>
                <a:lnTo>
                  <a:pt x="2331720" y="25780"/>
                </a:lnTo>
                <a:close/>
              </a:path>
              <a:path w="2520315" h="77724">
                <a:moveTo>
                  <a:pt x="2383536" y="25780"/>
                </a:moveTo>
                <a:lnTo>
                  <a:pt x="2383536" y="51688"/>
                </a:lnTo>
                <a:lnTo>
                  <a:pt x="2409444" y="51688"/>
                </a:lnTo>
                <a:lnTo>
                  <a:pt x="2409444" y="25780"/>
                </a:lnTo>
                <a:lnTo>
                  <a:pt x="2383536" y="25780"/>
                </a:lnTo>
                <a:close/>
              </a:path>
              <a:path w="2520315" h="77724">
                <a:moveTo>
                  <a:pt x="2435352" y="25907"/>
                </a:moveTo>
                <a:lnTo>
                  <a:pt x="2435352" y="51815"/>
                </a:lnTo>
                <a:lnTo>
                  <a:pt x="2455545" y="51815"/>
                </a:lnTo>
                <a:lnTo>
                  <a:pt x="2520315" y="38862"/>
                </a:lnTo>
                <a:lnTo>
                  <a:pt x="2442591" y="0"/>
                </a:lnTo>
                <a:lnTo>
                  <a:pt x="2455545" y="25907"/>
                </a:lnTo>
                <a:lnTo>
                  <a:pt x="2435352" y="25907"/>
                </a:lnTo>
                <a:close/>
              </a:path>
              <a:path w="2520315" h="77724">
                <a:moveTo>
                  <a:pt x="2455545" y="51815"/>
                </a:moveTo>
                <a:lnTo>
                  <a:pt x="2442506" y="51815"/>
                </a:lnTo>
                <a:lnTo>
                  <a:pt x="2442464" y="77724"/>
                </a:lnTo>
                <a:lnTo>
                  <a:pt x="2520315" y="38862"/>
                </a:lnTo>
                <a:lnTo>
                  <a:pt x="2455545" y="51815"/>
                </a:lnTo>
                <a:close/>
              </a:path>
              <a:path w="2520315" h="77724">
                <a:moveTo>
                  <a:pt x="2455545" y="25907"/>
                </a:moveTo>
                <a:lnTo>
                  <a:pt x="2442591" y="0"/>
                </a:lnTo>
                <a:lnTo>
                  <a:pt x="2442548" y="25907"/>
                </a:lnTo>
                <a:lnTo>
                  <a:pt x="2455545" y="25907"/>
                </a:lnTo>
                <a:close/>
              </a:path>
              <a:path w="2520315" h="77724">
                <a:moveTo>
                  <a:pt x="0" y="23749"/>
                </a:moveTo>
                <a:lnTo>
                  <a:pt x="0" y="49656"/>
                </a:lnTo>
                <a:lnTo>
                  <a:pt x="25908" y="49656"/>
                </a:lnTo>
                <a:lnTo>
                  <a:pt x="25908" y="23749"/>
                </a:lnTo>
                <a:lnTo>
                  <a:pt x="0" y="237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077206" y="304723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5180838" y="304736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232654" y="304736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336286" y="304749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388102" y="304749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91734" y="3047619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543550" y="304761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595366" y="304774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47182" y="3047746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698998" y="3047746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750814" y="304787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5802630" y="304787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5854446" y="304787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5906262" y="304800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5958078" y="304800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009894" y="304800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061710" y="3048127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113526" y="3048127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217158" y="304825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6268974" y="304825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6372606" y="304838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424422" y="304838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6528054" y="3048507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6579870" y="3048507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631685" y="304863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6683502" y="304863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6735318" y="304863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787133" y="304876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6838950" y="3048762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6890766" y="3048762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942582" y="304888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6994398" y="3048889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7098030" y="304901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7149846" y="3049016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7253478" y="304914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7305294" y="304914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" name="object 239"/>
          <p:cNvSpPr/>
          <p:nvPr/>
        </p:nvSpPr>
        <p:spPr>
          <a:xfrm>
            <a:off x="7408926" y="304927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7460742" y="304927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7512558" y="3049397"/>
            <a:ext cx="20193" cy="0"/>
          </a:xfrm>
          <a:custGeom>
            <a:avLst/>
            <a:gdLst/>
            <a:ahLst/>
            <a:cxnLst/>
            <a:rect l="l" t="t" r="r" b="b"/>
            <a:pathLst>
              <a:path w="20193">
                <a:moveTo>
                  <a:pt x="0" y="0"/>
                </a:moveTo>
                <a:lnTo>
                  <a:pt x="20193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737227" y="5901829"/>
            <a:ext cx="2713354" cy="82308"/>
          </a:xfrm>
          <a:custGeom>
            <a:avLst/>
            <a:gdLst/>
            <a:ahLst/>
            <a:cxnLst/>
            <a:rect l="l" t="t" r="r" b="b"/>
            <a:pathLst>
              <a:path w="2713354" h="82308">
                <a:moveTo>
                  <a:pt x="2713354" y="37960"/>
                </a:moveTo>
                <a:lnTo>
                  <a:pt x="2648457" y="25755"/>
                </a:lnTo>
                <a:lnTo>
                  <a:pt x="2642743" y="51727"/>
                </a:lnTo>
                <a:lnTo>
                  <a:pt x="2642362" y="25831"/>
                </a:lnTo>
                <a:lnTo>
                  <a:pt x="2648457" y="25755"/>
                </a:lnTo>
                <a:lnTo>
                  <a:pt x="2713354" y="37960"/>
                </a:lnTo>
                <a:lnTo>
                  <a:pt x="2635123" y="0"/>
                </a:lnTo>
                <a:lnTo>
                  <a:pt x="2636012" y="77723"/>
                </a:lnTo>
                <a:lnTo>
                  <a:pt x="2648712" y="51663"/>
                </a:lnTo>
                <a:lnTo>
                  <a:pt x="2713354" y="37960"/>
                </a:lnTo>
                <a:close/>
              </a:path>
              <a:path w="2713354" h="82308">
                <a:moveTo>
                  <a:pt x="2616454" y="26123"/>
                </a:moveTo>
                <a:lnTo>
                  <a:pt x="2590546" y="26428"/>
                </a:lnTo>
                <a:lnTo>
                  <a:pt x="2590927" y="52336"/>
                </a:lnTo>
                <a:lnTo>
                  <a:pt x="2616834" y="52031"/>
                </a:lnTo>
                <a:lnTo>
                  <a:pt x="2616454" y="26123"/>
                </a:lnTo>
                <a:close/>
              </a:path>
              <a:path w="2713354" h="82308">
                <a:moveTo>
                  <a:pt x="2564638" y="26720"/>
                </a:moveTo>
                <a:lnTo>
                  <a:pt x="2538729" y="27025"/>
                </a:lnTo>
                <a:lnTo>
                  <a:pt x="2539111" y="52933"/>
                </a:lnTo>
                <a:lnTo>
                  <a:pt x="2565019" y="52628"/>
                </a:lnTo>
                <a:lnTo>
                  <a:pt x="2564638" y="26720"/>
                </a:lnTo>
                <a:close/>
              </a:path>
              <a:path w="2713354" h="82308">
                <a:moveTo>
                  <a:pt x="2512822" y="27330"/>
                </a:moveTo>
                <a:lnTo>
                  <a:pt x="2486914" y="27622"/>
                </a:lnTo>
                <a:lnTo>
                  <a:pt x="2487295" y="53530"/>
                </a:lnTo>
                <a:lnTo>
                  <a:pt x="2513203" y="53225"/>
                </a:lnTo>
                <a:lnTo>
                  <a:pt x="2512822" y="27330"/>
                </a:lnTo>
                <a:close/>
              </a:path>
              <a:path w="2713354" h="82308">
                <a:moveTo>
                  <a:pt x="2461005" y="27927"/>
                </a:moveTo>
                <a:lnTo>
                  <a:pt x="2435225" y="28219"/>
                </a:lnTo>
                <a:lnTo>
                  <a:pt x="2435479" y="54127"/>
                </a:lnTo>
                <a:lnTo>
                  <a:pt x="2461387" y="53835"/>
                </a:lnTo>
                <a:lnTo>
                  <a:pt x="2461005" y="27927"/>
                </a:lnTo>
                <a:close/>
              </a:path>
              <a:path w="2713354" h="82308">
                <a:moveTo>
                  <a:pt x="2409317" y="28524"/>
                </a:moveTo>
                <a:lnTo>
                  <a:pt x="2383408" y="28828"/>
                </a:lnTo>
                <a:lnTo>
                  <a:pt x="2383663" y="54724"/>
                </a:lnTo>
                <a:lnTo>
                  <a:pt x="2409571" y="54432"/>
                </a:lnTo>
                <a:lnTo>
                  <a:pt x="2409317" y="28524"/>
                </a:lnTo>
                <a:close/>
              </a:path>
              <a:path w="2713354" h="82308">
                <a:moveTo>
                  <a:pt x="2357501" y="29121"/>
                </a:moveTo>
                <a:lnTo>
                  <a:pt x="2331593" y="29425"/>
                </a:lnTo>
                <a:lnTo>
                  <a:pt x="2331847" y="55333"/>
                </a:lnTo>
                <a:lnTo>
                  <a:pt x="2357754" y="55029"/>
                </a:lnTo>
                <a:lnTo>
                  <a:pt x="2357501" y="29121"/>
                </a:lnTo>
                <a:close/>
              </a:path>
              <a:path w="2713354" h="82308">
                <a:moveTo>
                  <a:pt x="2305684" y="29717"/>
                </a:moveTo>
                <a:lnTo>
                  <a:pt x="2279777" y="30022"/>
                </a:lnTo>
                <a:lnTo>
                  <a:pt x="2280030" y="55930"/>
                </a:lnTo>
                <a:lnTo>
                  <a:pt x="2305939" y="55625"/>
                </a:lnTo>
                <a:lnTo>
                  <a:pt x="2305684" y="29717"/>
                </a:lnTo>
                <a:close/>
              </a:path>
              <a:path w="2713354" h="82308">
                <a:moveTo>
                  <a:pt x="2253869" y="30327"/>
                </a:moveTo>
                <a:lnTo>
                  <a:pt x="2227961" y="30619"/>
                </a:lnTo>
                <a:lnTo>
                  <a:pt x="2228215" y="56527"/>
                </a:lnTo>
                <a:lnTo>
                  <a:pt x="2254123" y="56222"/>
                </a:lnTo>
                <a:lnTo>
                  <a:pt x="2253869" y="30327"/>
                </a:lnTo>
                <a:close/>
              </a:path>
              <a:path w="2713354" h="82308">
                <a:moveTo>
                  <a:pt x="2202053" y="30924"/>
                </a:moveTo>
                <a:lnTo>
                  <a:pt x="2176145" y="31216"/>
                </a:lnTo>
                <a:lnTo>
                  <a:pt x="2176399" y="57124"/>
                </a:lnTo>
                <a:lnTo>
                  <a:pt x="2202306" y="56832"/>
                </a:lnTo>
                <a:lnTo>
                  <a:pt x="2202053" y="30924"/>
                </a:lnTo>
                <a:close/>
              </a:path>
              <a:path w="2713354" h="82308">
                <a:moveTo>
                  <a:pt x="2150237" y="31521"/>
                </a:moveTo>
                <a:lnTo>
                  <a:pt x="2124329" y="31826"/>
                </a:lnTo>
                <a:lnTo>
                  <a:pt x="2124582" y="57734"/>
                </a:lnTo>
                <a:lnTo>
                  <a:pt x="2150491" y="57429"/>
                </a:lnTo>
                <a:lnTo>
                  <a:pt x="2150237" y="31521"/>
                </a:lnTo>
                <a:close/>
              </a:path>
              <a:path w="2713354" h="82308">
                <a:moveTo>
                  <a:pt x="2098421" y="32118"/>
                </a:moveTo>
                <a:lnTo>
                  <a:pt x="2072513" y="32423"/>
                </a:lnTo>
                <a:lnTo>
                  <a:pt x="2072767" y="58331"/>
                </a:lnTo>
                <a:lnTo>
                  <a:pt x="2098675" y="58026"/>
                </a:lnTo>
                <a:lnTo>
                  <a:pt x="2098421" y="32118"/>
                </a:lnTo>
                <a:close/>
              </a:path>
              <a:path w="2713354" h="82308">
                <a:moveTo>
                  <a:pt x="2046604" y="32715"/>
                </a:moveTo>
                <a:lnTo>
                  <a:pt x="2020697" y="33019"/>
                </a:lnTo>
                <a:lnTo>
                  <a:pt x="2020951" y="58927"/>
                </a:lnTo>
                <a:lnTo>
                  <a:pt x="2046858" y="58623"/>
                </a:lnTo>
                <a:lnTo>
                  <a:pt x="2046604" y="32715"/>
                </a:lnTo>
                <a:close/>
              </a:path>
              <a:path w="2713354" h="82308">
                <a:moveTo>
                  <a:pt x="1994789" y="33324"/>
                </a:moveTo>
                <a:lnTo>
                  <a:pt x="1968880" y="33616"/>
                </a:lnTo>
                <a:lnTo>
                  <a:pt x="1969134" y="59524"/>
                </a:lnTo>
                <a:lnTo>
                  <a:pt x="1995043" y="59232"/>
                </a:lnTo>
                <a:lnTo>
                  <a:pt x="1994789" y="33324"/>
                </a:lnTo>
                <a:close/>
              </a:path>
              <a:path w="2713354" h="82308">
                <a:moveTo>
                  <a:pt x="1942973" y="33921"/>
                </a:moveTo>
                <a:lnTo>
                  <a:pt x="1917065" y="34226"/>
                </a:lnTo>
                <a:lnTo>
                  <a:pt x="1917319" y="60121"/>
                </a:lnTo>
                <a:lnTo>
                  <a:pt x="1943227" y="59829"/>
                </a:lnTo>
                <a:lnTo>
                  <a:pt x="1942973" y="33921"/>
                </a:lnTo>
                <a:close/>
              </a:path>
              <a:path w="2713354" h="82308">
                <a:moveTo>
                  <a:pt x="1891156" y="34518"/>
                </a:moveTo>
                <a:lnTo>
                  <a:pt x="1865249" y="34823"/>
                </a:lnTo>
                <a:lnTo>
                  <a:pt x="1865502" y="60731"/>
                </a:lnTo>
                <a:lnTo>
                  <a:pt x="1891411" y="60426"/>
                </a:lnTo>
                <a:lnTo>
                  <a:pt x="1891156" y="34518"/>
                </a:lnTo>
                <a:close/>
              </a:path>
              <a:path w="2713354" h="82308">
                <a:moveTo>
                  <a:pt x="1839341" y="35115"/>
                </a:moveTo>
                <a:lnTo>
                  <a:pt x="1813432" y="35420"/>
                </a:lnTo>
                <a:lnTo>
                  <a:pt x="1813687" y="61328"/>
                </a:lnTo>
                <a:lnTo>
                  <a:pt x="1839595" y="61023"/>
                </a:lnTo>
                <a:lnTo>
                  <a:pt x="1839341" y="35115"/>
                </a:lnTo>
                <a:close/>
              </a:path>
              <a:path w="2713354" h="82308">
                <a:moveTo>
                  <a:pt x="1787525" y="35725"/>
                </a:moveTo>
                <a:lnTo>
                  <a:pt x="1761617" y="36017"/>
                </a:lnTo>
                <a:lnTo>
                  <a:pt x="1761871" y="61925"/>
                </a:lnTo>
                <a:lnTo>
                  <a:pt x="1787778" y="61620"/>
                </a:lnTo>
                <a:lnTo>
                  <a:pt x="1787525" y="35725"/>
                </a:lnTo>
                <a:close/>
              </a:path>
              <a:path w="2713354" h="82308">
                <a:moveTo>
                  <a:pt x="1735709" y="36321"/>
                </a:moveTo>
                <a:lnTo>
                  <a:pt x="1709801" y="36614"/>
                </a:lnTo>
                <a:lnTo>
                  <a:pt x="1710055" y="62522"/>
                </a:lnTo>
                <a:lnTo>
                  <a:pt x="1735963" y="62229"/>
                </a:lnTo>
                <a:lnTo>
                  <a:pt x="1735709" y="36321"/>
                </a:lnTo>
                <a:close/>
              </a:path>
              <a:path w="2713354" h="82308">
                <a:moveTo>
                  <a:pt x="1683893" y="36918"/>
                </a:moveTo>
                <a:lnTo>
                  <a:pt x="1657985" y="37223"/>
                </a:lnTo>
                <a:lnTo>
                  <a:pt x="1658239" y="63118"/>
                </a:lnTo>
                <a:lnTo>
                  <a:pt x="1684147" y="62826"/>
                </a:lnTo>
                <a:lnTo>
                  <a:pt x="1683893" y="36918"/>
                </a:lnTo>
                <a:close/>
              </a:path>
              <a:path w="2713354" h="82308">
                <a:moveTo>
                  <a:pt x="1632077" y="37515"/>
                </a:moveTo>
                <a:lnTo>
                  <a:pt x="1606169" y="37820"/>
                </a:lnTo>
                <a:lnTo>
                  <a:pt x="1606423" y="63728"/>
                </a:lnTo>
                <a:lnTo>
                  <a:pt x="1632331" y="63423"/>
                </a:lnTo>
                <a:lnTo>
                  <a:pt x="1632077" y="37515"/>
                </a:lnTo>
                <a:close/>
              </a:path>
              <a:path w="2713354" h="82308">
                <a:moveTo>
                  <a:pt x="1580261" y="38112"/>
                </a:moveTo>
                <a:lnTo>
                  <a:pt x="1554352" y="38417"/>
                </a:lnTo>
                <a:lnTo>
                  <a:pt x="1554607" y="64325"/>
                </a:lnTo>
                <a:lnTo>
                  <a:pt x="1580514" y="64020"/>
                </a:lnTo>
                <a:lnTo>
                  <a:pt x="1580261" y="38112"/>
                </a:lnTo>
                <a:close/>
              </a:path>
              <a:path w="2713354" h="82308">
                <a:moveTo>
                  <a:pt x="1528445" y="38722"/>
                </a:moveTo>
                <a:lnTo>
                  <a:pt x="1502537" y="39014"/>
                </a:lnTo>
                <a:lnTo>
                  <a:pt x="1502790" y="64922"/>
                </a:lnTo>
                <a:lnTo>
                  <a:pt x="1528699" y="64617"/>
                </a:lnTo>
                <a:lnTo>
                  <a:pt x="1528445" y="38722"/>
                </a:lnTo>
                <a:close/>
              </a:path>
              <a:path w="2713354" h="82308">
                <a:moveTo>
                  <a:pt x="1476628" y="39319"/>
                </a:moveTo>
                <a:lnTo>
                  <a:pt x="1450721" y="39611"/>
                </a:lnTo>
                <a:lnTo>
                  <a:pt x="1450975" y="65519"/>
                </a:lnTo>
                <a:lnTo>
                  <a:pt x="1476883" y="65227"/>
                </a:lnTo>
                <a:lnTo>
                  <a:pt x="1476628" y="39319"/>
                </a:lnTo>
                <a:close/>
              </a:path>
              <a:path w="2713354" h="82308">
                <a:moveTo>
                  <a:pt x="1424813" y="39916"/>
                </a:moveTo>
                <a:lnTo>
                  <a:pt x="1398905" y="40220"/>
                </a:lnTo>
                <a:lnTo>
                  <a:pt x="1399159" y="66116"/>
                </a:lnTo>
                <a:lnTo>
                  <a:pt x="1425067" y="65824"/>
                </a:lnTo>
                <a:lnTo>
                  <a:pt x="1424813" y="39916"/>
                </a:lnTo>
                <a:close/>
              </a:path>
              <a:path w="2713354" h="82308">
                <a:moveTo>
                  <a:pt x="1372997" y="40512"/>
                </a:moveTo>
                <a:lnTo>
                  <a:pt x="1347089" y="40817"/>
                </a:lnTo>
                <a:lnTo>
                  <a:pt x="1347343" y="66725"/>
                </a:lnTo>
                <a:lnTo>
                  <a:pt x="1373251" y="66420"/>
                </a:lnTo>
                <a:lnTo>
                  <a:pt x="1372997" y="40512"/>
                </a:lnTo>
                <a:close/>
              </a:path>
              <a:path w="2713354" h="82308">
                <a:moveTo>
                  <a:pt x="1321181" y="41109"/>
                </a:moveTo>
                <a:lnTo>
                  <a:pt x="1295273" y="41414"/>
                </a:lnTo>
                <a:lnTo>
                  <a:pt x="1295527" y="67322"/>
                </a:lnTo>
                <a:lnTo>
                  <a:pt x="1321435" y="67017"/>
                </a:lnTo>
                <a:lnTo>
                  <a:pt x="1321181" y="41109"/>
                </a:lnTo>
                <a:close/>
              </a:path>
              <a:path w="2713354" h="82308">
                <a:moveTo>
                  <a:pt x="1269364" y="41719"/>
                </a:moveTo>
                <a:lnTo>
                  <a:pt x="1243457" y="42011"/>
                </a:lnTo>
                <a:lnTo>
                  <a:pt x="1243838" y="67919"/>
                </a:lnTo>
                <a:lnTo>
                  <a:pt x="1269619" y="67614"/>
                </a:lnTo>
                <a:lnTo>
                  <a:pt x="1269364" y="41719"/>
                </a:lnTo>
                <a:close/>
              </a:path>
              <a:path w="2713354" h="82308">
                <a:moveTo>
                  <a:pt x="1217549" y="42316"/>
                </a:moveTo>
                <a:lnTo>
                  <a:pt x="1191640" y="42608"/>
                </a:lnTo>
                <a:lnTo>
                  <a:pt x="1192022" y="68516"/>
                </a:lnTo>
                <a:lnTo>
                  <a:pt x="1217930" y="68224"/>
                </a:lnTo>
                <a:lnTo>
                  <a:pt x="1217549" y="42316"/>
                </a:lnTo>
                <a:close/>
              </a:path>
              <a:path w="2713354" h="82308">
                <a:moveTo>
                  <a:pt x="1165733" y="42913"/>
                </a:moveTo>
                <a:lnTo>
                  <a:pt x="1139825" y="43218"/>
                </a:lnTo>
                <a:lnTo>
                  <a:pt x="1140206" y="69126"/>
                </a:lnTo>
                <a:lnTo>
                  <a:pt x="1166114" y="68821"/>
                </a:lnTo>
                <a:lnTo>
                  <a:pt x="1165733" y="42913"/>
                </a:lnTo>
                <a:close/>
              </a:path>
              <a:path w="2713354" h="82308">
                <a:moveTo>
                  <a:pt x="1113917" y="43510"/>
                </a:moveTo>
                <a:lnTo>
                  <a:pt x="1088009" y="43814"/>
                </a:lnTo>
                <a:lnTo>
                  <a:pt x="1088389" y="69722"/>
                </a:lnTo>
                <a:lnTo>
                  <a:pt x="1114298" y="69418"/>
                </a:lnTo>
                <a:lnTo>
                  <a:pt x="1113917" y="43510"/>
                </a:lnTo>
                <a:close/>
              </a:path>
              <a:path w="2713354" h="82308">
                <a:moveTo>
                  <a:pt x="1062101" y="44119"/>
                </a:moveTo>
                <a:lnTo>
                  <a:pt x="1036193" y="44411"/>
                </a:lnTo>
                <a:lnTo>
                  <a:pt x="1036574" y="70319"/>
                </a:lnTo>
                <a:lnTo>
                  <a:pt x="1062482" y="70015"/>
                </a:lnTo>
                <a:lnTo>
                  <a:pt x="1062101" y="44119"/>
                </a:lnTo>
                <a:close/>
              </a:path>
              <a:path w="2713354" h="82308">
                <a:moveTo>
                  <a:pt x="1010285" y="44716"/>
                </a:moveTo>
                <a:lnTo>
                  <a:pt x="984376" y="45008"/>
                </a:lnTo>
                <a:lnTo>
                  <a:pt x="984758" y="70916"/>
                </a:lnTo>
                <a:lnTo>
                  <a:pt x="1010665" y="70624"/>
                </a:lnTo>
                <a:lnTo>
                  <a:pt x="1010285" y="44716"/>
                </a:lnTo>
                <a:close/>
              </a:path>
              <a:path w="2713354" h="82308">
                <a:moveTo>
                  <a:pt x="958469" y="45313"/>
                </a:moveTo>
                <a:lnTo>
                  <a:pt x="932561" y="45618"/>
                </a:lnTo>
                <a:lnTo>
                  <a:pt x="932942" y="71513"/>
                </a:lnTo>
                <a:lnTo>
                  <a:pt x="958850" y="71221"/>
                </a:lnTo>
                <a:lnTo>
                  <a:pt x="958469" y="45313"/>
                </a:lnTo>
                <a:close/>
              </a:path>
              <a:path w="2713354" h="82308">
                <a:moveTo>
                  <a:pt x="906652" y="45910"/>
                </a:moveTo>
                <a:lnTo>
                  <a:pt x="880745" y="46215"/>
                </a:lnTo>
                <a:lnTo>
                  <a:pt x="881126" y="72123"/>
                </a:lnTo>
                <a:lnTo>
                  <a:pt x="907034" y="71818"/>
                </a:lnTo>
                <a:lnTo>
                  <a:pt x="906652" y="45910"/>
                </a:lnTo>
                <a:close/>
              </a:path>
              <a:path w="2713354" h="82308">
                <a:moveTo>
                  <a:pt x="854837" y="46507"/>
                </a:moveTo>
                <a:lnTo>
                  <a:pt x="828928" y="46812"/>
                </a:lnTo>
                <a:lnTo>
                  <a:pt x="829310" y="72720"/>
                </a:lnTo>
                <a:lnTo>
                  <a:pt x="855218" y="72415"/>
                </a:lnTo>
                <a:lnTo>
                  <a:pt x="854837" y="46507"/>
                </a:lnTo>
                <a:close/>
              </a:path>
              <a:path w="2713354" h="82308">
                <a:moveTo>
                  <a:pt x="803021" y="47116"/>
                </a:moveTo>
                <a:lnTo>
                  <a:pt x="777113" y="47409"/>
                </a:lnTo>
                <a:lnTo>
                  <a:pt x="777494" y="73317"/>
                </a:lnTo>
                <a:lnTo>
                  <a:pt x="803401" y="73012"/>
                </a:lnTo>
                <a:lnTo>
                  <a:pt x="803021" y="47116"/>
                </a:lnTo>
                <a:close/>
              </a:path>
              <a:path w="2713354" h="82308">
                <a:moveTo>
                  <a:pt x="751205" y="47713"/>
                </a:moveTo>
                <a:lnTo>
                  <a:pt x="725297" y="48005"/>
                </a:lnTo>
                <a:lnTo>
                  <a:pt x="725677" y="73913"/>
                </a:lnTo>
                <a:lnTo>
                  <a:pt x="751586" y="73621"/>
                </a:lnTo>
                <a:lnTo>
                  <a:pt x="751205" y="47713"/>
                </a:lnTo>
                <a:close/>
              </a:path>
              <a:path w="2713354" h="82308">
                <a:moveTo>
                  <a:pt x="699388" y="48310"/>
                </a:moveTo>
                <a:lnTo>
                  <a:pt x="673481" y="48615"/>
                </a:lnTo>
                <a:lnTo>
                  <a:pt x="673862" y="74510"/>
                </a:lnTo>
                <a:lnTo>
                  <a:pt x="699770" y="74218"/>
                </a:lnTo>
                <a:lnTo>
                  <a:pt x="699388" y="48310"/>
                </a:lnTo>
                <a:close/>
              </a:path>
              <a:path w="2713354" h="82308">
                <a:moveTo>
                  <a:pt x="647573" y="48907"/>
                </a:moveTo>
                <a:lnTo>
                  <a:pt x="621664" y="49212"/>
                </a:lnTo>
                <a:lnTo>
                  <a:pt x="622046" y="75120"/>
                </a:lnTo>
                <a:lnTo>
                  <a:pt x="647953" y="74815"/>
                </a:lnTo>
                <a:lnTo>
                  <a:pt x="647573" y="48907"/>
                </a:lnTo>
                <a:close/>
              </a:path>
              <a:path w="2713354" h="82308">
                <a:moveTo>
                  <a:pt x="595757" y="49504"/>
                </a:moveTo>
                <a:lnTo>
                  <a:pt x="569849" y="49809"/>
                </a:lnTo>
                <a:lnTo>
                  <a:pt x="570230" y="75717"/>
                </a:lnTo>
                <a:lnTo>
                  <a:pt x="596138" y="75412"/>
                </a:lnTo>
                <a:lnTo>
                  <a:pt x="595757" y="49504"/>
                </a:lnTo>
                <a:close/>
              </a:path>
              <a:path w="2713354" h="82308">
                <a:moveTo>
                  <a:pt x="544068" y="50114"/>
                </a:moveTo>
                <a:lnTo>
                  <a:pt x="518160" y="50406"/>
                </a:lnTo>
                <a:lnTo>
                  <a:pt x="518413" y="76314"/>
                </a:lnTo>
                <a:lnTo>
                  <a:pt x="544322" y="76009"/>
                </a:lnTo>
                <a:lnTo>
                  <a:pt x="544068" y="50114"/>
                </a:lnTo>
                <a:close/>
              </a:path>
              <a:path w="2713354" h="82308">
                <a:moveTo>
                  <a:pt x="492251" y="50711"/>
                </a:moveTo>
                <a:lnTo>
                  <a:pt x="466344" y="51003"/>
                </a:lnTo>
                <a:lnTo>
                  <a:pt x="466598" y="76911"/>
                </a:lnTo>
                <a:lnTo>
                  <a:pt x="492506" y="76619"/>
                </a:lnTo>
                <a:lnTo>
                  <a:pt x="492251" y="50711"/>
                </a:lnTo>
                <a:close/>
              </a:path>
              <a:path w="2713354" h="82308">
                <a:moveTo>
                  <a:pt x="440436" y="51307"/>
                </a:moveTo>
                <a:lnTo>
                  <a:pt x="414527" y="51612"/>
                </a:lnTo>
                <a:lnTo>
                  <a:pt x="414782" y="77508"/>
                </a:lnTo>
                <a:lnTo>
                  <a:pt x="440689" y="77215"/>
                </a:lnTo>
                <a:lnTo>
                  <a:pt x="440436" y="51307"/>
                </a:lnTo>
                <a:close/>
              </a:path>
              <a:path w="2713354" h="82308">
                <a:moveTo>
                  <a:pt x="388620" y="51904"/>
                </a:moveTo>
                <a:lnTo>
                  <a:pt x="362712" y="52209"/>
                </a:lnTo>
                <a:lnTo>
                  <a:pt x="362965" y="78117"/>
                </a:lnTo>
                <a:lnTo>
                  <a:pt x="388874" y="77812"/>
                </a:lnTo>
                <a:lnTo>
                  <a:pt x="388620" y="51904"/>
                </a:lnTo>
                <a:close/>
              </a:path>
              <a:path w="2713354" h="82308">
                <a:moveTo>
                  <a:pt x="336803" y="52501"/>
                </a:moveTo>
                <a:lnTo>
                  <a:pt x="310896" y="52806"/>
                </a:lnTo>
                <a:lnTo>
                  <a:pt x="311150" y="78714"/>
                </a:lnTo>
                <a:lnTo>
                  <a:pt x="337058" y="78409"/>
                </a:lnTo>
                <a:lnTo>
                  <a:pt x="336803" y="52501"/>
                </a:lnTo>
                <a:close/>
              </a:path>
              <a:path w="2713354" h="82308">
                <a:moveTo>
                  <a:pt x="284988" y="53111"/>
                </a:moveTo>
                <a:lnTo>
                  <a:pt x="259080" y="53403"/>
                </a:lnTo>
                <a:lnTo>
                  <a:pt x="259334" y="79311"/>
                </a:lnTo>
                <a:lnTo>
                  <a:pt x="285242" y="79019"/>
                </a:lnTo>
                <a:lnTo>
                  <a:pt x="284988" y="53111"/>
                </a:lnTo>
                <a:close/>
              </a:path>
              <a:path w="2713354" h="82308">
                <a:moveTo>
                  <a:pt x="233172" y="53708"/>
                </a:moveTo>
                <a:lnTo>
                  <a:pt x="207263" y="54000"/>
                </a:lnTo>
                <a:lnTo>
                  <a:pt x="207518" y="79908"/>
                </a:lnTo>
                <a:lnTo>
                  <a:pt x="233425" y="79616"/>
                </a:lnTo>
                <a:lnTo>
                  <a:pt x="233172" y="53708"/>
                </a:lnTo>
                <a:close/>
              </a:path>
              <a:path w="2713354" h="82308">
                <a:moveTo>
                  <a:pt x="181356" y="54305"/>
                </a:moveTo>
                <a:lnTo>
                  <a:pt x="155448" y="54609"/>
                </a:lnTo>
                <a:lnTo>
                  <a:pt x="155701" y="80517"/>
                </a:lnTo>
                <a:lnTo>
                  <a:pt x="181610" y="80213"/>
                </a:lnTo>
                <a:lnTo>
                  <a:pt x="181356" y="54305"/>
                </a:lnTo>
                <a:close/>
              </a:path>
              <a:path w="2713354" h="82308">
                <a:moveTo>
                  <a:pt x="129539" y="54902"/>
                </a:moveTo>
                <a:lnTo>
                  <a:pt x="103632" y="55206"/>
                </a:lnTo>
                <a:lnTo>
                  <a:pt x="103886" y="81114"/>
                </a:lnTo>
                <a:lnTo>
                  <a:pt x="129794" y="80810"/>
                </a:lnTo>
                <a:lnTo>
                  <a:pt x="129539" y="54902"/>
                </a:lnTo>
                <a:close/>
              </a:path>
              <a:path w="2713354" h="82308">
                <a:moveTo>
                  <a:pt x="77724" y="55498"/>
                </a:moveTo>
                <a:lnTo>
                  <a:pt x="51815" y="55803"/>
                </a:lnTo>
                <a:lnTo>
                  <a:pt x="52070" y="81711"/>
                </a:lnTo>
                <a:lnTo>
                  <a:pt x="77977" y="81406"/>
                </a:lnTo>
                <a:lnTo>
                  <a:pt x="77724" y="55498"/>
                </a:lnTo>
                <a:close/>
              </a:path>
              <a:path w="2713354" h="82308">
                <a:moveTo>
                  <a:pt x="25908" y="56108"/>
                </a:moveTo>
                <a:lnTo>
                  <a:pt x="0" y="56400"/>
                </a:lnTo>
                <a:lnTo>
                  <a:pt x="253" y="82308"/>
                </a:lnTo>
                <a:lnTo>
                  <a:pt x="26162" y="82016"/>
                </a:lnTo>
                <a:lnTo>
                  <a:pt x="25908" y="56108"/>
                </a:lnTo>
                <a:close/>
              </a:path>
              <a:path w="2713354" h="82308">
                <a:moveTo>
                  <a:pt x="2642743" y="51727"/>
                </a:moveTo>
                <a:lnTo>
                  <a:pt x="2648457" y="25755"/>
                </a:lnTo>
                <a:lnTo>
                  <a:pt x="2642362" y="25831"/>
                </a:lnTo>
                <a:lnTo>
                  <a:pt x="2642743" y="51727"/>
                </a:lnTo>
                <a:close/>
              </a:path>
              <a:path w="2713354" h="82308">
                <a:moveTo>
                  <a:pt x="2648712" y="51663"/>
                </a:moveTo>
                <a:lnTo>
                  <a:pt x="2636012" y="77723"/>
                </a:lnTo>
                <a:lnTo>
                  <a:pt x="2713354" y="37960"/>
                </a:lnTo>
                <a:lnTo>
                  <a:pt x="2648712" y="5166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066284" y="6220968"/>
            <a:ext cx="2497455" cy="100914"/>
          </a:xfrm>
          <a:custGeom>
            <a:avLst/>
            <a:gdLst/>
            <a:ahLst/>
            <a:cxnLst/>
            <a:rect l="l" t="t" r="r" b="b"/>
            <a:pathLst>
              <a:path w="2497455" h="100914">
                <a:moveTo>
                  <a:pt x="507" y="0"/>
                </a:moveTo>
                <a:lnTo>
                  <a:pt x="0" y="25907"/>
                </a:lnTo>
                <a:lnTo>
                  <a:pt x="25907" y="26428"/>
                </a:lnTo>
                <a:lnTo>
                  <a:pt x="26415" y="520"/>
                </a:lnTo>
                <a:lnTo>
                  <a:pt x="507" y="0"/>
                </a:lnTo>
                <a:close/>
              </a:path>
              <a:path w="2497455" h="100914">
                <a:moveTo>
                  <a:pt x="52324" y="1054"/>
                </a:moveTo>
                <a:lnTo>
                  <a:pt x="51815" y="26949"/>
                </a:lnTo>
                <a:lnTo>
                  <a:pt x="77724" y="27482"/>
                </a:lnTo>
                <a:lnTo>
                  <a:pt x="78231" y="1574"/>
                </a:lnTo>
                <a:lnTo>
                  <a:pt x="52324" y="1054"/>
                </a:lnTo>
                <a:close/>
              </a:path>
              <a:path w="2497455" h="100914">
                <a:moveTo>
                  <a:pt x="104139" y="2108"/>
                </a:moveTo>
                <a:lnTo>
                  <a:pt x="103631" y="28003"/>
                </a:lnTo>
                <a:lnTo>
                  <a:pt x="129539" y="28536"/>
                </a:lnTo>
                <a:lnTo>
                  <a:pt x="130048" y="2628"/>
                </a:lnTo>
                <a:lnTo>
                  <a:pt x="104139" y="2108"/>
                </a:lnTo>
                <a:close/>
              </a:path>
              <a:path w="2497455" h="100914">
                <a:moveTo>
                  <a:pt x="155955" y="3162"/>
                </a:moveTo>
                <a:lnTo>
                  <a:pt x="155448" y="29057"/>
                </a:lnTo>
                <a:lnTo>
                  <a:pt x="181355" y="29578"/>
                </a:lnTo>
                <a:lnTo>
                  <a:pt x="181863" y="3682"/>
                </a:lnTo>
                <a:lnTo>
                  <a:pt x="155955" y="3162"/>
                </a:lnTo>
                <a:close/>
              </a:path>
              <a:path w="2497455" h="100914">
                <a:moveTo>
                  <a:pt x="207771" y="4203"/>
                </a:moveTo>
                <a:lnTo>
                  <a:pt x="207263" y="30111"/>
                </a:lnTo>
                <a:lnTo>
                  <a:pt x="233171" y="30632"/>
                </a:lnTo>
                <a:lnTo>
                  <a:pt x="233679" y="4737"/>
                </a:lnTo>
                <a:lnTo>
                  <a:pt x="207771" y="4203"/>
                </a:lnTo>
                <a:close/>
              </a:path>
              <a:path w="2497455" h="100914">
                <a:moveTo>
                  <a:pt x="259587" y="5257"/>
                </a:moveTo>
                <a:lnTo>
                  <a:pt x="258952" y="31165"/>
                </a:lnTo>
                <a:lnTo>
                  <a:pt x="284861" y="31686"/>
                </a:lnTo>
                <a:lnTo>
                  <a:pt x="285495" y="5778"/>
                </a:lnTo>
                <a:lnTo>
                  <a:pt x="259587" y="5257"/>
                </a:lnTo>
                <a:close/>
              </a:path>
              <a:path w="2497455" h="100914">
                <a:moveTo>
                  <a:pt x="311403" y="6311"/>
                </a:moveTo>
                <a:lnTo>
                  <a:pt x="310768" y="32207"/>
                </a:lnTo>
                <a:lnTo>
                  <a:pt x="336676" y="32740"/>
                </a:lnTo>
                <a:lnTo>
                  <a:pt x="337312" y="6832"/>
                </a:lnTo>
                <a:lnTo>
                  <a:pt x="311403" y="6311"/>
                </a:lnTo>
                <a:close/>
              </a:path>
              <a:path w="2497455" h="100914">
                <a:moveTo>
                  <a:pt x="363092" y="7365"/>
                </a:moveTo>
                <a:lnTo>
                  <a:pt x="362585" y="33261"/>
                </a:lnTo>
                <a:lnTo>
                  <a:pt x="388492" y="33794"/>
                </a:lnTo>
                <a:lnTo>
                  <a:pt x="389000" y="7886"/>
                </a:lnTo>
                <a:lnTo>
                  <a:pt x="363092" y="7365"/>
                </a:lnTo>
                <a:close/>
              </a:path>
              <a:path w="2497455" h="100914">
                <a:moveTo>
                  <a:pt x="414908" y="8407"/>
                </a:moveTo>
                <a:lnTo>
                  <a:pt x="414400" y="34315"/>
                </a:lnTo>
                <a:lnTo>
                  <a:pt x="440308" y="34836"/>
                </a:lnTo>
                <a:lnTo>
                  <a:pt x="440816" y="8940"/>
                </a:lnTo>
                <a:lnTo>
                  <a:pt x="414908" y="8407"/>
                </a:lnTo>
                <a:close/>
              </a:path>
              <a:path w="2497455" h="100914">
                <a:moveTo>
                  <a:pt x="466725" y="9461"/>
                </a:moveTo>
                <a:lnTo>
                  <a:pt x="466216" y="35369"/>
                </a:lnTo>
                <a:lnTo>
                  <a:pt x="492125" y="35890"/>
                </a:lnTo>
                <a:lnTo>
                  <a:pt x="492632" y="9994"/>
                </a:lnTo>
                <a:lnTo>
                  <a:pt x="466725" y="9461"/>
                </a:lnTo>
                <a:close/>
              </a:path>
              <a:path w="2497455" h="100914">
                <a:moveTo>
                  <a:pt x="518540" y="10515"/>
                </a:moveTo>
                <a:lnTo>
                  <a:pt x="518032" y="36423"/>
                </a:lnTo>
                <a:lnTo>
                  <a:pt x="543940" y="36944"/>
                </a:lnTo>
                <a:lnTo>
                  <a:pt x="544449" y="11036"/>
                </a:lnTo>
                <a:lnTo>
                  <a:pt x="518540" y="10515"/>
                </a:lnTo>
                <a:close/>
              </a:path>
              <a:path w="2497455" h="100914">
                <a:moveTo>
                  <a:pt x="570356" y="11569"/>
                </a:moveTo>
                <a:lnTo>
                  <a:pt x="569849" y="37464"/>
                </a:lnTo>
                <a:lnTo>
                  <a:pt x="595756" y="37998"/>
                </a:lnTo>
                <a:lnTo>
                  <a:pt x="596264" y="12090"/>
                </a:lnTo>
                <a:lnTo>
                  <a:pt x="570356" y="11569"/>
                </a:lnTo>
                <a:close/>
              </a:path>
              <a:path w="2497455" h="100914">
                <a:moveTo>
                  <a:pt x="622173" y="12623"/>
                </a:moveTo>
                <a:lnTo>
                  <a:pt x="621664" y="38519"/>
                </a:lnTo>
                <a:lnTo>
                  <a:pt x="647573" y="39052"/>
                </a:lnTo>
                <a:lnTo>
                  <a:pt x="648080" y="13144"/>
                </a:lnTo>
                <a:lnTo>
                  <a:pt x="622173" y="12623"/>
                </a:lnTo>
                <a:close/>
              </a:path>
              <a:path w="2497455" h="100914">
                <a:moveTo>
                  <a:pt x="673988" y="13665"/>
                </a:moveTo>
                <a:lnTo>
                  <a:pt x="673480" y="39573"/>
                </a:lnTo>
                <a:lnTo>
                  <a:pt x="699388" y="40093"/>
                </a:lnTo>
                <a:lnTo>
                  <a:pt x="699896" y="14198"/>
                </a:lnTo>
                <a:lnTo>
                  <a:pt x="673988" y="13665"/>
                </a:lnTo>
                <a:close/>
              </a:path>
              <a:path w="2497455" h="100914">
                <a:moveTo>
                  <a:pt x="725804" y="14719"/>
                </a:moveTo>
                <a:lnTo>
                  <a:pt x="725296" y="40627"/>
                </a:lnTo>
                <a:lnTo>
                  <a:pt x="751204" y="41147"/>
                </a:lnTo>
                <a:lnTo>
                  <a:pt x="751713" y="15252"/>
                </a:lnTo>
                <a:lnTo>
                  <a:pt x="725804" y="14719"/>
                </a:lnTo>
                <a:close/>
              </a:path>
              <a:path w="2497455" h="100914">
                <a:moveTo>
                  <a:pt x="777620" y="15773"/>
                </a:moveTo>
                <a:lnTo>
                  <a:pt x="777113" y="41681"/>
                </a:lnTo>
                <a:lnTo>
                  <a:pt x="803020" y="42202"/>
                </a:lnTo>
                <a:lnTo>
                  <a:pt x="803528" y="16294"/>
                </a:lnTo>
                <a:lnTo>
                  <a:pt x="777620" y="15773"/>
                </a:lnTo>
                <a:close/>
              </a:path>
              <a:path w="2497455" h="100914">
                <a:moveTo>
                  <a:pt x="829437" y="16827"/>
                </a:moveTo>
                <a:lnTo>
                  <a:pt x="828928" y="42722"/>
                </a:lnTo>
                <a:lnTo>
                  <a:pt x="854837" y="43256"/>
                </a:lnTo>
                <a:lnTo>
                  <a:pt x="855344" y="17348"/>
                </a:lnTo>
                <a:lnTo>
                  <a:pt x="829437" y="16827"/>
                </a:lnTo>
                <a:close/>
              </a:path>
              <a:path w="2497455" h="100914">
                <a:moveTo>
                  <a:pt x="881252" y="17881"/>
                </a:moveTo>
                <a:lnTo>
                  <a:pt x="880617" y="43776"/>
                </a:lnTo>
                <a:lnTo>
                  <a:pt x="906526" y="44310"/>
                </a:lnTo>
                <a:lnTo>
                  <a:pt x="907161" y="18402"/>
                </a:lnTo>
                <a:lnTo>
                  <a:pt x="881252" y="17881"/>
                </a:lnTo>
                <a:close/>
              </a:path>
              <a:path w="2497455" h="100914">
                <a:moveTo>
                  <a:pt x="933068" y="18922"/>
                </a:moveTo>
                <a:lnTo>
                  <a:pt x="932433" y="44830"/>
                </a:lnTo>
                <a:lnTo>
                  <a:pt x="958341" y="45351"/>
                </a:lnTo>
                <a:lnTo>
                  <a:pt x="958850" y="19456"/>
                </a:lnTo>
                <a:lnTo>
                  <a:pt x="933068" y="18922"/>
                </a:lnTo>
                <a:close/>
              </a:path>
              <a:path w="2497455" h="100914">
                <a:moveTo>
                  <a:pt x="984757" y="19977"/>
                </a:moveTo>
                <a:lnTo>
                  <a:pt x="984250" y="45885"/>
                </a:lnTo>
                <a:lnTo>
                  <a:pt x="1010157" y="46405"/>
                </a:lnTo>
                <a:lnTo>
                  <a:pt x="1010665" y="20510"/>
                </a:lnTo>
                <a:lnTo>
                  <a:pt x="984757" y="19977"/>
                </a:lnTo>
                <a:close/>
              </a:path>
              <a:path w="2497455" h="100914">
                <a:moveTo>
                  <a:pt x="1036574" y="21031"/>
                </a:moveTo>
                <a:lnTo>
                  <a:pt x="1036065" y="46939"/>
                </a:lnTo>
                <a:lnTo>
                  <a:pt x="1061974" y="47459"/>
                </a:lnTo>
                <a:lnTo>
                  <a:pt x="1062481" y="21551"/>
                </a:lnTo>
                <a:lnTo>
                  <a:pt x="1036574" y="21031"/>
                </a:lnTo>
                <a:close/>
              </a:path>
              <a:path w="2497455" h="100914">
                <a:moveTo>
                  <a:pt x="1088389" y="22085"/>
                </a:moveTo>
                <a:lnTo>
                  <a:pt x="1087881" y="47980"/>
                </a:lnTo>
                <a:lnTo>
                  <a:pt x="1113789" y="48513"/>
                </a:lnTo>
                <a:lnTo>
                  <a:pt x="1114298" y="22605"/>
                </a:lnTo>
                <a:lnTo>
                  <a:pt x="1088389" y="22085"/>
                </a:lnTo>
                <a:close/>
              </a:path>
              <a:path w="2497455" h="100914">
                <a:moveTo>
                  <a:pt x="1140205" y="23139"/>
                </a:moveTo>
                <a:lnTo>
                  <a:pt x="1139698" y="49034"/>
                </a:lnTo>
                <a:lnTo>
                  <a:pt x="1165605" y="49568"/>
                </a:lnTo>
                <a:lnTo>
                  <a:pt x="1166114" y="23660"/>
                </a:lnTo>
                <a:lnTo>
                  <a:pt x="1140205" y="23139"/>
                </a:lnTo>
                <a:close/>
              </a:path>
              <a:path w="2497455" h="100914">
                <a:moveTo>
                  <a:pt x="1192021" y="24180"/>
                </a:moveTo>
                <a:lnTo>
                  <a:pt x="1191514" y="50088"/>
                </a:lnTo>
                <a:lnTo>
                  <a:pt x="1217421" y="50609"/>
                </a:lnTo>
                <a:lnTo>
                  <a:pt x="1217929" y="24714"/>
                </a:lnTo>
                <a:lnTo>
                  <a:pt x="1192021" y="24180"/>
                </a:lnTo>
                <a:close/>
              </a:path>
              <a:path w="2497455" h="100914">
                <a:moveTo>
                  <a:pt x="1243838" y="25234"/>
                </a:moveTo>
                <a:lnTo>
                  <a:pt x="1243329" y="51142"/>
                </a:lnTo>
                <a:lnTo>
                  <a:pt x="1269238" y="51663"/>
                </a:lnTo>
                <a:lnTo>
                  <a:pt x="1269745" y="25768"/>
                </a:lnTo>
                <a:lnTo>
                  <a:pt x="1243838" y="25234"/>
                </a:lnTo>
                <a:close/>
              </a:path>
              <a:path w="2497455" h="100914">
                <a:moveTo>
                  <a:pt x="1295653" y="26288"/>
                </a:moveTo>
                <a:lnTo>
                  <a:pt x="1295145" y="52196"/>
                </a:lnTo>
                <a:lnTo>
                  <a:pt x="1321053" y="52717"/>
                </a:lnTo>
                <a:lnTo>
                  <a:pt x="1321562" y="26809"/>
                </a:lnTo>
                <a:lnTo>
                  <a:pt x="1295653" y="26288"/>
                </a:lnTo>
                <a:close/>
              </a:path>
              <a:path w="2497455" h="100914">
                <a:moveTo>
                  <a:pt x="1347469" y="27343"/>
                </a:moveTo>
                <a:lnTo>
                  <a:pt x="1346962" y="53238"/>
                </a:lnTo>
                <a:lnTo>
                  <a:pt x="1372869" y="53771"/>
                </a:lnTo>
                <a:lnTo>
                  <a:pt x="1373377" y="27863"/>
                </a:lnTo>
                <a:lnTo>
                  <a:pt x="1347469" y="27343"/>
                </a:lnTo>
                <a:close/>
              </a:path>
              <a:path w="2497455" h="100914">
                <a:moveTo>
                  <a:pt x="1399286" y="28397"/>
                </a:moveTo>
                <a:lnTo>
                  <a:pt x="1398777" y="54292"/>
                </a:lnTo>
                <a:lnTo>
                  <a:pt x="1424686" y="54825"/>
                </a:lnTo>
                <a:lnTo>
                  <a:pt x="1425193" y="28917"/>
                </a:lnTo>
                <a:lnTo>
                  <a:pt x="1399286" y="28397"/>
                </a:lnTo>
                <a:close/>
              </a:path>
              <a:path w="2497455" h="100914">
                <a:moveTo>
                  <a:pt x="1451101" y="29438"/>
                </a:moveTo>
                <a:lnTo>
                  <a:pt x="1450593" y="55346"/>
                </a:lnTo>
                <a:lnTo>
                  <a:pt x="1476501" y="55867"/>
                </a:lnTo>
                <a:lnTo>
                  <a:pt x="1477010" y="29971"/>
                </a:lnTo>
                <a:lnTo>
                  <a:pt x="1451101" y="29438"/>
                </a:lnTo>
                <a:close/>
              </a:path>
              <a:path w="2497455" h="100914">
                <a:moveTo>
                  <a:pt x="1502917" y="30492"/>
                </a:moveTo>
                <a:lnTo>
                  <a:pt x="1502283" y="56400"/>
                </a:lnTo>
                <a:lnTo>
                  <a:pt x="1528190" y="56921"/>
                </a:lnTo>
                <a:lnTo>
                  <a:pt x="1528825" y="31026"/>
                </a:lnTo>
                <a:lnTo>
                  <a:pt x="1502917" y="30492"/>
                </a:lnTo>
                <a:close/>
              </a:path>
              <a:path w="2497455" h="100914">
                <a:moveTo>
                  <a:pt x="1554734" y="31546"/>
                </a:moveTo>
                <a:lnTo>
                  <a:pt x="1554098" y="57454"/>
                </a:lnTo>
                <a:lnTo>
                  <a:pt x="1580007" y="57975"/>
                </a:lnTo>
                <a:lnTo>
                  <a:pt x="1580514" y="32067"/>
                </a:lnTo>
                <a:lnTo>
                  <a:pt x="1554734" y="31546"/>
                </a:lnTo>
                <a:close/>
              </a:path>
              <a:path w="2497455" h="100914">
                <a:moveTo>
                  <a:pt x="1606422" y="32600"/>
                </a:moveTo>
                <a:lnTo>
                  <a:pt x="1605914" y="58496"/>
                </a:lnTo>
                <a:lnTo>
                  <a:pt x="1631822" y="59029"/>
                </a:lnTo>
                <a:lnTo>
                  <a:pt x="1632331" y="33121"/>
                </a:lnTo>
                <a:lnTo>
                  <a:pt x="1606422" y="32600"/>
                </a:lnTo>
                <a:close/>
              </a:path>
              <a:path w="2497455" h="100914">
                <a:moveTo>
                  <a:pt x="1658239" y="33654"/>
                </a:moveTo>
                <a:lnTo>
                  <a:pt x="1657731" y="59550"/>
                </a:lnTo>
                <a:lnTo>
                  <a:pt x="1683639" y="60083"/>
                </a:lnTo>
                <a:lnTo>
                  <a:pt x="1684146" y="34175"/>
                </a:lnTo>
                <a:lnTo>
                  <a:pt x="1658239" y="33654"/>
                </a:lnTo>
                <a:close/>
              </a:path>
              <a:path w="2497455" h="100914">
                <a:moveTo>
                  <a:pt x="1710055" y="34696"/>
                </a:moveTo>
                <a:lnTo>
                  <a:pt x="1709546" y="60604"/>
                </a:lnTo>
                <a:lnTo>
                  <a:pt x="1735455" y="61125"/>
                </a:lnTo>
                <a:lnTo>
                  <a:pt x="1735963" y="35229"/>
                </a:lnTo>
                <a:lnTo>
                  <a:pt x="1710055" y="34696"/>
                </a:lnTo>
                <a:close/>
              </a:path>
              <a:path w="2497455" h="100914">
                <a:moveTo>
                  <a:pt x="1761870" y="35750"/>
                </a:moveTo>
                <a:lnTo>
                  <a:pt x="1761363" y="61658"/>
                </a:lnTo>
                <a:lnTo>
                  <a:pt x="1787270" y="62179"/>
                </a:lnTo>
                <a:lnTo>
                  <a:pt x="1787779" y="36283"/>
                </a:lnTo>
                <a:lnTo>
                  <a:pt x="1761870" y="35750"/>
                </a:lnTo>
                <a:close/>
              </a:path>
              <a:path w="2497455" h="100914">
                <a:moveTo>
                  <a:pt x="1813687" y="36804"/>
                </a:moveTo>
                <a:lnTo>
                  <a:pt x="1813179" y="62712"/>
                </a:lnTo>
                <a:lnTo>
                  <a:pt x="1839087" y="63233"/>
                </a:lnTo>
                <a:lnTo>
                  <a:pt x="1839594" y="37325"/>
                </a:lnTo>
                <a:lnTo>
                  <a:pt x="1813687" y="36804"/>
                </a:lnTo>
                <a:close/>
              </a:path>
              <a:path w="2497455" h="100914">
                <a:moveTo>
                  <a:pt x="1865502" y="37858"/>
                </a:moveTo>
                <a:lnTo>
                  <a:pt x="1864994" y="63753"/>
                </a:lnTo>
                <a:lnTo>
                  <a:pt x="1890902" y="64287"/>
                </a:lnTo>
                <a:lnTo>
                  <a:pt x="1891411" y="38379"/>
                </a:lnTo>
                <a:lnTo>
                  <a:pt x="1865502" y="37858"/>
                </a:lnTo>
                <a:close/>
              </a:path>
              <a:path w="2497455" h="100914">
                <a:moveTo>
                  <a:pt x="1917318" y="38912"/>
                </a:moveTo>
                <a:lnTo>
                  <a:pt x="1916811" y="64808"/>
                </a:lnTo>
                <a:lnTo>
                  <a:pt x="1942718" y="65341"/>
                </a:lnTo>
                <a:lnTo>
                  <a:pt x="1943226" y="39433"/>
                </a:lnTo>
                <a:lnTo>
                  <a:pt x="1917318" y="38912"/>
                </a:lnTo>
                <a:close/>
              </a:path>
              <a:path w="2497455" h="100914">
                <a:moveTo>
                  <a:pt x="1969135" y="39954"/>
                </a:moveTo>
                <a:lnTo>
                  <a:pt x="1968626" y="65862"/>
                </a:lnTo>
                <a:lnTo>
                  <a:pt x="1994535" y="66382"/>
                </a:lnTo>
                <a:lnTo>
                  <a:pt x="1995042" y="40487"/>
                </a:lnTo>
                <a:lnTo>
                  <a:pt x="1969135" y="39954"/>
                </a:lnTo>
                <a:close/>
              </a:path>
              <a:path w="2497455" h="100914">
                <a:moveTo>
                  <a:pt x="2020950" y="41008"/>
                </a:moveTo>
                <a:lnTo>
                  <a:pt x="2020442" y="66916"/>
                </a:lnTo>
                <a:lnTo>
                  <a:pt x="2046350" y="67436"/>
                </a:lnTo>
                <a:lnTo>
                  <a:pt x="2046859" y="41541"/>
                </a:lnTo>
                <a:lnTo>
                  <a:pt x="2020950" y="41008"/>
                </a:lnTo>
                <a:close/>
              </a:path>
              <a:path w="2497455" h="100914">
                <a:moveTo>
                  <a:pt x="2072766" y="42062"/>
                </a:moveTo>
                <a:lnTo>
                  <a:pt x="2072259" y="67970"/>
                </a:lnTo>
                <a:lnTo>
                  <a:pt x="2098040" y="68491"/>
                </a:lnTo>
                <a:lnTo>
                  <a:pt x="2098674" y="42583"/>
                </a:lnTo>
                <a:lnTo>
                  <a:pt x="2072766" y="42062"/>
                </a:lnTo>
                <a:close/>
              </a:path>
              <a:path w="2497455" h="100914">
                <a:moveTo>
                  <a:pt x="2124583" y="43116"/>
                </a:moveTo>
                <a:lnTo>
                  <a:pt x="2123947" y="69011"/>
                </a:lnTo>
                <a:lnTo>
                  <a:pt x="2149856" y="69545"/>
                </a:lnTo>
                <a:lnTo>
                  <a:pt x="2150491" y="43637"/>
                </a:lnTo>
                <a:lnTo>
                  <a:pt x="2124583" y="43116"/>
                </a:lnTo>
                <a:close/>
              </a:path>
              <a:path w="2497455" h="100914">
                <a:moveTo>
                  <a:pt x="2176398" y="44170"/>
                </a:moveTo>
                <a:lnTo>
                  <a:pt x="2175764" y="70065"/>
                </a:lnTo>
                <a:lnTo>
                  <a:pt x="2201671" y="70599"/>
                </a:lnTo>
                <a:lnTo>
                  <a:pt x="2202180" y="44691"/>
                </a:lnTo>
                <a:lnTo>
                  <a:pt x="2176398" y="44170"/>
                </a:lnTo>
                <a:close/>
              </a:path>
              <a:path w="2497455" h="100914">
                <a:moveTo>
                  <a:pt x="2228088" y="45211"/>
                </a:moveTo>
                <a:lnTo>
                  <a:pt x="2227580" y="71119"/>
                </a:lnTo>
                <a:lnTo>
                  <a:pt x="2253488" y="71640"/>
                </a:lnTo>
                <a:lnTo>
                  <a:pt x="2253995" y="45745"/>
                </a:lnTo>
                <a:lnTo>
                  <a:pt x="2228088" y="45211"/>
                </a:lnTo>
                <a:close/>
              </a:path>
              <a:path w="2497455" h="100914">
                <a:moveTo>
                  <a:pt x="2279904" y="46266"/>
                </a:moveTo>
                <a:lnTo>
                  <a:pt x="2279395" y="72174"/>
                </a:lnTo>
                <a:lnTo>
                  <a:pt x="2305304" y="72694"/>
                </a:lnTo>
                <a:lnTo>
                  <a:pt x="2305812" y="46799"/>
                </a:lnTo>
                <a:lnTo>
                  <a:pt x="2279904" y="46266"/>
                </a:lnTo>
                <a:close/>
              </a:path>
              <a:path w="2497455" h="100914">
                <a:moveTo>
                  <a:pt x="2331719" y="47320"/>
                </a:moveTo>
                <a:lnTo>
                  <a:pt x="2331212" y="73228"/>
                </a:lnTo>
                <a:lnTo>
                  <a:pt x="2357119" y="73748"/>
                </a:lnTo>
                <a:lnTo>
                  <a:pt x="2357627" y="47840"/>
                </a:lnTo>
                <a:lnTo>
                  <a:pt x="2331719" y="47320"/>
                </a:lnTo>
                <a:close/>
              </a:path>
              <a:path w="2497455" h="100914">
                <a:moveTo>
                  <a:pt x="2383536" y="48374"/>
                </a:moveTo>
                <a:lnTo>
                  <a:pt x="2383027" y="74269"/>
                </a:lnTo>
                <a:lnTo>
                  <a:pt x="2408936" y="74802"/>
                </a:lnTo>
                <a:lnTo>
                  <a:pt x="2409443" y="48894"/>
                </a:lnTo>
                <a:lnTo>
                  <a:pt x="2383536" y="48374"/>
                </a:lnTo>
                <a:close/>
              </a:path>
              <a:path w="2497455" h="100914">
                <a:moveTo>
                  <a:pt x="2497455" y="63639"/>
                </a:moveTo>
                <a:lnTo>
                  <a:pt x="2420492" y="23215"/>
                </a:lnTo>
                <a:lnTo>
                  <a:pt x="2418968" y="100914"/>
                </a:lnTo>
                <a:lnTo>
                  <a:pt x="2497455" y="636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882902" y="1495044"/>
            <a:ext cx="4736846" cy="51815"/>
          </a:xfrm>
          <a:custGeom>
            <a:avLst/>
            <a:gdLst/>
            <a:ahLst/>
            <a:cxnLst/>
            <a:rect l="l" t="t" r="r" b="b"/>
            <a:pathLst>
              <a:path w="4736846" h="51815">
                <a:moveTo>
                  <a:pt x="0" y="0"/>
                </a:moveTo>
                <a:lnTo>
                  <a:pt x="0" y="25907"/>
                </a:lnTo>
                <a:lnTo>
                  <a:pt x="25908" y="25907"/>
                </a:lnTo>
                <a:lnTo>
                  <a:pt x="25908" y="0"/>
                </a:lnTo>
                <a:lnTo>
                  <a:pt x="0" y="0"/>
                </a:lnTo>
                <a:close/>
              </a:path>
              <a:path w="4736846" h="51815">
                <a:moveTo>
                  <a:pt x="51816" y="0"/>
                </a:moveTo>
                <a:lnTo>
                  <a:pt x="51816" y="25907"/>
                </a:lnTo>
                <a:lnTo>
                  <a:pt x="77724" y="25907"/>
                </a:lnTo>
                <a:lnTo>
                  <a:pt x="77724" y="0"/>
                </a:lnTo>
                <a:lnTo>
                  <a:pt x="51816" y="0"/>
                </a:lnTo>
                <a:close/>
              </a:path>
              <a:path w="4736846" h="51815">
                <a:moveTo>
                  <a:pt x="103631" y="0"/>
                </a:moveTo>
                <a:lnTo>
                  <a:pt x="103631" y="25907"/>
                </a:lnTo>
                <a:lnTo>
                  <a:pt x="129540" y="25907"/>
                </a:lnTo>
                <a:lnTo>
                  <a:pt x="129540" y="0"/>
                </a:lnTo>
                <a:lnTo>
                  <a:pt x="103631" y="0"/>
                </a:lnTo>
                <a:close/>
              </a:path>
              <a:path w="4736846" h="51815">
                <a:moveTo>
                  <a:pt x="155448" y="0"/>
                </a:moveTo>
                <a:lnTo>
                  <a:pt x="155448" y="25907"/>
                </a:lnTo>
                <a:lnTo>
                  <a:pt x="181356" y="25907"/>
                </a:lnTo>
                <a:lnTo>
                  <a:pt x="181356" y="0"/>
                </a:lnTo>
                <a:lnTo>
                  <a:pt x="155448" y="0"/>
                </a:lnTo>
                <a:close/>
              </a:path>
              <a:path w="4736846" h="51815">
                <a:moveTo>
                  <a:pt x="207264" y="0"/>
                </a:moveTo>
                <a:lnTo>
                  <a:pt x="207264" y="25907"/>
                </a:lnTo>
                <a:lnTo>
                  <a:pt x="233172" y="25907"/>
                </a:lnTo>
                <a:lnTo>
                  <a:pt x="233172" y="0"/>
                </a:lnTo>
                <a:lnTo>
                  <a:pt x="207264" y="0"/>
                </a:lnTo>
                <a:close/>
              </a:path>
              <a:path w="4736846" h="51815">
                <a:moveTo>
                  <a:pt x="259080" y="0"/>
                </a:moveTo>
                <a:lnTo>
                  <a:pt x="259080" y="25907"/>
                </a:lnTo>
                <a:lnTo>
                  <a:pt x="284988" y="25907"/>
                </a:lnTo>
                <a:lnTo>
                  <a:pt x="284988" y="0"/>
                </a:lnTo>
                <a:lnTo>
                  <a:pt x="259080" y="0"/>
                </a:lnTo>
                <a:close/>
              </a:path>
              <a:path w="4736846" h="51815">
                <a:moveTo>
                  <a:pt x="310896" y="0"/>
                </a:moveTo>
                <a:lnTo>
                  <a:pt x="310896" y="25907"/>
                </a:lnTo>
                <a:lnTo>
                  <a:pt x="336804" y="25907"/>
                </a:lnTo>
                <a:lnTo>
                  <a:pt x="336804" y="0"/>
                </a:lnTo>
                <a:lnTo>
                  <a:pt x="310896" y="0"/>
                </a:lnTo>
                <a:close/>
              </a:path>
              <a:path w="4736846" h="51815">
                <a:moveTo>
                  <a:pt x="362712" y="0"/>
                </a:moveTo>
                <a:lnTo>
                  <a:pt x="362712" y="25907"/>
                </a:lnTo>
                <a:lnTo>
                  <a:pt x="388620" y="25907"/>
                </a:lnTo>
                <a:lnTo>
                  <a:pt x="388620" y="0"/>
                </a:lnTo>
                <a:lnTo>
                  <a:pt x="362712" y="0"/>
                </a:lnTo>
                <a:close/>
              </a:path>
              <a:path w="4736846" h="51815">
                <a:moveTo>
                  <a:pt x="414528" y="0"/>
                </a:moveTo>
                <a:lnTo>
                  <a:pt x="414528" y="25907"/>
                </a:lnTo>
                <a:lnTo>
                  <a:pt x="440436" y="25907"/>
                </a:lnTo>
                <a:lnTo>
                  <a:pt x="440436" y="0"/>
                </a:lnTo>
                <a:lnTo>
                  <a:pt x="414528" y="0"/>
                </a:lnTo>
                <a:close/>
              </a:path>
              <a:path w="4736846" h="51815">
                <a:moveTo>
                  <a:pt x="466344" y="0"/>
                </a:moveTo>
                <a:lnTo>
                  <a:pt x="466344" y="25907"/>
                </a:lnTo>
                <a:lnTo>
                  <a:pt x="492252" y="25907"/>
                </a:lnTo>
                <a:lnTo>
                  <a:pt x="492252" y="0"/>
                </a:lnTo>
                <a:lnTo>
                  <a:pt x="466344" y="0"/>
                </a:lnTo>
                <a:close/>
              </a:path>
              <a:path w="4736846" h="51815">
                <a:moveTo>
                  <a:pt x="518160" y="0"/>
                </a:moveTo>
                <a:lnTo>
                  <a:pt x="518160" y="25907"/>
                </a:lnTo>
                <a:lnTo>
                  <a:pt x="544068" y="25907"/>
                </a:lnTo>
                <a:lnTo>
                  <a:pt x="544068" y="0"/>
                </a:lnTo>
                <a:lnTo>
                  <a:pt x="518160" y="0"/>
                </a:lnTo>
                <a:close/>
              </a:path>
              <a:path w="4736846" h="51815">
                <a:moveTo>
                  <a:pt x="569976" y="0"/>
                </a:moveTo>
                <a:lnTo>
                  <a:pt x="569976" y="25907"/>
                </a:lnTo>
                <a:lnTo>
                  <a:pt x="595884" y="25907"/>
                </a:lnTo>
                <a:lnTo>
                  <a:pt x="595884" y="0"/>
                </a:lnTo>
                <a:lnTo>
                  <a:pt x="569976" y="0"/>
                </a:lnTo>
                <a:close/>
              </a:path>
              <a:path w="4736846" h="51815">
                <a:moveTo>
                  <a:pt x="621792" y="0"/>
                </a:moveTo>
                <a:lnTo>
                  <a:pt x="621792" y="25907"/>
                </a:lnTo>
                <a:lnTo>
                  <a:pt x="647700" y="25907"/>
                </a:lnTo>
                <a:lnTo>
                  <a:pt x="647700" y="0"/>
                </a:lnTo>
                <a:lnTo>
                  <a:pt x="621792" y="0"/>
                </a:lnTo>
                <a:close/>
              </a:path>
              <a:path w="4736846" h="51815">
                <a:moveTo>
                  <a:pt x="673608" y="0"/>
                </a:moveTo>
                <a:lnTo>
                  <a:pt x="673608" y="25907"/>
                </a:lnTo>
                <a:lnTo>
                  <a:pt x="699516" y="25907"/>
                </a:lnTo>
                <a:lnTo>
                  <a:pt x="699516" y="0"/>
                </a:lnTo>
                <a:lnTo>
                  <a:pt x="673608" y="0"/>
                </a:lnTo>
                <a:close/>
              </a:path>
              <a:path w="4736846" h="51815">
                <a:moveTo>
                  <a:pt x="725424" y="0"/>
                </a:moveTo>
                <a:lnTo>
                  <a:pt x="725424" y="25907"/>
                </a:lnTo>
                <a:lnTo>
                  <a:pt x="751332" y="25907"/>
                </a:lnTo>
                <a:lnTo>
                  <a:pt x="751332" y="0"/>
                </a:lnTo>
                <a:lnTo>
                  <a:pt x="725424" y="0"/>
                </a:lnTo>
                <a:close/>
              </a:path>
              <a:path w="4736846" h="51815">
                <a:moveTo>
                  <a:pt x="777240" y="0"/>
                </a:moveTo>
                <a:lnTo>
                  <a:pt x="777240" y="25907"/>
                </a:lnTo>
                <a:lnTo>
                  <a:pt x="803148" y="25907"/>
                </a:lnTo>
                <a:lnTo>
                  <a:pt x="803148" y="0"/>
                </a:lnTo>
                <a:lnTo>
                  <a:pt x="777240" y="0"/>
                </a:lnTo>
                <a:close/>
              </a:path>
              <a:path w="4736846" h="51815">
                <a:moveTo>
                  <a:pt x="829056" y="0"/>
                </a:moveTo>
                <a:lnTo>
                  <a:pt x="829056" y="25907"/>
                </a:lnTo>
                <a:lnTo>
                  <a:pt x="854964" y="25907"/>
                </a:lnTo>
                <a:lnTo>
                  <a:pt x="854964" y="0"/>
                </a:lnTo>
                <a:lnTo>
                  <a:pt x="829056" y="0"/>
                </a:lnTo>
                <a:close/>
              </a:path>
              <a:path w="4736846" h="51815">
                <a:moveTo>
                  <a:pt x="880872" y="0"/>
                </a:moveTo>
                <a:lnTo>
                  <a:pt x="880872" y="25907"/>
                </a:lnTo>
                <a:lnTo>
                  <a:pt x="906780" y="25907"/>
                </a:lnTo>
                <a:lnTo>
                  <a:pt x="906780" y="0"/>
                </a:lnTo>
                <a:lnTo>
                  <a:pt x="880872" y="0"/>
                </a:lnTo>
                <a:close/>
              </a:path>
              <a:path w="4736846" h="51815">
                <a:moveTo>
                  <a:pt x="932688" y="0"/>
                </a:moveTo>
                <a:lnTo>
                  <a:pt x="932688" y="25907"/>
                </a:lnTo>
                <a:lnTo>
                  <a:pt x="958596" y="25907"/>
                </a:lnTo>
                <a:lnTo>
                  <a:pt x="958596" y="0"/>
                </a:lnTo>
                <a:lnTo>
                  <a:pt x="932688" y="0"/>
                </a:lnTo>
                <a:close/>
              </a:path>
              <a:path w="4736846" h="51815">
                <a:moveTo>
                  <a:pt x="984504" y="0"/>
                </a:moveTo>
                <a:lnTo>
                  <a:pt x="984504" y="25907"/>
                </a:lnTo>
                <a:lnTo>
                  <a:pt x="1010412" y="25907"/>
                </a:lnTo>
                <a:lnTo>
                  <a:pt x="1010412" y="0"/>
                </a:lnTo>
                <a:lnTo>
                  <a:pt x="984504" y="0"/>
                </a:lnTo>
                <a:close/>
              </a:path>
              <a:path w="4736846" h="51815">
                <a:moveTo>
                  <a:pt x="1036320" y="0"/>
                </a:moveTo>
                <a:lnTo>
                  <a:pt x="1036320" y="25907"/>
                </a:lnTo>
                <a:lnTo>
                  <a:pt x="1062228" y="25907"/>
                </a:lnTo>
                <a:lnTo>
                  <a:pt x="1062228" y="0"/>
                </a:lnTo>
                <a:lnTo>
                  <a:pt x="1036320" y="0"/>
                </a:lnTo>
                <a:close/>
              </a:path>
              <a:path w="4736846" h="51815">
                <a:moveTo>
                  <a:pt x="1088136" y="0"/>
                </a:moveTo>
                <a:lnTo>
                  <a:pt x="1088136" y="25907"/>
                </a:lnTo>
                <a:lnTo>
                  <a:pt x="1114044" y="25907"/>
                </a:lnTo>
                <a:lnTo>
                  <a:pt x="1114044" y="0"/>
                </a:lnTo>
                <a:lnTo>
                  <a:pt x="1088136" y="0"/>
                </a:lnTo>
                <a:close/>
              </a:path>
              <a:path w="4736846" h="51815">
                <a:moveTo>
                  <a:pt x="1139952" y="0"/>
                </a:moveTo>
                <a:lnTo>
                  <a:pt x="1139952" y="25907"/>
                </a:lnTo>
                <a:lnTo>
                  <a:pt x="1165860" y="25907"/>
                </a:lnTo>
                <a:lnTo>
                  <a:pt x="1165860" y="0"/>
                </a:lnTo>
                <a:lnTo>
                  <a:pt x="1139952" y="0"/>
                </a:lnTo>
                <a:close/>
              </a:path>
              <a:path w="4736846" h="51815">
                <a:moveTo>
                  <a:pt x="1191768" y="0"/>
                </a:moveTo>
                <a:lnTo>
                  <a:pt x="1191768" y="25907"/>
                </a:lnTo>
                <a:lnTo>
                  <a:pt x="1217676" y="25907"/>
                </a:lnTo>
                <a:lnTo>
                  <a:pt x="1217676" y="0"/>
                </a:lnTo>
                <a:lnTo>
                  <a:pt x="1191768" y="0"/>
                </a:lnTo>
                <a:close/>
              </a:path>
              <a:path w="4736846" h="51815">
                <a:moveTo>
                  <a:pt x="1243584" y="0"/>
                </a:moveTo>
                <a:lnTo>
                  <a:pt x="1243584" y="25907"/>
                </a:lnTo>
                <a:lnTo>
                  <a:pt x="1269492" y="25907"/>
                </a:lnTo>
                <a:lnTo>
                  <a:pt x="1269492" y="0"/>
                </a:lnTo>
                <a:lnTo>
                  <a:pt x="1243584" y="0"/>
                </a:lnTo>
                <a:close/>
              </a:path>
              <a:path w="4736846" h="51815">
                <a:moveTo>
                  <a:pt x="1295400" y="0"/>
                </a:moveTo>
                <a:lnTo>
                  <a:pt x="1295400" y="25907"/>
                </a:lnTo>
                <a:lnTo>
                  <a:pt x="1321308" y="25907"/>
                </a:lnTo>
                <a:lnTo>
                  <a:pt x="1321308" y="0"/>
                </a:lnTo>
                <a:lnTo>
                  <a:pt x="1295400" y="0"/>
                </a:lnTo>
                <a:close/>
              </a:path>
              <a:path w="4736846" h="51815">
                <a:moveTo>
                  <a:pt x="1347216" y="0"/>
                </a:moveTo>
                <a:lnTo>
                  <a:pt x="1347216" y="25907"/>
                </a:lnTo>
                <a:lnTo>
                  <a:pt x="1373124" y="25907"/>
                </a:lnTo>
                <a:lnTo>
                  <a:pt x="1373124" y="0"/>
                </a:lnTo>
                <a:lnTo>
                  <a:pt x="1347216" y="0"/>
                </a:lnTo>
                <a:close/>
              </a:path>
              <a:path w="4736846" h="51815">
                <a:moveTo>
                  <a:pt x="1399032" y="0"/>
                </a:moveTo>
                <a:lnTo>
                  <a:pt x="1399032" y="25907"/>
                </a:lnTo>
                <a:lnTo>
                  <a:pt x="1424939" y="25907"/>
                </a:lnTo>
                <a:lnTo>
                  <a:pt x="1424939" y="0"/>
                </a:lnTo>
                <a:lnTo>
                  <a:pt x="1399032" y="0"/>
                </a:lnTo>
                <a:close/>
              </a:path>
              <a:path w="4736846" h="51815">
                <a:moveTo>
                  <a:pt x="1450848" y="0"/>
                </a:moveTo>
                <a:lnTo>
                  <a:pt x="1450848" y="25907"/>
                </a:lnTo>
                <a:lnTo>
                  <a:pt x="1476756" y="25907"/>
                </a:lnTo>
                <a:lnTo>
                  <a:pt x="1476756" y="0"/>
                </a:lnTo>
                <a:lnTo>
                  <a:pt x="1450848" y="0"/>
                </a:lnTo>
                <a:close/>
              </a:path>
              <a:path w="4736846" h="51815">
                <a:moveTo>
                  <a:pt x="1502664" y="0"/>
                </a:moveTo>
                <a:lnTo>
                  <a:pt x="1502664" y="25907"/>
                </a:lnTo>
                <a:lnTo>
                  <a:pt x="1528572" y="25907"/>
                </a:lnTo>
                <a:lnTo>
                  <a:pt x="1528572" y="0"/>
                </a:lnTo>
                <a:lnTo>
                  <a:pt x="1502664" y="0"/>
                </a:lnTo>
                <a:close/>
              </a:path>
              <a:path w="4736846" h="51815">
                <a:moveTo>
                  <a:pt x="1554480" y="0"/>
                </a:moveTo>
                <a:lnTo>
                  <a:pt x="1554480" y="25907"/>
                </a:lnTo>
                <a:lnTo>
                  <a:pt x="1580388" y="25907"/>
                </a:lnTo>
                <a:lnTo>
                  <a:pt x="1580388" y="0"/>
                </a:lnTo>
                <a:lnTo>
                  <a:pt x="1554480" y="0"/>
                </a:lnTo>
                <a:close/>
              </a:path>
              <a:path w="4736846" h="51815">
                <a:moveTo>
                  <a:pt x="1606296" y="0"/>
                </a:moveTo>
                <a:lnTo>
                  <a:pt x="1606296" y="25907"/>
                </a:lnTo>
                <a:lnTo>
                  <a:pt x="1632203" y="25907"/>
                </a:lnTo>
                <a:lnTo>
                  <a:pt x="1632203" y="0"/>
                </a:lnTo>
                <a:lnTo>
                  <a:pt x="1606296" y="0"/>
                </a:lnTo>
                <a:close/>
              </a:path>
              <a:path w="4736846" h="51815">
                <a:moveTo>
                  <a:pt x="1658112" y="0"/>
                </a:moveTo>
                <a:lnTo>
                  <a:pt x="1658112" y="25907"/>
                </a:lnTo>
                <a:lnTo>
                  <a:pt x="1684020" y="25907"/>
                </a:lnTo>
                <a:lnTo>
                  <a:pt x="1684020" y="0"/>
                </a:lnTo>
                <a:lnTo>
                  <a:pt x="1658112" y="0"/>
                </a:lnTo>
                <a:close/>
              </a:path>
              <a:path w="4736846" h="51815">
                <a:moveTo>
                  <a:pt x="1709927" y="0"/>
                </a:moveTo>
                <a:lnTo>
                  <a:pt x="1709927" y="25907"/>
                </a:lnTo>
                <a:lnTo>
                  <a:pt x="1735836" y="25907"/>
                </a:lnTo>
                <a:lnTo>
                  <a:pt x="1735836" y="0"/>
                </a:lnTo>
                <a:lnTo>
                  <a:pt x="1709927" y="0"/>
                </a:lnTo>
                <a:close/>
              </a:path>
              <a:path w="4736846" h="51815">
                <a:moveTo>
                  <a:pt x="1761744" y="0"/>
                </a:moveTo>
                <a:lnTo>
                  <a:pt x="1761744" y="25907"/>
                </a:lnTo>
                <a:lnTo>
                  <a:pt x="1787652" y="25907"/>
                </a:lnTo>
                <a:lnTo>
                  <a:pt x="1787652" y="0"/>
                </a:lnTo>
                <a:lnTo>
                  <a:pt x="1761744" y="0"/>
                </a:lnTo>
                <a:close/>
              </a:path>
              <a:path w="4736846" h="51815">
                <a:moveTo>
                  <a:pt x="1813560" y="0"/>
                </a:moveTo>
                <a:lnTo>
                  <a:pt x="1813560" y="25907"/>
                </a:lnTo>
                <a:lnTo>
                  <a:pt x="1839468" y="25907"/>
                </a:lnTo>
                <a:lnTo>
                  <a:pt x="1839468" y="0"/>
                </a:lnTo>
                <a:lnTo>
                  <a:pt x="1813560" y="0"/>
                </a:lnTo>
                <a:close/>
              </a:path>
              <a:path w="4736846" h="51815">
                <a:moveTo>
                  <a:pt x="1865376" y="0"/>
                </a:moveTo>
                <a:lnTo>
                  <a:pt x="1865376" y="25907"/>
                </a:lnTo>
                <a:lnTo>
                  <a:pt x="1891284" y="25907"/>
                </a:lnTo>
                <a:lnTo>
                  <a:pt x="1891284" y="0"/>
                </a:lnTo>
                <a:lnTo>
                  <a:pt x="1865376" y="0"/>
                </a:lnTo>
                <a:close/>
              </a:path>
              <a:path w="4736846" h="51815">
                <a:moveTo>
                  <a:pt x="1917192" y="0"/>
                </a:moveTo>
                <a:lnTo>
                  <a:pt x="1917192" y="25907"/>
                </a:lnTo>
                <a:lnTo>
                  <a:pt x="1943100" y="25907"/>
                </a:lnTo>
                <a:lnTo>
                  <a:pt x="1943100" y="0"/>
                </a:lnTo>
                <a:lnTo>
                  <a:pt x="1917192" y="0"/>
                </a:lnTo>
                <a:close/>
              </a:path>
              <a:path w="4736846" h="51815">
                <a:moveTo>
                  <a:pt x="1969008" y="0"/>
                </a:moveTo>
                <a:lnTo>
                  <a:pt x="1969008" y="25907"/>
                </a:lnTo>
                <a:lnTo>
                  <a:pt x="1994915" y="25907"/>
                </a:lnTo>
                <a:lnTo>
                  <a:pt x="1994915" y="0"/>
                </a:lnTo>
                <a:lnTo>
                  <a:pt x="1969008" y="0"/>
                </a:lnTo>
                <a:close/>
              </a:path>
              <a:path w="4736846" h="51815">
                <a:moveTo>
                  <a:pt x="2020824" y="0"/>
                </a:moveTo>
                <a:lnTo>
                  <a:pt x="2020824" y="25907"/>
                </a:lnTo>
                <a:lnTo>
                  <a:pt x="2046732" y="25907"/>
                </a:lnTo>
                <a:lnTo>
                  <a:pt x="2046732" y="0"/>
                </a:lnTo>
                <a:lnTo>
                  <a:pt x="2020824" y="0"/>
                </a:lnTo>
                <a:close/>
              </a:path>
              <a:path w="4736846" h="51815">
                <a:moveTo>
                  <a:pt x="2072639" y="0"/>
                </a:moveTo>
                <a:lnTo>
                  <a:pt x="2072639" y="25907"/>
                </a:lnTo>
                <a:lnTo>
                  <a:pt x="2098548" y="25907"/>
                </a:lnTo>
                <a:lnTo>
                  <a:pt x="2098548" y="0"/>
                </a:lnTo>
                <a:lnTo>
                  <a:pt x="2072639" y="0"/>
                </a:lnTo>
                <a:close/>
              </a:path>
              <a:path w="4736846" h="51815">
                <a:moveTo>
                  <a:pt x="2124456" y="0"/>
                </a:moveTo>
                <a:lnTo>
                  <a:pt x="2124456" y="25907"/>
                </a:lnTo>
                <a:lnTo>
                  <a:pt x="2150364" y="25907"/>
                </a:lnTo>
                <a:lnTo>
                  <a:pt x="2150364" y="0"/>
                </a:lnTo>
                <a:lnTo>
                  <a:pt x="2124456" y="0"/>
                </a:lnTo>
                <a:close/>
              </a:path>
              <a:path w="4736846" h="51815">
                <a:moveTo>
                  <a:pt x="2176272" y="0"/>
                </a:moveTo>
                <a:lnTo>
                  <a:pt x="2176272" y="25907"/>
                </a:lnTo>
                <a:lnTo>
                  <a:pt x="2202180" y="25907"/>
                </a:lnTo>
                <a:lnTo>
                  <a:pt x="2202180" y="0"/>
                </a:lnTo>
                <a:lnTo>
                  <a:pt x="2176272" y="0"/>
                </a:lnTo>
                <a:close/>
              </a:path>
              <a:path w="4736846" h="51815">
                <a:moveTo>
                  <a:pt x="2228088" y="0"/>
                </a:moveTo>
                <a:lnTo>
                  <a:pt x="2228088" y="25907"/>
                </a:lnTo>
                <a:lnTo>
                  <a:pt x="2253996" y="25907"/>
                </a:lnTo>
                <a:lnTo>
                  <a:pt x="2253996" y="0"/>
                </a:lnTo>
                <a:lnTo>
                  <a:pt x="2228088" y="0"/>
                </a:lnTo>
                <a:close/>
              </a:path>
              <a:path w="4736846" h="51815">
                <a:moveTo>
                  <a:pt x="2279904" y="0"/>
                </a:moveTo>
                <a:lnTo>
                  <a:pt x="2279904" y="25907"/>
                </a:lnTo>
                <a:lnTo>
                  <a:pt x="2305812" y="25907"/>
                </a:lnTo>
                <a:lnTo>
                  <a:pt x="2305812" y="0"/>
                </a:lnTo>
                <a:lnTo>
                  <a:pt x="2279904" y="0"/>
                </a:lnTo>
                <a:close/>
              </a:path>
              <a:path w="4736846" h="51815">
                <a:moveTo>
                  <a:pt x="2331720" y="0"/>
                </a:moveTo>
                <a:lnTo>
                  <a:pt x="2331720" y="25907"/>
                </a:lnTo>
                <a:lnTo>
                  <a:pt x="2357628" y="25907"/>
                </a:lnTo>
                <a:lnTo>
                  <a:pt x="2357628" y="0"/>
                </a:lnTo>
                <a:lnTo>
                  <a:pt x="2331720" y="0"/>
                </a:lnTo>
                <a:close/>
              </a:path>
              <a:path w="4736846" h="51815">
                <a:moveTo>
                  <a:pt x="2383536" y="0"/>
                </a:moveTo>
                <a:lnTo>
                  <a:pt x="2383536" y="25907"/>
                </a:lnTo>
                <a:lnTo>
                  <a:pt x="2409444" y="25907"/>
                </a:lnTo>
                <a:lnTo>
                  <a:pt x="2409444" y="0"/>
                </a:lnTo>
                <a:lnTo>
                  <a:pt x="2383536" y="0"/>
                </a:lnTo>
                <a:close/>
              </a:path>
              <a:path w="4736846" h="51815">
                <a:moveTo>
                  <a:pt x="2435352" y="0"/>
                </a:moveTo>
                <a:lnTo>
                  <a:pt x="2435352" y="25907"/>
                </a:lnTo>
                <a:lnTo>
                  <a:pt x="2461260" y="25907"/>
                </a:lnTo>
                <a:lnTo>
                  <a:pt x="2461260" y="0"/>
                </a:lnTo>
                <a:lnTo>
                  <a:pt x="2435352" y="0"/>
                </a:lnTo>
                <a:close/>
              </a:path>
              <a:path w="4736846" h="51815">
                <a:moveTo>
                  <a:pt x="2487168" y="0"/>
                </a:moveTo>
                <a:lnTo>
                  <a:pt x="2487168" y="25907"/>
                </a:lnTo>
                <a:lnTo>
                  <a:pt x="2513076" y="25907"/>
                </a:lnTo>
                <a:lnTo>
                  <a:pt x="2513076" y="0"/>
                </a:lnTo>
                <a:lnTo>
                  <a:pt x="2487168" y="0"/>
                </a:lnTo>
                <a:close/>
              </a:path>
              <a:path w="4736846" h="51815">
                <a:moveTo>
                  <a:pt x="2538984" y="0"/>
                </a:moveTo>
                <a:lnTo>
                  <a:pt x="2538984" y="25907"/>
                </a:lnTo>
                <a:lnTo>
                  <a:pt x="2564892" y="25907"/>
                </a:lnTo>
                <a:lnTo>
                  <a:pt x="2564892" y="0"/>
                </a:lnTo>
                <a:lnTo>
                  <a:pt x="2538984" y="0"/>
                </a:lnTo>
                <a:close/>
              </a:path>
              <a:path w="4736846" h="51815">
                <a:moveTo>
                  <a:pt x="2590800" y="0"/>
                </a:moveTo>
                <a:lnTo>
                  <a:pt x="2590800" y="25907"/>
                </a:lnTo>
                <a:lnTo>
                  <a:pt x="2616708" y="25907"/>
                </a:lnTo>
                <a:lnTo>
                  <a:pt x="2616708" y="0"/>
                </a:lnTo>
                <a:lnTo>
                  <a:pt x="2590800" y="0"/>
                </a:lnTo>
                <a:close/>
              </a:path>
              <a:path w="4736846" h="51815">
                <a:moveTo>
                  <a:pt x="2642616" y="0"/>
                </a:moveTo>
                <a:lnTo>
                  <a:pt x="2642616" y="25907"/>
                </a:lnTo>
                <a:lnTo>
                  <a:pt x="2668524" y="25907"/>
                </a:lnTo>
                <a:lnTo>
                  <a:pt x="2668524" y="0"/>
                </a:lnTo>
                <a:lnTo>
                  <a:pt x="2642616" y="0"/>
                </a:lnTo>
                <a:close/>
              </a:path>
              <a:path w="4736846" h="51815">
                <a:moveTo>
                  <a:pt x="2694432" y="0"/>
                </a:moveTo>
                <a:lnTo>
                  <a:pt x="2694432" y="25907"/>
                </a:lnTo>
                <a:lnTo>
                  <a:pt x="2720340" y="25907"/>
                </a:lnTo>
                <a:lnTo>
                  <a:pt x="2720340" y="0"/>
                </a:lnTo>
                <a:lnTo>
                  <a:pt x="2694432" y="0"/>
                </a:lnTo>
                <a:close/>
              </a:path>
              <a:path w="4736846" h="51815">
                <a:moveTo>
                  <a:pt x="2746248" y="0"/>
                </a:moveTo>
                <a:lnTo>
                  <a:pt x="2746248" y="25907"/>
                </a:lnTo>
                <a:lnTo>
                  <a:pt x="2772156" y="25907"/>
                </a:lnTo>
                <a:lnTo>
                  <a:pt x="2772156" y="0"/>
                </a:lnTo>
                <a:lnTo>
                  <a:pt x="2746248" y="0"/>
                </a:lnTo>
                <a:close/>
              </a:path>
              <a:path w="4736846" h="51815">
                <a:moveTo>
                  <a:pt x="2798064" y="0"/>
                </a:moveTo>
                <a:lnTo>
                  <a:pt x="2798064" y="25907"/>
                </a:lnTo>
                <a:lnTo>
                  <a:pt x="2823972" y="25907"/>
                </a:lnTo>
                <a:lnTo>
                  <a:pt x="2823972" y="0"/>
                </a:lnTo>
                <a:lnTo>
                  <a:pt x="2798064" y="0"/>
                </a:lnTo>
                <a:close/>
              </a:path>
              <a:path w="4736846" h="51815">
                <a:moveTo>
                  <a:pt x="2849880" y="0"/>
                </a:moveTo>
                <a:lnTo>
                  <a:pt x="2849880" y="25907"/>
                </a:lnTo>
                <a:lnTo>
                  <a:pt x="2875788" y="25907"/>
                </a:lnTo>
                <a:lnTo>
                  <a:pt x="2875788" y="0"/>
                </a:lnTo>
                <a:lnTo>
                  <a:pt x="2849880" y="0"/>
                </a:lnTo>
                <a:close/>
              </a:path>
              <a:path w="4736846" h="51815">
                <a:moveTo>
                  <a:pt x="2901696" y="0"/>
                </a:moveTo>
                <a:lnTo>
                  <a:pt x="2901696" y="25907"/>
                </a:lnTo>
                <a:lnTo>
                  <a:pt x="2927604" y="25907"/>
                </a:lnTo>
                <a:lnTo>
                  <a:pt x="2927604" y="0"/>
                </a:lnTo>
                <a:lnTo>
                  <a:pt x="2901696" y="0"/>
                </a:lnTo>
                <a:close/>
              </a:path>
              <a:path w="4736846" h="51815">
                <a:moveTo>
                  <a:pt x="2953512" y="0"/>
                </a:moveTo>
                <a:lnTo>
                  <a:pt x="2953512" y="25907"/>
                </a:lnTo>
                <a:lnTo>
                  <a:pt x="2979420" y="25907"/>
                </a:lnTo>
                <a:lnTo>
                  <a:pt x="2979420" y="0"/>
                </a:lnTo>
                <a:lnTo>
                  <a:pt x="2953512" y="0"/>
                </a:lnTo>
                <a:close/>
              </a:path>
              <a:path w="4736846" h="51815">
                <a:moveTo>
                  <a:pt x="3005328" y="0"/>
                </a:moveTo>
                <a:lnTo>
                  <a:pt x="3005328" y="25907"/>
                </a:lnTo>
                <a:lnTo>
                  <a:pt x="3031236" y="25907"/>
                </a:lnTo>
                <a:lnTo>
                  <a:pt x="3031236" y="0"/>
                </a:lnTo>
                <a:lnTo>
                  <a:pt x="3005328" y="0"/>
                </a:lnTo>
                <a:close/>
              </a:path>
              <a:path w="4736846" h="51815">
                <a:moveTo>
                  <a:pt x="3057144" y="0"/>
                </a:moveTo>
                <a:lnTo>
                  <a:pt x="3057144" y="25907"/>
                </a:lnTo>
                <a:lnTo>
                  <a:pt x="3083052" y="25907"/>
                </a:lnTo>
                <a:lnTo>
                  <a:pt x="3083052" y="0"/>
                </a:lnTo>
                <a:lnTo>
                  <a:pt x="3057144" y="0"/>
                </a:lnTo>
                <a:close/>
              </a:path>
              <a:path w="4736846" h="51815">
                <a:moveTo>
                  <a:pt x="3108960" y="0"/>
                </a:moveTo>
                <a:lnTo>
                  <a:pt x="3108960" y="25907"/>
                </a:lnTo>
                <a:lnTo>
                  <a:pt x="3134868" y="25907"/>
                </a:lnTo>
                <a:lnTo>
                  <a:pt x="3134868" y="0"/>
                </a:lnTo>
                <a:lnTo>
                  <a:pt x="3108960" y="0"/>
                </a:lnTo>
                <a:close/>
              </a:path>
              <a:path w="4736846" h="51815">
                <a:moveTo>
                  <a:pt x="3160776" y="0"/>
                </a:moveTo>
                <a:lnTo>
                  <a:pt x="3160776" y="25907"/>
                </a:lnTo>
                <a:lnTo>
                  <a:pt x="3186684" y="25907"/>
                </a:lnTo>
                <a:lnTo>
                  <a:pt x="3186684" y="0"/>
                </a:lnTo>
                <a:lnTo>
                  <a:pt x="3160776" y="0"/>
                </a:lnTo>
                <a:close/>
              </a:path>
              <a:path w="4736846" h="51815">
                <a:moveTo>
                  <a:pt x="3212592" y="0"/>
                </a:moveTo>
                <a:lnTo>
                  <a:pt x="3212592" y="25907"/>
                </a:lnTo>
                <a:lnTo>
                  <a:pt x="3238500" y="25907"/>
                </a:lnTo>
                <a:lnTo>
                  <a:pt x="3238500" y="0"/>
                </a:lnTo>
                <a:lnTo>
                  <a:pt x="3212592" y="0"/>
                </a:lnTo>
                <a:close/>
              </a:path>
              <a:path w="4736846" h="51815">
                <a:moveTo>
                  <a:pt x="3264408" y="0"/>
                </a:moveTo>
                <a:lnTo>
                  <a:pt x="3264408" y="25907"/>
                </a:lnTo>
                <a:lnTo>
                  <a:pt x="3290316" y="25907"/>
                </a:lnTo>
                <a:lnTo>
                  <a:pt x="3290316" y="0"/>
                </a:lnTo>
                <a:lnTo>
                  <a:pt x="3264408" y="0"/>
                </a:lnTo>
                <a:close/>
              </a:path>
              <a:path w="4736846" h="51815">
                <a:moveTo>
                  <a:pt x="3316224" y="0"/>
                </a:moveTo>
                <a:lnTo>
                  <a:pt x="3316224" y="25907"/>
                </a:lnTo>
                <a:lnTo>
                  <a:pt x="3342132" y="25907"/>
                </a:lnTo>
                <a:lnTo>
                  <a:pt x="3342132" y="0"/>
                </a:lnTo>
                <a:lnTo>
                  <a:pt x="3316224" y="0"/>
                </a:lnTo>
                <a:close/>
              </a:path>
              <a:path w="4736846" h="51815">
                <a:moveTo>
                  <a:pt x="3368040" y="0"/>
                </a:moveTo>
                <a:lnTo>
                  <a:pt x="3368040" y="25907"/>
                </a:lnTo>
                <a:lnTo>
                  <a:pt x="3393948" y="25907"/>
                </a:lnTo>
                <a:lnTo>
                  <a:pt x="3393948" y="0"/>
                </a:lnTo>
                <a:lnTo>
                  <a:pt x="3368040" y="0"/>
                </a:lnTo>
                <a:close/>
              </a:path>
              <a:path w="4736846" h="51815">
                <a:moveTo>
                  <a:pt x="3419856" y="0"/>
                </a:moveTo>
                <a:lnTo>
                  <a:pt x="3419856" y="25907"/>
                </a:lnTo>
                <a:lnTo>
                  <a:pt x="3445764" y="25907"/>
                </a:lnTo>
                <a:lnTo>
                  <a:pt x="3445764" y="0"/>
                </a:lnTo>
                <a:lnTo>
                  <a:pt x="3419856" y="0"/>
                </a:lnTo>
                <a:close/>
              </a:path>
              <a:path w="4736846" h="51815">
                <a:moveTo>
                  <a:pt x="3471672" y="0"/>
                </a:moveTo>
                <a:lnTo>
                  <a:pt x="3471672" y="25907"/>
                </a:lnTo>
                <a:lnTo>
                  <a:pt x="3497580" y="25907"/>
                </a:lnTo>
                <a:lnTo>
                  <a:pt x="3497580" y="0"/>
                </a:lnTo>
                <a:lnTo>
                  <a:pt x="3471672" y="0"/>
                </a:lnTo>
                <a:close/>
              </a:path>
              <a:path w="4736846" h="51815">
                <a:moveTo>
                  <a:pt x="3523488" y="0"/>
                </a:moveTo>
                <a:lnTo>
                  <a:pt x="3523488" y="25907"/>
                </a:lnTo>
                <a:lnTo>
                  <a:pt x="3549396" y="25907"/>
                </a:lnTo>
                <a:lnTo>
                  <a:pt x="3549396" y="0"/>
                </a:lnTo>
                <a:lnTo>
                  <a:pt x="3523488" y="0"/>
                </a:lnTo>
                <a:close/>
              </a:path>
              <a:path w="4736846" h="51815">
                <a:moveTo>
                  <a:pt x="3575304" y="0"/>
                </a:moveTo>
                <a:lnTo>
                  <a:pt x="3575304" y="25907"/>
                </a:lnTo>
                <a:lnTo>
                  <a:pt x="3601212" y="25907"/>
                </a:lnTo>
                <a:lnTo>
                  <a:pt x="3601212" y="0"/>
                </a:lnTo>
                <a:lnTo>
                  <a:pt x="3575304" y="0"/>
                </a:lnTo>
                <a:close/>
              </a:path>
              <a:path w="4736846" h="51815">
                <a:moveTo>
                  <a:pt x="3627120" y="0"/>
                </a:moveTo>
                <a:lnTo>
                  <a:pt x="3627120" y="25907"/>
                </a:lnTo>
                <a:lnTo>
                  <a:pt x="3653028" y="25907"/>
                </a:lnTo>
                <a:lnTo>
                  <a:pt x="3653028" y="0"/>
                </a:lnTo>
                <a:lnTo>
                  <a:pt x="3627120" y="0"/>
                </a:lnTo>
                <a:close/>
              </a:path>
              <a:path w="4736846" h="51815">
                <a:moveTo>
                  <a:pt x="3678936" y="0"/>
                </a:moveTo>
                <a:lnTo>
                  <a:pt x="3678936" y="25907"/>
                </a:lnTo>
                <a:lnTo>
                  <a:pt x="3704844" y="25907"/>
                </a:lnTo>
                <a:lnTo>
                  <a:pt x="3704844" y="0"/>
                </a:lnTo>
                <a:lnTo>
                  <a:pt x="3678936" y="0"/>
                </a:lnTo>
                <a:close/>
              </a:path>
              <a:path w="4736846" h="51815">
                <a:moveTo>
                  <a:pt x="3730752" y="0"/>
                </a:moveTo>
                <a:lnTo>
                  <a:pt x="3730752" y="25907"/>
                </a:lnTo>
                <a:lnTo>
                  <a:pt x="3756660" y="25907"/>
                </a:lnTo>
                <a:lnTo>
                  <a:pt x="3756660" y="0"/>
                </a:lnTo>
                <a:lnTo>
                  <a:pt x="3730752" y="0"/>
                </a:lnTo>
                <a:close/>
              </a:path>
              <a:path w="4736846" h="51815">
                <a:moveTo>
                  <a:pt x="3782568" y="0"/>
                </a:moveTo>
                <a:lnTo>
                  <a:pt x="3782568" y="25907"/>
                </a:lnTo>
                <a:lnTo>
                  <a:pt x="3808476" y="25907"/>
                </a:lnTo>
                <a:lnTo>
                  <a:pt x="3808476" y="0"/>
                </a:lnTo>
                <a:lnTo>
                  <a:pt x="3782568" y="0"/>
                </a:lnTo>
                <a:close/>
              </a:path>
              <a:path w="4736846" h="51815">
                <a:moveTo>
                  <a:pt x="3834384" y="0"/>
                </a:moveTo>
                <a:lnTo>
                  <a:pt x="3834384" y="25907"/>
                </a:lnTo>
                <a:lnTo>
                  <a:pt x="3860292" y="25907"/>
                </a:lnTo>
                <a:lnTo>
                  <a:pt x="3860292" y="0"/>
                </a:lnTo>
                <a:lnTo>
                  <a:pt x="3834384" y="0"/>
                </a:lnTo>
                <a:close/>
              </a:path>
              <a:path w="4736846" h="51815">
                <a:moveTo>
                  <a:pt x="3886200" y="0"/>
                </a:moveTo>
                <a:lnTo>
                  <a:pt x="3886200" y="25907"/>
                </a:lnTo>
                <a:lnTo>
                  <a:pt x="3912108" y="25907"/>
                </a:lnTo>
                <a:lnTo>
                  <a:pt x="3912108" y="0"/>
                </a:lnTo>
                <a:lnTo>
                  <a:pt x="3886200" y="0"/>
                </a:lnTo>
                <a:close/>
              </a:path>
              <a:path w="4736846" h="51815">
                <a:moveTo>
                  <a:pt x="3938016" y="0"/>
                </a:moveTo>
                <a:lnTo>
                  <a:pt x="3938016" y="25907"/>
                </a:lnTo>
                <a:lnTo>
                  <a:pt x="3963924" y="25907"/>
                </a:lnTo>
                <a:lnTo>
                  <a:pt x="3963924" y="0"/>
                </a:lnTo>
                <a:lnTo>
                  <a:pt x="3938016" y="0"/>
                </a:lnTo>
                <a:close/>
              </a:path>
              <a:path w="4736846" h="51815">
                <a:moveTo>
                  <a:pt x="3989832" y="0"/>
                </a:moveTo>
                <a:lnTo>
                  <a:pt x="3989832" y="25907"/>
                </a:lnTo>
                <a:lnTo>
                  <a:pt x="4015740" y="25907"/>
                </a:lnTo>
                <a:lnTo>
                  <a:pt x="4015740" y="0"/>
                </a:lnTo>
                <a:lnTo>
                  <a:pt x="3989832" y="0"/>
                </a:lnTo>
                <a:close/>
              </a:path>
              <a:path w="4736846" h="51815">
                <a:moveTo>
                  <a:pt x="4041648" y="0"/>
                </a:moveTo>
                <a:lnTo>
                  <a:pt x="4041648" y="25907"/>
                </a:lnTo>
                <a:lnTo>
                  <a:pt x="4067556" y="25907"/>
                </a:lnTo>
                <a:lnTo>
                  <a:pt x="4067556" y="0"/>
                </a:lnTo>
                <a:lnTo>
                  <a:pt x="4041648" y="0"/>
                </a:lnTo>
                <a:close/>
              </a:path>
              <a:path w="4736846" h="51815">
                <a:moveTo>
                  <a:pt x="4093464" y="0"/>
                </a:moveTo>
                <a:lnTo>
                  <a:pt x="4093464" y="25907"/>
                </a:lnTo>
                <a:lnTo>
                  <a:pt x="4119372" y="25907"/>
                </a:lnTo>
                <a:lnTo>
                  <a:pt x="4119372" y="0"/>
                </a:lnTo>
                <a:lnTo>
                  <a:pt x="4093464" y="0"/>
                </a:lnTo>
                <a:close/>
              </a:path>
              <a:path w="4736846" h="51815">
                <a:moveTo>
                  <a:pt x="4145280" y="0"/>
                </a:moveTo>
                <a:lnTo>
                  <a:pt x="4145280" y="25907"/>
                </a:lnTo>
                <a:lnTo>
                  <a:pt x="4171188" y="25907"/>
                </a:lnTo>
                <a:lnTo>
                  <a:pt x="4171188" y="0"/>
                </a:lnTo>
                <a:lnTo>
                  <a:pt x="4145280" y="0"/>
                </a:lnTo>
                <a:close/>
              </a:path>
              <a:path w="4736846" h="51815">
                <a:moveTo>
                  <a:pt x="4197096" y="0"/>
                </a:moveTo>
                <a:lnTo>
                  <a:pt x="4197096" y="25907"/>
                </a:lnTo>
                <a:lnTo>
                  <a:pt x="4223004" y="25907"/>
                </a:lnTo>
                <a:lnTo>
                  <a:pt x="4223004" y="0"/>
                </a:lnTo>
                <a:lnTo>
                  <a:pt x="4197096" y="0"/>
                </a:lnTo>
                <a:close/>
              </a:path>
              <a:path w="4736846" h="51815">
                <a:moveTo>
                  <a:pt x="4248912" y="0"/>
                </a:moveTo>
                <a:lnTo>
                  <a:pt x="4248912" y="25907"/>
                </a:lnTo>
                <a:lnTo>
                  <a:pt x="4274820" y="25907"/>
                </a:lnTo>
                <a:lnTo>
                  <a:pt x="4274820" y="0"/>
                </a:lnTo>
                <a:lnTo>
                  <a:pt x="4248912" y="0"/>
                </a:lnTo>
                <a:close/>
              </a:path>
              <a:path w="4736846" h="51815">
                <a:moveTo>
                  <a:pt x="4300728" y="0"/>
                </a:moveTo>
                <a:lnTo>
                  <a:pt x="4300728" y="25907"/>
                </a:lnTo>
                <a:lnTo>
                  <a:pt x="4326636" y="25907"/>
                </a:lnTo>
                <a:lnTo>
                  <a:pt x="4326636" y="0"/>
                </a:lnTo>
                <a:lnTo>
                  <a:pt x="4300728" y="0"/>
                </a:lnTo>
                <a:close/>
              </a:path>
              <a:path w="4736846" h="51815">
                <a:moveTo>
                  <a:pt x="4352544" y="0"/>
                </a:moveTo>
                <a:lnTo>
                  <a:pt x="4352544" y="25907"/>
                </a:lnTo>
                <a:lnTo>
                  <a:pt x="4378452" y="25907"/>
                </a:lnTo>
                <a:lnTo>
                  <a:pt x="4378452" y="0"/>
                </a:lnTo>
                <a:lnTo>
                  <a:pt x="4352544" y="0"/>
                </a:lnTo>
                <a:close/>
              </a:path>
              <a:path w="4736846" h="51815">
                <a:moveTo>
                  <a:pt x="4404360" y="0"/>
                </a:moveTo>
                <a:lnTo>
                  <a:pt x="4404360" y="25907"/>
                </a:lnTo>
                <a:lnTo>
                  <a:pt x="4430268" y="25907"/>
                </a:lnTo>
                <a:lnTo>
                  <a:pt x="4430268" y="0"/>
                </a:lnTo>
                <a:lnTo>
                  <a:pt x="4404360" y="0"/>
                </a:lnTo>
                <a:close/>
              </a:path>
              <a:path w="4736846" h="51815">
                <a:moveTo>
                  <a:pt x="4456176" y="0"/>
                </a:moveTo>
                <a:lnTo>
                  <a:pt x="4456176" y="25907"/>
                </a:lnTo>
                <a:lnTo>
                  <a:pt x="4482084" y="25907"/>
                </a:lnTo>
                <a:lnTo>
                  <a:pt x="4482084" y="0"/>
                </a:lnTo>
                <a:lnTo>
                  <a:pt x="4456176" y="0"/>
                </a:lnTo>
                <a:close/>
              </a:path>
              <a:path w="4736846" h="51815">
                <a:moveTo>
                  <a:pt x="4507992" y="0"/>
                </a:moveTo>
                <a:lnTo>
                  <a:pt x="4507992" y="25907"/>
                </a:lnTo>
                <a:lnTo>
                  <a:pt x="4533900" y="25907"/>
                </a:lnTo>
                <a:lnTo>
                  <a:pt x="4533900" y="0"/>
                </a:lnTo>
                <a:lnTo>
                  <a:pt x="4507992" y="0"/>
                </a:lnTo>
                <a:close/>
              </a:path>
              <a:path w="4736846" h="51815">
                <a:moveTo>
                  <a:pt x="4559808" y="0"/>
                </a:moveTo>
                <a:lnTo>
                  <a:pt x="4559808" y="25907"/>
                </a:lnTo>
                <a:lnTo>
                  <a:pt x="4585716" y="25907"/>
                </a:lnTo>
                <a:lnTo>
                  <a:pt x="4585716" y="0"/>
                </a:lnTo>
                <a:lnTo>
                  <a:pt x="4559808" y="0"/>
                </a:lnTo>
                <a:close/>
              </a:path>
              <a:path w="4736846" h="51815">
                <a:moveTo>
                  <a:pt x="4611624" y="0"/>
                </a:moveTo>
                <a:lnTo>
                  <a:pt x="4611624" y="25907"/>
                </a:lnTo>
                <a:lnTo>
                  <a:pt x="4637532" y="25907"/>
                </a:lnTo>
                <a:lnTo>
                  <a:pt x="4637532" y="0"/>
                </a:lnTo>
                <a:lnTo>
                  <a:pt x="4611624" y="0"/>
                </a:lnTo>
                <a:close/>
              </a:path>
              <a:path w="4736846" h="51815">
                <a:moveTo>
                  <a:pt x="4663440" y="0"/>
                </a:moveTo>
                <a:lnTo>
                  <a:pt x="4659122" y="-25908"/>
                </a:lnTo>
                <a:lnTo>
                  <a:pt x="4659122" y="51815"/>
                </a:lnTo>
                <a:lnTo>
                  <a:pt x="4736846" y="12953"/>
                </a:lnTo>
                <a:lnTo>
                  <a:pt x="4659122" y="-25908"/>
                </a:lnTo>
                <a:lnTo>
                  <a:pt x="4663440" y="0"/>
                </a:lnTo>
                <a:lnTo>
                  <a:pt x="4672076" y="0"/>
                </a:lnTo>
                <a:lnTo>
                  <a:pt x="4672076" y="25907"/>
                </a:lnTo>
                <a:lnTo>
                  <a:pt x="4663440" y="25907"/>
                </a:lnTo>
                <a:lnTo>
                  <a:pt x="4663440" y="0"/>
                </a:lnTo>
                <a:close/>
              </a:path>
              <a:path w="4736846" h="51815">
                <a:moveTo>
                  <a:pt x="4663440" y="0"/>
                </a:moveTo>
                <a:lnTo>
                  <a:pt x="4663440" y="25907"/>
                </a:lnTo>
                <a:lnTo>
                  <a:pt x="4672076" y="25907"/>
                </a:lnTo>
                <a:lnTo>
                  <a:pt x="4672076" y="0"/>
                </a:lnTo>
                <a:lnTo>
                  <a:pt x="466344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188290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93471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1986533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03835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09016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14198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19379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24561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29743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34924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40106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45287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50469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55651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60832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66014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71195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76377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81559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86740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1922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97103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02285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07467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12648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17830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23011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28193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33375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38556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43738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48919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54101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592829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64464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69646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74827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80009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85191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90372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955541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0735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05917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11099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162805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21462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26643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31825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37007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42188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47370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52551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57733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2915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68096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73278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78459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83641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88823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494004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499186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04367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09549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14731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19912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25094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0275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35457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0639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5820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1002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56183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1365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66547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1728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76910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2091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87273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2455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976366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028182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079998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131814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183630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23544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287262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339078" y="150799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390894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442710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494526" y="150799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546342" y="1507998"/>
            <a:ext cx="8635" cy="0"/>
          </a:xfrm>
          <a:custGeom>
            <a:avLst/>
            <a:gdLst/>
            <a:ahLst/>
            <a:cxnLst/>
            <a:rect l="l" t="t" r="r" b="b"/>
            <a:pathLst>
              <a:path w="8635">
                <a:moveTo>
                  <a:pt x="0" y="0"/>
                </a:moveTo>
                <a:lnTo>
                  <a:pt x="8635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207258" y="3390900"/>
            <a:ext cx="3410585" cy="77724"/>
          </a:xfrm>
          <a:custGeom>
            <a:avLst/>
            <a:gdLst/>
            <a:ahLst/>
            <a:cxnLst/>
            <a:rect l="l" t="t" r="r" b="b"/>
            <a:pathLst>
              <a:path w="3410585" h="77724">
                <a:moveTo>
                  <a:pt x="51816" y="28448"/>
                </a:moveTo>
                <a:lnTo>
                  <a:pt x="51816" y="54355"/>
                </a:lnTo>
                <a:lnTo>
                  <a:pt x="77724" y="54355"/>
                </a:lnTo>
                <a:lnTo>
                  <a:pt x="77724" y="28448"/>
                </a:lnTo>
                <a:lnTo>
                  <a:pt x="51816" y="28448"/>
                </a:lnTo>
                <a:close/>
              </a:path>
              <a:path w="3410585" h="77724">
                <a:moveTo>
                  <a:pt x="103631" y="28448"/>
                </a:moveTo>
                <a:lnTo>
                  <a:pt x="103631" y="54355"/>
                </a:lnTo>
                <a:lnTo>
                  <a:pt x="129540" y="54355"/>
                </a:lnTo>
                <a:lnTo>
                  <a:pt x="129540" y="28448"/>
                </a:lnTo>
                <a:lnTo>
                  <a:pt x="103631" y="28448"/>
                </a:lnTo>
                <a:close/>
              </a:path>
              <a:path w="3410585" h="77724">
                <a:moveTo>
                  <a:pt x="155447" y="28448"/>
                </a:moveTo>
                <a:lnTo>
                  <a:pt x="155447" y="54355"/>
                </a:lnTo>
                <a:lnTo>
                  <a:pt x="181356" y="54228"/>
                </a:lnTo>
                <a:lnTo>
                  <a:pt x="181356" y="28321"/>
                </a:lnTo>
                <a:lnTo>
                  <a:pt x="155447" y="28448"/>
                </a:lnTo>
                <a:close/>
              </a:path>
              <a:path w="3410585" h="77724">
                <a:moveTo>
                  <a:pt x="207264" y="28321"/>
                </a:moveTo>
                <a:lnTo>
                  <a:pt x="207264" y="54228"/>
                </a:lnTo>
                <a:lnTo>
                  <a:pt x="233171" y="54228"/>
                </a:lnTo>
                <a:lnTo>
                  <a:pt x="233171" y="28321"/>
                </a:lnTo>
                <a:lnTo>
                  <a:pt x="207264" y="28321"/>
                </a:lnTo>
                <a:close/>
              </a:path>
              <a:path w="3410585" h="77724">
                <a:moveTo>
                  <a:pt x="259080" y="28321"/>
                </a:moveTo>
                <a:lnTo>
                  <a:pt x="259080" y="54228"/>
                </a:lnTo>
                <a:lnTo>
                  <a:pt x="284988" y="54228"/>
                </a:lnTo>
                <a:lnTo>
                  <a:pt x="284988" y="28321"/>
                </a:lnTo>
                <a:lnTo>
                  <a:pt x="259080" y="28321"/>
                </a:lnTo>
                <a:close/>
              </a:path>
              <a:path w="3410585" h="77724">
                <a:moveTo>
                  <a:pt x="310895" y="28321"/>
                </a:moveTo>
                <a:lnTo>
                  <a:pt x="310895" y="54228"/>
                </a:lnTo>
                <a:lnTo>
                  <a:pt x="336804" y="54101"/>
                </a:lnTo>
                <a:lnTo>
                  <a:pt x="336804" y="28194"/>
                </a:lnTo>
                <a:lnTo>
                  <a:pt x="310895" y="28321"/>
                </a:lnTo>
                <a:close/>
              </a:path>
              <a:path w="3410585" h="77724">
                <a:moveTo>
                  <a:pt x="362712" y="28194"/>
                </a:moveTo>
                <a:lnTo>
                  <a:pt x="362712" y="54101"/>
                </a:lnTo>
                <a:lnTo>
                  <a:pt x="388619" y="54101"/>
                </a:lnTo>
                <a:lnTo>
                  <a:pt x="388619" y="28194"/>
                </a:lnTo>
                <a:lnTo>
                  <a:pt x="362712" y="28194"/>
                </a:lnTo>
                <a:close/>
              </a:path>
              <a:path w="3410585" h="77724">
                <a:moveTo>
                  <a:pt x="414528" y="28194"/>
                </a:moveTo>
                <a:lnTo>
                  <a:pt x="414528" y="54101"/>
                </a:lnTo>
                <a:lnTo>
                  <a:pt x="440436" y="54101"/>
                </a:lnTo>
                <a:lnTo>
                  <a:pt x="440436" y="28194"/>
                </a:lnTo>
                <a:lnTo>
                  <a:pt x="414528" y="28194"/>
                </a:lnTo>
                <a:close/>
              </a:path>
              <a:path w="3410585" h="77724">
                <a:moveTo>
                  <a:pt x="466344" y="28194"/>
                </a:moveTo>
                <a:lnTo>
                  <a:pt x="466344" y="54101"/>
                </a:lnTo>
                <a:lnTo>
                  <a:pt x="492252" y="54101"/>
                </a:lnTo>
                <a:lnTo>
                  <a:pt x="492252" y="28194"/>
                </a:lnTo>
                <a:lnTo>
                  <a:pt x="466344" y="28194"/>
                </a:lnTo>
                <a:close/>
              </a:path>
              <a:path w="3410585" h="77724">
                <a:moveTo>
                  <a:pt x="518159" y="28066"/>
                </a:moveTo>
                <a:lnTo>
                  <a:pt x="518159" y="53975"/>
                </a:lnTo>
                <a:lnTo>
                  <a:pt x="544068" y="53975"/>
                </a:lnTo>
                <a:lnTo>
                  <a:pt x="544068" y="28066"/>
                </a:lnTo>
                <a:lnTo>
                  <a:pt x="518159" y="28066"/>
                </a:lnTo>
                <a:close/>
              </a:path>
              <a:path w="3410585" h="77724">
                <a:moveTo>
                  <a:pt x="569976" y="28066"/>
                </a:moveTo>
                <a:lnTo>
                  <a:pt x="569976" y="53975"/>
                </a:lnTo>
                <a:lnTo>
                  <a:pt x="595883" y="53975"/>
                </a:lnTo>
                <a:lnTo>
                  <a:pt x="595883" y="28066"/>
                </a:lnTo>
                <a:lnTo>
                  <a:pt x="569976" y="28066"/>
                </a:lnTo>
                <a:close/>
              </a:path>
              <a:path w="3410585" h="77724">
                <a:moveTo>
                  <a:pt x="621792" y="28066"/>
                </a:moveTo>
                <a:lnTo>
                  <a:pt x="621792" y="53975"/>
                </a:lnTo>
                <a:lnTo>
                  <a:pt x="647700" y="53975"/>
                </a:lnTo>
                <a:lnTo>
                  <a:pt x="647700" y="28066"/>
                </a:lnTo>
                <a:lnTo>
                  <a:pt x="621792" y="28066"/>
                </a:lnTo>
                <a:close/>
              </a:path>
              <a:path w="3410585" h="77724">
                <a:moveTo>
                  <a:pt x="673607" y="27939"/>
                </a:moveTo>
                <a:lnTo>
                  <a:pt x="673607" y="53848"/>
                </a:lnTo>
                <a:lnTo>
                  <a:pt x="699516" y="53848"/>
                </a:lnTo>
                <a:lnTo>
                  <a:pt x="699516" y="27939"/>
                </a:lnTo>
                <a:lnTo>
                  <a:pt x="673607" y="27939"/>
                </a:lnTo>
                <a:close/>
              </a:path>
              <a:path w="3410585" h="77724">
                <a:moveTo>
                  <a:pt x="725424" y="27939"/>
                </a:moveTo>
                <a:lnTo>
                  <a:pt x="725424" y="53848"/>
                </a:lnTo>
                <a:lnTo>
                  <a:pt x="751332" y="53848"/>
                </a:lnTo>
                <a:lnTo>
                  <a:pt x="751332" y="27939"/>
                </a:lnTo>
                <a:lnTo>
                  <a:pt x="725424" y="27939"/>
                </a:lnTo>
                <a:close/>
              </a:path>
              <a:path w="3410585" h="77724">
                <a:moveTo>
                  <a:pt x="777240" y="27939"/>
                </a:moveTo>
                <a:lnTo>
                  <a:pt x="777240" y="53848"/>
                </a:lnTo>
                <a:lnTo>
                  <a:pt x="803147" y="53848"/>
                </a:lnTo>
                <a:lnTo>
                  <a:pt x="803147" y="27939"/>
                </a:lnTo>
                <a:lnTo>
                  <a:pt x="777240" y="27939"/>
                </a:lnTo>
                <a:close/>
              </a:path>
              <a:path w="3410585" h="77724">
                <a:moveTo>
                  <a:pt x="829056" y="27939"/>
                </a:moveTo>
                <a:lnTo>
                  <a:pt x="829056" y="53848"/>
                </a:lnTo>
                <a:lnTo>
                  <a:pt x="854964" y="53721"/>
                </a:lnTo>
                <a:lnTo>
                  <a:pt x="854964" y="27812"/>
                </a:lnTo>
                <a:lnTo>
                  <a:pt x="829056" y="27939"/>
                </a:lnTo>
                <a:close/>
              </a:path>
              <a:path w="3410585" h="77724">
                <a:moveTo>
                  <a:pt x="880871" y="27812"/>
                </a:moveTo>
                <a:lnTo>
                  <a:pt x="880871" y="53721"/>
                </a:lnTo>
                <a:lnTo>
                  <a:pt x="906780" y="53721"/>
                </a:lnTo>
                <a:lnTo>
                  <a:pt x="906780" y="27812"/>
                </a:lnTo>
                <a:lnTo>
                  <a:pt x="880871" y="27812"/>
                </a:lnTo>
                <a:close/>
              </a:path>
              <a:path w="3410585" h="77724">
                <a:moveTo>
                  <a:pt x="932688" y="27812"/>
                </a:moveTo>
                <a:lnTo>
                  <a:pt x="932688" y="53721"/>
                </a:lnTo>
                <a:lnTo>
                  <a:pt x="958595" y="53721"/>
                </a:lnTo>
                <a:lnTo>
                  <a:pt x="958595" y="27812"/>
                </a:lnTo>
                <a:lnTo>
                  <a:pt x="932688" y="27812"/>
                </a:lnTo>
                <a:close/>
              </a:path>
              <a:path w="3410585" h="77724">
                <a:moveTo>
                  <a:pt x="984504" y="27812"/>
                </a:moveTo>
                <a:lnTo>
                  <a:pt x="984504" y="53721"/>
                </a:lnTo>
                <a:lnTo>
                  <a:pt x="1010412" y="53594"/>
                </a:lnTo>
                <a:lnTo>
                  <a:pt x="1010412" y="27686"/>
                </a:lnTo>
                <a:lnTo>
                  <a:pt x="984504" y="27812"/>
                </a:lnTo>
                <a:close/>
              </a:path>
              <a:path w="3410585" h="77724">
                <a:moveTo>
                  <a:pt x="1036319" y="27686"/>
                </a:moveTo>
                <a:lnTo>
                  <a:pt x="1036319" y="53594"/>
                </a:lnTo>
                <a:lnTo>
                  <a:pt x="1062228" y="53594"/>
                </a:lnTo>
                <a:lnTo>
                  <a:pt x="1062228" y="27686"/>
                </a:lnTo>
                <a:lnTo>
                  <a:pt x="1036319" y="27686"/>
                </a:lnTo>
                <a:close/>
              </a:path>
              <a:path w="3410585" h="77724">
                <a:moveTo>
                  <a:pt x="1088136" y="27686"/>
                </a:moveTo>
                <a:lnTo>
                  <a:pt x="1088136" y="53594"/>
                </a:lnTo>
                <a:lnTo>
                  <a:pt x="1114044" y="53594"/>
                </a:lnTo>
                <a:lnTo>
                  <a:pt x="1114044" y="27686"/>
                </a:lnTo>
                <a:lnTo>
                  <a:pt x="1088136" y="27686"/>
                </a:lnTo>
                <a:close/>
              </a:path>
              <a:path w="3410585" h="77724">
                <a:moveTo>
                  <a:pt x="1139952" y="27686"/>
                </a:moveTo>
                <a:lnTo>
                  <a:pt x="1139952" y="53594"/>
                </a:lnTo>
                <a:lnTo>
                  <a:pt x="1165859" y="53466"/>
                </a:lnTo>
                <a:lnTo>
                  <a:pt x="1165859" y="27559"/>
                </a:lnTo>
                <a:lnTo>
                  <a:pt x="1139952" y="27686"/>
                </a:lnTo>
                <a:close/>
              </a:path>
              <a:path w="3410585" h="77724">
                <a:moveTo>
                  <a:pt x="1191768" y="27559"/>
                </a:moveTo>
                <a:lnTo>
                  <a:pt x="1191768" y="53466"/>
                </a:lnTo>
                <a:lnTo>
                  <a:pt x="1217676" y="53466"/>
                </a:lnTo>
                <a:lnTo>
                  <a:pt x="1217676" y="27559"/>
                </a:lnTo>
                <a:lnTo>
                  <a:pt x="1191768" y="27559"/>
                </a:lnTo>
                <a:close/>
              </a:path>
              <a:path w="3410585" h="77724">
                <a:moveTo>
                  <a:pt x="1243583" y="27559"/>
                </a:moveTo>
                <a:lnTo>
                  <a:pt x="1243583" y="53466"/>
                </a:lnTo>
                <a:lnTo>
                  <a:pt x="1269492" y="53466"/>
                </a:lnTo>
                <a:lnTo>
                  <a:pt x="1269492" y="27559"/>
                </a:lnTo>
                <a:lnTo>
                  <a:pt x="1243583" y="27559"/>
                </a:lnTo>
                <a:close/>
              </a:path>
              <a:path w="3410585" h="77724">
                <a:moveTo>
                  <a:pt x="1295400" y="27559"/>
                </a:moveTo>
                <a:lnTo>
                  <a:pt x="1295400" y="53466"/>
                </a:lnTo>
                <a:lnTo>
                  <a:pt x="1321308" y="53466"/>
                </a:lnTo>
                <a:lnTo>
                  <a:pt x="1321308" y="27559"/>
                </a:lnTo>
                <a:lnTo>
                  <a:pt x="1295400" y="27559"/>
                </a:lnTo>
                <a:close/>
              </a:path>
              <a:path w="3410585" h="77724">
                <a:moveTo>
                  <a:pt x="1347216" y="27432"/>
                </a:moveTo>
                <a:lnTo>
                  <a:pt x="1347216" y="53339"/>
                </a:lnTo>
                <a:lnTo>
                  <a:pt x="1373124" y="53339"/>
                </a:lnTo>
                <a:lnTo>
                  <a:pt x="1373124" y="27432"/>
                </a:lnTo>
                <a:lnTo>
                  <a:pt x="1347216" y="27432"/>
                </a:lnTo>
                <a:close/>
              </a:path>
              <a:path w="3410585" h="77724">
                <a:moveTo>
                  <a:pt x="1399032" y="27432"/>
                </a:moveTo>
                <a:lnTo>
                  <a:pt x="1399032" y="53339"/>
                </a:lnTo>
                <a:lnTo>
                  <a:pt x="1424940" y="53339"/>
                </a:lnTo>
                <a:lnTo>
                  <a:pt x="1424940" y="27432"/>
                </a:lnTo>
                <a:lnTo>
                  <a:pt x="1399032" y="27432"/>
                </a:lnTo>
                <a:close/>
              </a:path>
              <a:path w="3410585" h="77724">
                <a:moveTo>
                  <a:pt x="1450847" y="27432"/>
                </a:moveTo>
                <a:lnTo>
                  <a:pt x="1450847" y="53339"/>
                </a:lnTo>
                <a:lnTo>
                  <a:pt x="1476756" y="53339"/>
                </a:lnTo>
                <a:lnTo>
                  <a:pt x="1476756" y="27432"/>
                </a:lnTo>
                <a:lnTo>
                  <a:pt x="1450847" y="27432"/>
                </a:lnTo>
                <a:close/>
              </a:path>
              <a:path w="3410585" h="77724">
                <a:moveTo>
                  <a:pt x="1502664" y="27304"/>
                </a:moveTo>
                <a:lnTo>
                  <a:pt x="1502664" y="53212"/>
                </a:lnTo>
                <a:lnTo>
                  <a:pt x="1528571" y="53212"/>
                </a:lnTo>
                <a:lnTo>
                  <a:pt x="1528571" y="27304"/>
                </a:lnTo>
                <a:lnTo>
                  <a:pt x="1502664" y="27304"/>
                </a:lnTo>
                <a:close/>
              </a:path>
              <a:path w="3410585" h="77724">
                <a:moveTo>
                  <a:pt x="1554480" y="27304"/>
                </a:moveTo>
                <a:lnTo>
                  <a:pt x="1554480" y="53212"/>
                </a:lnTo>
                <a:lnTo>
                  <a:pt x="1580388" y="53212"/>
                </a:lnTo>
                <a:lnTo>
                  <a:pt x="1580388" y="27304"/>
                </a:lnTo>
                <a:lnTo>
                  <a:pt x="1554480" y="27304"/>
                </a:lnTo>
                <a:close/>
              </a:path>
              <a:path w="3410585" h="77724">
                <a:moveTo>
                  <a:pt x="1606295" y="27304"/>
                </a:moveTo>
                <a:lnTo>
                  <a:pt x="1606295" y="53212"/>
                </a:lnTo>
                <a:lnTo>
                  <a:pt x="1632204" y="53212"/>
                </a:lnTo>
                <a:lnTo>
                  <a:pt x="1632204" y="27304"/>
                </a:lnTo>
                <a:lnTo>
                  <a:pt x="1606295" y="27304"/>
                </a:lnTo>
                <a:close/>
              </a:path>
              <a:path w="3410585" h="77724">
                <a:moveTo>
                  <a:pt x="1658112" y="27304"/>
                </a:moveTo>
                <a:lnTo>
                  <a:pt x="1658112" y="53212"/>
                </a:lnTo>
                <a:lnTo>
                  <a:pt x="1684020" y="53086"/>
                </a:lnTo>
                <a:lnTo>
                  <a:pt x="1684020" y="27177"/>
                </a:lnTo>
                <a:lnTo>
                  <a:pt x="1658112" y="27304"/>
                </a:lnTo>
                <a:close/>
              </a:path>
              <a:path w="3410585" h="77724">
                <a:moveTo>
                  <a:pt x="1709928" y="27177"/>
                </a:moveTo>
                <a:lnTo>
                  <a:pt x="1709928" y="53086"/>
                </a:lnTo>
                <a:lnTo>
                  <a:pt x="1735836" y="53086"/>
                </a:lnTo>
                <a:lnTo>
                  <a:pt x="1735836" y="27177"/>
                </a:lnTo>
                <a:lnTo>
                  <a:pt x="1709928" y="27177"/>
                </a:lnTo>
                <a:close/>
              </a:path>
              <a:path w="3410585" h="77724">
                <a:moveTo>
                  <a:pt x="1761744" y="27177"/>
                </a:moveTo>
                <a:lnTo>
                  <a:pt x="1761744" y="53086"/>
                </a:lnTo>
                <a:lnTo>
                  <a:pt x="1787652" y="53086"/>
                </a:lnTo>
                <a:lnTo>
                  <a:pt x="1787652" y="27177"/>
                </a:lnTo>
                <a:lnTo>
                  <a:pt x="1761744" y="27177"/>
                </a:lnTo>
                <a:close/>
              </a:path>
              <a:path w="3410585" h="77724">
                <a:moveTo>
                  <a:pt x="1813559" y="27177"/>
                </a:moveTo>
                <a:lnTo>
                  <a:pt x="1813559" y="53086"/>
                </a:lnTo>
                <a:lnTo>
                  <a:pt x="1839468" y="52959"/>
                </a:lnTo>
                <a:lnTo>
                  <a:pt x="1839468" y="27050"/>
                </a:lnTo>
                <a:lnTo>
                  <a:pt x="1813559" y="27177"/>
                </a:lnTo>
                <a:close/>
              </a:path>
              <a:path w="3410585" h="77724">
                <a:moveTo>
                  <a:pt x="1865376" y="27050"/>
                </a:moveTo>
                <a:lnTo>
                  <a:pt x="1865376" y="52959"/>
                </a:lnTo>
                <a:lnTo>
                  <a:pt x="1891283" y="52959"/>
                </a:lnTo>
                <a:lnTo>
                  <a:pt x="1891283" y="27050"/>
                </a:lnTo>
                <a:lnTo>
                  <a:pt x="1865376" y="27050"/>
                </a:lnTo>
                <a:close/>
              </a:path>
              <a:path w="3410585" h="77724">
                <a:moveTo>
                  <a:pt x="1917192" y="27050"/>
                </a:moveTo>
                <a:lnTo>
                  <a:pt x="1917192" y="52959"/>
                </a:lnTo>
                <a:lnTo>
                  <a:pt x="1943100" y="52959"/>
                </a:lnTo>
                <a:lnTo>
                  <a:pt x="1943100" y="27050"/>
                </a:lnTo>
                <a:lnTo>
                  <a:pt x="1917192" y="27050"/>
                </a:lnTo>
                <a:close/>
              </a:path>
              <a:path w="3410585" h="77724">
                <a:moveTo>
                  <a:pt x="1969008" y="27050"/>
                </a:moveTo>
                <a:lnTo>
                  <a:pt x="1969008" y="52959"/>
                </a:lnTo>
                <a:lnTo>
                  <a:pt x="1994916" y="52959"/>
                </a:lnTo>
                <a:lnTo>
                  <a:pt x="1994916" y="27050"/>
                </a:lnTo>
                <a:lnTo>
                  <a:pt x="1969008" y="27050"/>
                </a:lnTo>
                <a:close/>
              </a:path>
              <a:path w="3410585" h="77724">
                <a:moveTo>
                  <a:pt x="2020824" y="26924"/>
                </a:moveTo>
                <a:lnTo>
                  <a:pt x="2020824" y="52832"/>
                </a:lnTo>
                <a:lnTo>
                  <a:pt x="2046732" y="52832"/>
                </a:lnTo>
                <a:lnTo>
                  <a:pt x="2046732" y="26924"/>
                </a:lnTo>
                <a:lnTo>
                  <a:pt x="2020824" y="26924"/>
                </a:lnTo>
                <a:close/>
              </a:path>
              <a:path w="3410585" h="77724">
                <a:moveTo>
                  <a:pt x="2072640" y="26924"/>
                </a:moveTo>
                <a:lnTo>
                  <a:pt x="2072640" y="52832"/>
                </a:lnTo>
                <a:lnTo>
                  <a:pt x="2098547" y="52832"/>
                </a:lnTo>
                <a:lnTo>
                  <a:pt x="2098547" y="26924"/>
                </a:lnTo>
                <a:lnTo>
                  <a:pt x="2072640" y="26924"/>
                </a:lnTo>
                <a:close/>
              </a:path>
              <a:path w="3410585" h="77724">
                <a:moveTo>
                  <a:pt x="2124456" y="26924"/>
                </a:moveTo>
                <a:lnTo>
                  <a:pt x="2124456" y="52832"/>
                </a:lnTo>
                <a:lnTo>
                  <a:pt x="2150364" y="52832"/>
                </a:lnTo>
                <a:lnTo>
                  <a:pt x="2150364" y="26924"/>
                </a:lnTo>
                <a:lnTo>
                  <a:pt x="2124456" y="26924"/>
                </a:lnTo>
                <a:close/>
              </a:path>
              <a:path w="3410585" h="77724">
                <a:moveTo>
                  <a:pt x="2176272" y="26797"/>
                </a:moveTo>
                <a:lnTo>
                  <a:pt x="2176272" y="52704"/>
                </a:lnTo>
                <a:lnTo>
                  <a:pt x="2202180" y="52704"/>
                </a:lnTo>
                <a:lnTo>
                  <a:pt x="2202180" y="26797"/>
                </a:lnTo>
                <a:lnTo>
                  <a:pt x="2176272" y="26797"/>
                </a:lnTo>
                <a:close/>
              </a:path>
              <a:path w="3410585" h="77724">
                <a:moveTo>
                  <a:pt x="2228088" y="26797"/>
                </a:moveTo>
                <a:lnTo>
                  <a:pt x="2228088" y="52704"/>
                </a:lnTo>
                <a:lnTo>
                  <a:pt x="2253996" y="52704"/>
                </a:lnTo>
                <a:lnTo>
                  <a:pt x="2253996" y="26797"/>
                </a:lnTo>
                <a:lnTo>
                  <a:pt x="2228088" y="26797"/>
                </a:lnTo>
                <a:close/>
              </a:path>
              <a:path w="3410585" h="77724">
                <a:moveTo>
                  <a:pt x="2279904" y="26797"/>
                </a:moveTo>
                <a:lnTo>
                  <a:pt x="2279904" y="52704"/>
                </a:lnTo>
                <a:lnTo>
                  <a:pt x="2305812" y="52704"/>
                </a:lnTo>
                <a:lnTo>
                  <a:pt x="2305812" y="26797"/>
                </a:lnTo>
                <a:lnTo>
                  <a:pt x="2279904" y="26797"/>
                </a:lnTo>
                <a:close/>
              </a:path>
              <a:path w="3410585" h="77724">
                <a:moveTo>
                  <a:pt x="2331720" y="26670"/>
                </a:moveTo>
                <a:lnTo>
                  <a:pt x="2331720" y="52577"/>
                </a:lnTo>
                <a:lnTo>
                  <a:pt x="2357628" y="52577"/>
                </a:lnTo>
                <a:lnTo>
                  <a:pt x="2357628" y="26670"/>
                </a:lnTo>
                <a:lnTo>
                  <a:pt x="2331720" y="26670"/>
                </a:lnTo>
                <a:close/>
              </a:path>
              <a:path w="3410585" h="77724">
                <a:moveTo>
                  <a:pt x="2383536" y="26670"/>
                </a:moveTo>
                <a:lnTo>
                  <a:pt x="2383536" y="52577"/>
                </a:lnTo>
                <a:lnTo>
                  <a:pt x="2409444" y="52577"/>
                </a:lnTo>
                <a:lnTo>
                  <a:pt x="2409444" y="26670"/>
                </a:lnTo>
                <a:lnTo>
                  <a:pt x="2383536" y="26670"/>
                </a:lnTo>
                <a:close/>
              </a:path>
              <a:path w="3410585" h="77724">
                <a:moveTo>
                  <a:pt x="2435352" y="26670"/>
                </a:moveTo>
                <a:lnTo>
                  <a:pt x="2435352" y="52577"/>
                </a:lnTo>
                <a:lnTo>
                  <a:pt x="2461260" y="52577"/>
                </a:lnTo>
                <a:lnTo>
                  <a:pt x="2461260" y="26670"/>
                </a:lnTo>
                <a:lnTo>
                  <a:pt x="2435352" y="26670"/>
                </a:lnTo>
                <a:close/>
              </a:path>
              <a:path w="3410585" h="77724">
                <a:moveTo>
                  <a:pt x="2487168" y="26670"/>
                </a:moveTo>
                <a:lnTo>
                  <a:pt x="2487168" y="52577"/>
                </a:lnTo>
                <a:lnTo>
                  <a:pt x="2513076" y="52450"/>
                </a:lnTo>
                <a:lnTo>
                  <a:pt x="2513076" y="26542"/>
                </a:lnTo>
                <a:lnTo>
                  <a:pt x="2487168" y="26670"/>
                </a:lnTo>
                <a:close/>
              </a:path>
              <a:path w="3410585" h="77724">
                <a:moveTo>
                  <a:pt x="2538984" y="26542"/>
                </a:moveTo>
                <a:lnTo>
                  <a:pt x="2538984" y="52450"/>
                </a:lnTo>
                <a:lnTo>
                  <a:pt x="2564892" y="52450"/>
                </a:lnTo>
                <a:lnTo>
                  <a:pt x="2564892" y="26542"/>
                </a:lnTo>
                <a:lnTo>
                  <a:pt x="2538984" y="26542"/>
                </a:lnTo>
                <a:close/>
              </a:path>
              <a:path w="3410585" h="77724">
                <a:moveTo>
                  <a:pt x="2590800" y="26542"/>
                </a:moveTo>
                <a:lnTo>
                  <a:pt x="2590800" y="52450"/>
                </a:lnTo>
                <a:lnTo>
                  <a:pt x="2616708" y="52450"/>
                </a:lnTo>
                <a:lnTo>
                  <a:pt x="2616708" y="26542"/>
                </a:lnTo>
                <a:lnTo>
                  <a:pt x="2590800" y="26542"/>
                </a:lnTo>
                <a:close/>
              </a:path>
              <a:path w="3410585" h="77724">
                <a:moveTo>
                  <a:pt x="2642616" y="26542"/>
                </a:moveTo>
                <a:lnTo>
                  <a:pt x="2642616" y="52450"/>
                </a:lnTo>
                <a:lnTo>
                  <a:pt x="2668524" y="52324"/>
                </a:lnTo>
                <a:lnTo>
                  <a:pt x="2668524" y="26415"/>
                </a:lnTo>
                <a:lnTo>
                  <a:pt x="2642616" y="26542"/>
                </a:lnTo>
                <a:close/>
              </a:path>
              <a:path w="3410585" h="77724">
                <a:moveTo>
                  <a:pt x="2694432" y="26415"/>
                </a:moveTo>
                <a:lnTo>
                  <a:pt x="2694432" y="52324"/>
                </a:lnTo>
                <a:lnTo>
                  <a:pt x="2720340" y="52324"/>
                </a:lnTo>
                <a:lnTo>
                  <a:pt x="2720340" y="26415"/>
                </a:lnTo>
                <a:lnTo>
                  <a:pt x="2694432" y="26415"/>
                </a:lnTo>
                <a:close/>
              </a:path>
              <a:path w="3410585" h="77724">
                <a:moveTo>
                  <a:pt x="2746247" y="26415"/>
                </a:moveTo>
                <a:lnTo>
                  <a:pt x="2746247" y="52324"/>
                </a:lnTo>
                <a:lnTo>
                  <a:pt x="2772156" y="52324"/>
                </a:lnTo>
                <a:lnTo>
                  <a:pt x="2772156" y="26415"/>
                </a:lnTo>
                <a:lnTo>
                  <a:pt x="2746247" y="26415"/>
                </a:lnTo>
                <a:close/>
              </a:path>
              <a:path w="3410585" h="77724">
                <a:moveTo>
                  <a:pt x="2798064" y="26415"/>
                </a:moveTo>
                <a:lnTo>
                  <a:pt x="2798064" y="52324"/>
                </a:lnTo>
                <a:lnTo>
                  <a:pt x="2823972" y="52324"/>
                </a:lnTo>
                <a:lnTo>
                  <a:pt x="2823972" y="26415"/>
                </a:lnTo>
                <a:lnTo>
                  <a:pt x="2798064" y="26415"/>
                </a:lnTo>
                <a:close/>
              </a:path>
              <a:path w="3410585" h="77724">
                <a:moveTo>
                  <a:pt x="2849880" y="26288"/>
                </a:moveTo>
                <a:lnTo>
                  <a:pt x="2849880" y="52197"/>
                </a:lnTo>
                <a:lnTo>
                  <a:pt x="2875788" y="52197"/>
                </a:lnTo>
                <a:lnTo>
                  <a:pt x="2875788" y="26288"/>
                </a:lnTo>
                <a:lnTo>
                  <a:pt x="2849880" y="26288"/>
                </a:lnTo>
                <a:close/>
              </a:path>
              <a:path w="3410585" h="77724">
                <a:moveTo>
                  <a:pt x="2901696" y="26288"/>
                </a:moveTo>
                <a:lnTo>
                  <a:pt x="2901696" y="52197"/>
                </a:lnTo>
                <a:lnTo>
                  <a:pt x="2927604" y="52197"/>
                </a:lnTo>
                <a:lnTo>
                  <a:pt x="2927604" y="26288"/>
                </a:lnTo>
                <a:lnTo>
                  <a:pt x="2901696" y="26288"/>
                </a:lnTo>
                <a:close/>
              </a:path>
              <a:path w="3410585" h="77724">
                <a:moveTo>
                  <a:pt x="2953512" y="26288"/>
                </a:moveTo>
                <a:lnTo>
                  <a:pt x="2953512" y="52197"/>
                </a:lnTo>
                <a:lnTo>
                  <a:pt x="2979420" y="52197"/>
                </a:lnTo>
                <a:lnTo>
                  <a:pt x="2979420" y="26288"/>
                </a:lnTo>
                <a:lnTo>
                  <a:pt x="2953512" y="26288"/>
                </a:lnTo>
                <a:close/>
              </a:path>
              <a:path w="3410585" h="77724">
                <a:moveTo>
                  <a:pt x="3005328" y="26162"/>
                </a:moveTo>
                <a:lnTo>
                  <a:pt x="3005328" y="52070"/>
                </a:lnTo>
                <a:lnTo>
                  <a:pt x="3031236" y="52070"/>
                </a:lnTo>
                <a:lnTo>
                  <a:pt x="3031236" y="26162"/>
                </a:lnTo>
                <a:lnTo>
                  <a:pt x="3005328" y="26162"/>
                </a:lnTo>
                <a:close/>
              </a:path>
              <a:path w="3410585" h="77724">
                <a:moveTo>
                  <a:pt x="3057144" y="26162"/>
                </a:moveTo>
                <a:lnTo>
                  <a:pt x="3057144" y="52070"/>
                </a:lnTo>
                <a:lnTo>
                  <a:pt x="3083052" y="52070"/>
                </a:lnTo>
                <a:lnTo>
                  <a:pt x="3083052" y="26162"/>
                </a:lnTo>
                <a:lnTo>
                  <a:pt x="3057144" y="26162"/>
                </a:lnTo>
                <a:close/>
              </a:path>
              <a:path w="3410585" h="77724">
                <a:moveTo>
                  <a:pt x="3108960" y="26162"/>
                </a:moveTo>
                <a:lnTo>
                  <a:pt x="3108960" y="52070"/>
                </a:lnTo>
                <a:lnTo>
                  <a:pt x="3134868" y="52070"/>
                </a:lnTo>
                <a:lnTo>
                  <a:pt x="3134868" y="26162"/>
                </a:lnTo>
                <a:lnTo>
                  <a:pt x="3108960" y="26162"/>
                </a:lnTo>
                <a:close/>
              </a:path>
              <a:path w="3410585" h="77724">
                <a:moveTo>
                  <a:pt x="3160776" y="26162"/>
                </a:moveTo>
                <a:lnTo>
                  <a:pt x="3160776" y="52070"/>
                </a:lnTo>
                <a:lnTo>
                  <a:pt x="3186684" y="51942"/>
                </a:lnTo>
                <a:lnTo>
                  <a:pt x="3186684" y="26035"/>
                </a:lnTo>
                <a:lnTo>
                  <a:pt x="3160776" y="26162"/>
                </a:lnTo>
                <a:close/>
              </a:path>
              <a:path w="3410585" h="77724">
                <a:moveTo>
                  <a:pt x="3212592" y="26035"/>
                </a:moveTo>
                <a:lnTo>
                  <a:pt x="3212592" y="51942"/>
                </a:lnTo>
                <a:lnTo>
                  <a:pt x="3238500" y="51942"/>
                </a:lnTo>
                <a:lnTo>
                  <a:pt x="3238500" y="26035"/>
                </a:lnTo>
                <a:lnTo>
                  <a:pt x="3212592" y="26035"/>
                </a:lnTo>
                <a:close/>
              </a:path>
              <a:path w="3410585" h="77724">
                <a:moveTo>
                  <a:pt x="3264407" y="26035"/>
                </a:moveTo>
                <a:lnTo>
                  <a:pt x="3264407" y="51942"/>
                </a:lnTo>
                <a:lnTo>
                  <a:pt x="3290316" y="51942"/>
                </a:lnTo>
                <a:lnTo>
                  <a:pt x="3290316" y="26035"/>
                </a:lnTo>
                <a:lnTo>
                  <a:pt x="3264407" y="26035"/>
                </a:lnTo>
                <a:close/>
              </a:path>
              <a:path w="3410585" h="77724">
                <a:moveTo>
                  <a:pt x="3316224" y="26035"/>
                </a:moveTo>
                <a:lnTo>
                  <a:pt x="3316224" y="51942"/>
                </a:lnTo>
                <a:lnTo>
                  <a:pt x="3342132" y="51815"/>
                </a:lnTo>
                <a:lnTo>
                  <a:pt x="3410585" y="38862"/>
                </a:lnTo>
                <a:lnTo>
                  <a:pt x="3332861" y="0"/>
                </a:lnTo>
                <a:lnTo>
                  <a:pt x="3342132" y="25908"/>
                </a:lnTo>
                <a:lnTo>
                  <a:pt x="3316224" y="26035"/>
                </a:lnTo>
                <a:close/>
              </a:path>
              <a:path w="3410585" h="77724">
                <a:moveTo>
                  <a:pt x="3342132" y="51815"/>
                </a:moveTo>
                <a:lnTo>
                  <a:pt x="3332860" y="51861"/>
                </a:lnTo>
                <a:lnTo>
                  <a:pt x="3332861" y="77724"/>
                </a:lnTo>
                <a:lnTo>
                  <a:pt x="3410585" y="38862"/>
                </a:lnTo>
                <a:lnTo>
                  <a:pt x="3342132" y="51815"/>
                </a:lnTo>
                <a:close/>
              </a:path>
              <a:path w="3410585" h="77724">
                <a:moveTo>
                  <a:pt x="3342132" y="25908"/>
                </a:moveTo>
                <a:lnTo>
                  <a:pt x="3332861" y="0"/>
                </a:lnTo>
                <a:lnTo>
                  <a:pt x="3332860" y="25953"/>
                </a:lnTo>
                <a:lnTo>
                  <a:pt x="3342132" y="25908"/>
                </a:lnTo>
                <a:close/>
              </a:path>
              <a:path w="3410585" h="77724">
                <a:moveTo>
                  <a:pt x="0" y="28448"/>
                </a:moveTo>
                <a:lnTo>
                  <a:pt x="0" y="54355"/>
                </a:lnTo>
                <a:lnTo>
                  <a:pt x="25908" y="54355"/>
                </a:lnTo>
                <a:lnTo>
                  <a:pt x="25908" y="28448"/>
                </a:lnTo>
                <a:lnTo>
                  <a:pt x="0" y="284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7258" y="343230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59074" y="343230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310890" y="343230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414522" y="3432175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66338" y="343217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69970" y="343204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21786" y="343204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73602" y="343204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25417" y="343192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77234" y="3431921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29050" y="343192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880866" y="343179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932682" y="343179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84498" y="343179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088129" y="3431667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139946" y="3431667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243578" y="343154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295394" y="343154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399026" y="343141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50842" y="343141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02658" y="343141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54474" y="343128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606290" y="343128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658106" y="343128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709922" y="343115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761738" y="343115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813554" y="343115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917186" y="343103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969002" y="343103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072634" y="343090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124450" y="343090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76266" y="343090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28082" y="343077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279898" y="343077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31714" y="343077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83530" y="343065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435346" y="3430651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87162" y="343065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538978" y="3430524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590794" y="343052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642610" y="343052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746242" y="3430397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798058" y="3430397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901690" y="343027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953506" y="3430270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6005322" y="343027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057138" y="343014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6108954" y="343014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6160770" y="343014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212586" y="343001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264402" y="343001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316218" y="343001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419850" y="342988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471666" y="342988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26129" y="3817747"/>
            <a:ext cx="3291713" cy="77723"/>
          </a:xfrm>
          <a:custGeom>
            <a:avLst/>
            <a:gdLst/>
            <a:ahLst/>
            <a:cxnLst/>
            <a:rect l="l" t="t" r="r" b="b"/>
            <a:pathLst>
              <a:path w="3291713" h="77724">
                <a:moveTo>
                  <a:pt x="51816" y="16763"/>
                </a:moveTo>
                <a:lnTo>
                  <a:pt x="51816" y="42671"/>
                </a:lnTo>
                <a:lnTo>
                  <a:pt x="77724" y="42798"/>
                </a:lnTo>
                <a:lnTo>
                  <a:pt x="77724" y="16890"/>
                </a:lnTo>
                <a:lnTo>
                  <a:pt x="51816" y="16763"/>
                </a:lnTo>
                <a:close/>
              </a:path>
              <a:path w="3291713" h="77724">
                <a:moveTo>
                  <a:pt x="103632" y="16890"/>
                </a:moveTo>
                <a:lnTo>
                  <a:pt x="103632" y="42798"/>
                </a:lnTo>
                <a:lnTo>
                  <a:pt x="129540" y="42925"/>
                </a:lnTo>
                <a:lnTo>
                  <a:pt x="129540" y="17017"/>
                </a:lnTo>
                <a:lnTo>
                  <a:pt x="103632" y="16890"/>
                </a:lnTo>
                <a:close/>
              </a:path>
              <a:path w="3291713" h="77724">
                <a:moveTo>
                  <a:pt x="155448" y="17017"/>
                </a:moveTo>
                <a:lnTo>
                  <a:pt x="155448" y="42925"/>
                </a:lnTo>
                <a:lnTo>
                  <a:pt x="181356" y="43052"/>
                </a:lnTo>
                <a:lnTo>
                  <a:pt x="181356" y="17144"/>
                </a:lnTo>
                <a:lnTo>
                  <a:pt x="155448" y="17017"/>
                </a:lnTo>
                <a:close/>
              </a:path>
              <a:path w="3291713" h="77724">
                <a:moveTo>
                  <a:pt x="207264" y="17271"/>
                </a:moveTo>
                <a:lnTo>
                  <a:pt x="207264" y="43179"/>
                </a:lnTo>
                <a:lnTo>
                  <a:pt x="233172" y="43179"/>
                </a:lnTo>
                <a:lnTo>
                  <a:pt x="233172" y="17271"/>
                </a:lnTo>
                <a:lnTo>
                  <a:pt x="207264" y="17271"/>
                </a:lnTo>
                <a:close/>
              </a:path>
              <a:path w="3291713" h="77724">
                <a:moveTo>
                  <a:pt x="259080" y="17398"/>
                </a:moveTo>
                <a:lnTo>
                  <a:pt x="259080" y="43306"/>
                </a:lnTo>
                <a:lnTo>
                  <a:pt x="284988" y="43306"/>
                </a:lnTo>
                <a:lnTo>
                  <a:pt x="284988" y="17398"/>
                </a:lnTo>
                <a:lnTo>
                  <a:pt x="259080" y="17398"/>
                </a:lnTo>
                <a:close/>
              </a:path>
              <a:path w="3291713" h="77724">
                <a:moveTo>
                  <a:pt x="310896" y="17525"/>
                </a:moveTo>
                <a:lnTo>
                  <a:pt x="310896" y="43433"/>
                </a:lnTo>
                <a:lnTo>
                  <a:pt x="336804" y="43560"/>
                </a:lnTo>
                <a:lnTo>
                  <a:pt x="336804" y="17652"/>
                </a:lnTo>
                <a:lnTo>
                  <a:pt x="310896" y="17525"/>
                </a:lnTo>
                <a:close/>
              </a:path>
              <a:path w="3291713" h="77724">
                <a:moveTo>
                  <a:pt x="362712" y="17652"/>
                </a:moveTo>
                <a:lnTo>
                  <a:pt x="362712" y="43560"/>
                </a:lnTo>
                <a:lnTo>
                  <a:pt x="388620" y="43687"/>
                </a:lnTo>
                <a:lnTo>
                  <a:pt x="388620" y="17779"/>
                </a:lnTo>
                <a:lnTo>
                  <a:pt x="362712" y="17652"/>
                </a:lnTo>
                <a:close/>
              </a:path>
              <a:path w="3291713" h="77724">
                <a:moveTo>
                  <a:pt x="414528" y="17779"/>
                </a:moveTo>
                <a:lnTo>
                  <a:pt x="414528" y="43687"/>
                </a:lnTo>
                <a:lnTo>
                  <a:pt x="440436" y="43814"/>
                </a:lnTo>
                <a:lnTo>
                  <a:pt x="440436" y="17906"/>
                </a:lnTo>
                <a:lnTo>
                  <a:pt x="414528" y="17779"/>
                </a:lnTo>
                <a:close/>
              </a:path>
              <a:path w="3291713" h="77724">
                <a:moveTo>
                  <a:pt x="466344" y="18033"/>
                </a:moveTo>
                <a:lnTo>
                  <a:pt x="466344" y="43941"/>
                </a:lnTo>
                <a:lnTo>
                  <a:pt x="492252" y="43941"/>
                </a:lnTo>
                <a:lnTo>
                  <a:pt x="492252" y="18033"/>
                </a:lnTo>
                <a:lnTo>
                  <a:pt x="466344" y="18033"/>
                </a:lnTo>
                <a:close/>
              </a:path>
              <a:path w="3291713" h="77724">
                <a:moveTo>
                  <a:pt x="518160" y="18160"/>
                </a:moveTo>
                <a:lnTo>
                  <a:pt x="518160" y="44068"/>
                </a:lnTo>
                <a:lnTo>
                  <a:pt x="544068" y="44068"/>
                </a:lnTo>
                <a:lnTo>
                  <a:pt x="544068" y="18160"/>
                </a:lnTo>
                <a:lnTo>
                  <a:pt x="518160" y="18160"/>
                </a:lnTo>
                <a:close/>
              </a:path>
              <a:path w="3291713" h="77724">
                <a:moveTo>
                  <a:pt x="569976" y="18287"/>
                </a:moveTo>
                <a:lnTo>
                  <a:pt x="569976" y="44195"/>
                </a:lnTo>
                <a:lnTo>
                  <a:pt x="595884" y="44195"/>
                </a:lnTo>
                <a:lnTo>
                  <a:pt x="595884" y="18287"/>
                </a:lnTo>
                <a:lnTo>
                  <a:pt x="569976" y="18287"/>
                </a:lnTo>
                <a:close/>
              </a:path>
              <a:path w="3291713" h="77724">
                <a:moveTo>
                  <a:pt x="621792" y="18414"/>
                </a:moveTo>
                <a:lnTo>
                  <a:pt x="621792" y="44322"/>
                </a:lnTo>
                <a:lnTo>
                  <a:pt x="647700" y="44450"/>
                </a:lnTo>
                <a:lnTo>
                  <a:pt x="647700" y="18541"/>
                </a:lnTo>
                <a:lnTo>
                  <a:pt x="621792" y="18414"/>
                </a:lnTo>
                <a:close/>
              </a:path>
              <a:path w="3291713" h="77724">
                <a:moveTo>
                  <a:pt x="673608" y="18541"/>
                </a:moveTo>
                <a:lnTo>
                  <a:pt x="673608" y="44450"/>
                </a:lnTo>
                <a:lnTo>
                  <a:pt x="699516" y="44576"/>
                </a:lnTo>
                <a:lnTo>
                  <a:pt x="699516" y="18668"/>
                </a:lnTo>
                <a:lnTo>
                  <a:pt x="673608" y="18541"/>
                </a:lnTo>
                <a:close/>
              </a:path>
              <a:path w="3291713" h="77724">
                <a:moveTo>
                  <a:pt x="725424" y="18668"/>
                </a:moveTo>
                <a:lnTo>
                  <a:pt x="725424" y="44576"/>
                </a:lnTo>
                <a:lnTo>
                  <a:pt x="751332" y="44703"/>
                </a:lnTo>
                <a:lnTo>
                  <a:pt x="751332" y="18795"/>
                </a:lnTo>
                <a:lnTo>
                  <a:pt x="725424" y="18668"/>
                </a:lnTo>
                <a:close/>
              </a:path>
              <a:path w="3291713" h="77724">
                <a:moveTo>
                  <a:pt x="777240" y="18922"/>
                </a:moveTo>
                <a:lnTo>
                  <a:pt x="777240" y="44830"/>
                </a:lnTo>
                <a:lnTo>
                  <a:pt x="803148" y="44830"/>
                </a:lnTo>
                <a:lnTo>
                  <a:pt x="803148" y="18922"/>
                </a:lnTo>
                <a:lnTo>
                  <a:pt x="777240" y="18922"/>
                </a:lnTo>
                <a:close/>
              </a:path>
              <a:path w="3291713" h="77724">
                <a:moveTo>
                  <a:pt x="829056" y="19050"/>
                </a:moveTo>
                <a:lnTo>
                  <a:pt x="829056" y="44957"/>
                </a:lnTo>
                <a:lnTo>
                  <a:pt x="854964" y="44957"/>
                </a:lnTo>
                <a:lnTo>
                  <a:pt x="854964" y="19050"/>
                </a:lnTo>
                <a:lnTo>
                  <a:pt x="829056" y="19050"/>
                </a:lnTo>
                <a:close/>
              </a:path>
              <a:path w="3291713" h="77724">
                <a:moveTo>
                  <a:pt x="880872" y="19176"/>
                </a:moveTo>
                <a:lnTo>
                  <a:pt x="880872" y="45084"/>
                </a:lnTo>
                <a:lnTo>
                  <a:pt x="906780" y="45084"/>
                </a:lnTo>
                <a:lnTo>
                  <a:pt x="906780" y="19176"/>
                </a:lnTo>
                <a:lnTo>
                  <a:pt x="880872" y="19176"/>
                </a:lnTo>
                <a:close/>
              </a:path>
              <a:path w="3291713" h="77724">
                <a:moveTo>
                  <a:pt x="932688" y="19303"/>
                </a:moveTo>
                <a:lnTo>
                  <a:pt x="932688" y="45211"/>
                </a:lnTo>
                <a:lnTo>
                  <a:pt x="958596" y="45338"/>
                </a:lnTo>
                <a:lnTo>
                  <a:pt x="958596" y="19430"/>
                </a:lnTo>
                <a:lnTo>
                  <a:pt x="932688" y="19303"/>
                </a:lnTo>
                <a:close/>
              </a:path>
              <a:path w="3291713" h="77724">
                <a:moveTo>
                  <a:pt x="984504" y="19430"/>
                </a:moveTo>
                <a:lnTo>
                  <a:pt x="984504" y="45338"/>
                </a:lnTo>
                <a:lnTo>
                  <a:pt x="1010412" y="45465"/>
                </a:lnTo>
                <a:lnTo>
                  <a:pt x="1010412" y="19557"/>
                </a:lnTo>
                <a:lnTo>
                  <a:pt x="984504" y="19430"/>
                </a:lnTo>
                <a:close/>
              </a:path>
              <a:path w="3291713" h="77724">
                <a:moveTo>
                  <a:pt x="1036320" y="19557"/>
                </a:moveTo>
                <a:lnTo>
                  <a:pt x="1036320" y="45465"/>
                </a:lnTo>
                <a:lnTo>
                  <a:pt x="1062228" y="45592"/>
                </a:lnTo>
                <a:lnTo>
                  <a:pt x="1062228" y="19684"/>
                </a:lnTo>
                <a:lnTo>
                  <a:pt x="1036320" y="19557"/>
                </a:lnTo>
                <a:close/>
              </a:path>
              <a:path w="3291713" h="77724">
                <a:moveTo>
                  <a:pt x="1088136" y="19811"/>
                </a:moveTo>
                <a:lnTo>
                  <a:pt x="1088136" y="45719"/>
                </a:lnTo>
                <a:lnTo>
                  <a:pt x="1114044" y="45719"/>
                </a:lnTo>
                <a:lnTo>
                  <a:pt x="1114044" y="19811"/>
                </a:lnTo>
                <a:lnTo>
                  <a:pt x="1088136" y="19811"/>
                </a:lnTo>
                <a:close/>
              </a:path>
              <a:path w="3291713" h="77724">
                <a:moveTo>
                  <a:pt x="1139952" y="19938"/>
                </a:moveTo>
                <a:lnTo>
                  <a:pt x="1139952" y="45846"/>
                </a:lnTo>
                <a:lnTo>
                  <a:pt x="1165860" y="45846"/>
                </a:lnTo>
                <a:lnTo>
                  <a:pt x="1165860" y="19938"/>
                </a:lnTo>
                <a:lnTo>
                  <a:pt x="1139952" y="19938"/>
                </a:lnTo>
                <a:close/>
              </a:path>
              <a:path w="3291713" h="77724">
                <a:moveTo>
                  <a:pt x="1191768" y="20065"/>
                </a:moveTo>
                <a:lnTo>
                  <a:pt x="1191768" y="45973"/>
                </a:lnTo>
                <a:lnTo>
                  <a:pt x="1217676" y="45973"/>
                </a:lnTo>
                <a:lnTo>
                  <a:pt x="1217676" y="20065"/>
                </a:lnTo>
                <a:lnTo>
                  <a:pt x="1191768" y="20065"/>
                </a:lnTo>
                <a:close/>
              </a:path>
              <a:path w="3291713" h="77724">
                <a:moveTo>
                  <a:pt x="1243584" y="20192"/>
                </a:moveTo>
                <a:lnTo>
                  <a:pt x="1243584" y="46100"/>
                </a:lnTo>
                <a:lnTo>
                  <a:pt x="1269492" y="46227"/>
                </a:lnTo>
                <a:lnTo>
                  <a:pt x="1269492" y="20319"/>
                </a:lnTo>
                <a:lnTo>
                  <a:pt x="1243584" y="20192"/>
                </a:lnTo>
                <a:close/>
              </a:path>
              <a:path w="3291713" h="77724">
                <a:moveTo>
                  <a:pt x="1295400" y="20319"/>
                </a:moveTo>
                <a:lnTo>
                  <a:pt x="1295400" y="46227"/>
                </a:lnTo>
                <a:lnTo>
                  <a:pt x="1321308" y="46354"/>
                </a:lnTo>
                <a:lnTo>
                  <a:pt x="1321308" y="20446"/>
                </a:lnTo>
                <a:lnTo>
                  <a:pt x="1295400" y="20319"/>
                </a:lnTo>
                <a:close/>
              </a:path>
              <a:path w="3291713" h="77724">
                <a:moveTo>
                  <a:pt x="1347216" y="20446"/>
                </a:moveTo>
                <a:lnTo>
                  <a:pt x="1347216" y="46354"/>
                </a:lnTo>
                <a:lnTo>
                  <a:pt x="1373124" y="46481"/>
                </a:lnTo>
                <a:lnTo>
                  <a:pt x="1373124" y="20573"/>
                </a:lnTo>
                <a:lnTo>
                  <a:pt x="1347216" y="20446"/>
                </a:lnTo>
                <a:close/>
              </a:path>
              <a:path w="3291713" h="77724">
                <a:moveTo>
                  <a:pt x="1399032" y="20700"/>
                </a:moveTo>
                <a:lnTo>
                  <a:pt x="1399032" y="46608"/>
                </a:lnTo>
                <a:lnTo>
                  <a:pt x="1424940" y="46608"/>
                </a:lnTo>
                <a:lnTo>
                  <a:pt x="1424940" y="20700"/>
                </a:lnTo>
                <a:lnTo>
                  <a:pt x="1399032" y="20700"/>
                </a:lnTo>
                <a:close/>
              </a:path>
              <a:path w="3291713" h="77724">
                <a:moveTo>
                  <a:pt x="1450848" y="20827"/>
                </a:moveTo>
                <a:lnTo>
                  <a:pt x="1450848" y="46735"/>
                </a:lnTo>
                <a:lnTo>
                  <a:pt x="1476756" y="46735"/>
                </a:lnTo>
                <a:lnTo>
                  <a:pt x="1476756" y="20827"/>
                </a:lnTo>
                <a:lnTo>
                  <a:pt x="1450848" y="20827"/>
                </a:lnTo>
                <a:close/>
              </a:path>
              <a:path w="3291713" h="77724">
                <a:moveTo>
                  <a:pt x="1502664" y="20954"/>
                </a:moveTo>
                <a:lnTo>
                  <a:pt x="1502664" y="46862"/>
                </a:lnTo>
                <a:lnTo>
                  <a:pt x="1528572" y="46862"/>
                </a:lnTo>
                <a:lnTo>
                  <a:pt x="1528572" y="20954"/>
                </a:lnTo>
                <a:lnTo>
                  <a:pt x="1502664" y="20954"/>
                </a:lnTo>
                <a:close/>
              </a:path>
              <a:path w="3291713" h="77724">
                <a:moveTo>
                  <a:pt x="1554480" y="21081"/>
                </a:moveTo>
                <a:lnTo>
                  <a:pt x="1554480" y="46989"/>
                </a:lnTo>
                <a:lnTo>
                  <a:pt x="1580388" y="47116"/>
                </a:lnTo>
                <a:lnTo>
                  <a:pt x="1580388" y="21208"/>
                </a:lnTo>
                <a:lnTo>
                  <a:pt x="1554480" y="21081"/>
                </a:lnTo>
                <a:close/>
              </a:path>
              <a:path w="3291713" h="77724">
                <a:moveTo>
                  <a:pt x="1606296" y="21208"/>
                </a:moveTo>
                <a:lnTo>
                  <a:pt x="1606296" y="47116"/>
                </a:lnTo>
                <a:lnTo>
                  <a:pt x="1632204" y="47243"/>
                </a:lnTo>
                <a:lnTo>
                  <a:pt x="1632204" y="21335"/>
                </a:lnTo>
                <a:lnTo>
                  <a:pt x="1606296" y="21208"/>
                </a:lnTo>
                <a:close/>
              </a:path>
              <a:path w="3291713" h="77724">
                <a:moveTo>
                  <a:pt x="1658112" y="21335"/>
                </a:moveTo>
                <a:lnTo>
                  <a:pt x="1658112" y="47243"/>
                </a:lnTo>
                <a:lnTo>
                  <a:pt x="1684020" y="47370"/>
                </a:lnTo>
                <a:lnTo>
                  <a:pt x="1684020" y="21462"/>
                </a:lnTo>
                <a:lnTo>
                  <a:pt x="1658112" y="21335"/>
                </a:lnTo>
                <a:close/>
              </a:path>
              <a:path w="3291713" h="77724">
                <a:moveTo>
                  <a:pt x="1709928" y="21589"/>
                </a:moveTo>
                <a:lnTo>
                  <a:pt x="1709928" y="47497"/>
                </a:lnTo>
                <a:lnTo>
                  <a:pt x="1735836" y="47497"/>
                </a:lnTo>
                <a:lnTo>
                  <a:pt x="1735836" y="21589"/>
                </a:lnTo>
                <a:lnTo>
                  <a:pt x="1709928" y="21589"/>
                </a:lnTo>
                <a:close/>
              </a:path>
              <a:path w="3291713" h="77724">
                <a:moveTo>
                  <a:pt x="1761744" y="21716"/>
                </a:moveTo>
                <a:lnTo>
                  <a:pt x="1761744" y="47625"/>
                </a:lnTo>
                <a:lnTo>
                  <a:pt x="1787652" y="47625"/>
                </a:lnTo>
                <a:lnTo>
                  <a:pt x="1787652" y="21716"/>
                </a:lnTo>
                <a:lnTo>
                  <a:pt x="1761744" y="21716"/>
                </a:lnTo>
                <a:close/>
              </a:path>
              <a:path w="3291713" h="77724">
                <a:moveTo>
                  <a:pt x="1813560" y="21843"/>
                </a:moveTo>
                <a:lnTo>
                  <a:pt x="1813560" y="47751"/>
                </a:lnTo>
                <a:lnTo>
                  <a:pt x="1839468" y="47878"/>
                </a:lnTo>
                <a:lnTo>
                  <a:pt x="1839468" y="21970"/>
                </a:lnTo>
                <a:lnTo>
                  <a:pt x="1813560" y="21843"/>
                </a:lnTo>
                <a:close/>
              </a:path>
              <a:path w="3291713" h="77724">
                <a:moveTo>
                  <a:pt x="1865376" y="21970"/>
                </a:moveTo>
                <a:lnTo>
                  <a:pt x="1865376" y="47878"/>
                </a:lnTo>
                <a:lnTo>
                  <a:pt x="1891284" y="48005"/>
                </a:lnTo>
                <a:lnTo>
                  <a:pt x="1891284" y="22097"/>
                </a:lnTo>
                <a:lnTo>
                  <a:pt x="1865376" y="21970"/>
                </a:lnTo>
                <a:close/>
              </a:path>
              <a:path w="3291713" h="77724">
                <a:moveTo>
                  <a:pt x="1917192" y="22097"/>
                </a:moveTo>
                <a:lnTo>
                  <a:pt x="1917192" y="48005"/>
                </a:lnTo>
                <a:lnTo>
                  <a:pt x="1943100" y="48132"/>
                </a:lnTo>
                <a:lnTo>
                  <a:pt x="1943100" y="22225"/>
                </a:lnTo>
                <a:lnTo>
                  <a:pt x="1917192" y="22097"/>
                </a:lnTo>
                <a:close/>
              </a:path>
              <a:path w="3291713" h="77724">
                <a:moveTo>
                  <a:pt x="1969008" y="22225"/>
                </a:moveTo>
                <a:lnTo>
                  <a:pt x="1969008" y="48132"/>
                </a:lnTo>
                <a:lnTo>
                  <a:pt x="1994916" y="48259"/>
                </a:lnTo>
                <a:lnTo>
                  <a:pt x="1994916" y="22351"/>
                </a:lnTo>
                <a:lnTo>
                  <a:pt x="1969008" y="22225"/>
                </a:lnTo>
                <a:close/>
              </a:path>
              <a:path w="3291713" h="77724">
                <a:moveTo>
                  <a:pt x="2020824" y="22478"/>
                </a:moveTo>
                <a:lnTo>
                  <a:pt x="2020824" y="48386"/>
                </a:lnTo>
                <a:lnTo>
                  <a:pt x="2046732" y="48386"/>
                </a:lnTo>
                <a:lnTo>
                  <a:pt x="2046732" y="22478"/>
                </a:lnTo>
                <a:lnTo>
                  <a:pt x="2020824" y="22478"/>
                </a:lnTo>
                <a:close/>
              </a:path>
              <a:path w="3291713" h="77724">
                <a:moveTo>
                  <a:pt x="2072640" y="22605"/>
                </a:moveTo>
                <a:lnTo>
                  <a:pt x="2072640" y="48513"/>
                </a:lnTo>
                <a:lnTo>
                  <a:pt x="2098548" y="48513"/>
                </a:lnTo>
                <a:lnTo>
                  <a:pt x="2098548" y="22605"/>
                </a:lnTo>
                <a:lnTo>
                  <a:pt x="2072640" y="22605"/>
                </a:lnTo>
                <a:close/>
              </a:path>
              <a:path w="3291713" h="77724">
                <a:moveTo>
                  <a:pt x="2124456" y="22732"/>
                </a:moveTo>
                <a:lnTo>
                  <a:pt x="2124456" y="48640"/>
                </a:lnTo>
                <a:lnTo>
                  <a:pt x="2150364" y="48767"/>
                </a:lnTo>
                <a:lnTo>
                  <a:pt x="2150364" y="22859"/>
                </a:lnTo>
                <a:lnTo>
                  <a:pt x="2124456" y="22732"/>
                </a:lnTo>
                <a:close/>
              </a:path>
              <a:path w="3291713" h="77724">
                <a:moveTo>
                  <a:pt x="2176272" y="22859"/>
                </a:moveTo>
                <a:lnTo>
                  <a:pt x="2176272" y="48767"/>
                </a:lnTo>
                <a:lnTo>
                  <a:pt x="2202180" y="48894"/>
                </a:lnTo>
                <a:lnTo>
                  <a:pt x="2202180" y="22986"/>
                </a:lnTo>
                <a:lnTo>
                  <a:pt x="2176272" y="22859"/>
                </a:lnTo>
                <a:close/>
              </a:path>
              <a:path w="3291713" h="77724">
                <a:moveTo>
                  <a:pt x="2228088" y="22986"/>
                </a:moveTo>
                <a:lnTo>
                  <a:pt x="2228088" y="48894"/>
                </a:lnTo>
                <a:lnTo>
                  <a:pt x="2253996" y="49021"/>
                </a:lnTo>
                <a:lnTo>
                  <a:pt x="2253996" y="23113"/>
                </a:lnTo>
                <a:lnTo>
                  <a:pt x="2228088" y="22986"/>
                </a:lnTo>
                <a:close/>
              </a:path>
              <a:path w="3291713" h="77724">
                <a:moveTo>
                  <a:pt x="2279904" y="23113"/>
                </a:moveTo>
                <a:lnTo>
                  <a:pt x="2279904" y="49021"/>
                </a:lnTo>
                <a:lnTo>
                  <a:pt x="2305812" y="49148"/>
                </a:lnTo>
                <a:lnTo>
                  <a:pt x="2305812" y="23240"/>
                </a:lnTo>
                <a:lnTo>
                  <a:pt x="2279904" y="23113"/>
                </a:lnTo>
                <a:close/>
              </a:path>
              <a:path w="3291713" h="77724">
                <a:moveTo>
                  <a:pt x="2331720" y="23367"/>
                </a:moveTo>
                <a:lnTo>
                  <a:pt x="2331720" y="49275"/>
                </a:lnTo>
                <a:lnTo>
                  <a:pt x="2357628" y="49275"/>
                </a:lnTo>
                <a:lnTo>
                  <a:pt x="2357628" y="23367"/>
                </a:lnTo>
                <a:lnTo>
                  <a:pt x="2331720" y="23367"/>
                </a:lnTo>
                <a:close/>
              </a:path>
              <a:path w="3291713" h="77724">
                <a:moveTo>
                  <a:pt x="2383536" y="23494"/>
                </a:moveTo>
                <a:lnTo>
                  <a:pt x="2383536" y="49402"/>
                </a:lnTo>
                <a:lnTo>
                  <a:pt x="2409444" y="49402"/>
                </a:lnTo>
                <a:lnTo>
                  <a:pt x="2409444" y="23494"/>
                </a:lnTo>
                <a:lnTo>
                  <a:pt x="2383536" y="23494"/>
                </a:lnTo>
                <a:close/>
              </a:path>
              <a:path w="3291713" h="77724">
                <a:moveTo>
                  <a:pt x="2435352" y="23621"/>
                </a:moveTo>
                <a:lnTo>
                  <a:pt x="2435352" y="49529"/>
                </a:lnTo>
                <a:lnTo>
                  <a:pt x="2461260" y="49656"/>
                </a:lnTo>
                <a:lnTo>
                  <a:pt x="2461260" y="23748"/>
                </a:lnTo>
                <a:lnTo>
                  <a:pt x="2435352" y="23621"/>
                </a:lnTo>
                <a:close/>
              </a:path>
              <a:path w="3291713" h="77724">
                <a:moveTo>
                  <a:pt x="2487168" y="23748"/>
                </a:moveTo>
                <a:lnTo>
                  <a:pt x="2487168" y="49656"/>
                </a:lnTo>
                <a:lnTo>
                  <a:pt x="2513076" y="49783"/>
                </a:lnTo>
                <a:lnTo>
                  <a:pt x="2513076" y="23875"/>
                </a:lnTo>
                <a:lnTo>
                  <a:pt x="2487168" y="23748"/>
                </a:lnTo>
                <a:close/>
              </a:path>
              <a:path w="3291713" h="77724">
                <a:moveTo>
                  <a:pt x="2538984" y="23875"/>
                </a:moveTo>
                <a:lnTo>
                  <a:pt x="2538984" y="49783"/>
                </a:lnTo>
                <a:lnTo>
                  <a:pt x="2564892" y="49910"/>
                </a:lnTo>
                <a:lnTo>
                  <a:pt x="2564892" y="24002"/>
                </a:lnTo>
                <a:lnTo>
                  <a:pt x="2538984" y="23875"/>
                </a:lnTo>
                <a:close/>
              </a:path>
              <a:path w="3291713" h="77724">
                <a:moveTo>
                  <a:pt x="2590800" y="24002"/>
                </a:moveTo>
                <a:lnTo>
                  <a:pt x="2590800" y="49910"/>
                </a:lnTo>
                <a:lnTo>
                  <a:pt x="2616708" y="50037"/>
                </a:lnTo>
                <a:lnTo>
                  <a:pt x="2616708" y="24129"/>
                </a:lnTo>
                <a:lnTo>
                  <a:pt x="2590800" y="24002"/>
                </a:lnTo>
                <a:close/>
              </a:path>
              <a:path w="3291713" h="77724">
                <a:moveTo>
                  <a:pt x="2642616" y="24256"/>
                </a:moveTo>
                <a:lnTo>
                  <a:pt x="2642616" y="50164"/>
                </a:lnTo>
                <a:lnTo>
                  <a:pt x="2668524" y="50164"/>
                </a:lnTo>
                <a:lnTo>
                  <a:pt x="2668524" y="24256"/>
                </a:lnTo>
                <a:lnTo>
                  <a:pt x="2642616" y="24256"/>
                </a:lnTo>
                <a:close/>
              </a:path>
              <a:path w="3291713" h="77724">
                <a:moveTo>
                  <a:pt x="2694432" y="24383"/>
                </a:moveTo>
                <a:lnTo>
                  <a:pt x="2694432" y="50291"/>
                </a:lnTo>
                <a:lnTo>
                  <a:pt x="2720340" y="50291"/>
                </a:lnTo>
                <a:lnTo>
                  <a:pt x="2720340" y="24383"/>
                </a:lnTo>
                <a:lnTo>
                  <a:pt x="2694432" y="24383"/>
                </a:lnTo>
                <a:close/>
              </a:path>
              <a:path w="3291713" h="77724">
                <a:moveTo>
                  <a:pt x="2746248" y="24510"/>
                </a:moveTo>
                <a:lnTo>
                  <a:pt x="2746248" y="50418"/>
                </a:lnTo>
                <a:lnTo>
                  <a:pt x="2772156" y="50545"/>
                </a:lnTo>
                <a:lnTo>
                  <a:pt x="2772156" y="24637"/>
                </a:lnTo>
                <a:lnTo>
                  <a:pt x="2746248" y="24510"/>
                </a:lnTo>
                <a:close/>
              </a:path>
              <a:path w="3291713" h="77724">
                <a:moveTo>
                  <a:pt x="2798064" y="24637"/>
                </a:moveTo>
                <a:lnTo>
                  <a:pt x="2798064" y="50545"/>
                </a:lnTo>
                <a:lnTo>
                  <a:pt x="2823972" y="50672"/>
                </a:lnTo>
                <a:lnTo>
                  <a:pt x="2823972" y="24764"/>
                </a:lnTo>
                <a:lnTo>
                  <a:pt x="2798064" y="24637"/>
                </a:lnTo>
                <a:close/>
              </a:path>
              <a:path w="3291713" h="77724">
                <a:moveTo>
                  <a:pt x="2849880" y="24764"/>
                </a:moveTo>
                <a:lnTo>
                  <a:pt x="2849880" y="50672"/>
                </a:lnTo>
                <a:lnTo>
                  <a:pt x="2875788" y="50800"/>
                </a:lnTo>
                <a:lnTo>
                  <a:pt x="2875788" y="24891"/>
                </a:lnTo>
                <a:lnTo>
                  <a:pt x="2849880" y="24764"/>
                </a:lnTo>
                <a:close/>
              </a:path>
              <a:path w="3291713" h="77724">
                <a:moveTo>
                  <a:pt x="2901696" y="25018"/>
                </a:moveTo>
                <a:lnTo>
                  <a:pt x="2901696" y="50800"/>
                </a:lnTo>
                <a:lnTo>
                  <a:pt x="2927604" y="50926"/>
                </a:lnTo>
                <a:lnTo>
                  <a:pt x="2927604" y="25018"/>
                </a:lnTo>
                <a:lnTo>
                  <a:pt x="2901696" y="25018"/>
                </a:lnTo>
                <a:close/>
              </a:path>
              <a:path w="3291713" h="77724">
                <a:moveTo>
                  <a:pt x="2953512" y="25145"/>
                </a:moveTo>
                <a:lnTo>
                  <a:pt x="2953512" y="51053"/>
                </a:lnTo>
                <a:lnTo>
                  <a:pt x="2979420" y="51053"/>
                </a:lnTo>
                <a:lnTo>
                  <a:pt x="2979420" y="25145"/>
                </a:lnTo>
                <a:lnTo>
                  <a:pt x="2953512" y="25145"/>
                </a:lnTo>
                <a:close/>
              </a:path>
              <a:path w="3291713" h="77724">
                <a:moveTo>
                  <a:pt x="3005328" y="25272"/>
                </a:moveTo>
                <a:lnTo>
                  <a:pt x="3005328" y="51180"/>
                </a:lnTo>
                <a:lnTo>
                  <a:pt x="3031236" y="51180"/>
                </a:lnTo>
                <a:lnTo>
                  <a:pt x="3031236" y="25272"/>
                </a:lnTo>
                <a:lnTo>
                  <a:pt x="3005328" y="25272"/>
                </a:lnTo>
                <a:close/>
              </a:path>
              <a:path w="3291713" h="77724">
                <a:moveTo>
                  <a:pt x="3057144" y="25400"/>
                </a:moveTo>
                <a:lnTo>
                  <a:pt x="3057144" y="51307"/>
                </a:lnTo>
                <a:lnTo>
                  <a:pt x="3083052" y="51434"/>
                </a:lnTo>
                <a:lnTo>
                  <a:pt x="3083052" y="25526"/>
                </a:lnTo>
                <a:lnTo>
                  <a:pt x="3057144" y="25400"/>
                </a:lnTo>
                <a:close/>
              </a:path>
              <a:path w="3291713" h="77724">
                <a:moveTo>
                  <a:pt x="3108960" y="25526"/>
                </a:moveTo>
                <a:lnTo>
                  <a:pt x="3108960" y="51434"/>
                </a:lnTo>
                <a:lnTo>
                  <a:pt x="3134868" y="51561"/>
                </a:lnTo>
                <a:lnTo>
                  <a:pt x="3134868" y="25653"/>
                </a:lnTo>
                <a:lnTo>
                  <a:pt x="3108960" y="25526"/>
                </a:lnTo>
                <a:close/>
              </a:path>
              <a:path w="3291713" h="77724">
                <a:moveTo>
                  <a:pt x="3160776" y="25653"/>
                </a:moveTo>
                <a:lnTo>
                  <a:pt x="3160776" y="51561"/>
                </a:lnTo>
                <a:lnTo>
                  <a:pt x="3186684" y="51688"/>
                </a:lnTo>
                <a:lnTo>
                  <a:pt x="3186684" y="25780"/>
                </a:lnTo>
                <a:lnTo>
                  <a:pt x="3160776" y="25653"/>
                </a:lnTo>
                <a:close/>
              </a:path>
              <a:path w="3291713" h="77724">
                <a:moveTo>
                  <a:pt x="3212592" y="25907"/>
                </a:moveTo>
                <a:lnTo>
                  <a:pt x="3212592" y="51815"/>
                </a:lnTo>
                <a:lnTo>
                  <a:pt x="3226943" y="51815"/>
                </a:lnTo>
                <a:lnTo>
                  <a:pt x="3291713" y="38988"/>
                </a:lnTo>
                <a:lnTo>
                  <a:pt x="3214116" y="0"/>
                </a:lnTo>
                <a:lnTo>
                  <a:pt x="3226943" y="25907"/>
                </a:lnTo>
                <a:lnTo>
                  <a:pt x="3212592" y="25907"/>
                </a:lnTo>
                <a:close/>
              </a:path>
              <a:path w="3291713" h="77724">
                <a:moveTo>
                  <a:pt x="3226943" y="51815"/>
                </a:moveTo>
                <a:lnTo>
                  <a:pt x="3213946" y="51815"/>
                </a:lnTo>
                <a:lnTo>
                  <a:pt x="3213862" y="77723"/>
                </a:lnTo>
                <a:lnTo>
                  <a:pt x="3291713" y="38988"/>
                </a:lnTo>
                <a:lnTo>
                  <a:pt x="3226943" y="51815"/>
                </a:lnTo>
                <a:close/>
              </a:path>
              <a:path w="3291713" h="77724">
                <a:moveTo>
                  <a:pt x="3226943" y="25907"/>
                </a:moveTo>
                <a:lnTo>
                  <a:pt x="3214116" y="0"/>
                </a:lnTo>
                <a:lnTo>
                  <a:pt x="3214031" y="25908"/>
                </a:lnTo>
                <a:lnTo>
                  <a:pt x="3226943" y="25907"/>
                </a:lnTo>
                <a:close/>
              </a:path>
              <a:path w="3291713" h="77724">
                <a:moveTo>
                  <a:pt x="0" y="16636"/>
                </a:moveTo>
                <a:lnTo>
                  <a:pt x="0" y="42544"/>
                </a:lnTo>
                <a:lnTo>
                  <a:pt x="25908" y="42671"/>
                </a:lnTo>
                <a:lnTo>
                  <a:pt x="25908" y="16763"/>
                </a:lnTo>
                <a:lnTo>
                  <a:pt x="0" y="1663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3394" y="3847973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5210" y="384810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2474" y="384873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4290" y="384886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96105" y="384898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103370" y="384962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155186" y="3849751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07002" y="384987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4266" y="3850513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6082" y="3850640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517898" y="3850766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5162" y="3851402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76978" y="385152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828794" y="3851655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036058" y="3852291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087874" y="3852418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6954" y="385317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398770" y="3853306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57850" y="3854069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709666" y="3854196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968746" y="3854958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020562" y="3855085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79642" y="3855847"/>
            <a:ext cx="25908" cy="0"/>
          </a:xfrm>
          <a:custGeom>
            <a:avLst/>
            <a:gdLst/>
            <a:ahLst/>
            <a:cxnLst/>
            <a:rect l="l" t="t" r="r" b="b"/>
            <a:pathLst>
              <a:path w="25908">
                <a:moveTo>
                  <a:pt x="0" y="0"/>
                </a:moveTo>
                <a:lnTo>
                  <a:pt x="25908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331458" y="3855974"/>
            <a:ext cx="25907" cy="0"/>
          </a:xfrm>
          <a:custGeom>
            <a:avLst/>
            <a:gdLst/>
            <a:ahLst/>
            <a:cxnLst/>
            <a:rect l="l" t="t" r="r" b="b"/>
            <a:pathLst>
              <a:path w="25907">
                <a:moveTo>
                  <a:pt x="0" y="0"/>
                </a:moveTo>
                <a:lnTo>
                  <a:pt x="25907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38722" y="3856609"/>
            <a:ext cx="14350" cy="0"/>
          </a:xfrm>
          <a:custGeom>
            <a:avLst/>
            <a:gdLst/>
            <a:ahLst/>
            <a:cxnLst/>
            <a:rect l="l" t="t" r="r" b="b"/>
            <a:pathLst>
              <a:path w="14350">
                <a:moveTo>
                  <a:pt x="0" y="0"/>
                </a:moveTo>
                <a:lnTo>
                  <a:pt x="14350" y="0"/>
                </a:lnTo>
              </a:path>
            </a:pathLst>
          </a:custGeom>
          <a:ln w="27177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90951" y="4228465"/>
            <a:ext cx="3339973" cy="88518"/>
          </a:xfrm>
          <a:custGeom>
            <a:avLst/>
            <a:gdLst/>
            <a:ahLst/>
            <a:cxnLst/>
            <a:rect l="l" t="t" r="r" b="b"/>
            <a:pathLst>
              <a:path w="3339973" h="88518">
                <a:moveTo>
                  <a:pt x="3339973" y="37973"/>
                </a:moveTo>
                <a:lnTo>
                  <a:pt x="3275076" y="25781"/>
                </a:lnTo>
                <a:lnTo>
                  <a:pt x="3264407" y="51816"/>
                </a:lnTo>
                <a:lnTo>
                  <a:pt x="3264154" y="25908"/>
                </a:lnTo>
                <a:lnTo>
                  <a:pt x="3275076" y="25781"/>
                </a:lnTo>
                <a:lnTo>
                  <a:pt x="3339973" y="37973"/>
                </a:lnTo>
                <a:lnTo>
                  <a:pt x="3261741" y="0"/>
                </a:lnTo>
                <a:lnTo>
                  <a:pt x="3262629" y="77724"/>
                </a:lnTo>
                <a:lnTo>
                  <a:pt x="3275329" y="51689"/>
                </a:lnTo>
                <a:lnTo>
                  <a:pt x="3339973" y="37973"/>
                </a:lnTo>
                <a:close/>
              </a:path>
              <a:path w="3339973" h="88518">
                <a:moveTo>
                  <a:pt x="3238246" y="26162"/>
                </a:moveTo>
                <a:lnTo>
                  <a:pt x="3212338" y="26416"/>
                </a:lnTo>
                <a:lnTo>
                  <a:pt x="3212719" y="52324"/>
                </a:lnTo>
                <a:lnTo>
                  <a:pt x="3238627" y="52070"/>
                </a:lnTo>
                <a:lnTo>
                  <a:pt x="3238246" y="26162"/>
                </a:lnTo>
                <a:close/>
              </a:path>
              <a:path w="3339973" h="88518">
                <a:moveTo>
                  <a:pt x="3186429" y="26797"/>
                </a:moveTo>
                <a:lnTo>
                  <a:pt x="3160522" y="27051"/>
                </a:lnTo>
                <a:lnTo>
                  <a:pt x="3160903" y="52959"/>
                </a:lnTo>
                <a:lnTo>
                  <a:pt x="3186811" y="52705"/>
                </a:lnTo>
                <a:lnTo>
                  <a:pt x="3186429" y="26797"/>
                </a:lnTo>
                <a:close/>
              </a:path>
              <a:path w="3339973" h="88518">
                <a:moveTo>
                  <a:pt x="3134614" y="27305"/>
                </a:moveTo>
                <a:lnTo>
                  <a:pt x="3108706" y="27559"/>
                </a:lnTo>
                <a:lnTo>
                  <a:pt x="3109087" y="53467"/>
                </a:lnTo>
                <a:lnTo>
                  <a:pt x="3134995" y="53212"/>
                </a:lnTo>
                <a:lnTo>
                  <a:pt x="3134614" y="27305"/>
                </a:lnTo>
                <a:close/>
              </a:path>
              <a:path w="3339973" h="88518">
                <a:moveTo>
                  <a:pt x="3082798" y="27940"/>
                </a:moveTo>
                <a:lnTo>
                  <a:pt x="3056890" y="28193"/>
                </a:lnTo>
                <a:lnTo>
                  <a:pt x="3057271" y="54102"/>
                </a:lnTo>
                <a:lnTo>
                  <a:pt x="3083179" y="53848"/>
                </a:lnTo>
                <a:lnTo>
                  <a:pt x="3082798" y="27940"/>
                </a:lnTo>
                <a:close/>
              </a:path>
              <a:path w="3339973" h="88518">
                <a:moveTo>
                  <a:pt x="3030982" y="28448"/>
                </a:moveTo>
                <a:lnTo>
                  <a:pt x="3005074" y="28829"/>
                </a:lnTo>
                <a:lnTo>
                  <a:pt x="3005454" y="54737"/>
                </a:lnTo>
                <a:lnTo>
                  <a:pt x="3031363" y="54356"/>
                </a:lnTo>
                <a:lnTo>
                  <a:pt x="3030982" y="28448"/>
                </a:lnTo>
                <a:close/>
              </a:path>
              <a:path w="3339973" h="88518">
                <a:moveTo>
                  <a:pt x="2979166" y="29083"/>
                </a:moveTo>
                <a:lnTo>
                  <a:pt x="2953258" y="29337"/>
                </a:lnTo>
                <a:lnTo>
                  <a:pt x="2953639" y="55245"/>
                </a:lnTo>
                <a:lnTo>
                  <a:pt x="2979547" y="54991"/>
                </a:lnTo>
                <a:lnTo>
                  <a:pt x="2979166" y="29083"/>
                </a:lnTo>
                <a:close/>
              </a:path>
              <a:path w="3339973" h="88518">
                <a:moveTo>
                  <a:pt x="2927350" y="29718"/>
                </a:moveTo>
                <a:lnTo>
                  <a:pt x="2901441" y="29972"/>
                </a:lnTo>
                <a:lnTo>
                  <a:pt x="2901823" y="55880"/>
                </a:lnTo>
                <a:lnTo>
                  <a:pt x="2927731" y="55626"/>
                </a:lnTo>
                <a:lnTo>
                  <a:pt x="2927350" y="29718"/>
                </a:lnTo>
                <a:close/>
              </a:path>
              <a:path w="3339973" h="88518">
                <a:moveTo>
                  <a:pt x="2875534" y="30226"/>
                </a:moveTo>
                <a:lnTo>
                  <a:pt x="2849626" y="30480"/>
                </a:lnTo>
                <a:lnTo>
                  <a:pt x="2850007" y="56387"/>
                </a:lnTo>
                <a:lnTo>
                  <a:pt x="2875915" y="56134"/>
                </a:lnTo>
                <a:lnTo>
                  <a:pt x="2875534" y="30226"/>
                </a:lnTo>
                <a:close/>
              </a:path>
              <a:path w="3339973" h="88518">
                <a:moveTo>
                  <a:pt x="2823718" y="30861"/>
                </a:moveTo>
                <a:lnTo>
                  <a:pt x="2797810" y="31115"/>
                </a:lnTo>
                <a:lnTo>
                  <a:pt x="2798191" y="57023"/>
                </a:lnTo>
                <a:lnTo>
                  <a:pt x="2824099" y="56768"/>
                </a:lnTo>
                <a:lnTo>
                  <a:pt x="2823718" y="30861"/>
                </a:lnTo>
                <a:close/>
              </a:path>
              <a:path w="3339973" h="88518">
                <a:moveTo>
                  <a:pt x="2771902" y="31368"/>
                </a:moveTo>
                <a:lnTo>
                  <a:pt x="2745994" y="31750"/>
                </a:lnTo>
                <a:lnTo>
                  <a:pt x="2746375" y="57658"/>
                </a:lnTo>
                <a:lnTo>
                  <a:pt x="2772283" y="57277"/>
                </a:lnTo>
                <a:lnTo>
                  <a:pt x="2771902" y="31368"/>
                </a:lnTo>
                <a:close/>
              </a:path>
              <a:path w="3339973" h="88518">
                <a:moveTo>
                  <a:pt x="2720086" y="32004"/>
                </a:moveTo>
                <a:lnTo>
                  <a:pt x="2694178" y="32258"/>
                </a:lnTo>
                <a:lnTo>
                  <a:pt x="2694559" y="58166"/>
                </a:lnTo>
                <a:lnTo>
                  <a:pt x="2720466" y="57912"/>
                </a:lnTo>
                <a:lnTo>
                  <a:pt x="2720086" y="32004"/>
                </a:lnTo>
                <a:close/>
              </a:path>
              <a:path w="3339973" h="88518">
                <a:moveTo>
                  <a:pt x="2668270" y="32512"/>
                </a:moveTo>
                <a:lnTo>
                  <a:pt x="2642362" y="32893"/>
                </a:lnTo>
                <a:lnTo>
                  <a:pt x="2642743" y="58801"/>
                </a:lnTo>
                <a:lnTo>
                  <a:pt x="2668651" y="58420"/>
                </a:lnTo>
                <a:lnTo>
                  <a:pt x="2668270" y="32512"/>
                </a:lnTo>
                <a:close/>
              </a:path>
              <a:path w="3339973" h="88518">
                <a:moveTo>
                  <a:pt x="2616581" y="33147"/>
                </a:moveTo>
                <a:lnTo>
                  <a:pt x="2590673" y="33401"/>
                </a:lnTo>
                <a:lnTo>
                  <a:pt x="2590927" y="59309"/>
                </a:lnTo>
                <a:lnTo>
                  <a:pt x="2616835" y="59055"/>
                </a:lnTo>
                <a:lnTo>
                  <a:pt x="2616581" y="33147"/>
                </a:lnTo>
                <a:close/>
              </a:path>
              <a:path w="3339973" h="88518">
                <a:moveTo>
                  <a:pt x="2564765" y="33782"/>
                </a:moveTo>
                <a:lnTo>
                  <a:pt x="2538857" y="34036"/>
                </a:lnTo>
                <a:lnTo>
                  <a:pt x="2539111" y="59943"/>
                </a:lnTo>
                <a:lnTo>
                  <a:pt x="2565019" y="59690"/>
                </a:lnTo>
                <a:lnTo>
                  <a:pt x="2564765" y="33782"/>
                </a:lnTo>
                <a:close/>
              </a:path>
              <a:path w="3339973" h="88518">
                <a:moveTo>
                  <a:pt x="2512949" y="34290"/>
                </a:moveTo>
                <a:lnTo>
                  <a:pt x="2487041" y="34671"/>
                </a:lnTo>
                <a:lnTo>
                  <a:pt x="2487295" y="60579"/>
                </a:lnTo>
                <a:lnTo>
                  <a:pt x="2513203" y="60198"/>
                </a:lnTo>
                <a:lnTo>
                  <a:pt x="2512949" y="34290"/>
                </a:lnTo>
                <a:close/>
              </a:path>
              <a:path w="3339973" h="88518">
                <a:moveTo>
                  <a:pt x="2461133" y="34925"/>
                </a:moveTo>
                <a:lnTo>
                  <a:pt x="2435225" y="35179"/>
                </a:lnTo>
                <a:lnTo>
                  <a:pt x="2435479" y="61087"/>
                </a:lnTo>
                <a:lnTo>
                  <a:pt x="2461387" y="60833"/>
                </a:lnTo>
                <a:lnTo>
                  <a:pt x="2461133" y="34925"/>
                </a:lnTo>
                <a:close/>
              </a:path>
              <a:path w="3339973" h="88518">
                <a:moveTo>
                  <a:pt x="2409316" y="35433"/>
                </a:moveTo>
                <a:lnTo>
                  <a:pt x="2383409" y="35814"/>
                </a:lnTo>
                <a:lnTo>
                  <a:pt x="2383663" y="61722"/>
                </a:lnTo>
                <a:lnTo>
                  <a:pt x="2409571" y="61341"/>
                </a:lnTo>
                <a:lnTo>
                  <a:pt x="2409316" y="35433"/>
                </a:lnTo>
                <a:close/>
              </a:path>
              <a:path w="3339973" h="88518">
                <a:moveTo>
                  <a:pt x="2357501" y="36068"/>
                </a:moveTo>
                <a:lnTo>
                  <a:pt x="2331593" y="36322"/>
                </a:lnTo>
                <a:lnTo>
                  <a:pt x="2331847" y="62230"/>
                </a:lnTo>
                <a:lnTo>
                  <a:pt x="2357754" y="61976"/>
                </a:lnTo>
                <a:lnTo>
                  <a:pt x="2357501" y="36068"/>
                </a:lnTo>
                <a:close/>
              </a:path>
              <a:path w="3339973" h="88518">
                <a:moveTo>
                  <a:pt x="2305685" y="36703"/>
                </a:moveTo>
                <a:lnTo>
                  <a:pt x="2279777" y="36957"/>
                </a:lnTo>
                <a:lnTo>
                  <a:pt x="2280031" y="62865"/>
                </a:lnTo>
                <a:lnTo>
                  <a:pt x="2305939" y="62611"/>
                </a:lnTo>
                <a:lnTo>
                  <a:pt x="2305685" y="36703"/>
                </a:lnTo>
                <a:close/>
              </a:path>
              <a:path w="3339973" h="88518">
                <a:moveTo>
                  <a:pt x="2253869" y="37211"/>
                </a:moveTo>
                <a:lnTo>
                  <a:pt x="2227961" y="37465"/>
                </a:lnTo>
                <a:lnTo>
                  <a:pt x="2228215" y="63373"/>
                </a:lnTo>
                <a:lnTo>
                  <a:pt x="2254123" y="63118"/>
                </a:lnTo>
                <a:lnTo>
                  <a:pt x="2253869" y="37211"/>
                </a:lnTo>
                <a:close/>
              </a:path>
              <a:path w="3339973" h="88518">
                <a:moveTo>
                  <a:pt x="2202053" y="37846"/>
                </a:moveTo>
                <a:lnTo>
                  <a:pt x="2176145" y="38100"/>
                </a:lnTo>
                <a:lnTo>
                  <a:pt x="2176399" y="64008"/>
                </a:lnTo>
                <a:lnTo>
                  <a:pt x="2202307" y="63754"/>
                </a:lnTo>
                <a:lnTo>
                  <a:pt x="2202053" y="37846"/>
                </a:lnTo>
                <a:close/>
              </a:path>
              <a:path w="3339973" h="88518">
                <a:moveTo>
                  <a:pt x="2150237" y="38354"/>
                </a:moveTo>
                <a:lnTo>
                  <a:pt x="2124329" y="38735"/>
                </a:lnTo>
                <a:lnTo>
                  <a:pt x="2124583" y="64643"/>
                </a:lnTo>
                <a:lnTo>
                  <a:pt x="2150491" y="64262"/>
                </a:lnTo>
                <a:lnTo>
                  <a:pt x="2150237" y="38354"/>
                </a:lnTo>
                <a:close/>
              </a:path>
              <a:path w="3339973" h="88518">
                <a:moveTo>
                  <a:pt x="2098421" y="38989"/>
                </a:moveTo>
                <a:lnTo>
                  <a:pt x="2072513" y="39243"/>
                </a:lnTo>
                <a:lnTo>
                  <a:pt x="2072766" y="65151"/>
                </a:lnTo>
                <a:lnTo>
                  <a:pt x="2098675" y="64897"/>
                </a:lnTo>
                <a:lnTo>
                  <a:pt x="2098421" y="38989"/>
                </a:lnTo>
                <a:close/>
              </a:path>
              <a:path w="3339973" h="88518">
                <a:moveTo>
                  <a:pt x="2046604" y="39624"/>
                </a:moveTo>
                <a:lnTo>
                  <a:pt x="2020697" y="39878"/>
                </a:lnTo>
                <a:lnTo>
                  <a:pt x="2020951" y="65786"/>
                </a:lnTo>
                <a:lnTo>
                  <a:pt x="2046859" y="65532"/>
                </a:lnTo>
                <a:lnTo>
                  <a:pt x="2046604" y="39624"/>
                </a:lnTo>
                <a:close/>
              </a:path>
              <a:path w="3339973" h="88518">
                <a:moveTo>
                  <a:pt x="1994789" y="40132"/>
                </a:moveTo>
                <a:lnTo>
                  <a:pt x="1968881" y="40386"/>
                </a:lnTo>
                <a:lnTo>
                  <a:pt x="1969135" y="66293"/>
                </a:lnTo>
                <a:lnTo>
                  <a:pt x="1995043" y="66040"/>
                </a:lnTo>
                <a:lnTo>
                  <a:pt x="1994789" y="40132"/>
                </a:lnTo>
                <a:close/>
              </a:path>
              <a:path w="3339973" h="88518">
                <a:moveTo>
                  <a:pt x="1942973" y="40767"/>
                </a:moveTo>
                <a:lnTo>
                  <a:pt x="1917064" y="41021"/>
                </a:lnTo>
                <a:lnTo>
                  <a:pt x="1917319" y="66929"/>
                </a:lnTo>
                <a:lnTo>
                  <a:pt x="1943227" y="66675"/>
                </a:lnTo>
                <a:lnTo>
                  <a:pt x="1942973" y="40767"/>
                </a:lnTo>
                <a:close/>
              </a:path>
              <a:path w="3339973" h="88518">
                <a:moveTo>
                  <a:pt x="1891157" y="41275"/>
                </a:moveTo>
                <a:lnTo>
                  <a:pt x="1865249" y="41656"/>
                </a:lnTo>
                <a:lnTo>
                  <a:pt x="1865502" y="67564"/>
                </a:lnTo>
                <a:lnTo>
                  <a:pt x="1891411" y="67183"/>
                </a:lnTo>
                <a:lnTo>
                  <a:pt x="1891157" y="41275"/>
                </a:lnTo>
                <a:close/>
              </a:path>
              <a:path w="3339973" h="88518">
                <a:moveTo>
                  <a:pt x="1839340" y="41910"/>
                </a:moveTo>
                <a:lnTo>
                  <a:pt x="1813433" y="42164"/>
                </a:lnTo>
                <a:lnTo>
                  <a:pt x="1813687" y="68072"/>
                </a:lnTo>
                <a:lnTo>
                  <a:pt x="1839595" y="67818"/>
                </a:lnTo>
                <a:lnTo>
                  <a:pt x="1839340" y="41910"/>
                </a:lnTo>
                <a:close/>
              </a:path>
              <a:path w="3339973" h="88518">
                <a:moveTo>
                  <a:pt x="1787525" y="42545"/>
                </a:moveTo>
                <a:lnTo>
                  <a:pt x="1761616" y="42799"/>
                </a:lnTo>
                <a:lnTo>
                  <a:pt x="1761871" y="68707"/>
                </a:lnTo>
                <a:lnTo>
                  <a:pt x="1787778" y="68326"/>
                </a:lnTo>
                <a:lnTo>
                  <a:pt x="1787525" y="42545"/>
                </a:lnTo>
                <a:close/>
              </a:path>
              <a:path w="3339973" h="88518">
                <a:moveTo>
                  <a:pt x="1735709" y="43053"/>
                </a:moveTo>
                <a:lnTo>
                  <a:pt x="1709801" y="43307"/>
                </a:lnTo>
                <a:lnTo>
                  <a:pt x="1710054" y="69215"/>
                </a:lnTo>
                <a:lnTo>
                  <a:pt x="1735963" y="68961"/>
                </a:lnTo>
                <a:lnTo>
                  <a:pt x="1735709" y="43053"/>
                </a:lnTo>
                <a:close/>
              </a:path>
              <a:path w="3339973" h="88518">
                <a:moveTo>
                  <a:pt x="1683893" y="43687"/>
                </a:moveTo>
                <a:lnTo>
                  <a:pt x="1657985" y="43942"/>
                </a:lnTo>
                <a:lnTo>
                  <a:pt x="1658239" y="69850"/>
                </a:lnTo>
                <a:lnTo>
                  <a:pt x="1684147" y="69596"/>
                </a:lnTo>
                <a:lnTo>
                  <a:pt x="1683893" y="43687"/>
                </a:lnTo>
                <a:close/>
              </a:path>
              <a:path w="3339973" h="88518">
                <a:moveTo>
                  <a:pt x="1632077" y="44196"/>
                </a:moveTo>
                <a:lnTo>
                  <a:pt x="1606169" y="44577"/>
                </a:lnTo>
                <a:lnTo>
                  <a:pt x="1606423" y="70485"/>
                </a:lnTo>
                <a:lnTo>
                  <a:pt x="1632331" y="70104"/>
                </a:lnTo>
                <a:lnTo>
                  <a:pt x="1632077" y="44196"/>
                </a:lnTo>
                <a:close/>
              </a:path>
              <a:path w="3339973" h="88518">
                <a:moveTo>
                  <a:pt x="1580261" y="44831"/>
                </a:moveTo>
                <a:lnTo>
                  <a:pt x="1554352" y="45085"/>
                </a:lnTo>
                <a:lnTo>
                  <a:pt x="1554607" y="70993"/>
                </a:lnTo>
                <a:lnTo>
                  <a:pt x="1580514" y="70739"/>
                </a:lnTo>
                <a:lnTo>
                  <a:pt x="1580261" y="44831"/>
                </a:lnTo>
                <a:close/>
              </a:path>
              <a:path w="3339973" h="88518">
                <a:moveTo>
                  <a:pt x="1528445" y="45339"/>
                </a:moveTo>
                <a:lnTo>
                  <a:pt x="1502537" y="45720"/>
                </a:lnTo>
                <a:lnTo>
                  <a:pt x="1502790" y="71628"/>
                </a:lnTo>
                <a:lnTo>
                  <a:pt x="1528699" y="71247"/>
                </a:lnTo>
                <a:lnTo>
                  <a:pt x="1528445" y="45339"/>
                </a:lnTo>
                <a:close/>
              </a:path>
              <a:path w="3339973" h="88518">
                <a:moveTo>
                  <a:pt x="1476628" y="45974"/>
                </a:moveTo>
                <a:lnTo>
                  <a:pt x="1450721" y="46228"/>
                </a:lnTo>
                <a:lnTo>
                  <a:pt x="1450975" y="72136"/>
                </a:lnTo>
                <a:lnTo>
                  <a:pt x="1476883" y="71882"/>
                </a:lnTo>
                <a:lnTo>
                  <a:pt x="1476628" y="45974"/>
                </a:lnTo>
                <a:close/>
              </a:path>
              <a:path w="3339973" h="88518">
                <a:moveTo>
                  <a:pt x="1424813" y="46609"/>
                </a:moveTo>
                <a:lnTo>
                  <a:pt x="1398904" y="46862"/>
                </a:lnTo>
                <a:lnTo>
                  <a:pt x="1399159" y="72771"/>
                </a:lnTo>
                <a:lnTo>
                  <a:pt x="1425066" y="72517"/>
                </a:lnTo>
                <a:lnTo>
                  <a:pt x="1424813" y="46609"/>
                </a:lnTo>
                <a:close/>
              </a:path>
              <a:path w="3339973" h="88518">
                <a:moveTo>
                  <a:pt x="1372997" y="47117"/>
                </a:moveTo>
                <a:lnTo>
                  <a:pt x="1347089" y="47498"/>
                </a:lnTo>
                <a:lnTo>
                  <a:pt x="1347343" y="73406"/>
                </a:lnTo>
                <a:lnTo>
                  <a:pt x="1373251" y="73025"/>
                </a:lnTo>
                <a:lnTo>
                  <a:pt x="1372997" y="47117"/>
                </a:lnTo>
                <a:close/>
              </a:path>
              <a:path w="3339973" h="88518">
                <a:moveTo>
                  <a:pt x="1321181" y="47752"/>
                </a:moveTo>
                <a:lnTo>
                  <a:pt x="1295273" y="48006"/>
                </a:lnTo>
                <a:lnTo>
                  <a:pt x="1295527" y="73914"/>
                </a:lnTo>
                <a:lnTo>
                  <a:pt x="1321435" y="73660"/>
                </a:lnTo>
                <a:lnTo>
                  <a:pt x="1321181" y="47752"/>
                </a:lnTo>
                <a:close/>
              </a:path>
              <a:path w="3339973" h="88518">
                <a:moveTo>
                  <a:pt x="1269364" y="48260"/>
                </a:moveTo>
                <a:lnTo>
                  <a:pt x="1243457" y="48641"/>
                </a:lnTo>
                <a:lnTo>
                  <a:pt x="1243838" y="74549"/>
                </a:lnTo>
                <a:lnTo>
                  <a:pt x="1269619" y="74168"/>
                </a:lnTo>
                <a:lnTo>
                  <a:pt x="1269364" y="48260"/>
                </a:lnTo>
                <a:close/>
              </a:path>
              <a:path w="3339973" h="88518">
                <a:moveTo>
                  <a:pt x="1217549" y="48895"/>
                </a:moveTo>
                <a:lnTo>
                  <a:pt x="1191640" y="49149"/>
                </a:lnTo>
                <a:lnTo>
                  <a:pt x="1192022" y="75057"/>
                </a:lnTo>
                <a:lnTo>
                  <a:pt x="1217929" y="74803"/>
                </a:lnTo>
                <a:lnTo>
                  <a:pt x="1217549" y="48895"/>
                </a:lnTo>
                <a:close/>
              </a:path>
              <a:path w="3339973" h="88518">
                <a:moveTo>
                  <a:pt x="1165733" y="49530"/>
                </a:moveTo>
                <a:lnTo>
                  <a:pt x="1139825" y="49784"/>
                </a:lnTo>
                <a:lnTo>
                  <a:pt x="1140206" y="75692"/>
                </a:lnTo>
                <a:lnTo>
                  <a:pt x="1166114" y="75437"/>
                </a:lnTo>
                <a:lnTo>
                  <a:pt x="1165733" y="49530"/>
                </a:lnTo>
                <a:close/>
              </a:path>
              <a:path w="3339973" h="88518">
                <a:moveTo>
                  <a:pt x="1113916" y="50037"/>
                </a:moveTo>
                <a:lnTo>
                  <a:pt x="1088009" y="50292"/>
                </a:lnTo>
                <a:lnTo>
                  <a:pt x="1088389" y="76200"/>
                </a:lnTo>
                <a:lnTo>
                  <a:pt x="1114298" y="75946"/>
                </a:lnTo>
                <a:lnTo>
                  <a:pt x="1113916" y="50037"/>
                </a:lnTo>
                <a:close/>
              </a:path>
              <a:path w="3339973" h="88518">
                <a:moveTo>
                  <a:pt x="1062101" y="50673"/>
                </a:moveTo>
                <a:lnTo>
                  <a:pt x="1036193" y="50927"/>
                </a:lnTo>
                <a:lnTo>
                  <a:pt x="1036574" y="76835"/>
                </a:lnTo>
                <a:lnTo>
                  <a:pt x="1062482" y="76581"/>
                </a:lnTo>
                <a:lnTo>
                  <a:pt x="1062101" y="50673"/>
                </a:lnTo>
                <a:close/>
              </a:path>
              <a:path w="3339973" h="88518">
                <a:moveTo>
                  <a:pt x="1010285" y="51181"/>
                </a:moveTo>
                <a:lnTo>
                  <a:pt x="984376" y="51562"/>
                </a:lnTo>
                <a:lnTo>
                  <a:pt x="984758" y="77470"/>
                </a:lnTo>
                <a:lnTo>
                  <a:pt x="1010665" y="77089"/>
                </a:lnTo>
                <a:lnTo>
                  <a:pt x="1010285" y="51181"/>
                </a:lnTo>
                <a:close/>
              </a:path>
              <a:path w="3339973" h="88518">
                <a:moveTo>
                  <a:pt x="958469" y="51816"/>
                </a:moveTo>
                <a:lnTo>
                  <a:pt x="932561" y="52070"/>
                </a:lnTo>
                <a:lnTo>
                  <a:pt x="932941" y="77978"/>
                </a:lnTo>
                <a:lnTo>
                  <a:pt x="958850" y="77724"/>
                </a:lnTo>
                <a:lnTo>
                  <a:pt x="958469" y="51816"/>
                </a:lnTo>
                <a:close/>
              </a:path>
              <a:path w="3339973" h="88518">
                <a:moveTo>
                  <a:pt x="906652" y="52451"/>
                </a:moveTo>
                <a:lnTo>
                  <a:pt x="880745" y="52705"/>
                </a:lnTo>
                <a:lnTo>
                  <a:pt x="881126" y="78612"/>
                </a:lnTo>
                <a:lnTo>
                  <a:pt x="907034" y="78359"/>
                </a:lnTo>
                <a:lnTo>
                  <a:pt x="906652" y="52451"/>
                </a:lnTo>
                <a:close/>
              </a:path>
              <a:path w="3339973" h="88518">
                <a:moveTo>
                  <a:pt x="854837" y="52959"/>
                </a:moveTo>
                <a:lnTo>
                  <a:pt x="828928" y="53212"/>
                </a:lnTo>
                <a:lnTo>
                  <a:pt x="829310" y="79121"/>
                </a:lnTo>
                <a:lnTo>
                  <a:pt x="855218" y="78867"/>
                </a:lnTo>
                <a:lnTo>
                  <a:pt x="854837" y="52959"/>
                </a:lnTo>
                <a:close/>
              </a:path>
              <a:path w="3339973" h="88518">
                <a:moveTo>
                  <a:pt x="803021" y="53593"/>
                </a:moveTo>
                <a:lnTo>
                  <a:pt x="777113" y="53848"/>
                </a:lnTo>
                <a:lnTo>
                  <a:pt x="777494" y="79756"/>
                </a:lnTo>
                <a:lnTo>
                  <a:pt x="803401" y="79502"/>
                </a:lnTo>
                <a:lnTo>
                  <a:pt x="803021" y="53593"/>
                </a:lnTo>
                <a:close/>
              </a:path>
              <a:path w="3339973" h="88518">
                <a:moveTo>
                  <a:pt x="751204" y="54102"/>
                </a:moveTo>
                <a:lnTo>
                  <a:pt x="725297" y="54483"/>
                </a:lnTo>
                <a:lnTo>
                  <a:pt x="725677" y="80391"/>
                </a:lnTo>
                <a:lnTo>
                  <a:pt x="751586" y="80010"/>
                </a:lnTo>
                <a:lnTo>
                  <a:pt x="751204" y="54102"/>
                </a:lnTo>
                <a:close/>
              </a:path>
              <a:path w="3339973" h="88518">
                <a:moveTo>
                  <a:pt x="699388" y="54737"/>
                </a:moveTo>
                <a:lnTo>
                  <a:pt x="673481" y="54991"/>
                </a:lnTo>
                <a:lnTo>
                  <a:pt x="673862" y="80899"/>
                </a:lnTo>
                <a:lnTo>
                  <a:pt x="699770" y="80645"/>
                </a:lnTo>
                <a:lnTo>
                  <a:pt x="699388" y="54737"/>
                </a:lnTo>
                <a:close/>
              </a:path>
              <a:path w="3339973" h="88518">
                <a:moveTo>
                  <a:pt x="647700" y="55245"/>
                </a:moveTo>
                <a:lnTo>
                  <a:pt x="621791" y="55626"/>
                </a:lnTo>
                <a:lnTo>
                  <a:pt x="622046" y="81534"/>
                </a:lnTo>
                <a:lnTo>
                  <a:pt x="647953" y="81153"/>
                </a:lnTo>
                <a:lnTo>
                  <a:pt x="647700" y="55245"/>
                </a:lnTo>
                <a:close/>
              </a:path>
              <a:path w="3339973" h="88518">
                <a:moveTo>
                  <a:pt x="595884" y="55880"/>
                </a:moveTo>
                <a:lnTo>
                  <a:pt x="569976" y="56134"/>
                </a:lnTo>
                <a:lnTo>
                  <a:pt x="570229" y="82042"/>
                </a:lnTo>
                <a:lnTo>
                  <a:pt x="596138" y="81787"/>
                </a:lnTo>
                <a:lnTo>
                  <a:pt x="595884" y="55880"/>
                </a:lnTo>
                <a:close/>
              </a:path>
              <a:path w="3339973" h="88518">
                <a:moveTo>
                  <a:pt x="544068" y="56515"/>
                </a:moveTo>
                <a:lnTo>
                  <a:pt x="518160" y="56768"/>
                </a:lnTo>
                <a:lnTo>
                  <a:pt x="518413" y="82677"/>
                </a:lnTo>
                <a:lnTo>
                  <a:pt x="544322" y="82423"/>
                </a:lnTo>
                <a:lnTo>
                  <a:pt x="544068" y="56515"/>
                </a:lnTo>
                <a:close/>
              </a:path>
              <a:path w="3339973" h="88518">
                <a:moveTo>
                  <a:pt x="492251" y="57023"/>
                </a:moveTo>
                <a:lnTo>
                  <a:pt x="466344" y="57404"/>
                </a:lnTo>
                <a:lnTo>
                  <a:pt x="466598" y="83312"/>
                </a:lnTo>
                <a:lnTo>
                  <a:pt x="492506" y="82931"/>
                </a:lnTo>
                <a:lnTo>
                  <a:pt x="492251" y="57023"/>
                </a:lnTo>
                <a:close/>
              </a:path>
              <a:path w="3339973" h="88518">
                <a:moveTo>
                  <a:pt x="440436" y="57658"/>
                </a:moveTo>
                <a:lnTo>
                  <a:pt x="414527" y="57912"/>
                </a:lnTo>
                <a:lnTo>
                  <a:pt x="414782" y="83820"/>
                </a:lnTo>
                <a:lnTo>
                  <a:pt x="440689" y="83566"/>
                </a:lnTo>
                <a:lnTo>
                  <a:pt x="440436" y="57658"/>
                </a:lnTo>
                <a:close/>
              </a:path>
              <a:path w="3339973" h="88518">
                <a:moveTo>
                  <a:pt x="388620" y="58166"/>
                </a:moveTo>
                <a:lnTo>
                  <a:pt x="362712" y="58547"/>
                </a:lnTo>
                <a:lnTo>
                  <a:pt x="362965" y="84455"/>
                </a:lnTo>
                <a:lnTo>
                  <a:pt x="388874" y="84074"/>
                </a:lnTo>
                <a:lnTo>
                  <a:pt x="388620" y="58166"/>
                </a:lnTo>
                <a:close/>
              </a:path>
              <a:path w="3339973" h="88518">
                <a:moveTo>
                  <a:pt x="336803" y="58801"/>
                </a:moveTo>
                <a:lnTo>
                  <a:pt x="310896" y="59055"/>
                </a:lnTo>
                <a:lnTo>
                  <a:pt x="311150" y="84962"/>
                </a:lnTo>
                <a:lnTo>
                  <a:pt x="337058" y="84709"/>
                </a:lnTo>
                <a:lnTo>
                  <a:pt x="336803" y="58801"/>
                </a:lnTo>
                <a:close/>
              </a:path>
              <a:path w="3339973" h="88518">
                <a:moveTo>
                  <a:pt x="284988" y="59436"/>
                </a:moveTo>
                <a:lnTo>
                  <a:pt x="259079" y="59690"/>
                </a:lnTo>
                <a:lnTo>
                  <a:pt x="259334" y="85598"/>
                </a:lnTo>
                <a:lnTo>
                  <a:pt x="285241" y="85343"/>
                </a:lnTo>
                <a:lnTo>
                  <a:pt x="284988" y="59436"/>
                </a:lnTo>
                <a:close/>
              </a:path>
              <a:path w="3339973" h="88518">
                <a:moveTo>
                  <a:pt x="233172" y="59943"/>
                </a:moveTo>
                <a:lnTo>
                  <a:pt x="207263" y="60198"/>
                </a:lnTo>
                <a:lnTo>
                  <a:pt x="207518" y="86106"/>
                </a:lnTo>
                <a:lnTo>
                  <a:pt x="233425" y="85852"/>
                </a:lnTo>
                <a:lnTo>
                  <a:pt x="233172" y="59943"/>
                </a:lnTo>
                <a:close/>
              </a:path>
              <a:path w="3339973" h="88518">
                <a:moveTo>
                  <a:pt x="181356" y="60579"/>
                </a:moveTo>
                <a:lnTo>
                  <a:pt x="155448" y="60833"/>
                </a:lnTo>
                <a:lnTo>
                  <a:pt x="155701" y="86741"/>
                </a:lnTo>
                <a:lnTo>
                  <a:pt x="181610" y="86487"/>
                </a:lnTo>
                <a:lnTo>
                  <a:pt x="181356" y="60579"/>
                </a:lnTo>
                <a:close/>
              </a:path>
              <a:path w="3339973" h="88518">
                <a:moveTo>
                  <a:pt x="129539" y="61087"/>
                </a:moveTo>
                <a:lnTo>
                  <a:pt x="103632" y="61468"/>
                </a:lnTo>
                <a:lnTo>
                  <a:pt x="103886" y="87376"/>
                </a:lnTo>
                <a:lnTo>
                  <a:pt x="129794" y="86995"/>
                </a:lnTo>
                <a:lnTo>
                  <a:pt x="129539" y="61087"/>
                </a:lnTo>
                <a:close/>
              </a:path>
              <a:path w="3339973" h="88518">
                <a:moveTo>
                  <a:pt x="77724" y="61722"/>
                </a:moveTo>
                <a:lnTo>
                  <a:pt x="51815" y="61976"/>
                </a:lnTo>
                <a:lnTo>
                  <a:pt x="52070" y="87884"/>
                </a:lnTo>
                <a:lnTo>
                  <a:pt x="77977" y="87630"/>
                </a:lnTo>
                <a:lnTo>
                  <a:pt x="77724" y="61722"/>
                </a:lnTo>
                <a:close/>
              </a:path>
              <a:path w="3339973" h="88518">
                <a:moveTo>
                  <a:pt x="25908" y="62357"/>
                </a:moveTo>
                <a:lnTo>
                  <a:pt x="0" y="62611"/>
                </a:lnTo>
                <a:lnTo>
                  <a:pt x="253" y="88518"/>
                </a:lnTo>
                <a:lnTo>
                  <a:pt x="26162" y="88265"/>
                </a:lnTo>
                <a:lnTo>
                  <a:pt x="25908" y="62357"/>
                </a:lnTo>
                <a:close/>
              </a:path>
              <a:path w="3339973" h="88518">
                <a:moveTo>
                  <a:pt x="3264407" y="51816"/>
                </a:moveTo>
                <a:lnTo>
                  <a:pt x="3275076" y="25781"/>
                </a:lnTo>
                <a:lnTo>
                  <a:pt x="3264154" y="25908"/>
                </a:lnTo>
                <a:lnTo>
                  <a:pt x="3264407" y="51816"/>
                </a:lnTo>
                <a:close/>
              </a:path>
              <a:path w="3339973" h="88518">
                <a:moveTo>
                  <a:pt x="3275329" y="51689"/>
                </a:moveTo>
                <a:lnTo>
                  <a:pt x="3262629" y="77724"/>
                </a:lnTo>
                <a:lnTo>
                  <a:pt x="3339973" y="37973"/>
                </a:lnTo>
                <a:lnTo>
                  <a:pt x="3275329" y="516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28339" y="4733544"/>
            <a:ext cx="2906014" cy="90043"/>
          </a:xfrm>
          <a:custGeom>
            <a:avLst/>
            <a:gdLst/>
            <a:ahLst/>
            <a:cxnLst/>
            <a:rect l="l" t="t" r="r" b="b"/>
            <a:pathLst>
              <a:path w="2906014" h="90043">
                <a:moveTo>
                  <a:pt x="253" y="0"/>
                </a:moveTo>
                <a:lnTo>
                  <a:pt x="0" y="25907"/>
                </a:lnTo>
                <a:lnTo>
                  <a:pt x="25908" y="26288"/>
                </a:lnTo>
                <a:lnTo>
                  <a:pt x="26162" y="380"/>
                </a:lnTo>
                <a:lnTo>
                  <a:pt x="253" y="0"/>
                </a:lnTo>
                <a:close/>
              </a:path>
              <a:path w="2906014" h="90043">
                <a:moveTo>
                  <a:pt x="52070" y="761"/>
                </a:moveTo>
                <a:lnTo>
                  <a:pt x="51815" y="26669"/>
                </a:lnTo>
                <a:lnTo>
                  <a:pt x="77724" y="26923"/>
                </a:lnTo>
                <a:lnTo>
                  <a:pt x="77977" y="1015"/>
                </a:lnTo>
                <a:lnTo>
                  <a:pt x="52070" y="761"/>
                </a:lnTo>
                <a:close/>
              </a:path>
              <a:path w="2906014" h="90043">
                <a:moveTo>
                  <a:pt x="103886" y="1396"/>
                </a:moveTo>
                <a:lnTo>
                  <a:pt x="103632" y="27304"/>
                </a:lnTo>
                <a:lnTo>
                  <a:pt x="129539" y="27685"/>
                </a:lnTo>
                <a:lnTo>
                  <a:pt x="129794" y="1777"/>
                </a:lnTo>
                <a:lnTo>
                  <a:pt x="103886" y="1396"/>
                </a:lnTo>
                <a:close/>
              </a:path>
              <a:path w="2906014" h="90043">
                <a:moveTo>
                  <a:pt x="155701" y="2158"/>
                </a:moveTo>
                <a:lnTo>
                  <a:pt x="155321" y="28066"/>
                </a:lnTo>
                <a:lnTo>
                  <a:pt x="181228" y="28320"/>
                </a:lnTo>
                <a:lnTo>
                  <a:pt x="181610" y="2412"/>
                </a:lnTo>
                <a:lnTo>
                  <a:pt x="155701" y="2158"/>
                </a:lnTo>
                <a:close/>
              </a:path>
              <a:path w="2906014" h="90043">
                <a:moveTo>
                  <a:pt x="207518" y="2793"/>
                </a:moveTo>
                <a:lnTo>
                  <a:pt x="207137" y="28701"/>
                </a:lnTo>
                <a:lnTo>
                  <a:pt x="233045" y="29082"/>
                </a:lnTo>
                <a:lnTo>
                  <a:pt x="233425" y="3174"/>
                </a:lnTo>
                <a:lnTo>
                  <a:pt x="207518" y="2793"/>
                </a:lnTo>
                <a:close/>
              </a:path>
              <a:path w="2906014" h="90043">
                <a:moveTo>
                  <a:pt x="259334" y="3555"/>
                </a:moveTo>
                <a:lnTo>
                  <a:pt x="258952" y="29463"/>
                </a:lnTo>
                <a:lnTo>
                  <a:pt x="284861" y="29717"/>
                </a:lnTo>
                <a:lnTo>
                  <a:pt x="285241" y="3809"/>
                </a:lnTo>
                <a:lnTo>
                  <a:pt x="259334" y="3555"/>
                </a:lnTo>
                <a:close/>
              </a:path>
              <a:path w="2906014" h="90043">
                <a:moveTo>
                  <a:pt x="311150" y="4190"/>
                </a:moveTo>
                <a:lnTo>
                  <a:pt x="310769" y="30098"/>
                </a:lnTo>
                <a:lnTo>
                  <a:pt x="336676" y="30479"/>
                </a:lnTo>
                <a:lnTo>
                  <a:pt x="337058" y="4571"/>
                </a:lnTo>
                <a:lnTo>
                  <a:pt x="311150" y="4190"/>
                </a:lnTo>
                <a:close/>
              </a:path>
              <a:path w="2906014" h="90043">
                <a:moveTo>
                  <a:pt x="362965" y="4952"/>
                </a:moveTo>
                <a:lnTo>
                  <a:pt x="362585" y="30860"/>
                </a:lnTo>
                <a:lnTo>
                  <a:pt x="388493" y="31114"/>
                </a:lnTo>
                <a:lnTo>
                  <a:pt x="388874" y="5206"/>
                </a:lnTo>
                <a:lnTo>
                  <a:pt x="362965" y="4952"/>
                </a:lnTo>
                <a:close/>
              </a:path>
              <a:path w="2906014" h="90043">
                <a:moveTo>
                  <a:pt x="414782" y="5587"/>
                </a:moveTo>
                <a:lnTo>
                  <a:pt x="414400" y="31495"/>
                </a:lnTo>
                <a:lnTo>
                  <a:pt x="440309" y="31876"/>
                </a:lnTo>
                <a:lnTo>
                  <a:pt x="440689" y="5968"/>
                </a:lnTo>
                <a:lnTo>
                  <a:pt x="414782" y="5587"/>
                </a:lnTo>
                <a:close/>
              </a:path>
              <a:path w="2906014" h="90043">
                <a:moveTo>
                  <a:pt x="466598" y="6349"/>
                </a:moveTo>
                <a:lnTo>
                  <a:pt x="466216" y="32257"/>
                </a:lnTo>
                <a:lnTo>
                  <a:pt x="492125" y="32511"/>
                </a:lnTo>
                <a:lnTo>
                  <a:pt x="492506" y="6603"/>
                </a:lnTo>
                <a:lnTo>
                  <a:pt x="466598" y="6349"/>
                </a:lnTo>
                <a:close/>
              </a:path>
              <a:path w="2906014" h="90043">
                <a:moveTo>
                  <a:pt x="518413" y="6984"/>
                </a:moveTo>
                <a:lnTo>
                  <a:pt x="518033" y="32892"/>
                </a:lnTo>
                <a:lnTo>
                  <a:pt x="543940" y="33273"/>
                </a:lnTo>
                <a:lnTo>
                  <a:pt x="544322" y="7365"/>
                </a:lnTo>
                <a:lnTo>
                  <a:pt x="518413" y="6984"/>
                </a:lnTo>
                <a:close/>
              </a:path>
              <a:path w="2906014" h="90043">
                <a:moveTo>
                  <a:pt x="570230" y="7746"/>
                </a:moveTo>
                <a:lnTo>
                  <a:pt x="569849" y="33654"/>
                </a:lnTo>
                <a:lnTo>
                  <a:pt x="595757" y="33908"/>
                </a:lnTo>
                <a:lnTo>
                  <a:pt x="596138" y="8000"/>
                </a:lnTo>
                <a:lnTo>
                  <a:pt x="570230" y="7746"/>
                </a:lnTo>
                <a:close/>
              </a:path>
              <a:path w="2906014" h="90043">
                <a:moveTo>
                  <a:pt x="622046" y="8381"/>
                </a:moveTo>
                <a:lnTo>
                  <a:pt x="621664" y="34289"/>
                </a:lnTo>
                <a:lnTo>
                  <a:pt x="647573" y="34670"/>
                </a:lnTo>
                <a:lnTo>
                  <a:pt x="647953" y="8762"/>
                </a:lnTo>
                <a:lnTo>
                  <a:pt x="622046" y="8381"/>
                </a:lnTo>
                <a:close/>
              </a:path>
              <a:path w="2906014" h="90043">
                <a:moveTo>
                  <a:pt x="673862" y="9143"/>
                </a:moveTo>
                <a:lnTo>
                  <a:pt x="673481" y="35051"/>
                </a:lnTo>
                <a:lnTo>
                  <a:pt x="699388" y="35305"/>
                </a:lnTo>
                <a:lnTo>
                  <a:pt x="699770" y="9397"/>
                </a:lnTo>
                <a:lnTo>
                  <a:pt x="673862" y="9143"/>
                </a:lnTo>
                <a:close/>
              </a:path>
              <a:path w="2906014" h="90043">
                <a:moveTo>
                  <a:pt x="725677" y="9778"/>
                </a:moveTo>
                <a:lnTo>
                  <a:pt x="725297" y="35686"/>
                </a:lnTo>
                <a:lnTo>
                  <a:pt x="751205" y="36067"/>
                </a:lnTo>
                <a:lnTo>
                  <a:pt x="751586" y="10159"/>
                </a:lnTo>
                <a:lnTo>
                  <a:pt x="725677" y="9778"/>
                </a:lnTo>
                <a:close/>
              </a:path>
              <a:path w="2906014" h="90043">
                <a:moveTo>
                  <a:pt x="777494" y="10540"/>
                </a:moveTo>
                <a:lnTo>
                  <a:pt x="777113" y="36448"/>
                </a:lnTo>
                <a:lnTo>
                  <a:pt x="803021" y="36829"/>
                </a:lnTo>
                <a:lnTo>
                  <a:pt x="803401" y="10921"/>
                </a:lnTo>
                <a:lnTo>
                  <a:pt x="777494" y="10540"/>
                </a:lnTo>
                <a:close/>
              </a:path>
              <a:path w="2906014" h="90043">
                <a:moveTo>
                  <a:pt x="829310" y="11175"/>
                </a:moveTo>
                <a:lnTo>
                  <a:pt x="828928" y="37083"/>
                </a:lnTo>
                <a:lnTo>
                  <a:pt x="854837" y="37464"/>
                </a:lnTo>
                <a:lnTo>
                  <a:pt x="855218" y="11556"/>
                </a:lnTo>
                <a:lnTo>
                  <a:pt x="829310" y="11175"/>
                </a:lnTo>
                <a:close/>
              </a:path>
              <a:path w="2906014" h="90043">
                <a:moveTo>
                  <a:pt x="881126" y="11937"/>
                </a:moveTo>
                <a:lnTo>
                  <a:pt x="880745" y="37845"/>
                </a:lnTo>
                <a:lnTo>
                  <a:pt x="906652" y="38226"/>
                </a:lnTo>
                <a:lnTo>
                  <a:pt x="907034" y="12318"/>
                </a:lnTo>
                <a:lnTo>
                  <a:pt x="881126" y="11937"/>
                </a:lnTo>
                <a:close/>
              </a:path>
              <a:path w="2906014" h="90043">
                <a:moveTo>
                  <a:pt x="932941" y="12572"/>
                </a:moveTo>
                <a:lnTo>
                  <a:pt x="932561" y="38480"/>
                </a:lnTo>
                <a:lnTo>
                  <a:pt x="958469" y="38861"/>
                </a:lnTo>
                <a:lnTo>
                  <a:pt x="958850" y="12953"/>
                </a:lnTo>
                <a:lnTo>
                  <a:pt x="932941" y="12572"/>
                </a:lnTo>
                <a:close/>
              </a:path>
              <a:path w="2906014" h="90043">
                <a:moveTo>
                  <a:pt x="984758" y="13334"/>
                </a:moveTo>
                <a:lnTo>
                  <a:pt x="984376" y="39242"/>
                </a:lnTo>
                <a:lnTo>
                  <a:pt x="1010285" y="39623"/>
                </a:lnTo>
                <a:lnTo>
                  <a:pt x="1010665" y="13715"/>
                </a:lnTo>
                <a:lnTo>
                  <a:pt x="984758" y="13334"/>
                </a:lnTo>
                <a:close/>
              </a:path>
              <a:path w="2906014" h="90043">
                <a:moveTo>
                  <a:pt x="1036574" y="13969"/>
                </a:moveTo>
                <a:lnTo>
                  <a:pt x="1036193" y="39877"/>
                </a:lnTo>
                <a:lnTo>
                  <a:pt x="1062101" y="40258"/>
                </a:lnTo>
                <a:lnTo>
                  <a:pt x="1062482" y="14350"/>
                </a:lnTo>
                <a:lnTo>
                  <a:pt x="1036574" y="13969"/>
                </a:lnTo>
                <a:close/>
              </a:path>
              <a:path w="2906014" h="90043">
                <a:moveTo>
                  <a:pt x="1088389" y="14731"/>
                </a:moveTo>
                <a:lnTo>
                  <a:pt x="1088009" y="40639"/>
                </a:lnTo>
                <a:lnTo>
                  <a:pt x="1113916" y="41020"/>
                </a:lnTo>
                <a:lnTo>
                  <a:pt x="1114298" y="15112"/>
                </a:lnTo>
                <a:lnTo>
                  <a:pt x="1088389" y="14731"/>
                </a:lnTo>
                <a:close/>
              </a:path>
              <a:path w="2906014" h="90043">
                <a:moveTo>
                  <a:pt x="1140206" y="15366"/>
                </a:moveTo>
                <a:lnTo>
                  <a:pt x="1139825" y="41274"/>
                </a:lnTo>
                <a:lnTo>
                  <a:pt x="1165733" y="41655"/>
                </a:lnTo>
                <a:lnTo>
                  <a:pt x="1166114" y="15747"/>
                </a:lnTo>
                <a:lnTo>
                  <a:pt x="1140206" y="15366"/>
                </a:lnTo>
                <a:close/>
              </a:path>
              <a:path w="2906014" h="90043">
                <a:moveTo>
                  <a:pt x="1192022" y="16128"/>
                </a:moveTo>
                <a:lnTo>
                  <a:pt x="1191640" y="42036"/>
                </a:lnTo>
                <a:lnTo>
                  <a:pt x="1217549" y="42417"/>
                </a:lnTo>
                <a:lnTo>
                  <a:pt x="1217802" y="16509"/>
                </a:lnTo>
                <a:lnTo>
                  <a:pt x="1192022" y="16128"/>
                </a:lnTo>
                <a:close/>
              </a:path>
              <a:path w="2906014" h="90043">
                <a:moveTo>
                  <a:pt x="1243711" y="16763"/>
                </a:moveTo>
                <a:lnTo>
                  <a:pt x="1243457" y="42671"/>
                </a:lnTo>
                <a:lnTo>
                  <a:pt x="1269364" y="43052"/>
                </a:lnTo>
                <a:lnTo>
                  <a:pt x="1269619" y="17144"/>
                </a:lnTo>
                <a:lnTo>
                  <a:pt x="1243711" y="16763"/>
                </a:lnTo>
                <a:close/>
              </a:path>
              <a:path w="2906014" h="90043">
                <a:moveTo>
                  <a:pt x="1295527" y="17525"/>
                </a:moveTo>
                <a:lnTo>
                  <a:pt x="1295273" y="43433"/>
                </a:lnTo>
                <a:lnTo>
                  <a:pt x="1321181" y="43814"/>
                </a:lnTo>
                <a:lnTo>
                  <a:pt x="1321435" y="17906"/>
                </a:lnTo>
                <a:lnTo>
                  <a:pt x="1295527" y="17525"/>
                </a:lnTo>
                <a:close/>
              </a:path>
              <a:path w="2906014" h="90043">
                <a:moveTo>
                  <a:pt x="1347343" y="18160"/>
                </a:moveTo>
                <a:lnTo>
                  <a:pt x="1347089" y="44068"/>
                </a:lnTo>
                <a:lnTo>
                  <a:pt x="1372997" y="44449"/>
                </a:lnTo>
                <a:lnTo>
                  <a:pt x="1373251" y="18541"/>
                </a:lnTo>
                <a:lnTo>
                  <a:pt x="1347343" y="18160"/>
                </a:lnTo>
                <a:close/>
              </a:path>
              <a:path w="2906014" h="90043">
                <a:moveTo>
                  <a:pt x="1399159" y="18922"/>
                </a:moveTo>
                <a:lnTo>
                  <a:pt x="1398905" y="44830"/>
                </a:lnTo>
                <a:lnTo>
                  <a:pt x="1424813" y="45211"/>
                </a:lnTo>
                <a:lnTo>
                  <a:pt x="1425066" y="19303"/>
                </a:lnTo>
                <a:lnTo>
                  <a:pt x="1399159" y="18922"/>
                </a:lnTo>
                <a:close/>
              </a:path>
              <a:path w="2906014" h="90043">
                <a:moveTo>
                  <a:pt x="1450975" y="19684"/>
                </a:moveTo>
                <a:lnTo>
                  <a:pt x="1450721" y="45465"/>
                </a:lnTo>
                <a:lnTo>
                  <a:pt x="1476628" y="45846"/>
                </a:lnTo>
                <a:lnTo>
                  <a:pt x="1476883" y="19938"/>
                </a:lnTo>
                <a:lnTo>
                  <a:pt x="1450975" y="19684"/>
                </a:lnTo>
                <a:close/>
              </a:path>
              <a:path w="2906014" h="90043">
                <a:moveTo>
                  <a:pt x="1502790" y="20319"/>
                </a:moveTo>
                <a:lnTo>
                  <a:pt x="1502537" y="46227"/>
                </a:lnTo>
                <a:lnTo>
                  <a:pt x="1528445" y="46608"/>
                </a:lnTo>
                <a:lnTo>
                  <a:pt x="1528699" y="20700"/>
                </a:lnTo>
                <a:lnTo>
                  <a:pt x="1502790" y="20319"/>
                </a:lnTo>
                <a:close/>
              </a:path>
              <a:path w="2906014" h="90043">
                <a:moveTo>
                  <a:pt x="1554607" y="21081"/>
                </a:moveTo>
                <a:lnTo>
                  <a:pt x="1554226" y="46989"/>
                </a:lnTo>
                <a:lnTo>
                  <a:pt x="1580134" y="47243"/>
                </a:lnTo>
                <a:lnTo>
                  <a:pt x="1580514" y="21335"/>
                </a:lnTo>
                <a:lnTo>
                  <a:pt x="1554607" y="21081"/>
                </a:lnTo>
                <a:close/>
              </a:path>
              <a:path w="2906014" h="90043">
                <a:moveTo>
                  <a:pt x="1606423" y="21716"/>
                </a:moveTo>
                <a:lnTo>
                  <a:pt x="1606041" y="47624"/>
                </a:lnTo>
                <a:lnTo>
                  <a:pt x="1631950" y="48005"/>
                </a:lnTo>
                <a:lnTo>
                  <a:pt x="1632331" y="22097"/>
                </a:lnTo>
                <a:lnTo>
                  <a:pt x="1606423" y="21716"/>
                </a:lnTo>
                <a:close/>
              </a:path>
              <a:path w="2906014" h="90043">
                <a:moveTo>
                  <a:pt x="1658239" y="22478"/>
                </a:moveTo>
                <a:lnTo>
                  <a:pt x="1657858" y="48386"/>
                </a:lnTo>
                <a:lnTo>
                  <a:pt x="1683765" y="48640"/>
                </a:lnTo>
                <a:lnTo>
                  <a:pt x="1684147" y="22732"/>
                </a:lnTo>
                <a:lnTo>
                  <a:pt x="1658239" y="22478"/>
                </a:lnTo>
                <a:close/>
              </a:path>
              <a:path w="2906014" h="90043">
                <a:moveTo>
                  <a:pt x="1710055" y="23113"/>
                </a:moveTo>
                <a:lnTo>
                  <a:pt x="1709674" y="49021"/>
                </a:lnTo>
                <a:lnTo>
                  <a:pt x="1735582" y="49402"/>
                </a:lnTo>
                <a:lnTo>
                  <a:pt x="1735963" y="23494"/>
                </a:lnTo>
                <a:lnTo>
                  <a:pt x="1710055" y="23113"/>
                </a:lnTo>
                <a:close/>
              </a:path>
              <a:path w="2906014" h="90043">
                <a:moveTo>
                  <a:pt x="1761871" y="23875"/>
                </a:moveTo>
                <a:lnTo>
                  <a:pt x="1761489" y="49783"/>
                </a:lnTo>
                <a:lnTo>
                  <a:pt x="1787398" y="50037"/>
                </a:lnTo>
                <a:lnTo>
                  <a:pt x="1787778" y="24129"/>
                </a:lnTo>
                <a:lnTo>
                  <a:pt x="1761871" y="23875"/>
                </a:lnTo>
                <a:close/>
              </a:path>
              <a:path w="2906014" h="90043">
                <a:moveTo>
                  <a:pt x="1813687" y="24510"/>
                </a:moveTo>
                <a:lnTo>
                  <a:pt x="1813306" y="50418"/>
                </a:lnTo>
                <a:lnTo>
                  <a:pt x="1839214" y="50799"/>
                </a:lnTo>
                <a:lnTo>
                  <a:pt x="1839595" y="24891"/>
                </a:lnTo>
                <a:lnTo>
                  <a:pt x="1813687" y="24510"/>
                </a:lnTo>
                <a:close/>
              </a:path>
              <a:path w="2906014" h="90043">
                <a:moveTo>
                  <a:pt x="1865502" y="25272"/>
                </a:moveTo>
                <a:lnTo>
                  <a:pt x="1865122" y="51180"/>
                </a:lnTo>
                <a:lnTo>
                  <a:pt x="1891030" y="51434"/>
                </a:lnTo>
                <a:lnTo>
                  <a:pt x="1891411" y="25526"/>
                </a:lnTo>
                <a:lnTo>
                  <a:pt x="1865502" y="25272"/>
                </a:lnTo>
                <a:close/>
              </a:path>
              <a:path w="2906014" h="90043">
                <a:moveTo>
                  <a:pt x="1917319" y="25907"/>
                </a:moveTo>
                <a:lnTo>
                  <a:pt x="1916938" y="51815"/>
                </a:lnTo>
                <a:lnTo>
                  <a:pt x="1942846" y="52196"/>
                </a:lnTo>
                <a:lnTo>
                  <a:pt x="1943227" y="26288"/>
                </a:lnTo>
                <a:lnTo>
                  <a:pt x="1917319" y="25907"/>
                </a:lnTo>
                <a:close/>
              </a:path>
              <a:path w="2906014" h="90043">
                <a:moveTo>
                  <a:pt x="1969135" y="26669"/>
                </a:moveTo>
                <a:lnTo>
                  <a:pt x="1968753" y="52577"/>
                </a:lnTo>
                <a:lnTo>
                  <a:pt x="1994662" y="52831"/>
                </a:lnTo>
                <a:lnTo>
                  <a:pt x="1995043" y="26923"/>
                </a:lnTo>
                <a:lnTo>
                  <a:pt x="1969135" y="26669"/>
                </a:lnTo>
                <a:close/>
              </a:path>
              <a:path w="2906014" h="90043">
                <a:moveTo>
                  <a:pt x="2020951" y="27304"/>
                </a:moveTo>
                <a:lnTo>
                  <a:pt x="2020570" y="53212"/>
                </a:lnTo>
                <a:lnTo>
                  <a:pt x="2046477" y="53593"/>
                </a:lnTo>
                <a:lnTo>
                  <a:pt x="2046859" y="27685"/>
                </a:lnTo>
                <a:lnTo>
                  <a:pt x="2020951" y="27304"/>
                </a:lnTo>
                <a:close/>
              </a:path>
              <a:path w="2906014" h="90043">
                <a:moveTo>
                  <a:pt x="2072766" y="28066"/>
                </a:moveTo>
                <a:lnTo>
                  <a:pt x="2072386" y="53974"/>
                </a:lnTo>
                <a:lnTo>
                  <a:pt x="2098294" y="54228"/>
                </a:lnTo>
                <a:lnTo>
                  <a:pt x="2098675" y="28320"/>
                </a:lnTo>
                <a:lnTo>
                  <a:pt x="2072766" y="28066"/>
                </a:lnTo>
                <a:close/>
              </a:path>
              <a:path w="2906014" h="90043">
                <a:moveTo>
                  <a:pt x="2124583" y="28701"/>
                </a:moveTo>
                <a:lnTo>
                  <a:pt x="2124202" y="54609"/>
                </a:lnTo>
                <a:lnTo>
                  <a:pt x="2150110" y="54990"/>
                </a:lnTo>
                <a:lnTo>
                  <a:pt x="2150491" y="29082"/>
                </a:lnTo>
                <a:lnTo>
                  <a:pt x="2124583" y="28701"/>
                </a:lnTo>
                <a:close/>
              </a:path>
              <a:path w="2906014" h="90043">
                <a:moveTo>
                  <a:pt x="2176399" y="29463"/>
                </a:moveTo>
                <a:lnTo>
                  <a:pt x="2176018" y="55371"/>
                </a:lnTo>
                <a:lnTo>
                  <a:pt x="2201926" y="55752"/>
                </a:lnTo>
                <a:lnTo>
                  <a:pt x="2202307" y="29844"/>
                </a:lnTo>
                <a:lnTo>
                  <a:pt x="2176399" y="29463"/>
                </a:lnTo>
                <a:close/>
              </a:path>
              <a:path w="2906014" h="90043">
                <a:moveTo>
                  <a:pt x="2228215" y="30098"/>
                </a:moveTo>
                <a:lnTo>
                  <a:pt x="2227834" y="56006"/>
                </a:lnTo>
                <a:lnTo>
                  <a:pt x="2253741" y="56387"/>
                </a:lnTo>
                <a:lnTo>
                  <a:pt x="2254123" y="30479"/>
                </a:lnTo>
                <a:lnTo>
                  <a:pt x="2228215" y="30098"/>
                </a:lnTo>
                <a:close/>
              </a:path>
              <a:path w="2906014" h="90043">
                <a:moveTo>
                  <a:pt x="2280031" y="30860"/>
                </a:moveTo>
                <a:lnTo>
                  <a:pt x="2279650" y="56768"/>
                </a:lnTo>
                <a:lnTo>
                  <a:pt x="2305558" y="57149"/>
                </a:lnTo>
                <a:lnTo>
                  <a:pt x="2305939" y="31241"/>
                </a:lnTo>
                <a:lnTo>
                  <a:pt x="2280031" y="30860"/>
                </a:lnTo>
                <a:close/>
              </a:path>
              <a:path w="2906014" h="90043">
                <a:moveTo>
                  <a:pt x="2331847" y="31495"/>
                </a:moveTo>
                <a:lnTo>
                  <a:pt x="2331466" y="57403"/>
                </a:lnTo>
                <a:lnTo>
                  <a:pt x="2357374" y="57784"/>
                </a:lnTo>
                <a:lnTo>
                  <a:pt x="2357755" y="31876"/>
                </a:lnTo>
                <a:lnTo>
                  <a:pt x="2331847" y="31495"/>
                </a:lnTo>
                <a:close/>
              </a:path>
              <a:path w="2906014" h="90043">
                <a:moveTo>
                  <a:pt x="2383663" y="32257"/>
                </a:moveTo>
                <a:lnTo>
                  <a:pt x="2383282" y="58165"/>
                </a:lnTo>
                <a:lnTo>
                  <a:pt x="2409190" y="58546"/>
                </a:lnTo>
                <a:lnTo>
                  <a:pt x="2409571" y="32638"/>
                </a:lnTo>
                <a:lnTo>
                  <a:pt x="2383663" y="32257"/>
                </a:lnTo>
                <a:close/>
              </a:path>
              <a:path w="2906014" h="90043">
                <a:moveTo>
                  <a:pt x="2435479" y="32892"/>
                </a:moveTo>
                <a:lnTo>
                  <a:pt x="2435098" y="58800"/>
                </a:lnTo>
                <a:lnTo>
                  <a:pt x="2461006" y="59181"/>
                </a:lnTo>
                <a:lnTo>
                  <a:pt x="2461387" y="33273"/>
                </a:lnTo>
                <a:lnTo>
                  <a:pt x="2435479" y="32892"/>
                </a:lnTo>
                <a:close/>
              </a:path>
              <a:path w="2906014" h="90043">
                <a:moveTo>
                  <a:pt x="2487295" y="33654"/>
                </a:moveTo>
                <a:lnTo>
                  <a:pt x="2486914" y="59562"/>
                </a:lnTo>
                <a:lnTo>
                  <a:pt x="2512822" y="59943"/>
                </a:lnTo>
                <a:lnTo>
                  <a:pt x="2513203" y="34035"/>
                </a:lnTo>
                <a:lnTo>
                  <a:pt x="2487295" y="33654"/>
                </a:lnTo>
                <a:close/>
              </a:path>
              <a:path w="2906014" h="90043">
                <a:moveTo>
                  <a:pt x="2539111" y="34289"/>
                </a:moveTo>
                <a:lnTo>
                  <a:pt x="2538730" y="60197"/>
                </a:lnTo>
                <a:lnTo>
                  <a:pt x="2564638" y="60578"/>
                </a:lnTo>
                <a:lnTo>
                  <a:pt x="2565019" y="34670"/>
                </a:lnTo>
                <a:lnTo>
                  <a:pt x="2539111" y="34289"/>
                </a:lnTo>
                <a:close/>
              </a:path>
              <a:path w="2906014" h="90043">
                <a:moveTo>
                  <a:pt x="2590800" y="35051"/>
                </a:moveTo>
                <a:lnTo>
                  <a:pt x="2590546" y="60959"/>
                </a:lnTo>
                <a:lnTo>
                  <a:pt x="2616454" y="61340"/>
                </a:lnTo>
                <a:lnTo>
                  <a:pt x="2616708" y="35432"/>
                </a:lnTo>
                <a:lnTo>
                  <a:pt x="2590800" y="35051"/>
                </a:lnTo>
                <a:close/>
              </a:path>
              <a:path w="2906014" h="90043">
                <a:moveTo>
                  <a:pt x="2642616" y="35686"/>
                </a:moveTo>
                <a:lnTo>
                  <a:pt x="2642362" y="61594"/>
                </a:lnTo>
                <a:lnTo>
                  <a:pt x="2668270" y="61975"/>
                </a:lnTo>
                <a:lnTo>
                  <a:pt x="2668524" y="36067"/>
                </a:lnTo>
                <a:lnTo>
                  <a:pt x="2642616" y="35686"/>
                </a:lnTo>
                <a:close/>
              </a:path>
              <a:path w="2906014" h="90043">
                <a:moveTo>
                  <a:pt x="2694432" y="36448"/>
                </a:moveTo>
                <a:lnTo>
                  <a:pt x="2694178" y="62356"/>
                </a:lnTo>
                <a:lnTo>
                  <a:pt x="2720086" y="62737"/>
                </a:lnTo>
                <a:lnTo>
                  <a:pt x="2720340" y="36829"/>
                </a:lnTo>
                <a:lnTo>
                  <a:pt x="2694432" y="36448"/>
                </a:lnTo>
                <a:close/>
              </a:path>
              <a:path w="2906014" h="90043">
                <a:moveTo>
                  <a:pt x="2746248" y="37083"/>
                </a:moveTo>
                <a:lnTo>
                  <a:pt x="2745994" y="62991"/>
                </a:lnTo>
                <a:lnTo>
                  <a:pt x="2771902" y="63372"/>
                </a:lnTo>
                <a:lnTo>
                  <a:pt x="2772156" y="37464"/>
                </a:lnTo>
                <a:lnTo>
                  <a:pt x="2746248" y="37083"/>
                </a:lnTo>
                <a:close/>
              </a:path>
              <a:path w="2906014" h="90043">
                <a:moveTo>
                  <a:pt x="2798064" y="37845"/>
                </a:moveTo>
                <a:lnTo>
                  <a:pt x="2797810" y="63753"/>
                </a:lnTo>
                <a:lnTo>
                  <a:pt x="2823717" y="64134"/>
                </a:lnTo>
                <a:lnTo>
                  <a:pt x="2823971" y="38226"/>
                </a:lnTo>
                <a:lnTo>
                  <a:pt x="2798064" y="37845"/>
                </a:lnTo>
                <a:close/>
              </a:path>
              <a:path w="2906014" h="90043">
                <a:moveTo>
                  <a:pt x="2906014" y="52196"/>
                </a:moveTo>
                <a:lnTo>
                  <a:pt x="2828797" y="12318"/>
                </a:lnTo>
                <a:lnTo>
                  <a:pt x="2827782" y="90042"/>
                </a:lnTo>
                <a:lnTo>
                  <a:pt x="2906014" y="52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16298" y="2193416"/>
            <a:ext cx="1813052" cy="388747"/>
          </a:xfrm>
          <a:custGeom>
            <a:avLst/>
            <a:gdLst/>
            <a:ahLst/>
            <a:cxnLst/>
            <a:rect l="l" t="t" r="r" b="b"/>
            <a:pathLst>
              <a:path w="1813052" h="388747">
                <a:moveTo>
                  <a:pt x="1703831" y="31369"/>
                </a:moveTo>
                <a:lnTo>
                  <a:pt x="1678431" y="36322"/>
                </a:lnTo>
                <a:lnTo>
                  <a:pt x="1683385" y="61722"/>
                </a:lnTo>
                <a:lnTo>
                  <a:pt x="1708785" y="56769"/>
                </a:lnTo>
                <a:lnTo>
                  <a:pt x="1703831" y="31369"/>
                </a:lnTo>
                <a:close/>
              </a:path>
              <a:path w="1813052" h="388747">
                <a:moveTo>
                  <a:pt x="1653031" y="41275"/>
                </a:moveTo>
                <a:lnTo>
                  <a:pt x="1627504" y="46228"/>
                </a:lnTo>
                <a:lnTo>
                  <a:pt x="1632457" y="71628"/>
                </a:lnTo>
                <a:lnTo>
                  <a:pt x="1657985" y="66675"/>
                </a:lnTo>
                <a:lnTo>
                  <a:pt x="1653031" y="41275"/>
                </a:lnTo>
                <a:close/>
              </a:path>
              <a:path w="1813052" h="388747">
                <a:moveTo>
                  <a:pt x="1602104" y="51181"/>
                </a:moveTo>
                <a:lnTo>
                  <a:pt x="1576704" y="56134"/>
                </a:lnTo>
                <a:lnTo>
                  <a:pt x="1581657" y="81534"/>
                </a:lnTo>
                <a:lnTo>
                  <a:pt x="1607057" y="76581"/>
                </a:lnTo>
                <a:lnTo>
                  <a:pt x="1602104" y="51181"/>
                </a:lnTo>
                <a:close/>
              </a:path>
              <a:path w="1813052" h="388747">
                <a:moveTo>
                  <a:pt x="1551304" y="61087"/>
                </a:moveTo>
                <a:lnTo>
                  <a:pt x="1525904" y="66040"/>
                </a:lnTo>
                <a:lnTo>
                  <a:pt x="1530857" y="91440"/>
                </a:lnTo>
                <a:lnTo>
                  <a:pt x="1556257" y="86487"/>
                </a:lnTo>
                <a:lnTo>
                  <a:pt x="1551304" y="61087"/>
                </a:lnTo>
                <a:close/>
              </a:path>
              <a:path w="1813052" h="388747">
                <a:moveTo>
                  <a:pt x="1500377" y="70993"/>
                </a:moveTo>
                <a:lnTo>
                  <a:pt x="1474977" y="75946"/>
                </a:lnTo>
                <a:lnTo>
                  <a:pt x="1479930" y="101346"/>
                </a:lnTo>
                <a:lnTo>
                  <a:pt x="1505330" y="96393"/>
                </a:lnTo>
                <a:lnTo>
                  <a:pt x="1500377" y="70993"/>
                </a:lnTo>
                <a:close/>
              </a:path>
              <a:path w="1813052" h="388747">
                <a:moveTo>
                  <a:pt x="1449577" y="80899"/>
                </a:moveTo>
                <a:lnTo>
                  <a:pt x="1424177" y="85852"/>
                </a:lnTo>
                <a:lnTo>
                  <a:pt x="1429130" y="111252"/>
                </a:lnTo>
                <a:lnTo>
                  <a:pt x="1454530" y="106299"/>
                </a:lnTo>
                <a:lnTo>
                  <a:pt x="1449577" y="80899"/>
                </a:lnTo>
                <a:close/>
              </a:path>
              <a:path w="1813052" h="388747">
                <a:moveTo>
                  <a:pt x="1398651" y="90805"/>
                </a:moveTo>
                <a:lnTo>
                  <a:pt x="1373251" y="95758"/>
                </a:lnTo>
                <a:lnTo>
                  <a:pt x="1378203" y="121158"/>
                </a:lnTo>
                <a:lnTo>
                  <a:pt x="1403603" y="116205"/>
                </a:lnTo>
                <a:lnTo>
                  <a:pt x="1398651" y="90805"/>
                </a:lnTo>
                <a:close/>
              </a:path>
              <a:path w="1813052" h="388747">
                <a:moveTo>
                  <a:pt x="1347851" y="100711"/>
                </a:moveTo>
                <a:lnTo>
                  <a:pt x="1322451" y="105663"/>
                </a:lnTo>
                <a:lnTo>
                  <a:pt x="1327403" y="131063"/>
                </a:lnTo>
                <a:lnTo>
                  <a:pt x="1352803" y="126111"/>
                </a:lnTo>
                <a:lnTo>
                  <a:pt x="1347851" y="100711"/>
                </a:lnTo>
                <a:close/>
              </a:path>
              <a:path w="1813052" h="388747">
                <a:moveTo>
                  <a:pt x="1296924" y="110617"/>
                </a:moveTo>
                <a:lnTo>
                  <a:pt x="1271524" y="115570"/>
                </a:lnTo>
                <a:lnTo>
                  <a:pt x="1276477" y="140970"/>
                </a:lnTo>
                <a:lnTo>
                  <a:pt x="1301877" y="136017"/>
                </a:lnTo>
                <a:lnTo>
                  <a:pt x="1296924" y="110617"/>
                </a:lnTo>
                <a:close/>
              </a:path>
              <a:path w="1813052" h="388747">
                <a:moveTo>
                  <a:pt x="1246124" y="120523"/>
                </a:moveTo>
                <a:lnTo>
                  <a:pt x="1220724" y="125475"/>
                </a:lnTo>
                <a:lnTo>
                  <a:pt x="1225677" y="150875"/>
                </a:lnTo>
                <a:lnTo>
                  <a:pt x="1251077" y="145923"/>
                </a:lnTo>
                <a:lnTo>
                  <a:pt x="1246124" y="120523"/>
                </a:lnTo>
                <a:close/>
              </a:path>
              <a:path w="1813052" h="388747">
                <a:moveTo>
                  <a:pt x="1195197" y="130429"/>
                </a:moveTo>
                <a:lnTo>
                  <a:pt x="1169797" y="135382"/>
                </a:lnTo>
                <a:lnTo>
                  <a:pt x="1174750" y="160782"/>
                </a:lnTo>
                <a:lnTo>
                  <a:pt x="1200277" y="155829"/>
                </a:lnTo>
                <a:lnTo>
                  <a:pt x="1195197" y="130429"/>
                </a:lnTo>
                <a:close/>
              </a:path>
              <a:path w="1813052" h="388747">
                <a:moveTo>
                  <a:pt x="1144397" y="140335"/>
                </a:moveTo>
                <a:lnTo>
                  <a:pt x="1118997" y="145287"/>
                </a:lnTo>
                <a:lnTo>
                  <a:pt x="1123950" y="170687"/>
                </a:lnTo>
                <a:lnTo>
                  <a:pt x="1149350" y="165735"/>
                </a:lnTo>
                <a:lnTo>
                  <a:pt x="1144397" y="140335"/>
                </a:lnTo>
                <a:close/>
              </a:path>
              <a:path w="1813052" h="388747">
                <a:moveTo>
                  <a:pt x="1093597" y="150241"/>
                </a:moveTo>
                <a:lnTo>
                  <a:pt x="1068069" y="155194"/>
                </a:lnTo>
                <a:lnTo>
                  <a:pt x="1073023" y="180594"/>
                </a:lnTo>
                <a:lnTo>
                  <a:pt x="1098550" y="175641"/>
                </a:lnTo>
                <a:lnTo>
                  <a:pt x="1093597" y="150241"/>
                </a:lnTo>
                <a:close/>
              </a:path>
              <a:path w="1813052" h="388747">
                <a:moveTo>
                  <a:pt x="1042669" y="160147"/>
                </a:moveTo>
                <a:lnTo>
                  <a:pt x="1017269" y="165100"/>
                </a:lnTo>
                <a:lnTo>
                  <a:pt x="1022223" y="190500"/>
                </a:lnTo>
                <a:lnTo>
                  <a:pt x="1047623" y="185547"/>
                </a:lnTo>
                <a:lnTo>
                  <a:pt x="1042669" y="160147"/>
                </a:lnTo>
                <a:close/>
              </a:path>
              <a:path w="1813052" h="388747">
                <a:moveTo>
                  <a:pt x="991869" y="170053"/>
                </a:moveTo>
                <a:lnTo>
                  <a:pt x="966342" y="175006"/>
                </a:lnTo>
                <a:lnTo>
                  <a:pt x="971296" y="200406"/>
                </a:lnTo>
                <a:lnTo>
                  <a:pt x="996823" y="195453"/>
                </a:lnTo>
                <a:lnTo>
                  <a:pt x="991869" y="170053"/>
                </a:lnTo>
                <a:close/>
              </a:path>
              <a:path w="1813052" h="388747">
                <a:moveTo>
                  <a:pt x="940942" y="179959"/>
                </a:moveTo>
                <a:lnTo>
                  <a:pt x="915542" y="184912"/>
                </a:lnTo>
                <a:lnTo>
                  <a:pt x="920496" y="210312"/>
                </a:lnTo>
                <a:lnTo>
                  <a:pt x="945896" y="205359"/>
                </a:lnTo>
                <a:lnTo>
                  <a:pt x="940942" y="179959"/>
                </a:lnTo>
                <a:close/>
              </a:path>
              <a:path w="1813052" h="388747">
                <a:moveTo>
                  <a:pt x="890142" y="189865"/>
                </a:moveTo>
                <a:lnTo>
                  <a:pt x="864615" y="194818"/>
                </a:lnTo>
                <a:lnTo>
                  <a:pt x="869568" y="220218"/>
                </a:lnTo>
                <a:lnTo>
                  <a:pt x="895096" y="215265"/>
                </a:lnTo>
                <a:lnTo>
                  <a:pt x="890142" y="189865"/>
                </a:lnTo>
                <a:close/>
              </a:path>
              <a:path w="1813052" h="388747">
                <a:moveTo>
                  <a:pt x="839215" y="199771"/>
                </a:moveTo>
                <a:lnTo>
                  <a:pt x="813815" y="204724"/>
                </a:lnTo>
                <a:lnTo>
                  <a:pt x="818768" y="230124"/>
                </a:lnTo>
                <a:lnTo>
                  <a:pt x="844168" y="225171"/>
                </a:lnTo>
                <a:lnTo>
                  <a:pt x="839215" y="199771"/>
                </a:lnTo>
                <a:close/>
              </a:path>
              <a:path w="1813052" h="388747">
                <a:moveTo>
                  <a:pt x="788415" y="209677"/>
                </a:moveTo>
                <a:lnTo>
                  <a:pt x="763015" y="214630"/>
                </a:lnTo>
                <a:lnTo>
                  <a:pt x="767968" y="240030"/>
                </a:lnTo>
                <a:lnTo>
                  <a:pt x="793368" y="235077"/>
                </a:lnTo>
                <a:lnTo>
                  <a:pt x="788415" y="209677"/>
                </a:lnTo>
                <a:close/>
              </a:path>
              <a:path w="1813052" h="388747">
                <a:moveTo>
                  <a:pt x="737488" y="219583"/>
                </a:moveTo>
                <a:lnTo>
                  <a:pt x="712088" y="224536"/>
                </a:lnTo>
                <a:lnTo>
                  <a:pt x="717041" y="249936"/>
                </a:lnTo>
                <a:lnTo>
                  <a:pt x="742441" y="244983"/>
                </a:lnTo>
                <a:lnTo>
                  <a:pt x="737488" y="219583"/>
                </a:lnTo>
                <a:close/>
              </a:path>
              <a:path w="1813052" h="388747">
                <a:moveTo>
                  <a:pt x="686688" y="229488"/>
                </a:moveTo>
                <a:lnTo>
                  <a:pt x="661288" y="234442"/>
                </a:lnTo>
                <a:lnTo>
                  <a:pt x="666241" y="259842"/>
                </a:lnTo>
                <a:lnTo>
                  <a:pt x="691641" y="254888"/>
                </a:lnTo>
                <a:lnTo>
                  <a:pt x="686688" y="229488"/>
                </a:lnTo>
                <a:close/>
              </a:path>
              <a:path w="1813052" h="388747">
                <a:moveTo>
                  <a:pt x="635762" y="239395"/>
                </a:moveTo>
                <a:lnTo>
                  <a:pt x="610362" y="244348"/>
                </a:lnTo>
                <a:lnTo>
                  <a:pt x="615314" y="269875"/>
                </a:lnTo>
                <a:lnTo>
                  <a:pt x="640714" y="264795"/>
                </a:lnTo>
                <a:lnTo>
                  <a:pt x="635762" y="239395"/>
                </a:lnTo>
                <a:close/>
              </a:path>
              <a:path w="1813052" h="388747">
                <a:moveTo>
                  <a:pt x="584962" y="249300"/>
                </a:moveTo>
                <a:lnTo>
                  <a:pt x="559562" y="254254"/>
                </a:lnTo>
                <a:lnTo>
                  <a:pt x="564514" y="279781"/>
                </a:lnTo>
                <a:lnTo>
                  <a:pt x="589914" y="274828"/>
                </a:lnTo>
                <a:lnTo>
                  <a:pt x="584962" y="249300"/>
                </a:lnTo>
                <a:close/>
              </a:path>
              <a:path w="1813052" h="388747">
                <a:moveTo>
                  <a:pt x="534035" y="259207"/>
                </a:moveTo>
                <a:lnTo>
                  <a:pt x="508635" y="264160"/>
                </a:lnTo>
                <a:lnTo>
                  <a:pt x="513588" y="289687"/>
                </a:lnTo>
                <a:lnTo>
                  <a:pt x="538988" y="284734"/>
                </a:lnTo>
                <a:lnTo>
                  <a:pt x="534035" y="259207"/>
                </a:lnTo>
                <a:close/>
              </a:path>
              <a:path w="1813052" h="388747">
                <a:moveTo>
                  <a:pt x="483235" y="269113"/>
                </a:moveTo>
                <a:lnTo>
                  <a:pt x="457835" y="274066"/>
                </a:lnTo>
                <a:lnTo>
                  <a:pt x="462788" y="299593"/>
                </a:lnTo>
                <a:lnTo>
                  <a:pt x="488188" y="294640"/>
                </a:lnTo>
                <a:lnTo>
                  <a:pt x="483235" y="269113"/>
                </a:lnTo>
                <a:close/>
              </a:path>
              <a:path w="1813052" h="388747">
                <a:moveTo>
                  <a:pt x="432307" y="279019"/>
                </a:moveTo>
                <a:lnTo>
                  <a:pt x="406907" y="283972"/>
                </a:lnTo>
                <a:lnTo>
                  <a:pt x="411861" y="309499"/>
                </a:lnTo>
                <a:lnTo>
                  <a:pt x="437261" y="304546"/>
                </a:lnTo>
                <a:lnTo>
                  <a:pt x="432307" y="279019"/>
                </a:lnTo>
                <a:close/>
              </a:path>
              <a:path w="1813052" h="388747">
                <a:moveTo>
                  <a:pt x="381507" y="288925"/>
                </a:moveTo>
                <a:lnTo>
                  <a:pt x="356107" y="293878"/>
                </a:lnTo>
                <a:lnTo>
                  <a:pt x="361061" y="319405"/>
                </a:lnTo>
                <a:lnTo>
                  <a:pt x="386461" y="314452"/>
                </a:lnTo>
                <a:lnTo>
                  <a:pt x="381507" y="288925"/>
                </a:lnTo>
                <a:close/>
              </a:path>
              <a:path w="1813052" h="388747">
                <a:moveTo>
                  <a:pt x="330707" y="298831"/>
                </a:moveTo>
                <a:lnTo>
                  <a:pt x="305180" y="303784"/>
                </a:lnTo>
                <a:lnTo>
                  <a:pt x="310134" y="329311"/>
                </a:lnTo>
                <a:lnTo>
                  <a:pt x="335661" y="324358"/>
                </a:lnTo>
                <a:lnTo>
                  <a:pt x="330707" y="298831"/>
                </a:lnTo>
                <a:close/>
              </a:path>
              <a:path w="1813052" h="388747">
                <a:moveTo>
                  <a:pt x="279780" y="308737"/>
                </a:moveTo>
                <a:lnTo>
                  <a:pt x="254380" y="313690"/>
                </a:lnTo>
                <a:lnTo>
                  <a:pt x="259334" y="339217"/>
                </a:lnTo>
                <a:lnTo>
                  <a:pt x="284734" y="334263"/>
                </a:lnTo>
                <a:lnTo>
                  <a:pt x="279780" y="308737"/>
                </a:lnTo>
                <a:close/>
              </a:path>
              <a:path w="1813052" h="388747">
                <a:moveTo>
                  <a:pt x="228980" y="318643"/>
                </a:moveTo>
                <a:lnTo>
                  <a:pt x="203453" y="323723"/>
                </a:lnTo>
                <a:lnTo>
                  <a:pt x="208406" y="349123"/>
                </a:lnTo>
                <a:lnTo>
                  <a:pt x="233934" y="344170"/>
                </a:lnTo>
                <a:lnTo>
                  <a:pt x="228980" y="318643"/>
                </a:lnTo>
                <a:close/>
              </a:path>
              <a:path w="1813052" h="388747">
                <a:moveTo>
                  <a:pt x="178053" y="328675"/>
                </a:moveTo>
                <a:lnTo>
                  <a:pt x="152653" y="333629"/>
                </a:lnTo>
                <a:lnTo>
                  <a:pt x="157606" y="359029"/>
                </a:lnTo>
                <a:lnTo>
                  <a:pt x="183006" y="354075"/>
                </a:lnTo>
                <a:lnTo>
                  <a:pt x="178053" y="328675"/>
                </a:lnTo>
                <a:close/>
              </a:path>
              <a:path w="1813052" h="388747">
                <a:moveTo>
                  <a:pt x="127253" y="338582"/>
                </a:moveTo>
                <a:lnTo>
                  <a:pt x="101726" y="343535"/>
                </a:lnTo>
                <a:lnTo>
                  <a:pt x="106679" y="368935"/>
                </a:lnTo>
                <a:lnTo>
                  <a:pt x="132206" y="363982"/>
                </a:lnTo>
                <a:lnTo>
                  <a:pt x="127253" y="338582"/>
                </a:lnTo>
                <a:close/>
              </a:path>
              <a:path w="1813052" h="388747">
                <a:moveTo>
                  <a:pt x="76326" y="348488"/>
                </a:moveTo>
                <a:lnTo>
                  <a:pt x="50926" y="353441"/>
                </a:lnTo>
                <a:lnTo>
                  <a:pt x="55879" y="378841"/>
                </a:lnTo>
                <a:lnTo>
                  <a:pt x="81279" y="373888"/>
                </a:lnTo>
                <a:lnTo>
                  <a:pt x="76326" y="348488"/>
                </a:lnTo>
                <a:close/>
              </a:path>
              <a:path w="1813052" h="388747">
                <a:moveTo>
                  <a:pt x="25526" y="358394"/>
                </a:moveTo>
                <a:lnTo>
                  <a:pt x="0" y="363347"/>
                </a:lnTo>
                <a:lnTo>
                  <a:pt x="4952" y="388747"/>
                </a:lnTo>
                <a:lnTo>
                  <a:pt x="30479" y="383794"/>
                </a:lnTo>
                <a:lnTo>
                  <a:pt x="25526" y="358394"/>
                </a:lnTo>
                <a:close/>
              </a:path>
              <a:path w="1813052" h="388747">
                <a:moveTo>
                  <a:pt x="1729231" y="26416"/>
                </a:moveTo>
                <a:lnTo>
                  <a:pt x="1734185" y="51816"/>
                </a:lnTo>
                <a:lnTo>
                  <a:pt x="1739271" y="50835"/>
                </a:lnTo>
                <a:lnTo>
                  <a:pt x="1751964" y="48387"/>
                </a:lnTo>
                <a:lnTo>
                  <a:pt x="1744217" y="76200"/>
                </a:lnTo>
                <a:lnTo>
                  <a:pt x="1813052" y="23241"/>
                </a:lnTo>
                <a:lnTo>
                  <a:pt x="1747012" y="22860"/>
                </a:lnTo>
                <a:lnTo>
                  <a:pt x="1734312" y="25399"/>
                </a:lnTo>
                <a:lnTo>
                  <a:pt x="1729231" y="26416"/>
                </a:lnTo>
                <a:close/>
              </a:path>
              <a:path w="1813052" h="388747">
                <a:moveTo>
                  <a:pt x="1747012" y="22860"/>
                </a:moveTo>
                <a:lnTo>
                  <a:pt x="1813052" y="23241"/>
                </a:lnTo>
                <a:lnTo>
                  <a:pt x="1729359" y="0"/>
                </a:lnTo>
                <a:lnTo>
                  <a:pt x="1734312" y="25399"/>
                </a:lnTo>
                <a:lnTo>
                  <a:pt x="1747012" y="22860"/>
                </a:lnTo>
                <a:close/>
              </a:path>
              <a:path w="1813052" h="388747">
                <a:moveTo>
                  <a:pt x="1744217" y="76200"/>
                </a:moveTo>
                <a:lnTo>
                  <a:pt x="1751964" y="48387"/>
                </a:lnTo>
                <a:lnTo>
                  <a:pt x="1739271" y="50835"/>
                </a:lnTo>
                <a:lnTo>
                  <a:pt x="174421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20263" y="5160264"/>
            <a:ext cx="2906014" cy="90043"/>
          </a:xfrm>
          <a:custGeom>
            <a:avLst/>
            <a:gdLst/>
            <a:ahLst/>
            <a:cxnLst/>
            <a:rect l="l" t="t" r="r" b="b"/>
            <a:pathLst>
              <a:path w="2906014" h="90042">
                <a:moveTo>
                  <a:pt x="254" y="0"/>
                </a:moveTo>
                <a:lnTo>
                  <a:pt x="0" y="25908"/>
                </a:lnTo>
                <a:lnTo>
                  <a:pt x="25907" y="26288"/>
                </a:lnTo>
                <a:lnTo>
                  <a:pt x="26162" y="381"/>
                </a:lnTo>
                <a:lnTo>
                  <a:pt x="254" y="0"/>
                </a:lnTo>
                <a:close/>
              </a:path>
              <a:path w="2906014" h="90042">
                <a:moveTo>
                  <a:pt x="52069" y="762"/>
                </a:moveTo>
                <a:lnTo>
                  <a:pt x="51816" y="26543"/>
                </a:lnTo>
                <a:lnTo>
                  <a:pt x="77724" y="26924"/>
                </a:lnTo>
                <a:lnTo>
                  <a:pt x="77978" y="1016"/>
                </a:lnTo>
                <a:lnTo>
                  <a:pt x="52069" y="762"/>
                </a:lnTo>
                <a:close/>
              </a:path>
              <a:path w="2906014" h="90042">
                <a:moveTo>
                  <a:pt x="103886" y="1397"/>
                </a:moveTo>
                <a:lnTo>
                  <a:pt x="103631" y="27305"/>
                </a:lnTo>
                <a:lnTo>
                  <a:pt x="129539" y="27686"/>
                </a:lnTo>
                <a:lnTo>
                  <a:pt x="129793" y="1778"/>
                </a:lnTo>
                <a:lnTo>
                  <a:pt x="103886" y="1397"/>
                </a:lnTo>
                <a:close/>
              </a:path>
              <a:path w="2906014" h="90042">
                <a:moveTo>
                  <a:pt x="155701" y="2159"/>
                </a:moveTo>
                <a:lnTo>
                  <a:pt x="155448" y="28067"/>
                </a:lnTo>
                <a:lnTo>
                  <a:pt x="181228" y="28321"/>
                </a:lnTo>
                <a:lnTo>
                  <a:pt x="181610" y="2412"/>
                </a:lnTo>
                <a:lnTo>
                  <a:pt x="155701" y="2159"/>
                </a:lnTo>
                <a:close/>
              </a:path>
              <a:path w="2906014" h="90042">
                <a:moveTo>
                  <a:pt x="207517" y="2793"/>
                </a:moveTo>
                <a:lnTo>
                  <a:pt x="207137" y="28702"/>
                </a:lnTo>
                <a:lnTo>
                  <a:pt x="233045" y="29083"/>
                </a:lnTo>
                <a:lnTo>
                  <a:pt x="233425" y="3175"/>
                </a:lnTo>
                <a:lnTo>
                  <a:pt x="207517" y="2793"/>
                </a:lnTo>
                <a:close/>
              </a:path>
              <a:path w="2906014" h="90042">
                <a:moveTo>
                  <a:pt x="259334" y="3556"/>
                </a:moveTo>
                <a:lnTo>
                  <a:pt x="258952" y="29463"/>
                </a:lnTo>
                <a:lnTo>
                  <a:pt x="284861" y="29718"/>
                </a:lnTo>
                <a:lnTo>
                  <a:pt x="285241" y="3810"/>
                </a:lnTo>
                <a:lnTo>
                  <a:pt x="259334" y="3556"/>
                </a:lnTo>
                <a:close/>
              </a:path>
              <a:path w="2906014" h="90042">
                <a:moveTo>
                  <a:pt x="311150" y="4191"/>
                </a:moveTo>
                <a:lnTo>
                  <a:pt x="310769" y="30099"/>
                </a:lnTo>
                <a:lnTo>
                  <a:pt x="336676" y="30480"/>
                </a:lnTo>
                <a:lnTo>
                  <a:pt x="337058" y="4572"/>
                </a:lnTo>
                <a:lnTo>
                  <a:pt x="311150" y="4191"/>
                </a:lnTo>
                <a:close/>
              </a:path>
              <a:path w="2906014" h="90042">
                <a:moveTo>
                  <a:pt x="362965" y="4953"/>
                </a:moveTo>
                <a:lnTo>
                  <a:pt x="362585" y="30861"/>
                </a:lnTo>
                <a:lnTo>
                  <a:pt x="388492" y="31115"/>
                </a:lnTo>
                <a:lnTo>
                  <a:pt x="388874" y="5206"/>
                </a:lnTo>
                <a:lnTo>
                  <a:pt x="362965" y="4953"/>
                </a:lnTo>
                <a:close/>
              </a:path>
              <a:path w="2906014" h="90042">
                <a:moveTo>
                  <a:pt x="414782" y="5587"/>
                </a:moveTo>
                <a:lnTo>
                  <a:pt x="414400" y="31496"/>
                </a:lnTo>
                <a:lnTo>
                  <a:pt x="440309" y="31877"/>
                </a:lnTo>
                <a:lnTo>
                  <a:pt x="440689" y="5968"/>
                </a:lnTo>
                <a:lnTo>
                  <a:pt x="414782" y="5587"/>
                </a:lnTo>
                <a:close/>
              </a:path>
              <a:path w="2906014" h="90042">
                <a:moveTo>
                  <a:pt x="466598" y="6350"/>
                </a:moveTo>
                <a:lnTo>
                  <a:pt x="466216" y="32258"/>
                </a:lnTo>
                <a:lnTo>
                  <a:pt x="492125" y="32512"/>
                </a:lnTo>
                <a:lnTo>
                  <a:pt x="492506" y="6604"/>
                </a:lnTo>
                <a:lnTo>
                  <a:pt x="466598" y="6350"/>
                </a:lnTo>
                <a:close/>
              </a:path>
              <a:path w="2906014" h="90042">
                <a:moveTo>
                  <a:pt x="518413" y="6985"/>
                </a:moveTo>
                <a:lnTo>
                  <a:pt x="518033" y="32893"/>
                </a:lnTo>
                <a:lnTo>
                  <a:pt x="543940" y="33274"/>
                </a:lnTo>
                <a:lnTo>
                  <a:pt x="544322" y="7366"/>
                </a:lnTo>
                <a:lnTo>
                  <a:pt x="518413" y="6985"/>
                </a:lnTo>
                <a:close/>
              </a:path>
              <a:path w="2906014" h="90042">
                <a:moveTo>
                  <a:pt x="570229" y="7747"/>
                </a:moveTo>
                <a:lnTo>
                  <a:pt x="569849" y="33655"/>
                </a:lnTo>
                <a:lnTo>
                  <a:pt x="595757" y="33909"/>
                </a:lnTo>
                <a:lnTo>
                  <a:pt x="596138" y="8000"/>
                </a:lnTo>
                <a:lnTo>
                  <a:pt x="570229" y="7747"/>
                </a:lnTo>
                <a:close/>
              </a:path>
              <a:path w="2906014" h="90042">
                <a:moveTo>
                  <a:pt x="622046" y="8381"/>
                </a:moveTo>
                <a:lnTo>
                  <a:pt x="621664" y="34290"/>
                </a:lnTo>
                <a:lnTo>
                  <a:pt x="647573" y="34671"/>
                </a:lnTo>
                <a:lnTo>
                  <a:pt x="647953" y="8762"/>
                </a:lnTo>
                <a:lnTo>
                  <a:pt x="622046" y="8381"/>
                </a:lnTo>
                <a:close/>
              </a:path>
              <a:path w="2906014" h="90042">
                <a:moveTo>
                  <a:pt x="673862" y="9143"/>
                </a:moveTo>
                <a:lnTo>
                  <a:pt x="673481" y="35052"/>
                </a:lnTo>
                <a:lnTo>
                  <a:pt x="699388" y="35306"/>
                </a:lnTo>
                <a:lnTo>
                  <a:pt x="699770" y="9398"/>
                </a:lnTo>
                <a:lnTo>
                  <a:pt x="673862" y="9143"/>
                </a:lnTo>
                <a:close/>
              </a:path>
              <a:path w="2906014" h="90042">
                <a:moveTo>
                  <a:pt x="725677" y="9779"/>
                </a:moveTo>
                <a:lnTo>
                  <a:pt x="725297" y="35687"/>
                </a:lnTo>
                <a:lnTo>
                  <a:pt x="751204" y="36068"/>
                </a:lnTo>
                <a:lnTo>
                  <a:pt x="751586" y="10160"/>
                </a:lnTo>
                <a:lnTo>
                  <a:pt x="725677" y="9779"/>
                </a:lnTo>
                <a:close/>
              </a:path>
              <a:path w="2906014" h="90042">
                <a:moveTo>
                  <a:pt x="777494" y="10541"/>
                </a:moveTo>
                <a:lnTo>
                  <a:pt x="777113" y="36449"/>
                </a:lnTo>
                <a:lnTo>
                  <a:pt x="803021" y="36830"/>
                </a:lnTo>
                <a:lnTo>
                  <a:pt x="803401" y="10922"/>
                </a:lnTo>
                <a:lnTo>
                  <a:pt x="777494" y="10541"/>
                </a:lnTo>
                <a:close/>
              </a:path>
              <a:path w="2906014" h="90042">
                <a:moveTo>
                  <a:pt x="829310" y="11175"/>
                </a:moveTo>
                <a:lnTo>
                  <a:pt x="828928" y="37084"/>
                </a:lnTo>
                <a:lnTo>
                  <a:pt x="854837" y="37465"/>
                </a:lnTo>
                <a:lnTo>
                  <a:pt x="855217" y="11556"/>
                </a:lnTo>
                <a:lnTo>
                  <a:pt x="829310" y="11175"/>
                </a:lnTo>
                <a:close/>
              </a:path>
              <a:path w="2906014" h="90042">
                <a:moveTo>
                  <a:pt x="881126" y="11937"/>
                </a:moveTo>
                <a:lnTo>
                  <a:pt x="880745" y="37846"/>
                </a:lnTo>
                <a:lnTo>
                  <a:pt x="906652" y="38227"/>
                </a:lnTo>
                <a:lnTo>
                  <a:pt x="907034" y="12318"/>
                </a:lnTo>
                <a:lnTo>
                  <a:pt x="881126" y="11937"/>
                </a:lnTo>
                <a:close/>
              </a:path>
              <a:path w="2906014" h="90042">
                <a:moveTo>
                  <a:pt x="932941" y="12573"/>
                </a:moveTo>
                <a:lnTo>
                  <a:pt x="932561" y="38481"/>
                </a:lnTo>
                <a:lnTo>
                  <a:pt x="958469" y="38862"/>
                </a:lnTo>
                <a:lnTo>
                  <a:pt x="958850" y="12954"/>
                </a:lnTo>
                <a:lnTo>
                  <a:pt x="932941" y="12573"/>
                </a:lnTo>
                <a:close/>
              </a:path>
              <a:path w="2906014" h="90042">
                <a:moveTo>
                  <a:pt x="984758" y="13335"/>
                </a:moveTo>
                <a:lnTo>
                  <a:pt x="984376" y="39243"/>
                </a:lnTo>
                <a:lnTo>
                  <a:pt x="1010285" y="39624"/>
                </a:lnTo>
                <a:lnTo>
                  <a:pt x="1010665" y="13716"/>
                </a:lnTo>
                <a:lnTo>
                  <a:pt x="984758" y="13335"/>
                </a:lnTo>
                <a:close/>
              </a:path>
              <a:path w="2906014" h="90042">
                <a:moveTo>
                  <a:pt x="1036574" y="13969"/>
                </a:moveTo>
                <a:lnTo>
                  <a:pt x="1036192" y="39878"/>
                </a:lnTo>
                <a:lnTo>
                  <a:pt x="1062101" y="40259"/>
                </a:lnTo>
                <a:lnTo>
                  <a:pt x="1062482" y="14350"/>
                </a:lnTo>
                <a:lnTo>
                  <a:pt x="1036574" y="13969"/>
                </a:lnTo>
                <a:close/>
              </a:path>
              <a:path w="2906014" h="90042">
                <a:moveTo>
                  <a:pt x="1088389" y="14731"/>
                </a:moveTo>
                <a:lnTo>
                  <a:pt x="1088009" y="40640"/>
                </a:lnTo>
                <a:lnTo>
                  <a:pt x="1113916" y="41021"/>
                </a:lnTo>
                <a:lnTo>
                  <a:pt x="1114298" y="15112"/>
                </a:lnTo>
                <a:lnTo>
                  <a:pt x="1088389" y="14731"/>
                </a:lnTo>
                <a:close/>
              </a:path>
              <a:path w="2906014" h="90042">
                <a:moveTo>
                  <a:pt x="1140206" y="15367"/>
                </a:moveTo>
                <a:lnTo>
                  <a:pt x="1139825" y="41275"/>
                </a:lnTo>
                <a:lnTo>
                  <a:pt x="1165733" y="41656"/>
                </a:lnTo>
                <a:lnTo>
                  <a:pt x="1166114" y="15748"/>
                </a:lnTo>
                <a:lnTo>
                  <a:pt x="1140206" y="15367"/>
                </a:lnTo>
                <a:close/>
              </a:path>
              <a:path w="2906014" h="90042">
                <a:moveTo>
                  <a:pt x="1192022" y="16129"/>
                </a:moveTo>
                <a:lnTo>
                  <a:pt x="1191640" y="42037"/>
                </a:lnTo>
                <a:lnTo>
                  <a:pt x="1217549" y="42418"/>
                </a:lnTo>
                <a:lnTo>
                  <a:pt x="1217802" y="16510"/>
                </a:lnTo>
                <a:lnTo>
                  <a:pt x="1192022" y="16129"/>
                </a:lnTo>
                <a:close/>
              </a:path>
              <a:path w="2906014" h="90042">
                <a:moveTo>
                  <a:pt x="1243711" y="16763"/>
                </a:moveTo>
                <a:lnTo>
                  <a:pt x="1243457" y="42672"/>
                </a:lnTo>
                <a:lnTo>
                  <a:pt x="1269364" y="43053"/>
                </a:lnTo>
                <a:lnTo>
                  <a:pt x="1269619" y="17144"/>
                </a:lnTo>
                <a:lnTo>
                  <a:pt x="1243711" y="16763"/>
                </a:lnTo>
                <a:close/>
              </a:path>
              <a:path w="2906014" h="90042">
                <a:moveTo>
                  <a:pt x="1295527" y="17525"/>
                </a:moveTo>
                <a:lnTo>
                  <a:pt x="1295273" y="43434"/>
                </a:lnTo>
                <a:lnTo>
                  <a:pt x="1321181" y="43815"/>
                </a:lnTo>
                <a:lnTo>
                  <a:pt x="1321435" y="17906"/>
                </a:lnTo>
                <a:lnTo>
                  <a:pt x="1295527" y="17525"/>
                </a:lnTo>
                <a:close/>
              </a:path>
              <a:path w="2906014" h="90042">
                <a:moveTo>
                  <a:pt x="1347342" y="18161"/>
                </a:moveTo>
                <a:lnTo>
                  <a:pt x="1347089" y="44068"/>
                </a:lnTo>
                <a:lnTo>
                  <a:pt x="1372997" y="44450"/>
                </a:lnTo>
                <a:lnTo>
                  <a:pt x="1373251" y="18542"/>
                </a:lnTo>
                <a:lnTo>
                  <a:pt x="1347342" y="18161"/>
                </a:lnTo>
                <a:close/>
              </a:path>
              <a:path w="2906014" h="90042">
                <a:moveTo>
                  <a:pt x="1399159" y="18923"/>
                </a:moveTo>
                <a:lnTo>
                  <a:pt x="1398904" y="44831"/>
                </a:lnTo>
                <a:lnTo>
                  <a:pt x="1424813" y="45212"/>
                </a:lnTo>
                <a:lnTo>
                  <a:pt x="1425066" y="19304"/>
                </a:lnTo>
                <a:lnTo>
                  <a:pt x="1399159" y="18923"/>
                </a:lnTo>
                <a:close/>
              </a:path>
              <a:path w="2906014" h="90042">
                <a:moveTo>
                  <a:pt x="1450975" y="19558"/>
                </a:moveTo>
                <a:lnTo>
                  <a:pt x="1450721" y="45466"/>
                </a:lnTo>
                <a:lnTo>
                  <a:pt x="1476628" y="45847"/>
                </a:lnTo>
                <a:lnTo>
                  <a:pt x="1476883" y="19938"/>
                </a:lnTo>
                <a:lnTo>
                  <a:pt x="1450975" y="19558"/>
                </a:lnTo>
                <a:close/>
              </a:path>
              <a:path w="2906014" h="90042">
                <a:moveTo>
                  <a:pt x="1502790" y="20319"/>
                </a:moveTo>
                <a:lnTo>
                  <a:pt x="1502537" y="46228"/>
                </a:lnTo>
                <a:lnTo>
                  <a:pt x="1528445" y="46609"/>
                </a:lnTo>
                <a:lnTo>
                  <a:pt x="1528699" y="20700"/>
                </a:lnTo>
                <a:lnTo>
                  <a:pt x="1502790" y="20319"/>
                </a:lnTo>
                <a:close/>
              </a:path>
              <a:path w="2906014" h="90042">
                <a:moveTo>
                  <a:pt x="1554607" y="21081"/>
                </a:moveTo>
                <a:lnTo>
                  <a:pt x="1554226" y="46990"/>
                </a:lnTo>
                <a:lnTo>
                  <a:pt x="1580134" y="47243"/>
                </a:lnTo>
                <a:lnTo>
                  <a:pt x="1580514" y="21336"/>
                </a:lnTo>
                <a:lnTo>
                  <a:pt x="1554607" y="21081"/>
                </a:lnTo>
                <a:close/>
              </a:path>
              <a:path w="2906014" h="90042">
                <a:moveTo>
                  <a:pt x="1606423" y="21717"/>
                </a:moveTo>
                <a:lnTo>
                  <a:pt x="1606041" y="47625"/>
                </a:lnTo>
                <a:lnTo>
                  <a:pt x="1631950" y="48006"/>
                </a:lnTo>
                <a:lnTo>
                  <a:pt x="1632331" y="22098"/>
                </a:lnTo>
                <a:lnTo>
                  <a:pt x="1606423" y="21717"/>
                </a:lnTo>
                <a:close/>
              </a:path>
              <a:path w="2906014" h="90042">
                <a:moveTo>
                  <a:pt x="1658239" y="22479"/>
                </a:moveTo>
                <a:lnTo>
                  <a:pt x="1657858" y="48387"/>
                </a:lnTo>
                <a:lnTo>
                  <a:pt x="1683765" y="48641"/>
                </a:lnTo>
                <a:lnTo>
                  <a:pt x="1684147" y="22733"/>
                </a:lnTo>
                <a:lnTo>
                  <a:pt x="1658239" y="22479"/>
                </a:lnTo>
                <a:close/>
              </a:path>
              <a:path w="2906014" h="90042">
                <a:moveTo>
                  <a:pt x="1710054" y="23113"/>
                </a:moveTo>
                <a:lnTo>
                  <a:pt x="1709674" y="49022"/>
                </a:lnTo>
                <a:lnTo>
                  <a:pt x="1735582" y="49403"/>
                </a:lnTo>
                <a:lnTo>
                  <a:pt x="1735963" y="23494"/>
                </a:lnTo>
                <a:lnTo>
                  <a:pt x="1710054" y="23113"/>
                </a:lnTo>
                <a:close/>
              </a:path>
              <a:path w="2906014" h="90042">
                <a:moveTo>
                  <a:pt x="1761871" y="23875"/>
                </a:moveTo>
                <a:lnTo>
                  <a:pt x="1761489" y="49784"/>
                </a:lnTo>
                <a:lnTo>
                  <a:pt x="1787398" y="50037"/>
                </a:lnTo>
                <a:lnTo>
                  <a:pt x="1787778" y="24130"/>
                </a:lnTo>
                <a:lnTo>
                  <a:pt x="1761871" y="23875"/>
                </a:lnTo>
                <a:close/>
              </a:path>
              <a:path w="2906014" h="90042">
                <a:moveTo>
                  <a:pt x="1813687" y="24511"/>
                </a:moveTo>
                <a:lnTo>
                  <a:pt x="1813306" y="50418"/>
                </a:lnTo>
                <a:lnTo>
                  <a:pt x="1839214" y="50800"/>
                </a:lnTo>
                <a:lnTo>
                  <a:pt x="1839595" y="24892"/>
                </a:lnTo>
                <a:lnTo>
                  <a:pt x="1813687" y="24511"/>
                </a:lnTo>
                <a:close/>
              </a:path>
              <a:path w="2906014" h="90042">
                <a:moveTo>
                  <a:pt x="1865502" y="25273"/>
                </a:moveTo>
                <a:lnTo>
                  <a:pt x="1865122" y="51181"/>
                </a:lnTo>
                <a:lnTo>
                  <a:pt x="1891029" y="51435"/>
                </a:lnTo>
                <a:lnTo>
                  <a:pt x="1891411" y="25527"/>
                </a:lnTo>
                <a:lnTo>
                  <a:pt x="1865502" y="25273"/>
                </a:lnTo>
                <a:close/>
              </a:path>
              <a:path w="2906014" h="90042">
                <a:moveTo>
                  <a:pt x="1917319" y="25908"/>
                </a:moveTo>
                <a:lnTo>
                  <a:pt x="1916938" y="51816"/>
                </a:lnTo>
                <a:lnTo>
                  <a:pt x="1942846" y="52197"/>
                </a:lnTo>
                <a:lnTo>
                  <a:pt x="1943227" y="26288"/>
                </a:lnTo>
                <a:lnTo>
                  <a:pt x="1917319" y="25908"/>
                </a:lnTo>
                <a:close/>
              </a:path>
              <a:path w="2906014" h="90042">
                <a:moveTo>
                  <a:pt x="1969135" y="26669"/>
                </a:moveTo>
                <a:lnTo>
                  <a:pt x="1968753" y="52578"/>
                </a:lnTo>
                <a:lnTo>
                  <a:pt x="1994662" y="52831"/>
                </a:lnTo>
                <a:lnTo>
                  <a:pt x="1995042" y="26924"/>
                </a:lnTo>
                <a:lnTo>
                  <a:pt x="1969135" y="26669"/>
                </a:lnTo>
                <a:close/>
              </a:path>
              <a:path w="2906014" h="90042">
                <a:moveTo>
                  <a:pt x="2020951" y="27305"/>
                </a:moveTo>
                <a:lnTo>
                  <a:pt x="2020570" y="53212"/>
                </a:lnTo>
                <a:lnTo>
                  <a:pt x="2046477" y="53593"/>
                </a:lnTo>
                <a:lnTo>
                  <a:pt x="2046859" y="27686"/>
                </a:lnTo>
                <a:lnTo>
                  <a:pt x="2020951" y="27305"/>
                </a:lnTo>
                <a:close/>
              </a:path>
              <a:path w="2906014" h="90042">
                <a:moveTo>
                  <a:pt x="2072766" y="28067"/>
                </a:moveTo>
                <a:lnTo>
                  <a:pt x="2072386" y="53975"/>
                </a:lnTo>
                <a:lnTo>
                  <a:pt x="2098294" y="54229"/>
                </a:lnTo>
                <a:lnTo>
                  <a:pt x="2098675" y="28321"/>
                </a:lnTo>
                <a:lnTo>
                  <a:pt x="2072766" y="28067"/>
                </a:lnTo>
                <a:close/>
              </a:path>
              <a:path w="2906014" h="90042">
                <a:moveTo>
                  <a:pt x="2124583" y="28702"/>
                </a:moveTo>
                <a:lnTo>
                  <a:pt x="2124202" y="54610"/>
                </a:lnTo>
                <a:lnTo>
                  <a:pt x="2150110" y="54991"/>
                </a:lnTo>
                <a:lnTo>
                  <a:pt x="2150491" y="29083"/>
                </a:lnTo>
                <a:lnTo>
                  <a:pt x="2124583" y="28702"/>
                </a:lnTo>
                <a:close/>
              </a:path>
              <a:path w="2906014" h="90042">
                <a:moveTo>
                  <a:pt x="2176399" y="29463"/>
                </a:moveTo>
                <a:lnTo>
                  <a:pt x="2176017" y="55372"/>
                </a:lnTo>
                <a:lnTo>
                  <a:pt x="2201926" y="55625"/>
                </a:lnTo>
                <a:lnTo>
                  <a:pt x="2202307" y="29844"/>
                </a:lnTo>
                <a:lnTo>
                  <a:pt x="2176399" y="29463"/>
                </a:lnTo>
                <a:close/>
              </a:path>
              <a:path w="2906014" h="90042">
                <a:moveTo>
                  <a:pt x="2228215" y="30099"/>
                </a:moveTo>
                <a:lnTo>
                  <a:pt x="2227834" y="56006"/>
                </a:lnTo>
                <a:lnTo>
                  <a:pt x="2253741" y="56387"/>
                </a:lnTo>
                <a:lnTo>
                  <a:pt x="2254123" y="30480"/>
                </a:lnTo>
                <a:lnTo>
                  <a:pt x="2228215" y="30099"/>
                </a:lnTo>
                <a:close/>
              </a:path>
              <a:path w="2906014" h="90042">
                <a:moveTo>
                  <a:pt x="2280031" y="30861"/>
                </a:moveTo>
                <a:lnTo>
                  <a:pt x="2279650" y="56768"/>
                </a:lnTo>
                <a:lnTo>
                  <a:pt x="2305558" y="57150"/>
                </a:lnTo>
                <a:lnTo>
                  <a:pt x="2305939" y="31242"/>
                </a:lnTo>
                <a:lnTo>
                  <a:pt x="2280031" y="30861"/>
                </a:lnTo>
                <a:close/>
              </a:path>
              <a:path w="2906014" h="90042">
                <a:moveTo>
                  <a:pt x="2331847" y="31496"/>
                </a:moveTo>
                <a:lnTo>
                  <a:pt x="2331466" y="57404"/>
                </a:lnTo>
                <a:lnTo>
                  <a:pt x="2357374" y="57785"/>
                </a:lnTo>
                <a:lnTo>
                  <a:pt x="2357754" y="31877"/>
                </a:lnTo>
                <a:lnTo>
                  <a:pt x="2331847" y="31496"/>
                </a:lnTo>
                <a:close/>
              </a:path>
              <a:path w="2906014" h="90042">
                <a:moveTo>
                  <a:pt x="2383663" y="32258"/>
                </a:moveTo>
                <a:lnTo>
                  <a:pt x="2383282" y="58166"/>
                </a:lnTo>
                <a:lnTo>
                  <a:pt x="2409190" y="58547"/>
                </a:lnTo>
                <a:lnTo>
                  <a:pt x="2409571" y="32638"/>
                </a:lnTo>
                <a:lnTo>
                  <a:pt x="2383663" y="32258"/>
                </a:lnTo>
                <a:close/>
              </a:path>
              <a:path w="2906014" h="90042">
                <a:moveTo>
                  <a:pt x="2435479" y="32893"/>
                </a:moveTo>
                <a:lnTo>
                  <a:pt x="2435098" y="58800"/>
                </a:lnTo>
                <a:lnTo>
                  <a:pt x="2461006" y="59181"/>
                </a:lnTo>
                <a:lnTo>
                  <a:pt x="2461387" y="33274"/>
                </a:lnTo>
                <a:lnTo>
                  <a:pt x="2435479" y="32893"/>
                </a:lnTo>
                <a:close/>
              </a:path>
              <a:path w="2906014" h="90042">
                <a:moveTo>
                  <a:pt x="2487295" y="33655"/>
                </a:moveTo>
                <a:lnTo>
                  <a:pt x="2486914" y="59562"/>
                </a:lnTo>
                <a:lnTo>
                  <a:pt x="2512822" y="59943"/>
                </a:lnTo>
                <a:lnTo>
                  <a:pt x="2513203" y="34036"/>
                </a:lnTo>
                <a:lnTo>
                  <a:pt x="2487295" y="33655"/>
                </a:lnTo>
                <a:close/>
              </a:path>
              <a:path w="2906014" h="90042">
                <a:moveTo>
                  <a:pt x="2539111" y="34290"/>
                </a:moveTo>
                <a:lnTo>
                  <a:pt x="2538729" y="60198"/>
                </a:lnTo>
                <a:lnTo>
                  <a:pt x="2564638" y="60579"/>
                </a:lnTo>
                <a:lnTo>
                  <a:pt x="2565019" y="34671"/>
                </a:lnTo>
                <a:lnTo>
                  <a:pt x="2539111" y="34290"/>
                </a:lnTo>
                <a:close/>
              </a:path>
              <a:path w="2906014" h="90042">
                <a:moveTo>
                  <a:pt x="2590800" y="35052"/>
                </a:moveTo>
                <a:lnTo>
                  <a:pt x="2590546" y="60960"/>
                </a:lnTo>
                <a:lnTo>
                  <a:pt x="2616454" y="61341"/>
                </a:lnTo>
                <a:lnTo>
                  <a:pt x="2616708" y="35433"/>
                </a:lnTo>
                <a:lnTo>
                  <a:pt x="2590800" y="35052"/>
                </a:lnTo>
                <a:close/>
              </a:path>
              <a:path w="2906014" h="90042">
                <a:moveTo>
                  <a:pt x="2642616" y="35687"/>
                </a:moveTo>
                <a:lnTo>
                  <a:pt x="2642362" y="61594"/>
                </a:lnTo>
                <a:lnTo>
                  <a:pt x="2668270" y="61975"/>
                </a:lnTo>
                <a:lnTo>
                  <a:pt x="2668524" y="36068"/>
                </a:lnTo>
                <a:lnTo>
                  <a:pt x="2642616" y="35687"/>
                </a:lnTo>
                <a:close/>
              </a:path>
              <a:path w="2906014" h="90042">
                <a:moveTo>
                  <a:pt x="2694432" y="36449"/>
                </a:moveTo>
                <a:lnTo>
                  <a:pt x="2694178" y="62356"/>
                </a:lnTo>
                <a:lnTo>
                  <a:pt x="2720086" y="62737"/>
                </a:lnTo>
                <a:lnTo>
                  <a:pt x="2720340" y="36830"/>
                </a:lnTo>
                <a:lnTo>
                  <a:pt x="2694432" y="36449"/>
                </a:lnTo>
                <a:close/>
              </a:path>
              <a:path w="2906014" h="90042">
                <a:moveTo>
                  <a:pt x="2746248" y="37084"/>
                </a:moveTo>
                <a:lnTo>
                  <a:pt x="2745994" y="62992"/>
                </a:lnTo>
                <a:lnTo>
                  <a:pt x="2771902" y="63373"/>
                </a:lnTo>
                <a:lnTo>
                  <a:pt x="2772156" y="37465"/>
                </a:lnTo>
                <a:lnTo>
                  <a:pt x="2746248" y="37084"/>
                </a:lnTo>
                <a:close/>
              </a:path>
              <a:path w="2906014" h="90042">
                <a:moveTo>
                  <a:pt x="2798064" y="37846"/>
                </a:moveTo>
                <a:lnTo>
                  <a:pt x="2797810" y="63754"/>
                </a:lnTo>
                <a:lnTo>
                  <a:pt x="2823717" y="64135"/>
                </a:lnTo>
                <a:lnTo>
                  <a:pt x="2823972" y="38227"/>
                </a:lnTo>
                <a:lnTo>
                  <a:pt x="2798064" y="37846"/>
                </a:lnTo>
                <a:close/>
              </a:path>
              <a:path w="2906014" h="90042">
                <a:moveTo>
                  <a:pt x="2906014" y="52197"/>
                </a:moveTo>
                <a:lnTo>
                  <a:pt x="2828798" y="12318"/>
                </a:lnTo>
                <a:lnTo>
                  <a:pt x="2827782" y="90043"/>
                </a:lnTo>
                <a:lnTo>
                  <a:pt x="2906014" y="5219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5879" y="5571744"/>
            <a:ext cx="2906013" cy="90068"/>
          </a:xfrm>
          <a:custGeom>
            <a:avLst/>
            <a:gdLst/>
            <a:ahLst/>
            <a:cxnLst/>
            <a:rect l="l" t="t" r="r" b="b"/>
            <a:pathLst>
              <a:path w="2906013" h="90068">
                <a:moveTo>
                  <a:pt x="253" y="0"/>
                </a:moveTo>
                <a:lnTo>
                  <a:pt x="0" y="25907"/>
                </a:lnTo>
                <a:lnTo>
                  <a:pt x="25907" y="26250"/>
                </a:lnTo>
                <a:lnTo>
                  <a:pt x="26162" y="380"/>
                </a:lnTo>
                <a:lnTo>
                  <a:pt x="253" y="0"/>
                </a:lnTo>
                <a:close/>
              </a:path>
              <a:path w="2906013" h="90068">
                <a:moveTo>
                  <a:pt x="52069" y="761"/>
                </a:moveTo>
                <a:lnTo>
                  <a:pt x="51815" y="26606"/>
                </a:lnTo>
                <a:lnTo>
                  <a:pt x="77723" y="26962"/>
                </a:lnTo>
                <a:lnTo>
                  <a:pt x="77977" y="1015"/>
                </a:lnTo>
                <a:lnTo>
                  <a:pt x="52069" y="761"/>
                </a:lnTo>
                <a:close/>
              </a:path>
              <a:path w="2906013" h="90068">
                <a:moveTo>
                  <a:pt x="103885" y="1396"/>
                </a:moveTo>
                <a:lnTo>
                  <a:pt x="103631" y="27304"/>
                </a:lnTo>
                <a:lnTo>
                  <a:pt x="129539" y="27660"/>
                </a:lnTo>
                <a:lnTo>
                  <a:pt x="129793" y="1777"/>
                </a:lnTo>
                <a:lnTo>
                  <a:pt x="103885" y="1396"/>
                </a:lnTo>
                <a:close/>
              </a:path>
              <a:path w="2906013" h="90068">
                <a:moveTo>
                  <a:pt x="155701" y="2158"/>
                </a:moveTo>
                <a:lnTo>
                  <a:pt x="155320" y="28003"/>
                </a:lnTo>
                <a:lnTo>
                  <a:pt x="181229" y="28359"/>
                </a:lnTo>
                <a:lnTo>
                  <a:pt x="181609" y="2412"/>
                </a:lnTo>
                <a:lnTo>
                  <a:pt x="155701" y="2158"/>
                </a:lnTo>
                <a:close/>
              </a:path>
              <a:path w="2906013" h="90068">
                <a:moveTo>
                  <a:pt x="207518" y="2793"/>
                </a:moveTo>
                <a:lnTo>
                  <a:pt x="207136" y="28701"/>
                </a:lnTo>
                <a:lnTo>
                  <a:pt x="233044" y="29057"/>
                </a:lnTo>
                <a:lnTo>
                  <a:pt x="233425" y="3174"/>
                </a:lnTo>
                <a:lnTo>
                  <a:pt x="207518" y="2793"/>
                </a:lnTo>
                <a:close/>
              </a:path>
              <a:path w="2906013" h="90068">
                <a:moveTo>
                  <a:pt x="259333" y="3555"/>
                </a:moveTo>
                <a:lnTo>
                  <a:pt x="258953" y="29413"/>
                </a:lnTo>
                <a:lnTo>
                  <a:pt x="284860" y="29756"/>
                </a:lnTo>
                <a:lnTo>
                  <a:pt x="285242" y="3809"/>
                </a:lnTo>
                <a:lnTo>
                  <a:pt x="259333" y="3555"/>
                </a:lnTo>
                <a:close/>
              </a:path>
              <a:path w="2906013" h="90068">
                <a:moveTo>
                  <a:pt x="311149" y="4190"/>
                </a:moveTo>
                <a:lnTo>
                  <a:pt x="310769" y="30111"/>
                </a:lnTo>
                <a:lnTo>
                  <a:pt x="336676" y="30454"/>
                </a:lnTo>
                <a:lnTo>
                  <a:pt x="337057" y="4571"/>
                </a:lnTo>
                <a:lnTo>
                  <a:pt x="311149" y="4190"/>
                </a:lnTo>
                <a:close/>
              </a:path>
              <a:path w="2906013" h="90068">
                <a:moveTo>
                  <a:pt x="362966" y="4952"/>
                </a:moveTo>
                <a:lnTo>
                  <a:pt x="362584" y="30810"/>
                </a:lnTo>
                <a:lnTo>
                  <a:pt x="388493" y="31165"/>
                </a:lnTo>
                <a:lnTo>
                  <a:pt x="388873" y="5206"/>
                </a:lnTo>
                <a:lnTo>
                  <a:pt x="362966" y="4952"/>
                </a:lnTo>
                <a:close/>
              </a:path>
              <a:path w="2906013" h="90068">
                <a:moveTo>
                  <a:pt x="414781" y="5587"/>
                </a:moveTo>
                <a:lnTo>
                  <a:pt x="414400" y="31508"/>
                </a:lnTo>
                <a:lnTo>
                  <a:pt x="440308" y="31864"/>
                </a:lnTo>
                <a:lnTo>
                  <a:pt x="440690" y="5968"/>
                </a:lnTo>
                <a:lnTo>
                  <a:pt x="414781" y="5587"/>
                </a:lnTo>
                <a:close/>
              </a:path>
              <a:path w="2906013" h="90068">
                <a:moveTo>
                  <a:pt x="466597" y="6349"/>
                </a:moveTo>
                <a:lnTo>
                  <a:pt x="466217" y="32207"/>
                </a:lnTo>
                <a:lnTo>
                  <a:pt x="492124" y="32562"/>
                </a:lnTo>
                <a:lnTo>
                  <a:pt x="492506" y="6603"/>
                </a:lnTo>
                <a:lnTo>
                  <a:pt x="466597" y="6349"/>
                </a:lnTo>
                <a:close/>
              </a:path>
              <a:path w="2906013" h="90068">
                <a:moveTo>
                  <a:pt x="518413" y="6984"/>
                </a:moveTo>
                <a:lnTo>
                  <a:pt x="518032" y="32918"/>
                </a:lnTo>
                <a:lnTo>
                  <a:pt x="543941" y="33261"/>
                </a:lnTo>
                <a:lnTo>
                  <a:pt x="544321" y="7365"/>
                </a:lnTo>
                <a:lnTo>
                  <a:pt x="518413" y="6984"/>
                </a:lnTo>
                <a:close/>
              </a:path>
              <a:path w="2906013" h="90068">
                <a:moveTo>
                  <a:pt x="570230" y="7746"/>
                </a:moveTo>
                <a:lnTo>
                  <a:pt x="569848" y="33616"/>
                </a:lnTo>
                <a:lnTo>
                  <a:pt x="595757" y="33959"/>
                </a:lnTo>
                <a:lnTo>
                  <a:pt x="596137" y="8000"/>
                </a:lnTo>
                <a:lnTo>
                  <a:pt x="570230" y="7746"/>
                </a:lnTo>
                <a:close/>
              </a:path>
              <a:path w="2906013" h="90068">
                <a:moveTo>
                  <a:pt x="622045" y="8381"/>
                </a:moveTo>
                <a:lnTo>
                  <a:pt x="621665" y="34315"/>
                </a:lnTo>
                <a:lnTo>
                  <a:pt x="647572" y="34658"/>
                </a:lnTo>
                <a:lnTo>
                  <a:pt x="647954" y="8762"/>
                </a:lnTo>
                <a:lnTo>
                  <a:pt x="622045" y="8381"/>
                </a:lnTo>
                <a:close/>
              </a:path>
              <a:path w="2906013" h="90068">
                <a:moveTo>
                  <a:pt x="673861" y="9143"/>
                </a:moveTo>
                <a:lnTo>
                  <a:pt x="673481" y="35013"/>
                </a:lnTo>
                <a:lnTo>
                  <a:pt x="699388" y="35369"/>
                </a:lnTo>
                <a:lnTo>
                  <a:pt x="699769" y="9397"/>
                </a:lnTo>
                <a:lnTo>
                  <a:pt x="673861" y="9143"/>
                </a:lnTo>
                <a:close/>
              </a:path>
              <a:path w="2906013" h="90068">
                <a:moveTo>
                  <a:pt x="725678" y="9778"/>
                </a:moveTo>
                <a:lnTo>
                  <a:pt x="725296" y="35712"/>
                </a:lnTo>
                <a:lnTo>
                  <a:pt x="751205" y="36067"/>
                </a:lnTo>
                <a:lnTo>
                  <a:pt x="751585" y="10159"/>
                </a:lnTo>
                <a:lnTo>
                  <a:pt x="725678" y="9778"/>
                </a:lnTo>
                <a:close/>
              </a:path>
              <a:path w="2906013" h="90068">
                <a:moveTo>
                  <a:pt x="777494" y="10540"/>
                </a:moveTo>
                <a:lnTo>
                  <a:pt x="777112" y="36410"/>
                </a:lnTo>
                <a:lnTo>
                  <a:pt x="803020" y="36766"/>
                </a:lnTo>
                <a:lnTo>
                  <a:pt x="803401" y="10921"/>
                </a:lnTo>
                <a:lnTo>
                  <a:pt x="777494" y="10540"/>
                </a:lnTo>
                <a:close/>
              </a:path>
              <a:path w="2906013" h="90068">
                <a:moveTo>
                  <a:pt x="829309" y="11175"/>
                </a:moveTo>
                <a:lnTo>
                  <a:pt x="828929" y="37122"/>
                </a:lnTo>
                <a:lnTo>
                  <a:pt x="854836" y="37464"/>
                </a:lnTo>
                <a:lnTo>
                  <a:pt x="855218" y="11556"/>
                </a:lnTo>
                <a:lnTo>
                  <a:pt x="829309" y="11175"/>
                </a:lnTo>
                <a:close/>
              </a:path>
              <a:path w="2906013" h="90068">
                <a:moveTo>
                  <a:pt x="881125" y="11937"/>
                </a:moveTo>
                <a:lnTo>
                  <a:pt x="880744" y="37820"/>
                </a:lnTo>
                <a:lnTo>
                  <a:pt x="906653" y="38163"/>
                </a:lnTo>
                <a:lnTo>
                  <a:pt x="907033" y="12318"/>
                </a:lnTo>
                <a:lnTo>
                  <a:pt x="881125" y="11937"/>
                </a:lnTo>
                <a:close/>
              </a:path>
              <a:path w="2906013" h="90068">
                <a:moveTo>
                  <a:pt x="932942" y="12572"/>
                </a:moveTo>
                <a:lnTo>
                  <a:pt x="932560" y="38519"/>
                </a:lnTo>
                <a:lnTo>
                  <a:pt x="958469" y="38874"/>
                </a:lnTo>
                <a:lnTo>
                  <a:pt x="958849" y="12953"/>
                </a:lnTo>
                <a:lnTo>
                  <a:pt x="932942" y="12572"/>
                </a:lnTo>
                <a:close/>
              </a:path>
              <a:path w="2906013" h="90068">
                <a:moveTo>
                  <a:pt x="984757" y="13334"/>
                </a:moveTo>
                <a:lnTo>
                  <a:pt x="984376" y="39217"/>
                </a:lnTo>
                <a:lnTo>
                  <a:pt x="1010284" y="39573"/>
                </a:lnTo>
                <a:lnTo>
                  <a:pt x="1010666" y="13715"/>
                </a:lnTo>
                <a:lnTo>
                  <a:pt x="984757" y="13334"/>
                </a:lnTo>
                <a:close/>
              </a:path>
              <a:path w="2906013" h="90068">
                <a:moveTo>
                  <a:pt x="1036573" y="13969"/>
                </a:moveTo>
                <a:lnTo>
                  <a:pt x="1036193" y="39916"/>
                </a:lnTo>
                <a:lnTo>
                  <a:pt x="1062100" y="40271"/>
                </a:lnTo>
                <a:lnTo>
                  <a:pt x="1062482" y="14350"/>
                </a:lnTo>
                <a:lnTo>
                  <a:pt x="1036573" y="13969"/>
                </a:lnTo>
                <a:close/>
              </a:path>
              <a:path w="2906013" h="90068">
                <a:moveTo>
                  <a:pt x="1088390" y="14731"/>
                </a:moveTo>
                <a:lnTo>
                  <a:pt x="1088008" y="40627"/>
                </a:lnTo>
                <a:lnTo>
                  <a:pt x="1113917" y="40970"/>
                </a:lnTo>
                <a:lnTo>
                  <a:pt x="1114297" y="15112"/>
                </a:lnTo>
                <a:lnTo>
                  <a:pt x="1088390" y="14731"/>
                </a:lnTo>
                <a:close/>
              </a:path>
              <a:path w="2906013" h="90068">
                <a:moveTo>
                  <a:pt x="1140206" y="15366"/>
                </a:moveTo>
                <a:lnTo>
                  <a:pt x="1139824" y="41325"/>
                </a:lnTo>
                <a:lnTo>
                  <a:pt x="1165733" y="41668"/>
                </a:lnTo>
                <a:lnTo>
                  <a:pt x="1166113" y="15747"/>
                </a:lnTo>
                <a:lnTo>
                  <a:pt x="1140206" y="15366"/>
                </a:lnTo>
                <a:close/>
              </a:path>
              <a:path w="2906013" h="90068">
                <a:moveTo>
                  <a:pt x="1192021" y="16128"/>
                </a:moveTo>
                <a:lnTo>
                  <a:pt x="1191641" y="42024"/>
                </a:lnTo>
                <a:lnTo>
                  <a:pt x="1217548" y="42367"/>
                </a:lnTo>
                <a:lnTo>
                  <a:pt x="1217803" y="16471"/>
                </a:lnTo>
                <a:lnTo>
                  <a:pt x="1192021" y="16128"/>
                </a:lnTo>
                <a:close/>
              </a:path>
              <a:path w="2906013" h="90068">
                <a:moveTo>
                  <a:pt x="1243710" y="16814"/>
                </a:moveTo>
                <a:lnTo>
                  <a:pt x="1243457" y="42722"/>
                </a:lnTo>
                <a:lnTo>
                  <a:pt x="1269365" y="43078"/>
                </a:lnTo>
                <a:lnTo>
                  <a:pt x="1269619" y="17170"/>
                </a:lnTo>
                <a:lnTo>
                  <a:pt x="1243710" y="16814"/>
                </a:lnTo>
                <a:close/>
              </a:path>
              <a:path w="2906013" h="90068">
                <a:moveTo>
                  <a:pt x="1295526" y="17513"/>
                </a:moveTo>
                <a:lnTo>
                  <a:pt x="1295272" y="43421"/>
                </a:lnTo>
                <a:lnTo>
                  <a:pt x="1321181" y="43776"/>
                </a:lnTo>
                <a:lnTo>
                  <a:pt x="1321434" y="17868"/>
                </a:lnTo>
                <a:lnTo>
                  <a:pt x="1295526" y="17513"/>
                </a:lnTo>
                <a:close/>
              </a:path>
              <a:path w="2906013" h="90068">
                <a:moveTo>
                  <a:pt x="1347343" y="18224"/>
                </a:moveTo>
                <a:lnTo>
                  <a:pt x="1347088" y="44119"/>
                </a:lnTo>
                <a:lnTo>
                  <a:pt x="1372996" y="44475"/>
                </a:lnTo>
                <a:lnTo>
                  <a:pt x="1373250" y="18567"/>
                </a:lnTo>
                <a:lnTo>
                  <a:pt x="1347343" y="18224"/>
                </a:lnTo>
                <a:close/>
              </a:path>
              <a:path w="2906013" h="90068">
                <a:moveTo>
                  <a:pt x="1399158" y="18922"/>
                </a:moveTo>
                <a:lnTo>
                  <a:pt x="1398905" y="44830"/>
                </a:lnTo>
                <a:lnTo>
                  <a:pt x="1424812" y="45173"/>
                </a:lnTo>
                <a:lnTo>
                  <a:pt x="1425067" y="19265"/>
                </a:lnTo>
                <a:lnTo>
                  <a:pt x="1399158" y="18922"/>
                </a:lnTo>
                <a:close/>
              </a:path>
              <a:path w="2906013" h="90068">
                <a:moveTo>
                  <a:pt x="1450974" y="19621"/>
                </a:moveTo>
                <a:lnTo>
                  <a:pt x="1450720" y="45529"/>
                </a:lnTo>
                <a:lnTo>
                  <a:pt x="1476629" y="45872"/>
                </a:lnTo>
                <a:lnTo>
                  <a:pt x="1476883" y="19977"/>
                </a:lnTo>
                <a:lnTo>
                  <a:pt x="1450974" y="19621"/>
                </a:lnTo>
                <a:close/>
              </a:path>
              <a:path w="2906013" h="90068">
                <a:moveTo>
                  <a:pt x="1502791" y="20319"/>
                </a:moveTo>
                <a:lnTo>
                  <a:pt x="1502536" y="46227"/>
                </a:lnTo>
                <a:lnTo>
                  <a:pt x="1528445" y="46583"/>
                </a:lnTo>
                <a:lnTo>
                  <a:pt x="1528698" y="20675"/>
                </a:lnTo>
                <a:lnTo>
                  <a:pt x="1502791" y="20319"/>
                </a:lnTo>
                <a:close/>
              </a:path>
              <a:path w="2906013" h="90068">
                <a:moveTo>
                  <a:pt x="1554607" y="21018"/>
                </a:moveTo>
                <a:lnTo>
                  <a:pt x="1554225" y="46926"/>
                </a:lnTo>
                <a:lnTo>
                  <a:pt x="1580133" y="47282"/>
                </a:lnTo>
                <a:lnTo>
                  <a:pt x="1580515" y="21374"/>
                </a:lnTo>
                <a:lnTo>
                  <a:pt x="1554607" y="21018"/>
                </a:lnTo>
                <a:close/>
              </a:path>
              <a:path w="2906013" h="90068">
                <a:moveTo>
                  <a:pt x="1606422" y="21729"/>
                </a:moveTo>
                <a:lnTo>
                  <a:pt x="1606042" y="47624"/>
                </a:lnTo>
                <a:lnTo>
                  <a:pt x="1631949" y="47980"/>
                </a:lnTo>
                <a:lnTo>
                  <a:pt x="1632331" y="22072"/>
                </a:lnTo>
                <a:lnTo>
                  <a:pt x="1606422" y="21729"/>
                </a:lnTo>
                <a:close/>
              </a:path>
              <a:path w="2906013" h="90068">
                <a:moveTo>
                  <a:pt x="1658238" y="22428"/>
                </a:moveTo>
                <a:lnTo>
                  <a:pt x="1657858" y="48336"/>
                </a:lnTo>
                <a:lnTo>
                  <a:pt x="1683766" y="48679"/>
                </a:lnTo>
                <a:lnTo>
                  <a:pt x="1684146" y="22771"/>
                </a:lnTo>
                <a:lnTo>
                  <a:pt x="1658238" y="22428"/>
                </a:lnTo>
                <a:close/>
              </a:path>
              <a:path w="2906013" h="90068">
                <a:moveTo>
                  <a:pt x="1710055" y="23126"/>
                </a:moveTo>
                <a:lnTo>
                  <a:pt x="1709673" y="49034"/>
                </a:lnTo>
                <a:lnTo>
                  <a:pt x="1735582" y="49377"/>
                </a:lnTo>
                <a:lnTo>
                  <a:pt x="1735962" y="23469"/>
                </a:lnTo>
                <a:lnTo>
                  <a:pt x="1710055" y="23126"/>
                </a:lnTo>
                <a:close/>
              </a:path>
              <a:path w="2906013" h="90068">
                <a:moveTo>
                  <a:pt x="1761870" y="23825"/>
                </a:moveTo>
                <a:lnTo>
                  <a:pt x="1761490" y="49733"/>
                </a:lnTo>
                <a:lnTo>
                  <a:pt x="1787397" y="50076"/>
                </a:lnTo>
                <a:lnTo>
                  <a:pt x="1787779" y="24180"/>
                </a:lnTo>
                <a:lnTo>
                  <a:pt x="1761870" y="23825"/>
                </a:lnTo>
                <a:close/>
              </a:path>
              <a:path w="2906013" h="90068">
                <a:moveTo>
                  <a:pt x="1813686" y="24523"/>
                </a:moveTo>
                <a:lnTo>
                  <a:pt x="1813306" y="50431"/>
                </a:lnTo>
                <a:lnTo>
                  <a:pt x="1839213" y="50787"/>
                </a:lnTo>
                <a:lnTo>
                  <a:pt x="1839595" y="24879"/>
                </a:lnTo>
                <a:lnTo>
                  <a:pt x="1813686" y="24523"/>
                </a:lnTo>
                <a:close/>
              </a:path>
              <a:path w="2906013" h="90068">
                <a:moveTo>
                  <a:pt x="1865503" y="25222"/>
                </a:moveTo>
                <a:lnTo>
                  <a:pt x="1865121" y="51130"/>
                </a:lnTo>
                <a:lnTo>
                  <a:pt x="1891030" y="51485"/>
                </a:lnTo>
                <a:lnTo>
                  <a:pt x="1891410" y="25577"/>
                </a:lnTo>
                <a:lnTo>
                  <a:pt x="1865503" y="25222"/>
                </a:lnTo>
                <a:close/>
              </a:path>
              <a:path w="2906013" h="90068">
                <a:moveTo>
                  <a:pt x="1917319" y="25933"/>
                </a:moveTo>
                <a:lnTo>
                  <a:pt x="1916937" y="51828"/>
                </a:lnTo>
                <a:lnTo>
                  <a:pt x="1942845" y="52184"/>
                </a:lnTo>
                <a:lnTo>
                  <a:pt x="1943226" y="26276"/>
                </a:lnTo>
                <a:lnTo>
                  <a:pt x="1917319" y="25933"/>
                </a:lnTo>
                <a:close/>
              </a:path>
              <a:path w="2906013" h="90068">
                <a:moveTo>
                  <a:pt x="1969134" y="26631"/>
                </a:moveTo>
                <a:lnTo>
                  <a:pt x="1968754" y="52539"/>
                </a:lnTo>
                <a:lnTo>
                  <a:pt x="1994661" y="52882"/>
                </a:lnTo>
                <a:lnTo>
                  <a:pt x="1995043" y="26974"/>
                </a:lnTo>
                <a:lnTo>
                  <a:pt x="1969134" y="26631"/>
                </a:lnTo>
                <a:close/>
              </a:path>
              <a:path w="2906013" h="90068">
                <a:moveTo>
                  <a:pt x="2020950" y="27330"/>
                </a:moveTo>
                <a:lnTo>
                  <a:pt x="2020570" y="53238"/>
                </a:lnTo>
                <a:lnTo>
                  <a:pt x="2046478" y="53581"/>
                </a:lnTo>
                <a:lnTo>
                  <a:pt x="2046858" y="27685"/>
                </a:lnTo>
                <a:lnTo>
                  <a:pt x="2020950" y="27330"/>
                </a:lnTo>
                <a:close/>
              </a:path>
              <a:path w="2906013" h="90068">
                <a:moveTo>
                  <a:pt x="2072767" y="28028"/>
                </a:moveTo>
                <a:lnTo>
                  <a:pt x="2072385" y="53936"/>
                </a:lnTo>
                <a:lnTo>
                  <a:pt x="2098294" y="54292"/>
                </a:lnTo>
                <a:lnTo>
                  <a:pt x="2098674" y="28384"/>
                </a:lnTo>
                <a:lnTo>
                  <a:pt x="2072767" y="28028"/>
                </a:lnTo>
                <a:close/>
              </a:path>
              <a:path w="2906013" h="90068">
                <a:moveTo>
                  <a:pt x="2124583" y="28727"/>
                </a:moveTo>
                <a:lnTo>
                  <a:pt x="2124201" y="54635"/>
                </a:lnTo>
                <a:lnTo>
                  <a:pt x="2150110" y="54990"/>
                </a:lnTo>
                <a:lnTo>
                  <a:pt x="2150491" y="29082"/>
                </a:lnTo>
                <a:lnTo>
                  <a:pt x="2124583" y="28727"/>
                </a:lnTo>
                <a:close/>
              </a:path>
              <a:path w="2906013" h="90068">
                <a:moveTo>
                  <a:pt x="2176398" y="29438"/>
                </a:moveTo>
                <a:lnTo>
                  <a:pt x="2176018" y="55333"/>
                </a:lnTo>
                <a:lnTo>
                  <a:pt x="2201925" y="55689"/>
                </a:lnTo>
                <a:lnTo>
                  <a:pt x="2202307" y="29781"/>
                </a:lnTo>
                <a:lnTo>
                  <a:pt x="2176398" y="29438"/>
                </a:lnTo>
                <a:close/>
              </a:path>
              <a:path w="2906013" h="90068">
                <a:moveTo>
                  <a:pt x="2228215" y="30137"/>
                </a:moveTo>
                <a:lnTo>
                  <a:pt x="2227834" y="56045"/>
                </a:lnTo>
                <a:lnTo>
                  <a:pt x="2253742" y="56387"/>
                </a:lnTo>
                <a:lnTo>
                  <a:pt x="2254122" y="30479"/>
                </a:lnTo>
                <a:lnTo>
                  <a:pt x="2228215" y="30137"/>
                </a:lnTo>
                <a:close/>
              </a:path>
              <a:path w="2906013" h="90068">
                <a:moveTo>
                  <a:pt x="2280031" y="30835"/>
                </a:moveTo>
                <a:lnTo>
                  <a:pt x="2279649" y="56743"/>
                </a:lnTo>
                <a:lnTo>
                  <a:pt x="2305558" y="57086"/>
                </a:lnTo>
                <a:lnTo>
                  <a:pt x="2305938" y="31178"/>
                </a:lnTo>
                <a:lnTo>
                  <a:pt x="2280031" y="30835"/>
                </a:lnTo>
                <a:close/>
              </a:path>
              <a:path w="2906013" h="90068">
                <a:moveTo>
                  <a:pt x="2331847" y="31534"/>
                </a:moveTo>
                <a:lnTo>
                  <a:pt x="2331466" y="57442"/>
                </a:lnTo>
                <a:lnTo>
                  <a:pt x="2357373" y="57784"/>
                </a:lnTo>
                <a:lnTo>
                  <a:pt x="2357755" y="31889"/>
                </a:lnTo>
                <a:lnTo>
                  <a:pt x="2331847" y="31534"/>
                </a:lnTo>
                <a:close/>
              </a:path>
              <a:path w="2906013" h="90068">
                <a:moveTo>
                  <a:pt x="2383662" y="32232"/>
                </a:moveTo>
                <a:lnTo>
                  <a:pt x="2383282" y="58140"/>
                </a:lnTo>
                <a:lnTo>
                  <a:pt x="2409190" y="58496"/>
                </a:lnTo>
                <a:lnTo>
                  <a:pt x="2409571" y="32588"/>
                </a:lnTo>
                <a:lnTo>
                  <a:pt x="2383662" y="32232"/>
                </a:lnTo>
                <a:close/>
              </a:path>
              <a:path w="2906013" h="90068">
                <a:moveTo>
                  <a:pt x="2435479" y="32931"/>
                </a:moveTo>
                <a:lnTo>
                  <a:pt x="2435097" y="58839"/>
                </a:lnTo>
                <a:lnTo>
                  <a:pt x="2461006" y="59194"/>
                </a:lnTo>
                <a:lnTo>
                  <a:pt x="2461386" y="33286"/>
                </a:lnTo>
                <a:lnTo>
                  <a:pt x="2435479" y="32931"/>
                </a:lnTo>
                <a:close/>
              </a:path>
              <a:path w="2906013" h="90068">
                <a:moveTo>
                  <a:pt x="2487295" y="33642"/>
                </a:moveTo>
                <a:lnTo>
                  <a:pt x="2486913" y="59537"/>
                </a:lnTo>
                <a:lnTo>
                  <a:pt x="2512822" y="59893"/>
                </a:lnTo>
                <a:lnTo>
                  <a:pt x="2513203" y="33985"/>
                </a:lnTo>
                <a:lnTo>
                  <a:pt x="2487295" y="33642"/>
                </a:lnTo>
                <a:close/>
              </a:path>
              <a:path w="2906013" h="90068">
                <a:moveTo>
                  <a:pt x="2539110" y="34340"/>
                </a:moveTo>
                <a:lnTo>
                  <a:pt x="2538730" y="60248"/>
                </a:lnTo>
                <a:lnTo>
                  <a:pt x="2564637" y="60591"/>
                </a:lnTo>
                <a:lnTo>
                  <a:pt x="2565019" y="34683"/>
                </a:lnTo>
                <a:lnTo>
                  <a:pt x="2539110" y="34340"/>
                </a:lnTo>
                <a:close/>
              </a:path>
              <a:path w="2906013" h="90068">
                <a:moveTo>
                  <a:pt x="2590799" y="35039"/>
                </a:moveTo>
                <a:lnTo>
                  <a:pt x="2590546" y="60947"/>
                </a:lnTo>
                <a:lnTo>
                  <a:pt x="2616454" y="61290"/>
                </a:lnTo>
                <a:lnTo>
                  <a:pt x="2616708" y="35394"/>
                </a:lnTo>
                <a:lnTo>
                  <a:pt x="2590799" y="35039"/>
                </a:lnTo>
                <a:close/>
              </a:path>
              <a:path w="2906013" h="90068">
                <a:moveTo>
                  <a:pt x="2642616" y="35737"/>
                </a:moveTo>
                <a:lnTo>
                  <a:pt x="2642361" y="61645"/>
                </a:lnTo>
                <a:lnTo>
                  <a:pt x="2668270" y="62001"/>
                </a:lnTo>
                <a:lnTo>
                  <a:pt x="2668523" y="36093"/>
                </a:lnTo>
                <a:lnTo>
                  <a:pt x="2642616" y="35737"/>
                </a:lnTo>
                <a:close/>
              </a:path>
              <a:path w="2906013" h="90068">
                <a:moveTo>
                  <a:pt x="2694432" y="36436"/>
                </a:moveTo>
                <a:lnTo>
                  <a:pt x="2694178" y="62344"/>
                </a:lnTo>
                <a:lnTo>
                  <a:pt x="2720085" y="62699"/>
                </a:lnTo>
                <a:lnTo>
                  <a:pt x="2720340" y="36791"/>
                </a:lnTo>
                <a:lnTo>
                  <a:pt x="2694432" y="36436"/>
                </a:lnTo>
                <a:close/>
              </a:path>
              <a:path w="2906013" h="90068">
                <a:moveTo>
                  <a:pt x="2746247" y="37147"/>
                </a:moveTo>
                <a:lnTo>
                  <a:pt x="2745994" y="63042"/>
                </a:lnTo>
                <a:lnTo>
                  <a:pt x="2771901" y="63398"/>
                </a:lnTo>
                <a:lnTo>
                  <a:pt x="2772156" y="37490"/>
                </a:lnTo>
                <a:lnTo>
                  <a:pt x="2746247" y="37147"/>
                </a:lnTo>
                <a:close/>
              </a:path>
              <a:path w="2906013" h="90068">
                <a:moveTo>
                  <a:pt x="2798063" y="37845"/>
                </a:moveTo>
                <a:lnTo>
                  <a:pt x="2797810" y="63741"/>
                </a:lnTo>
                <a:lnTo>
                  <a:pt x="2823718" y="64096"/>
                </a:lnTo>
                <a:lnTo>
                  <a:pt x="2823972" y="38188"/>
                </a:lnTo>
                <a:lnTo>
                  <a:pt x="2798063" y="37845"/>
                </a:lnTo>
                <a:close/>
              </a:path>
              <a:path w="2906013" h="90068">
                <a:moveTo>
                  <a:pt x="2906013" y="52260"/>
                </a:moveTo>
                <a:lnTo>
                  <a:pt x="2828797" y="12318"/>
                </a:lnTo>
                <a:lnTo>
                  <a:pt x="2827782" y="90068"/>
                </a:lnTo>
                <a:lnTo>
                  <a:pt x="2906013" y="522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3540" y="465946"/>
            <a:ext cx="4642205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endParaRPr sz="3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25034" y="465946"/>
            <a:ext cx="348183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7934" y="465946"/>
            <a:ext cx="658621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154" dirty="0" smtClean="0">
                <a:latin typeface="Arial"/>
                <a:cs typeface="Arial"/>
              </a:rPr>
              <a:t>…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1711" y="1407073"/>
            <a:ext cx="1495246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m</a:t>
            </a:r>
            <a:r>
              <a:rPr sz="1400" b="1" spc="-4" dirty="0" smtClean="0">
                <a:latin typeface="Arial"/>
                <a:cs typeface="Arial"/>
              </a:rPr>
              <a:t>po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4" dirty="0" smtClean="0">
                <a:latin typeface="Arial"/>
                <a:cs typeface="Arial"/>
              </a:rPr>
              <a:t>j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l</a:t>
            </a:r>
            <a:r>
              <a:rPr sz="1400" b="1" spc="-4" dirty="0" smtClean="0">
                <a:latin typeface="Arial"/>
                <a:cs typeface="Arial"/>
              </a:rPr>
              <a:t>.</a:t>
            </a:r>
            <a:r>
              <a:rPr sz="1400" b="1" spc="4" dirty="0" smtClean="0">
                <a:latin typeface="Arial"/>
                <a:cs typeface="Arial"/>
              </a:rPr>
              <a:t>*</a:t>
            </a:r>
            <a:r>
              <a:rPr sz="1400" b="1" spc="0" dirty="0" smtClean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6361" y="1417320"/>
            <a:ext cx="181897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159" baseline="3034" dirty="0" smtClean="0"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latin typeface="Calibri"/>
                <a:cs typeface="Calibri"/>
              </a:rPr>
              <a:t>o </a:t>
            </a:r>
            <a:r>
              <a:rPr sz="2700" b="1" spc="9" baseline="3034" dirty="0" smtClean="0">
                <a:latin typeface="Calibri"/>
                <a:cs typeface="Calibri"/>
              </a:rPr>
              <a:t>u</a:t>
            </a:r>
            <a:r>
              <a:rPr sz="2700" b="1" spc="0" baseline="3034" dirty="0" smtClean="0">
                <a:latin typeface="Calibri"/>
                <a:cs typeface="Calibri"/>
              </a:rPr>
              <a:t>se</a:t>
            </a:r>
            <a:r>
              <a:rPr sz="2700" b="1" spc="-14" baseline="3034" dirty="0" smtClean="0">
                <a:latin typeface="Calibri"/>
                <a:cs typeface="Calibri"/>
              </a:rPr>
              <a:t> </a:t>
            </a:r>
            <a:r>
              <a:rPr sz="2700" b="1" spc="-89" baseline="3034" dirty="0" smtClean="0"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c</a:t>
            </a:r>
            <a:r>
              <a:rPr sz="2700" b="1" spc="-9" baseline="3034" dirty="0" smtClean="0"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latin typeface="Calibri"/>
                <a:cs typeface="Calibri"/>
              </a:rPr>
              <a:t>or</a:t>
            </a:r>
            <a:r>
              <a:rPr sz="2700" b="1" spc="-34" baseline="3034" dirty="0" smtClean="0">
                <a:latin typeface="Calibri"/>
                <a:cs typeface="Calibri"/>
              </a:rPr>
              <a:t> </a:t>
            </a:r>
            <a:r>
              <a:rPr sz="2700" b="1" spc="0" baseline="3034" dirty="0" smtClean="0">
                <a:latin typeface="Calibri"/>
                <a:cs typeface="Calibri"/>
              </a:rPr>
              <a:t>cla</a:t>
            </a:r>
            <a:r>
              <a:rPr sz="2700" b="1" spc="4" baseline="3034" dirty="0" smtClean="0">
                <a:latin typeface="Calibri"/>
                <a:cs typeface="Calibri"/>
              </a:rPr>
              <a:t>s</a:t>
            </a:r>
            <a:r>
              <a:rPr sz="2700" b="1" spc="0" baseline="3034" dirty="0" smtClean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1711" y="1620433"/>
            <a:ext cx="4678410" cy="14841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7967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r>
              <a:rPr sz="1400" b="1" spc="-29" dirty="0" smtClean="0">
                <a:latin typeface="Arial"/>
                <a:cs typeface="Arial"/>
              </a:rPr>
              <a:t> </a:t>
            </a:r>
            <a:r>
              <a:rPr sz="1400" b="1" spc="-7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ect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endParaRPr sz="1400">
              <a:latin typeface="Arial"/>
              <a:cs typeface="Arial"/>
            </a:endParaRPr>
          </a:p>
          <a:p>
            <a:pPr marL="12700" marR="17967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927150" marR="17967">
              <a:lnSpc>
                <a:spcPct val="95825"/>
              </a:lnSpc>
              <a:spcBef>
                <a:spcPts val="70"/>
              </a:spcBef>
            </a:pPr>
            <a:r>
              <a:rPr sz="1400" b="1" spc="-4" dirty="0" smtClean="0">
                <a:latin typeface="Arial"/>
                <a:cs typeface="Arial"/>
              </a:rPr>
              <a:t>pub</a:t>
            </a:r>
            <a:r>
              <a:rPr sz="1400" b="1" spc="4" dirty="0" smtClean="0">
                <a:latin typeface="Arial"/>
                <a:cs typeface="Arial"/>
              </a:rPr>
              <a:t>li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25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st</a:t>
            </a:r>
            <a:r>
              <a:rPr sz="1400" b="1" spc="-4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39" dirty="0" smtClean="0">
                <a:latin typeface="Arial"/>
                <a:cs typeface="Arial"/>
              </a:rPr>
              <a:t> </a:t>
            </a: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m</a:t>
            </a:r>
            <a:r>
              <a:rPr sz="1400" b="1" spc="-4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(Str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g</a:t>
            </a:r>
            <a:r>
              <a:rPr sz="1400" b="1" spc="-44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gs</a:t>
            </a:r>
            <a:r>
              <a:rPr sz="1400" b="1" spc="0" dirty="0" smtClean="0">
                <a:latin typeface="Arial"/>
                <a:cs typeface="Arial"/>
              </a:rPr>
              <a:t>[])</a:t>
            </a:r>
            <a:endParaRPr sz="1400">
              <a:latin typeface="Arial"/>
              <a:cs typeface="Arial"/>
            </a:endParaRPr>
          </a:p>
          <a:p>
            <a:pPr marL="927150" marR="17967">
              <a:lnSpc>
                <a:spcPct val="95825"/>
              </a:lnSpc>
              <a:spcBef>
                <a:spcPts val="70"/>
              </a:spcBef>
            </a:pPr>
            <a:r>
              <a:rPr sz="1400" b="1" spc="0" dirty="0" smtClean="0">
                <a:latin typeface="Arial"/>
                <a:cs typeface="Arial"/>
              </a:rPr>
              <a:t>{</a:t>
            </a:r>
            <a:endParaRPr sz="1400">
              <a:latin typeface="Arial"/>
              <a:cs typeface="Arial"/>
            </a:endParaRPr>
          </a:p>
          <a:p>
            <a:pPr marL="1841804">
              <a:lnSpc>
                <a:spcPct val="100041"/>
              </a:lnSpc>
              <a:spcBef>
                <a:spcPts val="70"/>
              </a:spcBef>
            </a:pPr>
            <a:r>
              <a:rPr sz="1400" b="1" i="1" spc="-5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ect</a:t>
            </a:r>
            <a:r>
              <a:rPr sz="1400" b="1" i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i="1" spc="-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v1</a:t>
            </a:r>
            <a:r>
              <a:rPr sz="1400" b="1" i="1" spc="-4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400" b="1" i="1" spc="-4" dirty="0" smtClean="0">
                <a:solidFill>
                  <a:srgbClr val="0000FF"/>
                </a:solidFill>
                <a:latin typeface="Arial"/>
                <a:cs typeface="Arial"/>
              </a:rPr>
              <a:t> n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ew</a:t>
            </a:r>
            <a:r>
              <a:rPr sz="1400" b="1" i="1" spc="-19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400" b="1" i="1" spc="-50" dirty="0" smtClean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ect</a:t>
            </a:r>
            <a:r>
              <a:rPr sz="1400" b="1" i="1" spc="-4" dirty="0" smtClean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1400" b="1" i="1" spc="4" dirty="0" smtClean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(5</a:t>
            </a:r>
            <a:r>
              <a:rPr sz="1400" b="1" i="1" spc="-9" dirty="0" smtClean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r>
              <a:rPr sz="1400" b="1" i="1" spc="0" dirty="0" smtClean="0">
                <a:solidFill>
                  <a:srgbClr val="0000FF"/>
                </a:solidFill>
                <a:latin typeface="Arial"/>
                <a:cs typeface="Arial"/>
              </a:rPr>
              <a:t>; </a:t>
            </a:r>
            <a:r>
              <a:rPr sz="1400" b="1" spc="0" dirty="0" smtClean="0">
                <a:latin typeface="Arial"/>
                <a:cs typeface="Arial"/>
              </a:rPr>
              <a:t>S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stem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latin typeface="Arial"/>
                <a:cs typeface="Arial"/>
              </a:rPr>
              <a:t>ri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n(</a:t>
            </a:r>
            <a:r>
              <a:rPr sz="1400" b="1" spc="-9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z</a:t>
            </a:r>
            <a:r>
              <a:rPr sz="1400" b="1" spc="-9" dirty="0" smtClean="0">
                <a:latin typeface="Arial"/>
                <a:cs typeface="Arial"/>
              </a:rPr>
              <a:t>e(</a:t>
            </a:r>
            <a:r>
              <a:rPr sz="1400" b="1" spc="0" dirty="0" smtClean="0">
                <a:latin typeface="Arial"/>
                <a:cs typeface="Arial"/>
              </a:rPr>
              <a:t>)</a:t>
            </a:r>
            <a:r>
              <a:rPr sz="1400" b="1" spc="-9" dirty="0" smtClean="0">
                <a:latin typeface="Arial"/>
                <a:cs typeface="Arial"/>
              </a:rPr>
              <a:t>)</a:t>
            </a:r>
            <a:r>
              <a:rPr sz="1400" b="1" spc="0" dirty="0" smtClean="0">
                <a:latin typeface="Arial"/>
                <a:cs typeface="Arial"/>
              </a:rPr>
              <a:t>; S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stem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latin typeface="Arial"/>
                <a:cs typeface="Arial"/>
              </a:rPr>
              <a:t>ri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n(</a:t>
            </a:r>
            <a:r>
              <a:rPr sz="1400" b="1" spc="-9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9" dirty="0" smtClean="0"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ap</a:t>
            </a:r>
            <a:r>
              <a:rPr sz="1400" b="1" spc="-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59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0790" y="2106676"/>
            <a:ext cx="244318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latin typeface="Calibri"/>
                <a:cs typeface="Calibri"/>
              </a:rPr>
              <a:t>U</a:t>
            </a:r>
            <a:r>
              <a:rPr sz="2700" b="1" spc="4" baseline="3034" dirty="0" smtClean="0">
                <a:latin typeface="Calibri"/>
                <a:cs typeface="Calibri"/>
              </a:rPr>
              <a:t>n</a:t>
            </a:r>
            <a:r>
              <a:rPr sz="2700" b="1" spc="0" baseline="3034" dirty="0" smtClean="0">
                <a:latin typeface="Calibri"/>
                <a:cs typeface="Calibri"/>
              </a:rPr>
              <a:t>-</a:t>
            </a:r>
            <a:r>
              <a:rPr sz="2700" b="1" spc="4" baseline="3034" dirty="0" smtClean="0">
                <a:latin typeface="Calibri"/>
                <a:cs typeface="Calibri"/>
              </a:rPr>
              <a:t>p</a:t>
            </a:r>
            <a:r>
              <a:rPr sz="2700" b="1" spc="0" baseline="3034" dirty="0" smtClean="0">
                <a:latin typeface="Calibri"/>
                <a:cs typeface="Calibri"/>
              </a:rPr>
              <a:t>a</a:t>
            </a:r>
            <a:r>
              <a:rPr sz="2700" b="1" spc="-39" baseline="3034" dirty="0" smtClean="0">
                <a:latin typeface="Calibri"/>
                <a:cs typeface="Calibri"/>
              </a:rPr>
              <a:t>r</a:t>
            </a:r>
            <a:r>
              <a:rPr sz="2700" b="1" spc="0" baseline="3034" dirty="0" smtClean="0">
                <a:latin typeface="Calibri"/>
                <a:cs typeface="Calibri"/>
              </a:rPr>
              <a:t>am</a:t>
            </a:r>
            <a:r>
              <a:rPr sz="2700" b="1" spc="-4" baseline="3034" dirty="0" smtClean="0">
                <a:latin typeface="Calibri"/>
                <a:cs typeface="Calibri"/>
              </a:rPr>
              <a:t>e</a:t>
            </a:r>
            <a:r>
              <a:rPr sz="2700" b="1" spc="-25" baseline="3034" dirty="0" smtClean="0">
                <a:latin typeface="Calibri"/>
                <a:cs typeface="Calibri"/>
              </a:rPr>
              <a:t>t</a:t>
            </a:r>
            <a:r>
              <a:rPr sz="2700" b="1" spc="-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ri</a:t>
            </a:r>
            <a:r>
              <a:rPr sz="2700" b="1" spc="-44" baseline="3034" dirty="0" smtClean="0">
                <a:latin typeface="Calibri"/>
                <a:cs typeface="Calibri"/>
              </a:rPr>
              <a:t>z</a:t>
            </a:r>
            <a:r>
              <a:rPr sz="2700" b="1" spc="-4" baseline="3034" dirty="0" smtClean="0">
                <a:latin typeface="Calibri"/>
                <a:cs typeface="Calibri"/>
              </a:rPr>
              <a:t>e</a:t>
            </a:r>
            <a:r>
              <a:rPr sz="2700" b="1" spc="0" baseline="3034" dirty="0" smtClean="0">
                <a:latin typeface="Calibri"/>
                <a:cs typeface="Calibri"/>
              </a:rPr>
              <a:t>d</a:t>
            </a:r>
            <a:r>
              <a:rPr sz="2700" b="1" spc="-4" baseline="3034" dirty="0" smtClean="0">
                <a:latin typeface="Calibri"/>
                <a:cs typeface="Calibri"/>
              </a:rPr>
              <a:t> </a:t>
            </a:r>
            <a:r>
              <a:rPr sz="2700" b="1" spc="-89" baseline="3034" dirty="0" smtClean="0">
                <a:latin typeface="Calibri"/>
                <a:cs typeface="Calibri"/>
              </a:rPr>
              <a:t>V</a:t>
            </a:r>
            <a:r>
              <a:rPr sz="2700" b="1" spc="4" baseline="3034" dirty="0" smtClean="0">
                <a:latin typeface="Calibri"/>
                <a:cs typeface="Calibri"/>
              </a:rPr>
              <a:t>e</a:t>
            </a:r>
            <a:r>
              <a:rPr sz="2700" b="1" spc="-9" baseline="3034" dirty="0" smtClean="0">
                <a:latin typeface="Calibri"/>
                <a:cs typeface="Calibri"/>
              </a:rPr>
              <a:t>cto</a:t>
            </a:r>
            <a:r>
              <a:rPr sz="2700" b="1" spc="0" baseline="3034" dirty="0" smtClean="0">
                <a:latin typeface="Calibri"/>
                <a:cs typeface="Calibri"/>
              </a:rPr>
              <a:t>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21905" y="2704304"/>
            <a:ext cx="207235" cy="444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1435">
              <a:lnSpc>
                <a:spcPts val="1730"/>
              </a:lnSpc>
              <a:spcBef>
                <a:spcPts val="86"/>
              </a:spcBef>
            </a:pPr>
            <a:r>
              <a:rPr sz="16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1600">
              <a:latin typeface="Arial"/>
              <a:cs typeface="Arial"/>
            </a:endParaRPr>
          </a:p>
          <a:p>
            <a:pPr marL="12700" marR="30403">
              <a:lnSpc>
                <a:spcPts val="1700"/>
              </a:lnSpc>
            </a:pPr>
            <a:r>
              <a:rPr sz="16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4353" y="3293617"/>
            <a:ext cx="2203310" cy="1547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700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700" spc="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spc="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x 0</a:t>
            </a:r>
            <a:endParaRPr sz="1800">
              <a:latin typeface="Calibri"/>
              <a:cs typeface="Calibri"/>
            </a:endParaRPr>
          </a:p>
          <a:p>
            <a:pPr marL="40131" marR="120394">
              <a:lnSpc>
                <a:spcPts val="2160"/>
              </a:lnSpc>
              <a:spcBef>
                <a:spcPts val="26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20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5 (do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800" spc="4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1800" spc="-1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x 1</a:t>
            </a:r>
            <a:endParaRPr sz="1800">
              <a:latin typeface="Calibri"/>
              <a:cs typeface="Calibri"/>
            </a:endParaRPr>
          </a:p>
          <a:p>
            <a:pPr marL="64262" marR="34290">
              <a:lnSpc>
                <a:spcPct val="101725"/>
              </a:lnSpc>
              <a:spcBef>
                <a:spcPts val="121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3.6f (flo</a:t>
            </a:r>
            <a:r>
              <a:rPr sz="1800" spc="-14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t)</a:t>
            </a:r>
            <a:r>
              <a:rPr sz="1800" spc="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marL="92837" marR="9741">
              <a:lnSpc>
                <a:spcPct val="101725"/>
              </a:lnSpc>
              <a:spcBef>
                <a:spcPts val="1219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9" dirty="0" smtClean="0">
                <a:solidFill>
                  <a:srgbClr val="FF0000"/>
                </a:solidFill>
                <a:latin typeface="Calibri"/>
                <a:cs typeface="Calibri"/>
              </a:rPr>
              <a:t>“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Objec</a:t>
            </a:r>
            <a:r>
              <a:rPr sz="1800" spc="5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”</a:t>
            </a:r>
            <a:r>
              <a:rPr sz="1800" spc="1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(S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0816" y="3327567"/>
            <a:ext cx="99075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(10);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10816" y="3754668"/>
            <a:ext cx="113822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(20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14" dirty="0" smtClean="0">
                <a:latin typeface="Arial"/>
                <a:cs typeface="Arial"/>
              </a:rPr>
              <a:t>5</a:t>
            </a:r>
            <a:r>
              <a:rPr sz="1400" b="1" spc="0" dirty="0" smtClean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10816" y="4181388"/>
            <a:ext cx="109863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(3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6</a:t>
            </a:r>
            <a:r>
              <a:rPr sz="1400" b="1" spc="-14" dirty="0" smtClean="0">
                <a:latin typeface="Arial"/>
                <a:cs typeface="Arial"/>
              </a:rPr>
              <a:t>f</a:t>
            </a:r>
            <a:r>
              <a:rPr sz="1400" b="1" spc="0" dirty="0" smtClean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5915" y="4427220"/>
            <a:ext cx="729907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-4" baseline="303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700" spc="-19" baseline="3034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x 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0816" y="4608108"/>
            <a:ext cx="1522652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</a:t>
            </a:r>
            <a:r>
              <a:rPr sz="1400" b="1" spc="4" dirty="0" smtClean="0">
                <a:latin typeface="Arial"/>
                <a:cs typeface="Arial"/>
              </a:rPr>
              <a:t>“</a:t>
            </a:r>
            <a:r>
              <a:rPr sz="1400" b="1" spc="0" dirty="0" smtClean="0">
                <a:latin typeface="Arial"/>
                <a:cs typeface="Arial"/>
              </a:rPr>
              <a:t>O</a:t>
            </a:r>
            <a:r>
              <a:rPr sz="1400" b="1" spc="-4" dirty="0" smtClean="0">
                <a:latin typeface="Arial"/>
                <a:cs typeface="Arial"/>
              </a:rPr>
              <a:t>bj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14" dirty="0" smtClean="0"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4" dirty="0" smtClean="0">
                <a:latin typeface="Arial"/>
                <a:cs typeface="Arial"/>
              </a:rPr>
              <a:t>”</a:t>
            </a:r>
            <a:r>
              <a:rPr sz="1400" b="1" spc="0" dirty="0" smtClean="0">
                <a:latin typeface="Arial"/>
                <a:cs typeface="Arial"/>
              </a:rPr>
              <a:t>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83046" y="4861179"/>
            <a:ext cx="2094979" cy="1549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44474" algn="r">
              <a:lnSpc>
                <a:spcPts val="1835"/>
              </a:lnSpc>
              <a:spcBef>
                <a:spcPts val="91"/>
              </a:spcBef>
            </a:pP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1800" spc="-1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x 3</a:t>
            </a:r>
            <a:endParaRPr sz="1800">
              <a:latin typeface="Calibri"/>
              <a:cs typeface="Calibri"/>
            </a:endParaRPr>
          </a:p>
          <a:p>
            <a:pPr marL="7238" algn="ctr">
              <a:lnSpc>
                <a:spcPts val="1735"/>
              </a:lnSpc>
            </a:pP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2700" spc="4" baseline="4551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700" spc="-4" baseline="455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700" spc="9" baseline="455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700" spc="-4" baseline="4551" dirty="0" smtClean="0">
                <a:solidFill>
                  <a:srgbClr val="FF0000"/>
                </a:solidFill>
                <a:latin typeface="Calibri"/>
                <a:cs typeface="Calibri"/>
              </a:rPr>
              <a:t>int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700" spc="19" baseline="4551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9" baseline="4551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2700" spc="-4" baseline="4551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2700" spc="-19" baseline="4551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spc="0" baseline="4551" dirty="0" smtClean="0">
                <a:solidFill>
                  <a:srgbClr val="FF0000"/>
                </a:solidFill>
                <a:latin typeface="Calibri"/>
                <a:cs typeface="Calibri"/>
              </a:rPr>
              <a:t>x 4</a:t>
            </a:r>
            <a:endParaRPr sz="1800">
              <a:latin typeface="Calibri"/>
              <a:cs typeface="Calibri"/>
            </a:endParaRPr>
          </a:p>
          <a:p>
            <a:pPr marL="12700" marR="17145">
              <a:lnSpc>
                <a:spcPct val="101725"/>
              </a:lnSpc>
              <a:spcBef>
                <a:spcPts val="958"/>
              </a:spcBef>
            </a:pP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800" spc="4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r>
              <a:rPr sz="1800" spc="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800" spc="19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9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sz="1800" spc="-4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nd</a:t>
            </a:r>
            <a:r>
              <a:rPr sz="1800" spc="-19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800" spc="0" dirty="0" smtClean="0">
                <a:solidFill>
                  <a:srgbClr val="FF0000"/>
                </a:solidFill>
                <a:latin typeface="Calibri"/>
                <a:cs typeface="Calibri"/>
              </a:rPr>
              <a:t>x 5</a:t>
            </a:r>
            <a:endParaRPr sz="1800">
              <a:latin typeface="Calibri"/>
              <a:cs typeface="Calibri"/>
            </a:endParaRPr>
          </a:p>
          <a:p>
            <a:pPr marR="498753" algn="r">
              <a:lnSpc>
                <a:spcPct val="95825"/>
              </a:lnSpc>
              <a:spcBef>
                <a:spcPts val="895"/>
              </a:spcBef>
            </a:pPr>
            <a:r>
              <a:rPr sz="16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  <a:p>
            <a:pPr marR="336156" algn="r">
              <a:lnSpc>
                <a:spcPct val="95825"/>
              </a:lnSpc>
              <a:spcBef>
                <a:spcPts val="742"/>
              </a:spcBef>
            </a:pPr>
            <a:r>
              <a:rPr sz="1600" b="1" i="1" spc="0" dirty="0" smtClean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0816" y="5034828"/>
            <a:ext cx="8918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(5);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0816" y="5461802"/>
            <a:ext cx="891870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35"/>
              </a:lnSpc>
              <a:spcBef>
                <a:spcPts val="76"/>
              </a:spcBef>
            </a:pPr>
            <a:r>
              <a:rPr sz="1400" b="1" spc="-14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0" dirty="0" smtClean="0">
                <a:latin typeface="Arial"/>
                <a:cs typeface="Arial"/>
              </a:rPr>
              <a:t>a</a:t>
            </a:r>
            <a:r>
              <a:rPr sz="1400" b="1" spc="-4" dirty="0" smtClean="0">
                <a:latin typeface="Arial"/>
                <a:cs typeface="Arial"/>
              </a:rPr>
              <a:t>dd</a:t>
            </a:r>
            <a:r>
              <a:rPr sz="1400" b="1" spc="0" dirty="0" smtClean="0">
                <a:latin typeface="Arial"/>
                <a:cs typeface="Arial"/>
              </a:rPr>
              <a:t>(6);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711" y="5888522"/>
            <a:ext cx="4688993" cy="843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41804" marR="26746">
              <a:lnSpc>
                <a:spcPts val="1535"/>
              </a:lnSpc>
              <a:spcBef>
                <a:spcPts val="76"/>
              </a:spcBef>
            </a:pPr>
            <a:r>
              <a:rPr sz="1400" b="1" spc="0" dirty="0" smtClean="0">
                <a:latin typeface="Arial"/>
                <a:cs typeface="Arial"/>
              </a:rPr>
              <a:t>S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stem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latin typeface="Arial"/>
                <a:cs typeface="Arial"/>
              </a:rPr>
              <a:t>ri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n(</a:t>
            </a:r>
            <a:r>
              <a:rPr sz="1400" b="1" spc="-9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9" dirty="0" smtClean="0">
                <a:latin typeface="Arial"/>
                <a:cs typeface="Arial"/>
              </a:rPr>
              <a:t>s</a:t>
            </a:r>
            <a:r>
              <a:rPr sz="1400" b="1" spc="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z</a:t>
            </a:r>
            <a:r>
              <a:rPr sz="1400" b="1" spc="-9" dirty="0" smtClean="0">
                <a:latin typeface="Arial"/>
                <a:cs typeface="Arial"/>
              </a:rPr>
              <a:t>e(</a:t>
            </a:r>
            <a:r>
              <a:rPr sz="1400" b="1" spc="0" dirty="0" smtClean="0">
                <a:latin typeface="Arial"/>
                <a:cs typeface="Arial"/>
              </a:rPr>
              <a:t>)</a:t>
            </a:r>
            <a:r>
              <a:rPr sz="1400" b="1" spc="-9" dirty="0" smtClean="0">
                <a:latin typeface="Arial"/>
                <a:cs typeface="Arial"/>
              </a:rPr>
              <a:t>)</a:t>
            </a:r>
            <a:r>
              <a:rPr sz="1400" b="1" spc="0" dirty="0" smtClean="0">
                <a:latin typeface="Arial"/>
                <a:cs typeface="Arial"/>
              </a:rPr>
              <a:t>;</a:t>
            </a:r>
            <a:endParaRPr sz="1400">
              <a:latin typeface="Arial"/>
              <a:cs typeface="Arial"/>
            </a:endParaRPr>
          </a:p>
          <a:p>
            <a:pPr marL="1841804">
              <a:lnSpc>
                <a:spcPct val="95825"/>
              </a:lnSpc>
            </a:pPr>
            <a:r>
              <a:rPr sz="1400" b="1" spc="0" dirty="0" smtClean="0">
                <a:latin typeface="Arial"/>
                <a:cs typeface="Arial"/>
              </a:rPr>
              <a:t>S</a:t>
            </a:r>
            <a:r>
              <a:rPr sz="1400" b="1" spc="-50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stem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ou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4" dirty="0" smtClean="0">
                <a:latin typeface="Arial"/>
                <a:cs typeface="Arial"/>
              </a:rPr>
              <a:t>p</a:t>
            </a:r>
            <a:r>
              <a:rPr sz="1400" b="1" spc="4" dirty="0" smtClean="0">
                <a:latin typeface="Arial"/>
                <a:cs typeface="Arial"/>
              </a:rPr>
              <a:t>ri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n(</a:t>
            </a:r>
            <a:r>
              <a:rPr sz="1400" b="1" spc="-9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1</a:t>
            </a:r>
            <a:r>
              <a:rPr sz="1400" b="1" spc="4" dirty="0" smtClean="0">
                <a:latin typeface="Arial"/>
                <a:cs typeface="Arial"/>
              </a:rPr>
              <a:t>.</a:t>
            </a:r>
            <a:r>
              <a:rPr sz="1400" b="1" spc="-9" dirty="0" smtClean="0">
                <a:latin typeface="Arial"/>
                <a:cs typeface="Arial"/>
              </a:rPr>
              <a:t>c</a:t>
            </a:r>
            <a:r>
              <a:rPr sz="1400" b="1" spc="0" dirty="0" smtClean="0">
                <a:latin typeface="Arial"/>
                <a:cs typeface="Arial"/>
              </a:rPr>
              <a:t>ap</a:t>
            </a:r>
            <a:r>
              <a:rPr sz="1400" b="1" spc="-9" dirty="0" smtClean="0">
                <a:latin typeface="Arial"/>
                <a:cs typeface="Arial"/>
              </a:rPr>
              <a:t>a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-4" dirty="0" smtClean="0">
                <a:latin typeface="Arial"/>
                <a:cs typeface="Arial"/>
              </a:rPr>
              <a:t>i</a:t>
            </a:r>
            <a:r>
              <a:rPr sz="1400" b="1" spc="0" dirty="0" smtClean="0">
                <a:latin typeface="Arial"/>
                <a:cs typeface="Arial"/>
              </a:rPr>
              <a:t>t</a:t>
            </a:r>
            <a:r>
              <a:rPr sz="1400" b="1" spc="-44" dirty="0" smtClean="0">
                <a:latin typeface="Arial"/>
                <a:cs typeface="Arial"/>
              </a:rPr>
              <a:t>y</a:t>
            </a:r>
            <a:r>
              <a:rPr sz="1400" b="1" spc="0" dirty="0" smtClean="0">
                <a:latin typeface="Arial"/>
                <a:cs typeface="Arial"/>
              </a:rPr>
              <a:t>());</a:t>
            </a:r>
            <a:endParaRPr sz="1400">
              <a:latin typeface="Arial"/>
              <a:cs typeface="Arial"/>
            </a:endParaRPr>
          </a:p>
          <a:p>
            <a:pPr marL="927150" marR="26746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14" dirty="0" smtClean="0">
                <a:latin typeface="Arial"/>
                <a:cs typeface="Arial"/>
              </a:rPr>
              <a:t>M</a:t>
            </a:r>
            <a:r>
              <a:rPr sz="1400" b="1" spc="0" dirty="0" smtClean="0">
                <a:latin typeface="Arial"/>
                <a:cs typeface="Arial"/>
              </a:rPr>
              <a:t>et</a:t>
            </a:r>
            <a:r>
              <a:rPr sz="1400" b="1" spc="-4" dirty="0" smtClean="0">
                <a:latin typeface="Arial"/>
                <a:cs typeface="Arial"/>
              </a:rPr>
              <a:t>ho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endParaRPr sz="1400">
              <a:latin typeface="Arial"/>
              <a:cs typeface="Arial"/>
            </a:endParaRPr>
          </a:p>
          <a:p>
            <a:pPr marL="12700" marR="26746">
              <a:lnSpc>
                <a:spcPct val="95825"/>
              </a:lnSpc>
              <a:spcBef>
                <a:spcPts val="70"/>
              </a:spcBef>
            </a:pPr>
            <a:r>
              <a:rPr sz="1400" b="1" spc="4" dirty="0" smtClean="0">
                <a:latin typeface="Arial"/>
                <a:cs typeface="Arial"/>
              </a:rPr>
              <a:t>}/</a:t>
            </a:r>
            <a:r>
              <a:rPr sz="1400" b="1" spc="0" dirty="0" smtClean="0">
                <a:latin typeface="Arial"/>
                <a:cs typeface="Arial"/>
              </a:rPr>
              <a:t>/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E</a:t>
            </a:r>
            <a:r>
              <a:rPr sz="1400" b="1" spc="-4" dirty="0" smtClean="0">
                <a:latin typeface="Arial"/>
                <a:cs typeface="Arial"/>
              </a:rPr>
              <a:t>n</a:t>
            </a:r>
            <a:r>
              <a:rPr sz="1400" b="1" spc="0" dirty="0" smtClean="0">
                <a:latin typeface="Arial"/>
                <a:cs typeface="Arial"/>
              </a:rPr>
              <a:t>d</a:t>
            </a:r>
            <a:r>
              <a:rPr sz="1400" b="1" spc="-9" dirty="0" smtClean="0">
                <a:latin typeface="Arial"/>
                <a:cs typeface="Arial"/>
              </a:rPr>
              <a:t> 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0" dirty="0" smtClean="0">
                <a:latin typeface="Arial"/>
                <a:cs typeface="Arial"/>
              </a:rPr>
              <a:t>f</a:t>
            </a:r>
            <a:r>
              <a:rPr sz="1400" b="1" spc="-14" dirty="0" smtClean="0">
                <a:latin typeface="Arial"/>
                <a:cs typeface="Arial"/>
              </a:rPr>
              <a:t> </a:t>
            </a:r>
            <a:r>
              <a:rPr sz="1400" b="1" spc="-75" dirty="0" smtClean="0">
                <a:latin typeface="Arial"/>
                <a:cs typeface="Arial"/>
              </a:rPr>
              <a:t>V</a:t>
            </a:r>
            <a:r>
              <a:rPr sz="1400" b="1" spc="0" dirty="0" smtClean="0">
                <a:latin typeface="Arial"/>
                <a:cs typeface="Arial"/>
              </a:rPr>
              <a:t>ect</a:t>
            </a:r>
            <a:r>
              <a:rPr sz="1400" b="1" spc="-4" dirty="0" smtClean="0">
                <a:latin typeface="Arial"/>
                <a:cs typeface="Arial"/>
              </a:rPr>
              <a:t>o</a:t>
            </a:r>
            <a:r>
              <a:rPr sz="1400" b="1" spc="4" dirty="0" smtClean="0">
                <a:latin typeface="Arial"/>
                <a:cs typeface="Arial"/>
              </a:rPr>
              <a:t>r</a:t>
            </a:r>
            <a:r>
              <a:rPr sz="1400" b="1" spc="-4" dirty="0" smtClean="0">
                <a:latin typeface="Arial"/>
                <a:cs typeface="Arial"/>
              </a:rPr>
              <a:t>D</a:t>
            </a:r>
            <a:r>
              <a:rPr sz="1400" b="1" spc="0" dirty="0" smtClean="0">
                <a:latin typeface="Arial"/>
                <a:cs typeface="Arial"/>
              </a:rPr>
              <a:t>emo</a:t>
            </a:r>
            <a:r>
              <a:rPr sz="1400" b="1" spc="-19" dirty="0" smtClean="0">
                <a:latin typeface="Arial"/>
                <a:cs typeface="Arial"/>
              </a:rPr>
              <a:t> </a:t>
            </a:r>
            <a:r>
              <a:rPr sz="1400" b="1" spc="0" dirty="0" smtClean="0">
                <a:latin typeface="Arial"/>
                <a:cs typeface="Arial"/>
              </a:rPr>
              <a:t>c</a:t>
            </a:r>
            <a:r>
              <a:rPr sz="1400" b="1" spc="4" dirty="0" smtClean="0">
                <a:latin typeface="Arial"/>
                <a:cs typeface="Arial"/>
              </a:rPr>
              <a:t>l</a:t>
            </a:r>
            <a:r>
              <a:rPr sz="1400" b="1" spc="0" dirty="0" smtClean="0">
                <a:latin typeface="Arial"/>
                <a:cs typeface="Arial"/>
              </a:rPr>
              <a:t>ass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6018" y="3399028"/>
            <a:ext cx="1022477" cy="1175512"/>
          </a:xfrm>
          <a:custGeom>
            <a:avLst/>
            <a:gdLst/>
            <a:ahLst/>
            <a:cxnLst/>
            <a:rect l="l" t="t" r="r" b="b"/>
            <a:pathLst>
              <a:path w="1022477" h="1175512">
                <a:moveTo>
                  <a:pt x="993775" y="0"/>
                </a:moveTo>
                <a:lnTo>
                  <a:pt x="918845" y="86360"/>
                </a:lnTo>
                <a:lnTo>
                  <a:pt x="947674" y="111251"/>
                </a:lnTo>
                <a:lnTo>
                  <a:pt x="1022477" y="24892"/>
                </a:lnTo>
                <a:lnTo>
                  <a:pt x="993775" y="0"/>
                </a:lnTo>
                <a:close/>
              </a:path>
              <a:path w="1022477" h="1175512">
                <a:moveTo>
                  <a:pt x="893953" y="115188"/>
                </a:moveTo>
                <a:lnTo>
                  <a:pt x="819023" y="201549"/>
                </a:lnTo>
                <a:lnTo>
                  <a:pt x="847852" y="226441"/>
                </a:lnTo>
                <a:lnTo>
                  <a:pt x="922655" y="140081"/>
                </a:lnTo>
                <a:lnTo>
                  <a:pt x="893953" y="115188"/>
                </a:lnTo>
                <a:close/>
              </a:path>
              <a:path w="1022477" h="1175512">
                <a:moveTo>
                  <a:pt x="794131" y="230251"/>
                </a:moveTo>
                <a:lnTo>
                  <a:pt x="719201" y="316611"/>
                </a:lnTo>
                <a:lnTo>
                  <a:pt x="748030" y="341630"/>
                </a:lnTo>
                <a:lnTo>
                  <a:pt x="822833" y="255270"/>
                </a:lnTo>
                <a:lnTo>
                  <a:pt x="794131" y="230251"/>
                </a:lnTo>
                <a:close/>
              </a:path>
              <a:path w="1022477" h="1175512">
                <a:moveTo>
                  <a:pt x="694309" y="345440"/>
                </a:moveTo>
                <a:lnTo>
                  <a:pt x="619379" y="431800"/>
                </a:lnTo>
                <a:lnTo>
                  <a:pt x="648208" y="456819"/>
                </a:lnTo>
                <a:lnTo>
                  <a:pt x="723011" y="370459"/>
                </a:lnTo>
                <a:lnTo>
                  <a:pt x="694309" y="345440"/>
                </a:lnTo>
                <a:close/>
              </a:path>
              <a:path w="1022477" h="1175512">
                <a:moveTo>
                  <a:pt x="594487" y="460629"/>
                </a:moveTo>
                <a:lnTo>
                  <a:pt x="519557" y="546989"/>
                </a:lnTo>
                <a:lnTo>
                  <a:pt x="548386" y="571881"/>
                </a:lnTo>
                <a:lnTo>
                  <a:pt x="623189" y="485521"/>
                </a:lnTo>
                <a:lnTo>
                  <a:pt x="594487" y="460629"/>
                </a:lnTo>
                <a:close/>
              </a:path>
              <a:path w="1022477" h="1175512">
                <a:moveTo>
                  <a:pt x="494665" y="575818"/>
                </a:moveTo>
                <a:lnTo>
                  <a:pt x="419735" y="662178"/>
                </a:lnTo>
                <a:lnTo>
                  <a:pt x="448564" y="687070"/>
                </a:lnTo>
                <a:lnTo>
                  <a:pt x="523367" y="600710"/>
                </a:lnTo>
                <a:lnTo>
                  <a:pt x="494665" y="575818"/>
                </a:lnTo>
                <a:close/>
              </a:path>
              <a:path w="1022477" h="1175512">
                <a:moveTo>
                  <a:pt x="394843" y="690880"/>
                </a:moveTo>
                <a:lnTo>
                  <a:pt x="319913" y="777240"/>
                </a:lnTo>
                <a:lnTo>
                  <a:pt x="348742" y="802259"/>
                </a:lnTo>
                <a:lnTo>
                  <a:pt x="423545" y="715899"/>
                </a:lnTo>
                <a:lnTo>
                  <a:pt x="394843" y="690880"/>
                </a:lnTo>
                <a:close/>
              </a:path>
              <a:path w="1022477" h="1175512">
                <a:moveTo>
                  <a:pt x="295021" y="806069"/>
                </a:moveTo>
                <a:lnTo>
                  <a:pt x="220091" y="892429"/>
                </a:lnTo>
                <a:lnTo>
                  <a:pt x="248920" y="917448"/>
                </a:lnTo>
                <a:lnTo>
                  <a:pt x="323723" y="831088"/>
                </a:lnTo>
                <a:lnTo>
                  <a:pt x="295021" y="806069"/>
                </a:lnTo>
                <a:close/>
              </a:path>
              <a:path w="1022477" h="1175512">
                <a:moveTo>
                  <a:pt x="195199" y="921258"/>
                </a:moveTo>
                <a:lnTo>
                  <a:pt x="120269" y="1007618"/>
                </a:lnTo>
                <a:lnTo>
                  <a:pt x="149098" y="1032637"/>
                </a:lnTo>
                <a:lnTo>
                  <a:pt x="223901" y="946150"/>
                </a:lnTo>
                <a:lnTo>
                  <a:pt x="195199" y="921258"/>
                </a:lnTo>
                <a:close/>
              </a:path>
              <a:path w="1022477" h="1175512">
                <a:moveTo>
                  <a:pt x="60474" y="1076683"/>
                </a:moveTo>
                <a:lnTo>
                  <a:pt x="31623" y="1051687"/>
                </a:lnTo>
                <a:lnTo>
                  <a:pt x="0" y="1175512"/>
                </a:lnTo>
                <a:lnTo>
                  <a:pt x="118110" y="1126617"/>
                </a:lnTo>
                <a:lnTo>
                  <a:pt x="89242" y="1101607"/>
                </a:lnTo>
                <a:lnTo>
                  <a:pt x="76835" y="1115949"/>
                </a:lnTo>
                <a:lnTo>
                  <a:pt x="48006" y="1091057"/>
                </a:lnTo>
                <a:lnTo>
                  <a:pt x="60474" y="1076683"/>
                </a:lnTo>
                <a:close/>
              </a:path>
              <a:path w="1022477" h="1175512">
                <a:moveTo>
                  <a:pt x="48006" y="1091057"/>
                </a:moveTo>
                <a:lnTo>
                  <a:pt x="76835" y="1115949"/>
                </a:lnTo>
                <a:lnTo>
                  <a:pt x="89242" y="1101607"/>
                </a:lnTo>
                <a:lnTo>
                  <a:pt x="124079" y="1061339"/>
                </a:lnTo>
                <a:lnTo>
                  <a:pt x="95377" y="1036447"/>
                </a:lnTo>
                <a:lnTo>
                  <a:pt x="60474" y="1076683"/>
                </a:lnTo>
                <a:lnTo>
                  <a:pt x="48006" y="109105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3540" y="465946"/>
            <a:ext cx="499092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5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endParaRPr sz="3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540" y="1577371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6440" y="1577371"/>
            <a:ext cx="720590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If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you are using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an U</a:t>
            </a:r>
            <a:r>
              <a:rPr sz="2400" spc="4" dirty="0" smtClean="0">
                <a:latin typeface="Arial"/>
                <a:cs typeface="Arial"/>
              </a:rPr>
              <a:t>n-</a:t>
            </a:r>
            <a:r>
              <a:rPr sz="2400" spc="0" dirty="0" smtClean="0">
                <a:latin typeface="Arial"/>
                <a:cs typeface="Arial"/>
              </a:rPr>
              <a:t>parameterized</a:t>
            </a:r>
            <a:r>
              <a:rPr sz="2400" spc="25" dirty="0" smtClean="0">
                <a:latin typeface="Arial"/>
                <a:cs typeface="Arial"/>
              </a:rPr>
              <a:t> </a:t>
            </a:r>
            <a:r>
              <a:rPr sz="2400" spc="-134" dirty="0" smtClean="0">
                <a:latin typeface="Arial"/>
                <a:cs typeface="Arial"/>
              </a:rPr>
              <a:t>V</a:t>
            </a:r>
            <a:r>
              <a:rPr sz="2400" spc="0" dirty="0" smtClean="0">
                <a:latin typeface="Arial"/>
                <a:cs typeface="Arial"/>
              </a:rPr>
              <a:t>ectors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in your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6440" y="1942884"/>
            <a:ext cx="3207337" cy="6964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program then you have</a:t>
            </a:r>
            <a:endParaRPr sz="2400">
              <a:latin typeface="Arial"/>
              <a:cs typeface="Arial"/>
            </a:endParaRPr>
          </a:p>
          <a:p>
            <a:pPr marL="12700" marR="45765">
              <a:lnSpc>
                <a:spcPct val="95825"/>
              </a:lnSpc>
            </a:pPr>
            <a:r>
              <a:rPr sz="2400" spc="0" dirty="0" smtClean="0">
                <a:latin typeface="Arial"/>
                <a:cs typeface="Arial"/>
              </a:rPr>
              <a:t>&lt;</a:t>
            </a:r>
            <a:r>
              <a:rPr sz="2400" spc="4" dirty="0" smtClean="0">
                <a:latin typeface="Arial"/>
                <a:cs typeface="Arial"/>
              </a:rPr>
              <a:t>&lt;</a:t>
            </a:r>
            <a:r>
              <a:rPr sz="2400" spc="0" dirty="0" smtClean="0">
                <a:latin typeface="Arial"/>
                <a:cs typeface="Arial"/>
              </a:rPr>
              <a:t>–X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4" dirty="0" smtClean="0">
                <a:latin typeface="Arial"/>
                <a:cs typeface="Arial"/>
              </a:rPr>
              <a:t>t</a:t>
            </a:r>
            <a:r>
              <a:rPr sz="2400" spc="0" dirty="0" smtClean="0">
                <a:latin typeface="Arial"/>
                <a:cs typeface="Arial"/>
              </a:rPr>
              <a:t>&gt;&gt;</a:t>
            </a:r>
            <a:r>
              <a:rPr sz="2400" spc="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opti</a:t>
            </a:r>
            <a:r>
              <a:rPr sz="2400" spc="-4" dirty="0" smtClean="0">
                <a:latin typeface="Arial"/>
                <a:cs typeface="Arial"/>
              </a:rPr>
              <a:t>o</a:t>
            </a:r>
            <a:r>
              <a:rPr sz="2400" spc="0" dirty="0" smtClean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48346" y="1942884"/>
            <a:ext cx="4002441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to</a:t>
            </a:r>
            <a:r>
              <a:rPr sz="2400" spc="-14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comp</a:t>
            </a:r>
            <a:r>
              <a:rPr sz="2400" spc="-9" dirty="0" smtClean="0">
                <a:latin typeface="Arial"/>
                <a:cs typeface="Arial"/>
              </a:rPr>
              <a:t>i</a:t>
            </a:r>
            <a:r>
              <a:rPr sz="2400" spc="0" dirty="0" smtClean="0">
                <a:latin typeface="Arial"/>
                <a:cs typeface="Arial"/>
              </a:rPr>
              <a:t>le</a:t>
            </a:r>
            <a:r>
              <a:rPr sz="2400" spc="19" dirty="0" smtClean="0">
                <a:latin typeface="Arial"/>
                <a:cs typeface="Arial"/>
              </a:rPr>
              <a:t> </a:t>
            </a:r>
            <a:r>
              <a:rPr sz="2400" spc="0" dirty="0" smtClean="0">
                <a:latin typeface="Arial"/>
                <a:cs typeface="Arial"/>
              </a:rPr>
              <a:t>the program usi</a:t>
            </a:r>
            <a:r>
              <a:rPr sz="2400" spc="-9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2748057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440" y="2748057"/>
            <a:ext cx="196753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Syntax :</a:t>
            </a:r>
            <a:r>
              <a:rPr sz="2400" spc="-9" dirty="0" smtClean="0">
                <a:latin typeface="Arial"/>
                <a:cs typeface="Arial"/>
              </a:rPr>
              <a:t> </a:t>
            </a:r>
            <a:r>
              <a:rPr sz="2400" spc="4" dirty="0" smtClean="0">
                <a:latin typeface="Arial"/>
                <a:cs typeface="Arial"/>
              </a:rPr>
              <a:t>j</a:t>
            </a:r>
            <a:r>
              <a:rPr sz="2400" spc="0" dirty="0" smtClean="0">
                <a:latin typeface="Arial"/>
                <a:cs typeface="Arial"/>
              </a:rPr>
              <a:t>avac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2748057"/>
            <a:ext cx="76393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X</a:t>
            </a:r>
            <a:r>
              <a:rPr sz="2400" spc="-9" dirty="0" smtClean="0">
                <a:latin typeface="Arial"/>
                <a:cs typeface="Arial"/>
              </a:rPr>
              <a:t>l</a:t>
            </a:r>
            <a:r>
              <a:rPr sz="2400" spc="0" dirty="0" smtClean="0">
                <a:latin typeface="Arial"/>
                <a:cs typeface="Arial"/>
              </a:rPr>
              <a:t>i</a:t>
            </a:r>
            <a:r>
              <a:rPr sz="2400" spc="-4" dirty="0" smtClean="0">
                <a:latin typeface="Arial"/>
                <a:cs typeface="Arial"/>
              </a:rPr>
              <a:t>n</a:t>
            </a:r>
            <a:r>
              <a:rPr sz="2400" spc="0" dirty="0" smtClean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1775" y="2748057"/>
            <a:ext cx="4747078" cy="7263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latin typeface="Arial"/>
                <a:cs typeface="Arial"/>
              </a:rPr>
              <a:t>name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o</a:t>
            </a:r>
            <a:r>
              <a:rPr sz="2400" spc="4" dirty="0" smtClean="0">
                <a:latin typeface="Arial"/>
                <a:cs typeface="Arial"/>
              </a:rPr>
              <a:t>f-</a:t>
            </a:r>
            <a:r>
              <a:rPr sz="2400" spc="0" dirty="0" smtClean="0">
                <a:latin typeface="Arial"/>
                <a:cs typeface="Arial"/>
              </a:rPr>
              <a:t>source</a:t>
            </a:r>
            <a:r>
              <a:rPr sz="2400" spc="4" dirty="0" smtClean="0">
                <a:latin typeface="Arial"/>
                <a:cs typeface="Arial"/>
              </a:rPr>
              <a:t>-</a:t>
            </a:r>
            <a:r>
              <a:rPr sz="2400" spc="0" dirty="0" smtClean="0">
                <a:latin typeface="Arial"/>
                <a:cs typeface="Arial"/>
              </a:rPr>
              <a:t>file</a:t>
            </a:r>
            <a:endParaRPr sz="2400">
              <a:latin typeface="Arial"/>
              <a:cs typeface="Arial"/>
            </a:endParaRPr>
          </a:p>
          <a:p>
            <a:pPr marL="1740280">
              <a:lnSpc>
                <a:spcPct val="95825"/>
              </a:lnSpc>
              <a:spcBef>
                <a:spcPts val="908"/>
              </a:spcBef>
            </a:pP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ror 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f co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led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/o</a:t>
            </a:r>
            <a:r>
              <a:rPr sz="18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4" dirty="0" smtClean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Xli</a:t>
            </a:r>
            <a:r>
              <a:rPr sz="1800" b="1" spc="4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4664710"/>
            <a:ext cx="7663071" cy="1062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45765">
              <a:lnSpc>
                <a:spcPts val="2545"/>
              </a:lnSpc>
              <a:spcBef>
                <a:spcPts val="127"/>
              </a:spcBef>
            </a:pP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3600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3600" spc="-34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-39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3600" spc="-19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9" baseline="3413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-25" baseline="3413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orDemo.j</a:t>
            </a:r>
            <a:r>
              <a:rPr sz="3600" spc="-39" baseline="3413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3600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80"/>
              </a:lnSpc>
              <a:spcBef>
                <a:spcPts val="16"/>
              </a:spcBef>
            </a:pP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e: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-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orDem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.j</a:t>
            </a:r>
            <a:r>
              <a:rPr sz="3600" spc="-39" baseline="113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-1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uses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unche</a:t>
            </a:r>
            <a:r>
              <a:rPr sz="3600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-69" baseline="1137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600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uns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-59" baseline="113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-39" baseline="113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ns.</a:t>
            </a:r>
            <a:endParaRPr sz="2400">
              <a:latin typeface="Calibri"/>
              <a:cs typeface="Calibri"/>
            </a:endParaRPr>
          </a:p>
          <a:p>
            <a:pPr marL="12700" marR="45765">
              <a:lnSpc>
                <a:spcPts val="2885"/>
              </a:lnSpc>
              <a:spcBef>
                <a:spcPts val="0"/>
              </a:spcBef>
            </a:pP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3600" spc="-25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e: </a:t>
            </a:r>
            <a:r>
              <a:rPr sz="3600" spc="-29" baseline="1137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-14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ompile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3600" spc="-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4" baseline="1137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3600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un</a:t>
            </a:r>
            <a:r>
              <a:rPr sz="3600" spc="9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3600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3600" spc="-59" baseline="1137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3600" spc="-39" baseline="113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44" baseline="113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or de</a:t>
            </a:r>
            <a:r>
              <a:rPr sz="3600" spc="-19" baseline="113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3600" spc="4" baseline="1137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3600" spc="0" baseline="1137" dirty="0" smtClean="0">
                <a:solidFill>
                  <a:srgbClr val="FF0000"/>
                </a:solidFill>
                <a:latin typeface="Calibri"/>
                <a:cs typeface="Calibri"/>
              </a:rPr>
              <a:t>ls.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4276" y="2276855"/>
            <a:ext cx="7991856" cy="2880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3540" y="465946"/>
            <a:ext cx="5624550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0" dirty="0" smtClean="0">
                <a:latin typeface="Arial"/>
                <a:cs typeface="Arial"/>
              </a:rPr>
              <a:t>r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c</a:t>
            </a:r>
            <a:r>
              <a:rPr sz="3600" b="1" spc="-159" dirty="0" smtClean="0">
                <a:latin typeface="Arial"/>
                <a:cs typeface="Arial"/>
              </a:rPr>
              <a:t>l</a:t>
            </a:r>
            <a:r>
              <a:rPr sz="3600" b="1" spc="-154" dirty="0" smtClean="0">
                <a:latin typeface="Arial"/>
                <a:cs typeface="Arial"/>
              </a:rPr>
              <a:t>as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:</a:t>
            </a:r>
            <a:r>
              <a:rPr sz="3600" b="1" spc="-29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E</a:t>
            </a:r>
            <a:r>
              <a:rPr sz="3600" b="1" spc="-154" dirty="0" smtClean="0">
                <a:latin typeface="Arial"/>
                <a:cs typeface="Arial"/>
              </a:rPr>
              <a:t>xa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9" dirty="0" smtClean="0">
                <a:latin typeface="Arial"/>
                <a:cs typeface="Arial"/>
              </a:rPr>
              <a:t>pl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64" dirty="0" smtClean="0">
                <a:latin typeface="Arial"/>
                <a:cs typeface="Arial"/>
              </a:rPr>
              <a:t> </a:t>
            </a:r>
            <a:r>
              <a:rPr sz="3600" b="1" spc="0" dirty="0" smtClean="0">
                <a:latin typeface="Arial"/>
                <a:cs typeface="Arial"/>
              </a:rPr>
              <a:t>1</a:t>
            </a:r>
            <a:r>
              <a:rPr sz="3600" b="1" spc="-284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….</a:t>
            </a:r>
            <a:endParaRPr sz="3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838" y="1496218"/>
            <a:ext cx="17780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spc="0" dirty="0" smtClean="0">
                <a:solidFill>
                  <a:srgbClr val="FF0000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350" y="1496218"/>
            <a:ext cx="225501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mpi</a:t>
            </a:r>
            <a:r>
              <a:rPr sz="2400" b="1" spc="4" dirty="0" smtClean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ing</a:t>
            </a:r>
            <a:r>
              <a:rPr sz="2400" b="1" spc="-29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58846" y="1496218"/>
            <a:ext cx="900785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–Xlint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1722" y="1496218"/>
            <a:ext cx="100228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option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5182" y="1496218"/>
            <a:ext cx="565810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ill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7901" y="1496218"/>
            <a:ext cx="1070559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42074" y="1496218"/>
            <a:ext cx="3420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6557" y="1496218"/>
            <a:ext cx="141071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25" dirty="0" smtClean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arnin</a:t>
            </a:r>
            <a:r>
              <a:rPr sz="2400" b="1" spc="-14" dirty="0" smtClean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5350" y="1861731"/>
            <a:ext cx="544688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3692" y="1861731"/>
            <a:ext cx="1036822" cy="330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55"/>
              </a:lnSpc>
              <a:spcBef>
                <a:spcPts val="127"/>
              </a:spcBef>
            </a:pPr>
            <a:r>
              <a:rPr sz="2400" b="1" spc="-4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2400" b="1" spc="0" dirty="0" smtClean="0">
                <a:solidFill>
                  <a:srgbClr val="FF0000"/>
                </a:solidFill>
                <a:latin typeface="Arial"/>
                <a:cs typeface="Arial"/>
              </a:rPr>
              <a:t>rrors.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7266" y="4801108"/>
            <a:ext cx="2881310" cy="16259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78102">
              <a:lnSpc>
                <a:spcPts val="1935"/>
              </a:lnSpc>
              <a:spcBef>
                <a:spcPts val="96"/>
              </a:spcBef>
            </a:pP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700" b="1" spc="4" baseline="3034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OU</a:t>
            </a:r>
            <a:r>
              <a:rPr sz="2700" b="1" spc="-9" baseline="3034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3034" dirty="0" smtClean="0">
                <a:solidFill>
                  <a:srgbClr val="FF0000"/>
                </a:solidFill>
                <a:latin typeface="Calibri"/>
                <a:cs typeface="Calibri"/>
              </a:rPr>
              <a:t>PUT&gt;&gt;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  <a:spcBef>
                <a:spcPts val="11"/>
              </a:spcBef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:\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&gt;j</a:t>
            </a:r>
            <a:r>
              <a:rPr sz="2700" b="1" spc="-25" baseline="1517" dirty="0" smtClean="0">
                <a:solidFill>
                  <a:srgbClr val="FF0000"/>
                </a:solidFill>
                <a:latin typeface="Calibri"/>
                <a:cs typeface="Calibri"/>
              </a:rPr>
              <a:t>av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700" b="1" spc="14" baseline="1517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b="1" spc="-89" baseline="1517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700" b="1" spc="-9" baseline="1517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700" b="1" spc="4" baseline="1517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700" b="1" spc="-4" baseline="1517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2700" marR="34290">
              <a:lnSpc>
                <a:spcPts val="2160"/>
              </a:lnSpc>
            </a:pPr>
            <a:r>
              <a:rPr sz="2700" b="1" spc="0" baseline="1517" dirty="0" smtClean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3540" y="236845"/>
            <a:ext cx="4626552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So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</a:t>
            </a:r>
            <a:r>
              <a:rPr sz="3600" b="1" spc="-154" dirty="0" smtClean="0">
                <a:latin typeface="Arial"/>
                <a:cs typeface="Arial"/>
              </a:rPr>
              <a:t>act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40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bou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U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  <a:p>
            <a:pPr marL="12700" marR="40125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ze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3540" y="1537351"/>
            <a:ext cx="152806" cy="9507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52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32"/>
              </a:spcBef>
            </a:pPr>
            <a:r>
              <a:rPr sz="20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 marR="152">
              <a:lnSpc>
                <a:spcPct val="95825"/>
              </a:lnSpc>
              <a:spcBef>
                <a:spcPts val="340"/>
              </a:spcBef>
            </a:pPr>
            <a:r>
              <a:rPr sz="2000" spc="0" dirty="0" smtClean="0">
                <a:solidFill>
                  <a:srgbClr val="0F1141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6440" y="1537351"/>
            <a:ext cx="7530981" cy="6152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Elements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of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any 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add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d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and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r</a:t>
            </a:r>
            <a:r>
              <a:rPr sz="2000" spc="4" dirty="0" smtClean="0">
                <a:latin typeface="Arial"/>
                <a:cs typeface="Arial"/>
              </a:rPr>
              <a:t>e</a:t>
            </a:r>
            <a:r>
              <a:rPr sz="2000" spc="0" dirty="0" smtClean="0">
                <a:latin typeface="Arial"/>
                <a:cs typeface="Arial"/>
              </a:rPr>
              <a:t>trieved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only in </a:t>
            </a:r>
            <a:r>
              <a:rPr sz="2000" spc="9" dirty="0" smtClean="0">
                <a:latin typeface="Arial"/>
                <a:cs typeface="Arial"/>
              </a:rPr>
              <a:t>‘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Obje</a:t>
            </a:r>
            <a:r>
              <a:rPr sz="2000" spc="9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000" spc="0" dirty="0" smtClean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’</a:t>
            </a:r>
            <a:r>
              <a:rPr sz="2000" spc="-8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232"/>
              </a:spcBef>
            </a:pPr>
            <a:r>
              <a:rPr sz="2000" spc="-184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ou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ha</a:t>
            </a:r>
            <a:r>
              <a:rPr sz="2000" spc="-4" dirty="0" smtClean="0">
                <a:latin typeface="Arial"/>
                <a:cs typeface="Arial"/>
              </a:rPr>
              <a:t>v</a:t>
            </a:r>
            <a:r>
              <a:rPr sz="2000" spc="0" dirty="0" smtClean="0">
                <a:latin typeface="Arial"/>
                <a:cs typeface="Arial"/>
              </a:rPr>
              <a:t>e 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o</a:t>
            </a:r>
            <a:r>
              <a:rPr sz="2000" spc="-14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 cast</a:t>
            </a:r>
            <a:r>
              <a:rPr sz="2000" spc="-25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the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element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to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i</a:t>
            </a:r>
            <a:r>
              <a:rPr sz="2000" spc="-9" dirty="0" smtClean="0">
                <a:latin typeface="Arial"/>
                <a:cs typeface="Arial"/>
              </a:rPr>
              <a:t>t</a:t>
            </a:r>
            <a:r>
              <a:rPr sz="2000" spc="0" dirty="0" smtClean="0">
                <a:latin typeface="Arial"/>
                <a:cs typeface="Arial"/>
              </a:rPr>
              <a:t>s</a:t>
            </a:r>
            <a:r>
              <a:rPr sz="2000" spc="-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base</a:t>
            </a:r>
            <a:r>
              <a:rPr sz="2000" spc="-1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t</a:t>
            </a:r>
            <a:r>
              <a:rPr sz="2000" spc="-9" dirty="0" smtClean="0">
                <a:latin typeface="Arial"/>
                <a:cs typeface="Arial"/>
              </a:rPr>
              <a:t>y</a:t>
            </a:r>
            <a:r>
              <a:rPr sz="2000" spc="0" dirty="0" smtClean="0">
                <a:latin typeface="Arial"/>
                <a:cs typeface="Arial"/>
              </a:rPr>
              <a:t>pe be</a:t>
            </a:r>
            <a:r>
              <a:rPr sz="2000" spc="-9" dirty="0" smtClean="0">
                <a:latin typeface="Arial"/>
                <a:cs typeface="Arial"/>
              </a:rPr>
              <a:t>f</a:t>
            </a:r>
            <a:r>
              <a:rPr sz="2000" spc="0" dirty="0" smtClean="0">
                <a:latin typeface="Arial"/>
                <a:cs typeface="Arial"/>
              </a:rPr>
              <a:t>ore</a:t>
            </a:r>
            <a:r>
              <a:rPr sz="2000" spc="-29" dirty="0" smtClean="0">
                <a:latin typeface="Arial"/>
                <a:cs typeface="Arial"/>
              </a:rPr>
              <a:t> </a:t>
            </a:r>
            <a:r>
              <a:rPr sz="2000" spc="0" dirty="0" smtClean="0">
                <a:latin typeface="Arial"/>
                <a:cs typeface="Arial"/>
              </a:rPr>
              <a:t>use.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2208165"/>
            <a:ext cx="1193846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-9" dirty="0" smtClean="0">
                <a:latin typeface="Arial"/>
                <a:cs typeface="Arial"/>
              </a:rPr>
              <a:t>x</a:t>
            </a:r>
            <a:r>
              <a:rPr sz="2000" spc="0" dirty="0" smtClean="0">
                <a:latin typeface="Arial"/>
                <a:cs typeface="Arial"/>
              </a:rPr>
              <a:t>ample 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24663" y="2208165"/>
            <a:ext cx="586844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Sum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17921" y="2208165"/>
            <a:ext cx="275835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8389" y="2208165"/>
            <a:ext cx="1054630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num</a:t>
            </a:r>
            <a:r>
              <a:rPr sz="2000" spc="4" dirty="0" smtClean="0">
                <a:latin typeface="Arial"/>
                <a:cs typeface="Arial"/>
              </a:rPr>
              <a:t>b</a:t>
            </a:r>
            <a:r>
              <a:rPr sz="2000" spc="0" dirty="0" smtClean="0">
                <a:latin typeface="Arial"/>
                <a:cs typeface="Arial"/>
              </a:rPr>
              <a:t>e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55615" y="2208165"/>
            <a:ext cx="771617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sto</a:t>
            </a:r>
            <a:r>
              <a:rPr sz="2000" spc="4" dirty="0" smtClean="0">
                <a:latin typeface="Arial"/>
                <a:cs typeface="Arial"/>
              </a:rPr>
              <a:t>r</a:t>
            </a:r>
            <a:r>
              <a:rPr sz="2000" spc="0" dirty="0" smtClean="0"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9574" y="2208165"/>
            <a:ext cx="26158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99098" y="2208165"/>
            <a:ext cx="756601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200" y="2565018"/>
            <a:ext cx="4107351" cy="1447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spc="4" baseline="3413" dirty="0" smtClean="0">
                <a:latin typeface="Calibri"/>
                <a:cs typeface="Calibri"/>
              </a:rPr>
              <a:t>i</a:t>
            </a:r>
            <a:r>
              <a:rPr sz="2400" spc="0" baseline="3413" dirty="0" smtClean="0">
                <a:latin typeface="Calibri"/>
                <a:cs typeface="Calibri"/>
              </a:rPr>
              <a:t>mpo</a:t>
            </a:r>
            <a:r>
              <a:rPr sz="2400" spc="-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t</a:t>
            </a:r>
            <a:r>
              <a:rPr sz="2400" spc="-18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j</a:t>
            </a:r>
            <a:r>
              <a:rPr sz="2400" spc="-19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v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u</a:t>
            </a:r>
            <a:r>
              <a:rPr sz="2400" spc="4" baseline="3413" dirty="0" smtClean="0">
                <a:latin typeface="Calibri"/>
                <a:cs typeface="Calibri"/>
              </a:rPr>
              <a:t>ti</a:t>
            </a:r>
            <a:r>
              <a:rPr sz="2400" spc="9" baseline="3413" dirty="0" smtClean="0">
                <a:latin typeface="Calibri"/>
                <a:cs typeface="Calibri"/>
              </a:rPr>
              <a:t>l</a:t>
            </a:r>
            <a:r>
              <a:rPr sz="2400" spc="-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*;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 smtClean="0">
                <a:latin typeface="Calibri"/>
                <a:cs typeface="Calibri"/>
              </a:rPr>
              <a:t>cl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ss</a:t>
            </a:r>
            <a:r>
              <a:rPr sz="2400" spc="-40" baseline="1706" dirty="0" smtClean="0">
                <a:latin typeface="Calibri"/>
                <a:cs typeface="Calibri"/>
              </a:rPr>
              <a:t> </a:t>
            </a: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ct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4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De</a:t>
            </a:r>
            <a:r>
              <a:rPr sz="2400" spc="4" baseline="1706" dirty="0" smtClean="0">
                <a:latin typeface="Calibri"/>
                <a:cs typeface="Calibri"/>
              </a:rPr>
              <a:t>m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404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pu</a:t>
            </a:r>
            <a:r>
              <a:rPr sz="2400" spc="4" baseline="1706" dirty="0" smtClean="0">
                <a:latin typeface="Calibri"/>
                <a:cs typeface="Calibri"/>
              </a:rPr>
              <a:t>bli</a:t>
            </a:r>
            <a:r>
              <a:rPr sz="2400" spc="0" baseline="1706" dirty="0" smtClean="0">
                <a:latin typeface="Calibri"/>
                <a:cs typeface="Calibri"/>
              </a:rPr>
              <a:t>c</a:t>
            </a:r>
            <a:r>
              <a:rPr sz="2400" spc="-69" baseline="1706" dirty="0" smtClean="0">
                <a:latin typeface="Calibri"/>
                <a:cs typeface="Calibri"/>
              </a:rPr>
              <a:t> </a:t>
            </a:r>
            <a:r>
              <a:rPr sz="2400" spc="-14" baseline="1706" dirty="0" smtClean="0">
                <a:latin typeface="Calibri"/>
                <a:cs typeface="Calibri"/>
              </a:rPr>
              <a:t>s</a:t>
            </a:r>
            <a:r>
              <a:rPr sz="2400" spc="-19" baseline="1706" dirty="0" smtClean="0">
                <a:latin typeface="Calibri"/>
                <a:cs typeface="Calibri"/>
              </a:rPr>
              <a:t>t</a:t>
            </a:r>
            <a:r>
              <a:rPr sz="2400" spc="-9" baseline="1706" dirty="0" smtClean="0">
                <a:latin typeface="Calibri"/>
                <a:cs typeface="Calibri"/>
              </a:rPr>
              <a:t>a</a:t>
            </a:r>
            <a:r>
              <a:rPr sz="2400" spc="4" baseline="1706" dirty="0" smtClean="0">
                <a:latin typeface="Calibri"/>
                <a:cs typeface="Calibri"/>
              </a:rPr>
              <a:t>ti</a:t>
            </a:r>
            <a:r>
              <a:rPr sz="2400" spc="0" baseline="1706" dirty="0" smtClean="0">
                <a:latin typeface="Calibri"/>
                <a:cs typeface="Calibri"/>
              </a:rPr>
              <a:t>c</a:t>
            </a:r>
            <a:r>
              <a:rPr sz="2400" spc="-39" baseline="1706" dirty="0" smtClean="0">
                <a:latin typeface="Calibri"/>
                <a:cs typeface="Calibri"/>
              </a:rPr>
              <a:t> </a:t>
            </a:r>
            <a:r>
              <a:rPr sz="2400" spc="-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oid</a:t>
            </a:r>
            <a:r>
              <a:rPr sz="2400" spc="-27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mai</a:t>
            </a:r>
            <a:r>
              <a:rPr sz="2400" spc="4" baseline="1706" dirty="0" smtClean="0">
                <a:latin typeface="Calibri"/>
                <a:cs typeface="Calibri"/>
              </a:rPr>
              <a:t>n</a:t>
            </a:r>
            <a:r>
              <a:rPr sz="2400" spc="0" baseline="1706" dirty="0" smtClean="0">
                <a:latin typeface="Calibri"/>
                <a:cs typeface="Calibri"/>
              </a:rPr>
              <a:t>(String</a:t>
            </a:r>
            <a:r>
              <a:rPr sz="2400" spc="-65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a</a:t>
            </a:r>
            <a:r>
              <a:rPr sz="2400" spc="-25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g</a:t>
            </a:r>
            <a:r>
              <a:rPr sz="2400" spc="4" baseline="1706" dirty="0" smtClean="0">
                <a:latin typeface="Calibri"/>
                <a:cs typeface="Calibri"/>
              </a:rPr>
              <a:t>s</a:t>
            </a:r>
            <a:r>
              <a:rPr sz="2400" spc="0" baseline="1706" dirty="0" smtClean="0">
                <a:latin typeface="Calibri"/>
                <a:cs typeface="Calibri"/>
              </a:rPr>
              <a:t>[])</a:t>
            </a:r>
            <a:endParaRPr sz="1600">
              <a:latin typeface="Calibri"/>
              <a:cs typeface="Calibri"/>
            </a:endParaRPr>
          </a:p>
          <a:p>
            <a:pPr marL="927404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754">
              <a:lnSpc>
                <a:spcPts val="1920"/>
              </a:lnSpc>
            </a:pPr>
            <a:r>
              <a:rPr sz="2400" b="1" spc="-79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38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b="1" spc="-10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2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79" baseline="1706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5)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9628" y="2910585"/>
            <a:ext cx="3197894" cy="33528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F: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500" b="1" spc="-4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spcBef>
                <a:spcPts val="4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7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713" marR="845667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(10);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r>
              <a:rPr sz="1500" b="1" spc="-3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640842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7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713" marR="845667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(10);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r>
              <a:rPr sz="1500" b="1" spc="-3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983742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-7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713" marR="845667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(10);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r>
              <a:rPr sz="1500" b="1" spc="-3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1304432" marR="1785892" algn="ctr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5"/>
              </a:lnSpc>
              <a:spcBef>
                <a:spcPts val="0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a:12: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-6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500" b="1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nno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-3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0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pp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doub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,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000">
              <a:latin typeface="Calibri"/>
              <a:cs typeface="Calibri"/>
            </a:endParaRPr>
          </a:p>
          <a:p>
            <a:pPr marL="698754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-1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-1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.g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983742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erro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254" y="4272280"/>
            <a:ext cx="3026027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v1.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dd(10)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21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v1.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dd(20)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11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v1.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dd(30)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254" y="4759960"/>
            <a:ext cx="2821177" cy="71577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2400" b="1" spc="4" baseline="3413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ub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le</a:t>
            </a:r>
            <a:r>
              <a:rPr sz="2400" b="1" spc="-21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22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2" baseline="3413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3413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spc="0" baseline="3413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-1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1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13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&lt;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v1.si</a:t>
            </a:r>
            <a:r>
              <a:rPr sz="2400" b="1" spc="-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z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e(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;</a:t>
            </a:r>
            <a:r>
              <a:rPr sz="2400" b="1" spc="-49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19" baseline="1706" dirty="0" smtClean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+)</a:t>
            </a:r>
            <a:endParaRPr sz="1600">
              <a:latin typeface="Calibri"/>
              <a:cs typeface="Calibri"/>
            </a:endParaRPr>
          </a:p>
          <a:p>
            <a:pPr marL="927481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8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8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-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b="1" spc="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200" y="5735599"/>
            <a:ext cx="2470860" cy="47193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27404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}//</a:t>
            </a:r>
            <a:r>
              <a:rPr sz="2400" spc="-22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End</a:t>
            </a:r>
            <a:r>
              <a:rPr sz="2400" spc="-2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of</a:t>
            </a:r>
            <a:r>
              <a:rPr sz="2400" spc="1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M</a:t>
            </a:r>
            <a:r>
              <a:rPr sz="2400" spc="-9" baseline="3413" dirty="0" smtClean="0">
                <a:latin typeface="Calibri"/>
                <a:cs typeface="Calibri"/>
              </a:rPr>
              <a:t>e</a:t>
            </a:r>
            <a:r>
              <a:rPr sz="2400" spc="4" baseline="3413" dirty="0" smtClean="0">
                <a:latin typeface="Calibri"/>
                <a:cs typeface="Calibri"/>
              </a:rPr>
              <a:t>t</a:t>
            </a:r>
            <a:r>
              <a:rPr sz="2400" spc="0" baseline="3413" dirty="0" smtClean="0">
                <a:latin typeface="Calibri"/>
                <a:cs typeface="Calibri"/>
              </a:rPr>
              <a:t>hod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 smtClean="0">
                <a:latin typeface="Calibri"/>
                <a:cs typeface="Calibri"/>
              </a:rPr>
              <a:t>}//</a:t>
            </a:r>
            <a:r>
              <a:rPr sz="2400" spc="-2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End</a:t>
            </a:r>
            <a:r>
              <a:rPr sz="2400" spc="-24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of</a:t>
            </a:r>
            <a:r>
              <a:rPr sz="2400" spc="6" baseline="1706" dirty="0" smtClean="0">
                <a:latin typeface="Calibri"/>
                <a:cs typeface="Calibri"/>
              </a:rPr>
              <a:t> </a:t>
            </a: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ct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4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De</a:t>
            </a:r>
            <a:r>
              <a:rPr sz="2400" spc="4" baseline="1706" dirty="0" smtClean="0">
                <a:latin typeface="Calibri"/>
                <a:cs typeface="Calibri"/>
              </a:rPr>
              <a:t>m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16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cl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4629912" y="6574535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50038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08292" y="6573011"/>
            <a:ext cx="2235707" cy="0"/>
          </a:xfrm>
          <a:custGeom>
            <a:avLst/>
            <a:gdLst/>
            <a:ahLst/>
            <a:cxnLst/>
            <a:rect l="l" t="t" r="r" b="b"/>
            <a:pathLst>
              <a:path w="2235707">
                <a:moveTo>
                  <a:pt x="0" y="0"/>
                </a:moveTo>
                <a:lnTo>
                  <a:pt x="2235707" y="0"/>
                </a:lnTo>
              </a:path>
            </a:pathLst>
          </a:custGeom>
          <a:ln w="46990">
            <a:solidFill>
              <a:srgbClr val="E21C2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83308" y="6574535"/>
            <a:ext cx="2581656" cy="0"/>
          </a:xfrm>
          <a:custGeom>
            <a:avLst/>
            <a:gdLst/>
            <a:ahLst/>
            <a:cxnLst/>
            <a:rect l="l" t="t" r="r" b="b"/>
            <a:pathLst>
              <a:path w="2581656">
                <a:moveTo>
                  <a:pt x="0" y="0"/>
                </a:moveTo>
                <a:lnTo>
                  <a:pt x="2581656" y="0"/>
                </a:lnTo>
              </a:path>
            </a:pathLst>
          </a:custGeom>
          <a:ln w="50038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5800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33600" y="6576059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15328" y="6576059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2328671" y="0"/>
                </a:moveTo>
                <a:lnTo>
                  <a:pt x="0" y="0"/>
                </a:lnTo>
              </a:path>
              <a:path w="2328672">
                <a:moveTo>
                  <a:pt x="0" y="1"/>
                </a:moveTo>
                <a:lnTo>
                  <a:pt x="2328671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29400" y="0"/>
            <a:ext cx="2193036" cy="69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200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76C2E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318260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46990">
            <a:solidFill>
              <a:srgbClr val="FBAF1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81728" y="1318260"/>
            <a:ext cx="2328672" cy="0"/>
          </a:xfrm>
          <a:custGeom>
            <a:avLst/>
            <a:gdLst/>
            <a:ahLst/>
            <a:cxnLst/>
            <a:rect l="l" t="t" r="r" b="b"/>
            <a:pathLst>
              <a:path w="2328672">
                <a:moveTo>
                  <a:pt x="0" y="0"/>
                </a:moveTo>
                <a:lnTo>
                  <a:pt x="2328672" y="0"/>
                </a:lnTo>
              </a:path>
            </a:pathLst>
          </a:custGeom>
          <a:ln w="469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3540" y="236845"/>
            <a:ext cx="5242509" cy="940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8579">
              <a:lnSpc>
                <a:spcPts val="3745"/>
              </a:lnSpc>
              <a:spcBef>
                <a:spcPts val="187"/>
              </a:spcBef>
            </a:pPr>
            <a:r>
              <a:rPr sz="3600" b="1" spc="-159" dirty="0" smtClean="0">
                <a:latin typeface="Arial"/>
                <a:cs typeface="Arial"/>
              </a:rPr>
              <a:t>So</a:t>
            </a:r>
            <a:r>
              <a:rPr sz="3600" b="1" spc="-154" dirty="0" smtClean="0">
                <a:latin typeface="Arial"/>
                <a:cs typeface="Arial"/>
              </a:rPr>
              <a:t>m</a:t>
            </a:r>
            <a:r>
              <a:rPr sz="3600" b="1" spc="0" dirty="0" smtClean="0">
                <a:latin typeface="Arial"/>
                <a:cs typeface="Arial"/>
              </a:rPr>
              <a:t>e</a:t>
            </a:r>
            <a:r>
              <a:rPr sz="3600" b="1" spc="-289" dirty="0" smtClean="0">
                <a:latin typeface="Arial"/>
                <a:cs typeface="Arial"/>
              </a:rPr>
              <a:t> </a:t>
            </a:r>
            <a:r>
              <a:rPr sz="3600" b="1" spc="-159" dirty="0" smtClean="0">
                <a:latin typeface="Arial"/>
                <a:cs typeface="Arial"/>
              </a:rPr>
              <a:t>F</a:t>
            </a:r>
            <a:r>
              <a:rPr sz="3600" b="1" spc="-154" dirty="0" smtClean="0">
                <a:latin typeface="Arial"/>
                <a:cs typeface="Arial"/>
              </a:rPr>
              <a:t>act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404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A</a:t>
            </a:r>
            <a:r>
              <a:rPr sz="3600" b="1" spc="-159" dirty="0" smtClean="0">
                <a:latin typeface="Arial"/>
                <a:cs typeface="Arial"/>
              </a:rPr>
              <a:t>bou</a:t>
            </a:r>
            <a:r>
              <a:rPr sz="3600" b="1" spc="0" dirty="0" smtClean="0">
                <a:latin typeface="Arial"/>
                <a:cs typeface="Arial"/>
              </a:rPr>
              <a:t>t</a:t>
            </a:r>
            <a:r>
              <a:rPr sz="3600" b="1" spc="-259" dirty="0" smtClean="0">
                <a:latin typeface="Arial"/>
                <a:cs typeface="Arial"/>
              </a:rPr>
              <a:t> </a:t>
            </a:r>
            <a:r>
              <a:rPr sz="3600" b="1" spc="-150" dirty="0" smtClean="0">
                <a:latin typeface="Arial"/>
                <a:cs typeface="Arial"/>
              </a:rPr>
              <a:t>U</a:t>
            </a:r>
            <a:r>
              <a:rPr sz="3600" b="1" spc="-159" dirty="0" smtClean="0">
                <a:latin typeface="Arial"/>
                <a:cs typeface="Arial"/>
              </a:rPr>
              <a:t>n</a:t>
            </a:r>
            <a:r>
              <a:rPr sz="3600" b="1" spc="0" dirty="0" smtClean="0">
                <a:latin typeface="Arial"/>
                <a:cs typeface="Arial"/>
              </a:rPr>
              <a:t>-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3640"/>
              </a:lnSpc>
            </a:pPr>
            <a:r>
              <a:rPr sz="3600" b="1" spc="-159" dirty="0" smtClean="0">
                <a:latin typeface="Arial"/>
                <a:cs typeface="Arial"/>
              </a:rPr>
              <a:t>p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4" dirty="0" smtClean="0">
                <a:latin typeface="Arial"/>
                <a:cs typeface="Arial"/>
              </a:rPr>
              <a:t>a</a:t>
            </a:r>
            <a:r>
              <a:rPr sz="3600" b="1" spc="-150" dirty="0" smtClean="0">
                <a:latin typeface="Arial"/>
                <a:cs typeface="Arial"/>
              </a:rPr>
              <a:t>m</a:t>
            </a:r>
            <a:r>
              <a:rPr sz="3600" b="1" spc="-154" dirty="0" smtClean="0">
                <a:latin typeface="Arial"/>
                <a:cs typeface="Arial"/>
              </a:rPr>
              <a:t>ete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-159" dirty="0" smtClean="0">
                <a:latin typeface="Arial"/>
                <a:cs typeface="Arial"/>
              </a:rPr>
              <a:t>i</a:t>
            </a:r>
            <a:r>
              <a:rPr sz="3600" b="1" spc="-154" dirty="0" smtClean="0">
                <a:latin typeface="Arial"/>
                <a:cs typeface="Arial"/>
              </a:rPr>
              <a:t>ze</a:t>
            </a:r>
            <a:r>
              <a:rPr sz="3600" b="1" spc="0" dirty="0" smtClean="0">
                <a:latin typeface="Arial"/>
                <a:cs typeface="Arial"/>
              </a:rPr>
              <a:t>d</a:t>
            </a:r>
            <a:r>
              <a:rPr sz="3600" b="1" spc="-244" dirty="0" smtClean="0">
                <a:latin typeface="Arial"/>
                <a:cs typeface="Arial"/>
              </a:rPr>
              <a:t> </a:t>
            </a:r>
            <a:r>
              <a:rPr sz="3600" b="1" spc="-359" dirty="0" smtClean="0">
                <a:latin typeface="Arial"/>
                <a:cs typeface="Arial"/>
              </a:rPr>
              <a:t>V</a:t>
            </a:r>
            <a:r>
              <a:rPr sz="3600" b="1" spc="-154" dirty="0" smtClean="0">
                <a:latin typeface="Arial"/>
                <a:cs typeface="Arial"/>
              </a:rPr>
              <a:t>ect</a:t>
            </a:r>
            <a:r>
              <a:rPr sz="3600" b="1" spc="-159" dirty="0" smtClean="0">
                <a:latin typeface="Arial"/>
                <a:cs typeface="Arial"/>
              </a:rPr>
              <a:t>o</a:t>
            </a:r>
            <a:r>
              <a:rPr sz="3600" b="1" spc="-150" dirty="0" smtClean="0">
                <a:latin typeface="Arial"/>
                <a:cs typeface="Arial"/>
              </a:rPr>
              <a:t>r</a:t>
            </a:r>
            <a:r>
              <a:rPr sz="3600" b="1" spc="0" dirty="0" smtClean="0">
                <a:latin typeface="Arial"/>
                <a:cs typeface="Arial"/>
              </a:rPr>
              <a:t>s</a:t>
            </a:r>
            <a:r>
              <a:rPr sz="3600" b="1" spc="-275" dirty="0" smtClean="0">
                <a:latin typeface="Arial"/>
                <a:cs typeface="Arial"/>
              </a:rPr>
              <a:t> </a:t>
            </a:r>
            <a:r>
              <a:rPr sz="3600" b="1" spc="-154" dirty="0" smtClean="0">
                <a:latin typeface="Arial"/>
                <a:cs typeface="Arial"/>
              </a:rPr>
              <a:t>…</a:t>
            </a:r>
            <a:r>
              <a:rPr sz="3600" b="1" spc="0" dirty="0" smtClean="0">
                <a:latin typeface="Arial"/>
                <a:cs typeface="Arial"/>
              </a:rPr>
              <a:t>.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629" y="1484502"/>
            <a:ext cx="4069254" cy="14476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0403">
              <a:lnSpc>
                <a:spcPts val="1725"/>
              </a:lnSpc>
              <a:spcBef>
                <a:spcPts val="86"/>
              </a:spcBef>
            </a:pPr>
            <a:r>
              <a:rPr sz="2400" spc="4" baseline="3413" dirty="0" smtClean="0">
                <a:latin typeface="Calibri"/>
                <a:cs typeface="Calibri"/>
              </a:rPr>
              <a:t>i</a:t>
            </a:r>
            <a:r>
              <a:rPr sz="2400" spc="0" baseline="3413" dirty="0" smtClean="0">
                <a:latin typeface="Calibri"/>
                <a:cs typeface="Calibri"/>
              </a:rPr>
              <a:t>mpo</a:t>
            </a:r>
            <a:r>
              <a:rPr sz="2400" spc="-9" baseline="3413" dirty="0" smtClean="0">
                <a:latin typeface="Calibri"/>
                <a:cs typeface="Calibri"/>
              </a:rPr>
              <a:t>r</a:t>
            </a:r>
            <a:r>
              <a:rPr sz="2400" spc="0" baseline="3413" dirty="0" smtClean="0">
                <a:latin typeface="Calibri"/>
                <a:cs typeface="Calibri"/>
              </a:rPr>
              <a:t>t</a:t>
            </a:r>
            <a:r>
              <a:rPr sz="2400" spc="-18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j</a:t>
            </a:r>
            <a:r>
              <a:rPr sz="2400" spc="-19" baseline="3413" dirty="0" smtClean="0">
                <a:latin typeface="Calibri"/>
                <a:cs typeface="Calibri"/>
              </a:rPr>
              <a:t>a</a:t>
            </a:r>
            <a:r>
              <a:rPr sz="2400" spc="-25" baseline="3413" dirty="0" smtClean="0">
                <a:latin typeface="Calibri"/>
                <a:cs typeface="Calibri"/>
              </a:rPr>
              <a:t>v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u</a:t>
            </a:r>
            <a:r>
              <a:rPr sz="2400" spc="4" baseline="3413" dirty="0" smtClean="0">
                <a:latin typeface="Calibri"/>
                <a:cs typeface="Calibri"/>
              </a:rPr>
              <a:t>ti</a:t>
            </a:r>
            <a:r>
              <a:rPr sz="2400" spc="9" baseline="3413" dirty="0" smtClean="0">
                <a:latin typeface="Calibri"/>
                <a:cs typeface="Calibri"/>
              </a:rPr>
              <a:t>l</a:t>
            </a:r>
            <a:r>
              <a:rPr sz="2400" spc="-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*;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  <a:spcBef>
                <a:spcPts val="9"/>
              </a:spcBef>
            </a:pPr>
            <a:r>
              <a:rPr sz="2400" spc="0" baseline="1706" dirty="0" smtClean="0">
                <a:latin typeface="Calibri"/>
                <a:cs typeface="Calibri"/>
              </a:rPr>
              <a:t>cl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0" baseline="1706" dirty="0" smtClean="0">
                <a:latin typeface="Calibri"/>
                <a:cs typeface="Calibri"/>
              </a:rPr>
              <a:t>ss</a:t>
            </a:r>
            <a:r>
              <a:rPr sz="2400" spc="-40" baseline="1706" dirty="0" smtClean="0">
                <a:latin typeface="Calibri"/>
                <a:cs typeface="Calibri"/>
              </a:rPr>
              <a:t> </a:t>
            </a: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ct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4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De</a:t>
            </a:r>
            <a:r>
              <a:rPr sz="2400" spc="4" baseline="1706" dirty="0" smtClean="0">
                <a:latin typeface="Calibri"/>
                <a:cs typeface="Calibri"/>
              </a:rPr>
              <a:t>m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927125" marR="30403">
              <a:lnSpc>
                <a:spcPts val="1925"/>
              </a:lnSpc>
              <a:spcBef>
                <a:spcPts val="0"/>
              </a:spcBef>
            </a:pPr>
            <a:r>
              <a:rPr sz="2400" spc="0" baseline="1706" dirty="0" smtClean="0">
                <a:latin typeface="Calibri"/>
                <a:cs typeface="Calibri"/>
              </a:rPr>
              <a:t>pu</a:t>
            </a:r>
            <a:r>
              <a:rPr sz="2400" spc="4" baseline="1706" dirty="0" smtClean="0">
                <a:latin typeface="Calibri"/>
                <a:cs typeface="Calibri"/>
              </a:rPr>
              <a:t>bli</a:t>
            </a:r>
            <a:r>
              <a:rPr sz="2400" spc="0" baseline="1706" dirty="0" smtClean="0">
                <a:latin typeface="Calibri"/>
                <a:cs typeface="Calibri"/>
              </a:rPr>
              <a:t>c</a:t>
            </a:r>
            <a:r>
              <a:rPr sz="2400" spc="-69" baseline="1706" dirty="0" smtClean="0">
                <a:latin typeface="Calibri"/>
                <a:cs typeface="Calibri"/>
              </a:rPr>
              <a:t> </a:t>
            </a:r>
            <a:r>
              <a:rPr sz="2400" spc="-14" baseline="1706" dirty="0" smtClean="0">
                <a:latin typeface="Calibri"/>
                <a:cs typeface="Calibri"/>
              </a:rPr>
              <a:t>s</a:t>
            </a:r>
            <a:r>
              <a:rPr sz="2400" spc="-19" baseline="1706" dirty="0" smtClean="0">
                <a:latin typeface="Calibri"/>
                <a:cs typeface="Calibri"/>
              </a:rPr>
              <a:t>t</a:t>
            </a:r>
            <a:r>
              <a:rPr sz="2400" spc="-9" baseline="1706" dirty="0" smtClean="0">
                <a:latin typeface="Calibri"/>
                <a:cs typeface="Calibri"/>
              </a:rPr>
              <a:t>a</a:t>
            </a:r>
            <a:r>
              <a:rPr sz="2400" spc="4" baseline="1706" dirty="0" smtClean="0">
                <a:latin typeface="Calibri"/>
                <a:cs typeface="Calibri"/>
              </a:rPr>
              <a:t>ti</a:t>
            </a:r>
            <a:r>
              <a:rPr sz="2400" spc="0" baseline="1706" dirty="0" smtClean="0">
                <a:latin typeface="Calibri"/>
                <a:cs typeface="Calibri"/>
              </a:rPr>
              <a:t>c</a:t>
            </a:r>
            <a:r>
              <a:rPr sz="2400" spc="-39" baseline="1706" dirty="0" smtClean="0">
                <a:latin typeface="Calibri"/>
                <a:cs typeface="Calibri"/>
              </a:rPr>
              <a:t> </a:t>
            </a:r>
            <a:r>
              <a:rPr sz="2400" spc="-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oid</a:t>
            </a:r>
            <a:r>
              <a:rPr sz="2400" spc="-27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mai</a:t>
            </a:r>
            <a:r>
              <a:rPr sz="2400" spc="4" baseline="1706" dirty="0" smtClean="0">
                <a:latin typeface="Calibri"/>
                <a:cs typeface="Calibri"/>
              </a:rPr>
              <a:t>n</a:t>
            </a:r>
            <a:r>
              <a:rPr sz="2400" spc="0" baseline="1706" dirty="0" smtClean="0">
                <a:latin typeface="Calibri"/>
                <a:cs typeface="Calibri"/>
              </a:rPr>
              <a:t>(String</a:t>
            </a:r>
            <a:r>
              <a:rPr sz="2400" spc="-70" baseline="1706" dirty="0" smtClean="0">
                <a:latin typeface="Calibri"/>
                <a:cs typeface="Calibri"/>
              </a:rPr>
              <a:t> </a:t>
            </a:r>
            <a:r>
              <a:rPr sz="2400" spc="4" baseline="1706" dirty="0" smtClean="0">
                <a:latin typeface="Calibri"/>
                <a:cs typeface="Calibri"/>
              </a:rPr>
              <a:t>a</a:t>
            </a:r>
            <a:r>
              <a:rPr sz="2400" spc="-25" baseline="1706" dirty="0" smtClean="0">
                <a:latin typeface="Calibri"/>
                <a:cs typeface="Calibri"/>
              </a:rPr>
              <a:t>r</a:t>
            </a:r>
            <a:r>
              <a:rPr sz="2400" spc="4" baseline="1706" dirty="0" smtClean="0">
                <a:latin typeface="Calibri"/>
                <a:cs typeface="Calibri"/>
              </a:rPr>
              <a:t>g</a:t>
            </a:r>
            <a:r>
              <a:rPr sz="2400" spc="0" baseline="1706" dirty="0" smtClean="0">
                <a:latin typeface="Calibri"/>
                <a:cs typeface="Calibri"/>
              </a:rPr>
              <a:t>s[])</a:t>
            </a:r>
            <a:endParaRPr sz="1600">
              <a:latin typeface="Calibri"/>
              <a:cs typeface="Calibri"/>
            </a:endParaRPr>
          </a:p>
          <a:p>
            <a:pPr marL="927125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{</a:t>
            </a:r>
            <a:endParaRPr sz="1600">
              <a:latin typeface="Calibri"/>
              <a:cs typeface="Calibri"/>
            </a:endParaRPr>
          </a:p>
          <a:p>
            <a:pPr marL="1841779">
              <a:lnSpc>
                <a:spcPts val="1920"/>
              </a:lnSpc>
            </a:pP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ct</a:t>
            </a:r>
            <a:r>
              <a:rPr sz="2400" spc="0" baseline="1706" dirty="0" smtClean="0">
                <a:latin typeface="Calibri"/>
                <a:cs typeface="Calibri"/>
              </a:rPr>
              <a:t>or</a:t>
            </a:r>
            <a:r>
              <a:rPr sz="2400" spc="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v1</a:t>
            </a:r>
            <a:r>
              <a:rPr sz="2400" spc="-15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=</a:t>
            </a:r>
            <a:r>
              <a:rPr sz="2400" spc="-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n</a:t>
            </a:r>
            <a:r>
              <a:rPr sz="2400" spc="-14" baseline="1706" dirty="0" smtClean="0">
                <a:latin typeface="Calibri"/>
                <a:cs typeface="Calibri"/>
              </a:rPr>
              <a:t>e</a:t>
            </a:r>
            <a:r>
              <a:rPr sz="2400" spc="0" baseline="1706" dirty="0" smtClean="0">
                <a:latin typeface="Calibri"/>
                <a:cs typeface="Calibri"/>
              </a:rPr>
              <a:t>w</a:t>
            </a:r>
            <a:r>
              <a:rPr sz="2400" spc="-7" baseline="1706" dirty="0" smtClean="0">
                <a:latin typeface="Calibri"/>
                <a:cs typeface="Calibri"/>
              </a:rPr>
              <a:t> </a:t>
            </a: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ct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4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(</a:t>
            </a:r>
            <a:r>
              <a:rPr sz="2400" spc="-9" baseline="1706" dirty="0" smtClean="0">
                <a:latin typeface="Calibri"/>
                <a:cs typeface="Calibri"/>
              </a:rPr>
              <a:t>5</a:t>
            </a:r>
            <a:r>
              <a:rPr sz="2400" spc="0" baseline="1706" dirty="0" smtClean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9927" y="2085720"/>
            <a:ext cx="2855231" cy="25909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3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F: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ac</a:t>
            </a:r>
            <a:r>
              <a:rPr sz="1500" b="1" spc="-4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-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-9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spcBef>
                <a:spcPts val="4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690" marR="504609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r>
              <a:rPr sz="1500" b="1" spc="-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r>
              <a:rPr sz="1500" b="1" spc="-1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0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000">
              <a:latin typeface="Calibri"/>
              <a:cs typeface="Calibri"/>
            </a:endParaRPr>
          </a:p>
          <a:p>
            <a:pPr marL="640588" marR="18973">
              <a:lnSpc>
                <a:spcPts val="1205"/>
              </a:lnSpc>
              <a:spcBef>
                <a:spcPts val="0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713" marR="504901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(10);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r>
              <a:rPr sz="1500" b="1" spc="-3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961301" marR="1786557" algn="ctr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j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a:8:</a:t>
            </a:r>
            <a:r>
              <a:rPr sz="1500" b="1" spc="-2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wa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1500" b="1" spc="-3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[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]</a:t>
            </a:r>
            <a:r>
              <a:rPr sz="1500" b="1" spc="-86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unch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k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)</a:t>
            </a:r>
            <a:r>
              <a:rPr sz="1500" b="1" spc="-21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as</a:t>
            </a:r>
            <a:r>
              <a:rPr sz="1500" b="1" spc="-1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er</a:t>
            </a:r>
            <a:r>
              <a:rPr sz="1500" b="1" spc="-6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9" baseline="2730" dirty="0" smtClean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2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aw</a:t>
            </a:r>
            <a:r>
              <a:rPr sz="1500" b="1" spc="-25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ty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-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a.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ti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l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.Vect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000">
              <a:latin typeface="Calibri"/>
              <a:cs typeface="Calibri"/>
            </a:endParaRPr>
          </a:p>
          <a:p>
            <a:pPr marL="447713" marR="504901" algn="ctr">
              <a:lnSpc>
                <a:spcPts val="1200"/>
              </a:lnSpc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(10);</a:t>
            </a:r>
            <a:r>
              <a:rPr sz="1500" b="1" spc="-17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(20);</a:t>
            </a:r>
            <a:r>
              <a:rPr sz="1500" b="1" spc="-32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1.ad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(30);</a:t>
            </a:r>
            <a:endParaRPr sz="1000">
              <a:latin typeface="Calibri"/>
              <a:cs typeface="Calibri"/>
            </a:endParaRPr>
          </a:p>
          <a:p>
            <a:pPr marL="1304201" marR="1443657" algn="ctr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rn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43709" y="3191764"/>
            <a:ext cx="296419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v</a:t>
            </a:r>
            <a:r>
              <a:rPr sz="2400" spc="-4" baseline="3413" dirty="0" smtClean="0">
                <a:latin typeface="Calibri"/>
                <a:cs typeface="Calibri"/>
              </a:rPr>
              <a:t>1</a:t>
            </a:r>
            <a:r>
              <a:rPr sz="2400" spc="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4" baseline="3413" dirty="0" smtClean="0">
                <a:latin typeface="Calibri"/>
                <a:cs typeface="Calibri"/>
              </a:rPr>
              <a:t>d</a:t>
            </a:r>
            <a:r>
              <a:rPr sz="2400" spc="0" baseline="3413" dirty="0" smtClean="0">
                <a:latin typeface="Calibri"/>
                <a:cs typeface="Calibri"/>
              </a:rPr>
              <a:t>d(</a:t>
            </a:r>
            <a:r>
              <a:rPr sz="2400" spc="-4" baseline="3413" dirty="0" smtClean="0">
                <a:latin typeface="Calibri"/>
                <a:cs typeface="Calibri"/>
              </a:rPr>
              <a:t>10</a:t>
            </a:r>
            <a:r>
              <a:rPr sz="2400" spc="0" baseline="3413" dirty="0" smtClean="0">
                <a:latin typeface="Calibri"/>
                <a:cs typeface="Calibri"/>
              </a:rPr>
              <a:t>);</a:t>
            </a:r>
            <a:r>
              <a:rPr sz="2400" spc="-5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v</a:t>
            </a:r>
            <a:r>
              <a:rPr sz="2400" spc="-4" baseline="3413" dirty="0" smtClean="0">
                <a:latin typeface="Calibri"/>
                <a:cs typeface="Calibri"/>
              </a:rPr>
              <a:t>1</a:t>
            </a:r>
            <a:r>
              <a:rPr sz="2400" spc="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4" baseline="3413" dirty="0" smtClean="0">
                <a:latin typeface="Calibri"/>
                <a:cs typeface="Calibri"/>
              </a:rPr>
              <a:t>d</a:t>
            </a:r>
            <a:r>
              <a:rPr sz="2400" spc="0" baseline="3413" dirty="0" smtClean="0">
                <a:latin typeface="Calibri"/>
                <a:cs typeface="Calibri"/>
              </a:rPr>
              <a:t>d(</a:t>
            </a:r>
            <a:r>
              <a:rPr sz="2400" spc="-4" baseline="3413" dirty="0" smtClean="0">
                <a:latin typeface="Calibri"/>
                <a:cs typeface="Calibri"/>
              </a:rPr>
              <a:t>20</a:t>
            </a:r>
            <a:r>
              <a:rPr sz="2400" spc="0" baseline="3413" dirty="0" smtClean="0">
                <a:latin typeface="Calibri"/>
                <a:cs typeface="Calibri"/>
              </a:rPr>
              <a:t>);</a:t>
            </a:r>
            <a:r>
              <a:rPr sz="2400" spc="-54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v</a:t>
            </a:r>
            <a:r>
              <a:rPr sz="2400" spc="-4" baseline="3413" dirty="0" smtClean="0">
                <a:latin typeface="Calibri"/>
                <a:cs typeface="Calibri"/>
              </a:rPr>
              <a:t>1</a:t>
            </a:r>
            <a:r>
              <a:rPr sz="2400" spc="4" baseline="3413" dirty="0" smtClean="0">
                <a:latin typeface="Calibri"/>
                <a:cs typeface="Calibri"/>
              </a:rPr>
              <a:t>.</a:t>
            </a:r>
            <a:r>
              <a:rPr sz="2400" spc="0" baseline="3413" dirty="0" smtClean="0">
                <a:latin typeface="Calibri"/>
                <a:cs typeface="Calibri"/>
              </a:rPr>
              <a:t>a</a:t>
            </a:r>
            <a:r>
              <a:rPr sz="2400" spc="4" baseline="3413" dirty="0" smtClean="0">
                <a:latin typeface="Calibri"/>
                <a:cs typeface="Calibri"/>
              </a:rPr>
              <a:t>d</a:t>
            </a:r>
            <a:r>
              <a:rPr sz="2400" spc="0" baseline="3413" dirty="0" smtClean="0">
                <a:latin typeface="Calibri"/>
                <a:cs typeface="Calibri"/>
              </a:rPr>
              <a:t>d(</a:t>
            </a:r>
            <a:r>
              <a:rPr sz="2400" spc="-4" baseline="3413" dirty="0" smtClean="0">
                <a:latin typeface="Calibri"/>
                <a:cs typeface="Calibri"/>
              </a:rPr>
              <a:t>30</a:t>
            </a:r>
            <a:r>
              <a:rPr sz="2400" spc="0" baseline="3413" dirty="0" smtClean="0"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629" y="3679698"/>
            <a:ext cx="5422670" cy="1447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813877" marR="2235982" algn="ctr">
              <a:lnSpc>
                <a:spcPts val="1725"/>
              </a:lnSpc>
              <a:spcBef>
                <a:spcPts val="86"/>
              </a:spcBef>
            </a:pPr>
            <a:r>
              <a:rPr sz="2400" spc="0" baseline="3413" dirty="0" smtClean="0">
                <a:latin typeface="Calibri"/>
                <a:cs typeface="Calibri"/>
              </a:rPr>
              <a:t>doub</a:t>
            </a:r>
            <a:r>
              <a:rPr sz="2400" spc="4" baseline="3413" dirty="0" smtClean="0">
                <a:latin typeface="Calibri"/>
                <a:cs typeface="Calibri"/>
              </a:rPr>
              <a:t>l</a:t>
            </a:r>
            <a:r>
              <a:rPr sz="2400" spc="0" baseline="3413" dirty="0" smtClean="0">
                <a:latin typeface="Calibri"/>
                <a:cs typeface="Calibri"/>
              </a:rPr>
              <a:t>e</a:t>
            </a:r>
            <a:r>
              <a:rPr sz="2400" spc="-45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sum</a:t>
            </a:r>
            <a:r>
              <a:rPr sz="2400" spc="-27" baseline="3413" dirty="0" smtClean="0">
                <a:latin typeface="Calibri"/>
                <a:cs typeface="Calibri"/>
              </a:rPr>
              <a:t> </a:t>
            </a:r>
            <a:r>
              <a:rPr sz="2400" spc="0" baseline="3413" dirty="0" smtClean="0">
                <a:latin typeface="Calibri"/>
                <a:cs typeface="Calibri"/>
              </a:rPr>
              <a:t>=</a:t>
            </a:r>
            <a:r>
              <a:rPr sz="2400" spc="-7" baseline="3413" dirty="0" smtClean="0">
                <a:latin typeface="Calibri"/>
                <a:cs typeface="Calibri"/>
              </a:rPr>
              <a:t> </a:t>
            </a:r>
            <a:r>
              <a:rPr sz="2400" spc="-9" baseline="3413" dirty="0" smtClean="0">
                <a:latin typeface="Calibri"/>
                <a:cs typeface="Calibri"/>
              </a:rPr>
              <a:t>0</a:t>
            </a:r>
            <a:r>
              <a:rPr sz="2400" spc="0" baseline="3413" dirty="0" smtClean="0">
                <a:latin typeface="Calibri"/>
                <a:cs typeface="Calibri"/>
              </a:rPr>
              <a:t>;</a:t>
            </a:r>
            <a:endParaRPr sz="1600">
              <a:latin typeface="Calibri"/>
              <a:cs typeface="Calibri"/>
            </a:endParaRPr>
          </a:p>
          <a:p>
            <a:pPr marL="1841779" marR="30403">
              <a:lnSpc>
                <a:spcPts val="1920"/>
              </a:lnSpc>
              <a:spcBef>
                <a:spcPts val="9"/>
              </a:spcBef>
            </a:pPr>
            <a:r>
              <a:rPr sz="2400" spc="-29" baseline="1706" dirty="0" smtClean="0">
                <a:latin typeface="Calibri"/>
                <a:cs typeface="Calibri"/>
              </a:rPr>
              <a:t>f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4" baseline="1706" dirty="0" smtClean="0">
                <a:latin typeface="Calibri"/>
                <a:cs typeface="Calibri"/>
              </a:rPr>
              <a:t>r(</a:t>
            </a:r>
            <a:r>
              <a:rPr sz="2400" spc="4" baseline="1706" dirty="0" smtClean="0">
                <a:latin typeface="Calibri"/>
                <a:cs typeface="Calibri"/>
              </a:rPr>
              <a:t>i</a:t>
            </a:r>
            <a:r>
              <a:rPr sz="2400" spc="-9" baseline="1706" dirty="0" smtClean="0">
                <a:latin typeface="Calibri"/>
                <a:cs typeface="Calibri"/>
              </a:rPr>
              <a:t>n</a:t>
            </a:r>
            <a:r>
              <a:rPr sz="2400" spc="0" baseline="1706" dirty="0" smtClean="0">
                <a:latin typeface="Calibri"/>
                <a:cs typeface="Calibri"/>
              </a:rPr>
              <a:t>t</a:t>
            </a:r>
            <a:r>
              <a:rPr sz="2400" spc="-20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i</a:t>
            </a:r>
            <a:r>
              <a:rPr sz="2400" spc="-13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=</a:t>
            </a:r>
            <a:r>
              <a:rPr sz="2400" spc="-9" baseline="1706" dirty="0" smtClean="0">
                <a:latin typeface="Calibri"/>
                <a:cs typeface="Calibri"/>
              </a:rPr>
              <a:t>0</a:t>
            </a:r>
            <a:r>
              <a:rPr sz="2400" spc="0" baseline="1706" dirty="0" smtClean="0">
                <a:latin typeface="Calibri"/>
                <a:cs typeface="Calibri"/>
              </a:rPr>
              <a:t>;</a:t>
            </a:r>
            <a:r>
              <a:rPr sz="2400" spc="-5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i</a:t>
            </a:r>
            <a:r>
              <a:rPr sz="2400" spc="1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&lt;</a:t>
            </a:r>
            <a:r>
              <a:rPr sz="2400" spc="-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v</a:t>
            </a:r>
            <a:r>
              <a:rPr sz="2400" spc="-4" baseline="1706" dirty="0" smtClean="0">
                <a:latin typeface="Calibri"/>
                <a:cs typeface="Calibri"/>
              </a:rPr>
              <a:t>1</a:t>
            </a:r>
            <a:r>
              <a:rPr sz="2400" spc="4" baseline="1706" dirty="0" smtClean="0">
                <a:latin typeface="Calibri"/>
                <a:cs typeface="Calibri"/>
              </a:rPr>
              <a:t>.</a:t>
            </a:r>
            <a:r>
              <a:rPr sz="2400" spc="0" baseline="1706" dirty="0" smtClean="0">
                <a:latin typeface="Calibri"/>
                <a:cs typeface="Calibri"/>
              </a:rPr>
              <a:t>s</a:t>
            </a:r>
            <a:r>
              <a:rPr sz="2400" spc="4" baseline="1706" dirty="0" smtClean="0">
                <a:latin typeface="Calibri"/>
                <a:cs typeface="Calibri"/>
              </a:rPr>
              <a:t>i</a:t>
            </a:r>
            <a:r>
              <a:rPr sz="2400" spc="-29" baseline="1706" dirty="0" smtClean="0">
                <a:latin typeface="Calibri"/>
                <a:cs typeface="Calibri"/>
              </a:rPr>
              <a:t>z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(</a:t>
            </a:r>
            <a:r>
              <a:rPr sz="2400" spc="0" baseline="1706" dirty="0" smtClean="0">
                <a:latin typeface="Calibri"/>
                <a:cs typeface="Calibri"/>
              </a:rPr>
              <a:t>);</a:t>
            </a:r>
            <a:r>
              <a:rPr sz="2400" spc="-37" baseline="1706" dirty="0" smtClean="0">
                <a:latin typeface="Calibri"/>
                <a:cs typeface="Calibri"/>
              </a:rPr>
              <a:t> </a:t>
            </a:r>
            <a:r>
              <a:rPr sz="2400" spc="4" baseline="1706" dirty="0" smtClean="0">
                <a:latin typeface="Calibri"/>
                <a:cs typeface="Calibri"/>
              </a:rPr>
              <a:t>i</a:t>
            </a:r>
            <a:r>
              <a:rPr sz="2400" spc="9" baseline="1706" dirty="0" smtClean="0">
                <a:latin typeface="Calibri"/>
                <a:cs typeface="Calibri"/>
              </a:rPr>
              <a:t>+</a:t>
            </a:r>
            <a:r>
              <a:rPr sz="2400" spc="0" baseline="1706" dirty="0" smtClean="0">
                <a:latin typeface="Calibri"/>
                <a:cs typeface="Calibri"/>
              </a:rPr>
              <a:t>+)</a:t>
            </a:r>
            <a:endParaRPr sz="1600">
              <a:latin typeface="Calibri"/>
              <a:cs typeface="Calibri"/>
            </a:endParaRPr>
          </a:p>
          <a:p>
            <a:pPr marL="2756179">
              <a:lnSpc>
                <a:spcPts val="1920"/>
              </a:lnSpc>
            </a:pP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8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400" b="1" spc="-7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u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2400" b="1" spc="-8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+</a:t>
            </a:r>
            <a:r>
              <a:rPr sz="2400" b="1" spc="6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(I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spc="-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er)</a:t>
            </a:r>
            <a:r>
              <a:rPr sz="2400" b="1" spc="-32" baseline="1706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v1</a:t>
            </a:r>
            <a:r>
              <a:rPr sz="2400" b="1" spc="25" baseline="1706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r>
              <a:rPr sz="2400" b="1" spc="-14" baseline="1706" dirty="0" smtClean="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sz="2400" b="1" spc="-9" baseline="1706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spc="0" baseline="1706" dirty="0" smtClean="0">
                <a:solidFill>
                  <a:srgbClr val="FF0000"/>
                </a:solidFill>
                <a:latin typeface="Calibri"/>
                <a:cs typeface="Calibri"/>
              </a:rPr>
              <a:t>t(</a:t>
            </a:r>
            <a:r>
              <a:rPr sz="2400" b="1" spc="4" baseline="1706" dirty="0" smtClean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400" b="1" spc="-4" baseline="1706" dirty="0" smtClean="0">
                <a:solidFill>
                  <a:srgbClr val="FF0000"/>
                </a:solidFill>
                <a:latin typeface="Calibri"/>
                <a:cs typeface="Calibri"/>
              </a:rPr>
              <a:t>);</a:t>
            </a:r>
            <a:endParaRPr sz="1600">
              <a:latin typeface="Calibri"/>
              <a:cs typeface="Calibri"/>
            </a:endParaRPr>
          </a:p>
          <a:p>
            <a:pPr marL="1841779" marR="30403">
              <a:lnSpc>
                <a:spcPts val="1920"/>
              </a:lnSpc>
            </a:pPr>
            <a:r>
              <a:rPr sz="2400" spc="-25" baseline="1706" dirty="0" smtClean="0">
                <a:latin typeface="Calibri"/>
                <a:cs typeface="Calibri"/>
              </a:rPr>
              <a:t>S</a:t>
            </a:r>
            <a:r>
              <a:rPr sz="2400" spc="-14" baseline="1706" dirty="0" smtClean="0">
                <a:latin typeface="Calibri"/>
                <a:cs typeface="Calibri"/>
              </a:rPr>
              <a:t>ys</a:t>
            </a:r>
            <a:r>
              <a:rPr sz="2400" spc="-4" baseline="1706" dirty="0" smtClean="0">
                <a:latin typeface="Calibri"/>
                <a:cs typeface="Calibri"/>
              </a:rPr>
              <a:t>t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m</a:t>
            </a:r>
            <a:r>
              <a:rPr sz="2400" spc="4" baseline="1706" dirty="0" smtClean="0">
                <a:latin typeface="Calibri"/>
                <a:cs typeface="Calibri"/>
              </a:rPr>
              <a:t>.</a:t>
            </a:r>
            <a:r>
              <a:rPr sz="2400" spc="0" baseline="1706" dirty="0" smtClean="0">
                <a:latin typeface="Calibri"/>
                <a:cs typeface="Calibri"/>
              </a:rPr>
              <a:t>ou</a:t>
            </a:r>
            <a:r>
              <a:rPr sz="2400" spc="4" baseline="1706" dirty="0" smtClean="0">
                <a:latin typeface="Calibri"/>
                <a:cs typeface="Calibri"/>
              </a:rPr>
              <a:t>t.</a:t>
            </a:r>
            <a:r>
              <a:rPr sz="2400" spc="0" baseline="1706" dirty="0" smtClean="0">
                <a:latin typeface="Calibri"/>
                <a:cs typeface="Calibri"/>
              </a:rPr>
              <a:t>pri</a:t>
            </a:r>
            <a:r>
              <a:rPr sz="2400" spc="-9" baseline="1706" dirty="0" smtClean="0">
                <a:latin typeface="Calibri"/>
                <a:cs typeface="Calibri"/>
              </a:rPr>
              <a:t>n</a:t>
            </a:r>
            <a:r>
              <a:rPr sz="2400" spc="4" baseline="1706" dirty="0" smtClean="0">
                <a:latin typeface="Calibri"/>
                <a:cs typeface="Calibri"/>
              </a:rPr>
              <a:t>tl</a:t>
            </a:r>
            <a:r>
              <a:rPr sz="2400" spc="9" baseline="1706" dirty="0" smtClean="0">
                <a:latin typeface="Calibri"/>
                <a:cs typeface="Calibri"/>
              </a:rPr>
              <a:t>n</a:t>
            </a:r>
            <a:r>
              <a:rPr sz="2400" spc="0" baseline="1706" dirty="0" smtClean="0">
                <a:latin typeface="Calibri"/>
                <a:cs typeface="Calibri"/>
              </a:rPr>
              <a:t>(“</a:t>
            </a:r>
            <a:r>
              <a:rPr sz="2400" spc="4" baseline="1706" dirty="0" smtClean="0">
                <a:latin typeface="Calibri"/>
                <a:cs typeface="Calibri"/>
              </a:rPr>
              <a:t>S</a:t>
            </a:r>
            <a:r>
              <a:rPr sz="2400" spc="0" baseline="1706" dirty="0" smtClean="0">
                <a:latin typeface="Calibri"/>
                <a:cs typeface="Calibri"/>
              </a:rPr>
              <a:t>um=</a:t>
            </a:r>
            <a:r>
              <a:rPr sz="2400" spc="9" baseline="1706" dirty="0" smtClean="0">
                <a:latin typeface="Calibri"/>
                <a:cs typeface="Calibri"/>
              </a:rPr>
              <a:t>“</a:t>
            </a:r>
            <a:r>
              <a:rPr sz="2400" spc="0" baseline="1706" dirty="0" smtClean="0">
                <a:latin typeface="Calibri"/>
                <a:cs typeface="Calibri"/>
              </a:rPr>
              <a:t>+s</a:t>
            </a:r>
            <a:r>
              <a:rPr sz="2400" spc="4" baseline="1706" dirty="0" smtClean="0">
                <a:latin typeface="Calibri"/>
                <a:cs typeface="Calibri"/>
              </a:rPr>
              <a:t>u</a:t>
            </a:r>
            <a:r>
              <a:rPr sz="2400" spc="0" baseline="1706" dirty="0" smtClean="0">
                <a:latin typeface="Calibri"/>
                <a:cs typeface="Calibri"/>
              </a:rPr>
              <a:t>m);</a:t>
            </a:r>
            <a:endParaRPr sz="1600">
              <a:latin typeface="Calibri"/>
              <a:cs typeface="Calibri"/>
            </a:endParaRPr>
          </a:p>
          <a:p>
            <a:pPr marL="927125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}//</a:t>
            </a:r>
            <a:r>
              <a:rPr sz="2400" spc="-22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End</a:t>
            </a:r>
            <a:r>
              <a:rPr sz="2400" spc="-24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of</a:t>
            </a:r>
            <a:r>
              <a:rPr sz="2400" spc="1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M</a:t>
            </a:r>
            <a:r>
              <a:rPr sz="2400" spc="-9" baseline="1706" dirty="0" smtClean="0">
                <a:latin typeface="Calibri"/>
                <a:cs typeface="Calibri"/>
              </a:rPr>
              <a:t>e</a:t>
            </a:r>
            <a:r>
              <a:rPr sz="2400" spc="4" baseline="1706" dirty="0" smtClean="0">
                <a:latin typeface="Calibri"/>
                <a:cs typeface="Calibri"/>
              </a:rPr>
              <a:t>t</a:t>
            </a:r>
            <a:r>
              <a:rPr sz="2400" spc="0" baseline="1706" dirty="0" smtClean="0">
                <a:latin typeface="Calibri"/>
                <a:cs typeface="Calibri"/>
              </a:rPr>
              <a:t>hod</a:t>
            </a:r>
            <a:endParaRPr sz="1600">
              <a:latin typeface="Calibri"/>
              <a:cs typeface="Calibri"/>
            </a:endParaRPr>
          </a:p>
          <a:p>
            <a:pPr marL="12700" marR="30403">
              <a:lnSpc>
                <a:spcPts val="1920"/>
              </a:lnSpc>
            </a:pPr>
            <a:r>
              <a:rPr sz="2400" spc="0" baseline="1706" dirty="0" smtClean="0">
                <a:latin typeface="Calibri"/>
                <a:cs typeface="Calibri"/>
              </a:rPr>
              <a:t>}//</a:t>
            </a:r>
            <a:r>
              <a:rPr sz="2400" spc="-27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End</a:t>
            </a:r>
            <a:r>
              <a:rPr sz="2400" spc="-24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of</a:t>
            </a:r>
            <a:r>
              <a:rPr sz="2400" spc="-3" baseline="1706" dirty="0" smtClean="0">
                <a:latin typeface="Calibri"/>
                <a:cs typeface="Calibri"/>
              </a:rPr>
              <a:t> </a:t>
            </a:r>
            <a:r>
              <a:rPr sz="2400" spc="-89" baseline="1706" dirty="0" smtClean="0">
                <a:latin typeface="Calibri"/>
                <a:cs typeface="Calibri"/>
              </a:rPr>
              <a:t>V</a:t>
            </a:r>
            <a:r>
              <a:rPr sz="2400" spc="0" baseline="1706" dirty="0" smtClean="0">
                <a:latin typeface="Calibri"/>
                <a:cs typeface="Calibri"/>
              </a:rPr>
              <a:t>e</a:t>
            </a:r>
            <a:r>
              <a:rPr sz="2400" spc="-4" baseline="1706" dirty="0" smtClean="0">
                <a:latin typeface="Calibri"/>
                <a:cs typeface="Calibri"/>
              </a:rPr>
              <a:t>c</a:t>
            </a:r>
            <a:r>
              <a:rPr sz="2400" spc="-9" baseline="1706" dirty="0" smtClean="0">
                <a:latin typeface="Calibri"/>
                <a:cs typeface="Calibri"/>
              </a:rPr>
              <a:t>t</a:t>
            </a:r>
            <a:r>
              <a:rPr sz="2400" spc="0" baseline="1706" dirty="0" smtClean="0">
                <a:latin typeface="Calibri"/>
                <a:cs typeface="Calibri"/>
              </a:rPr>
              <a:t>o</a:t>
            </a:r>
            <a:r>
              <a:rPr sz="2400" spc="-9" baseline="1706" dirty="0" smtClean="0">
                <a:latin typeface="Calibri"/>
                <a:cs typeface="Calibri"/>
              </a:rPr>
              <a:t>r</a:t>
            </a:r>
            <a:r>
              <a:rPr sz="2400" spc="0" baseline="1706" dirty="0" smtClean="0">
                <a:latin typeface="Calibri"/>
                <a:cs typeface="Calibri"/>
              </a:rPr>
              <a:t>Demo</a:t>
            </a:r>
            <a:r>
              <a:rPr sz="2400" spc="11" baseline="1706" dirty="0" smtClean="0">
                <a:latin typeface="Calibri"/>
                <a:cs typeface="Calibri"/>
              </a:rPr>
              <a:t> </a:t>
            </a:r>
            <a:r>
              <a:rPr sz="2400" spc="0" baseline="1706" dirty="0" smtClean="0">
                <a:latin typeface="Calibri"/>
                <a:cs typeface="Calibri"/>
              </a:rPr>
              <a:t>class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19927" y="4829556"/>
            <a:ext cx="1164840" cy="3042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15"/>
              </a:lnSpc>
              <a:spcBef>
                <a:spcPts val="55"/>
              </a:spcBef>
            </a:pP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F: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&gt;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ja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v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500" b="1" spc="-33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Ve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endParaRPr sz="1000">
              <a:latin typeface="Calibri"/>
              <a:cs typeface="Calibri"/>
            </a:endParaRPr>
          </a:p>
          <a:p>
            <a:pPr marL="12700" marR="18973">
              <a:lnSpc>
                <a:spcPts val="1200"/>
              </a:lnSpc>
              <a:spcBef>
                <a:spcPts val="4"/>
              </a:spcBef>
            </a:pPr>
            <a:r>
              <a:rPr sz="1500" b="1" spc="-4" baseline="2730" dirty="0" smtClean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1500" b="1" spc="4" baseline="2730" dirty="0" smtClean="0">
                <a:solidFill>
                  <a:srgbClr val="FF0000"/>
                </a:solidFill>
                <a:latin typeface="Calibri"/>
                <a:cs typeface="Calibri"/>
              </a:rPr>
              <a:t>um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1500" b="1" spc="-28" baseline="273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0" baseline="2730" dirty="0" smtClean="0">
                <a:solidFill>
                  <a:srgbClr val="FF0000"/>
                </a:solidFill>
                <a:latin typeface="Calibri"/>
                <a:cs typeface="Calibri"/>
              </a:rPr>
              <a:t>60.0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" y="6660591"/>
            <a:ext cx="125501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0" baseline="2275" dirty="0" smtClean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05459" y="6660591"/>
            <a:ext cx="2655313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0"/>
              </a:lnSpc>
              <a:spcBef>
                <a:spcPts val="66"/>
              </a:spcBef>
            </a:pPr>
            <a:r>
              <a:rPr sz="1800" b="1" spc="4" baseline="2275" dirty="0" smtClean="0">
                <a:latin typeface="Calibri"/>
                <a:cs typeface="Calibri"/>
              </a:rPr>
              <a:t>Obj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c</a:t>
            </a:r>
            <a:r>
              <a:rPr sz="1800" b="1" spc="9" baseline="2275" dirty="0" smtClean="0">
                <a:latin typeface="Calibri"/>
                <a:cs typeface="Calibri"/>
              </a:rPr>
              <a:t>t</a:t>
            </a:r>
            <a:r>
              <a:rPr sz="1800" b="1" spc="4" baseline="2275" dirty="0" smtClean="0">
                <a:latin typeface="Calibri"/>
                <a:cs typeface="Calibri"/>
              </a:rPr>
              <a:t>-Ori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-9" baseline="2275" dirty="0" smtClean="0">
                <a:latin typeface="Calibri"/>
                <a:cs typeface="Calibri"/>
              </a:rPr>
              <a:t>nt</a:t>
            </a:r>
            <a:r>
              <a:rPr sz="1800" b="1" spc="-4" baseline="2275" dirty="0" smtClean="0">
                <a:latin typeface="Calibri"/>
                <a:cs typeface="Calibri"/>
              </a:rPr>
              <a:t>e</a:t>
            </a:r>
            <a:r>
              <a:rPr sz="1800" b="1" spc="0" baseline="2275" dirty="0" smtClean="0">
                <a:latin typeface="Calibri"/>
                <a:cs typeface="Calibri"/>
              </a:rPr>
              <a:t>d</a:t>
            </a:r>
            <a:r>
              <a:rPr sz="1800" b="1" spc="-2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P</a:t>
            </a:r>
            <a:r>
              <a:rPr sz="1800" b="1" spc="-9" baseline="2275" dirty="0" smtClean="0">
                <a:latin typeface="Calibri"/>
                <a:cs typeface="Calibri"/>
              </a:rPr>
              <a:t>r</a:t>
            </a:r>
            <a:r>
              <a:rPr sz="1800" b="1" spc="0" baseline="2275" dirty="0" smtClean="0">
                <a:latin typeface="Calibri"/>
                <a:cs typeface="Calibri"/>
              </a:rPr>
              <a:t>og</a:t>
            </a:r>
            <a:r>
              <a:rPr sz="1800" b="1" spc="-19" baseline="2275" dirty="0" smtClean="0">
                <a:latin typeface="Calibri"/>
                <a:cs typeface="Calibri"/>
              </a:rPr>
              <a:t>r</a:t>
            </a:r>
            <a:r>
              <a:rPr sz="1800" b="1" spc="-4" baseline="2275" dirty="0" smtClean="0">
                <a:latin typeface="Calibri"/>
                <a:cs typeface="Calibri"/>
              </a:rPr>
              <a:t>amm</a:t>
            </a:r>
            <a:r>
              <a:rPr sz="1800" b="1" spc="4" baseline="2275" dirty="0" smtClean="0">
                <a:latin typeface="Calibri"/>
                <a:cs typeface="Calibri"/>
              </a:rPr>
              <a:t>in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Usi</a:t>
            </a:r>
            <a:r>
              <a:rPr sz="1800" b="1" spc="4" baseline="2275" dirty="0" smtClean="0">
                <a:latin typeface="Calibri"/>
                <a:cs typeface="Calibri"/>
              </a:rPr>
              <a:t>n</a:t>
            </a:r>
            <a:r>
              <a:rPr sz="1800" b="1" spc="0" baseline="2275" dirty="0" smtClean="0">
                <a:latin typeface="Calibri"/>
                <a:cs typeface="Calibri"/>
              </a:rPr>
              <a:t>g</a:t>
            </a:r>
            <a:r>
              <a:rPr sz="1800" b="1" spc="9" baseline="2275" dirty="0" smtClean="0">
                <a:latin typeface="Calibri"/>
                <a:cs typeface="Calibri"/>
              </a:rPr>
              <a:t> </a:t>
            </a:r>
            <a:r>
              <a:rPr sz="1800" b="1" spc="0" baseline="2275" dirty="0" smtClean="0">
                <a:latin typeface="Calibri"/>
                <a:cs typeface="Calibri"/>
              </a:rPr>
              <a:t>J</a:t>
            </a:r>
            <a:r>
              <a:rPr sz="1800" b="1" spc="-19" baseline="2275" dirty="0" smtClean="0">
                <a:latin typeface="Calibri"/>
                <a:cs typeface="Calibri"/>
              </a:rPr>
              <a:t>a</a:t>
            </a:r>
            <a:r>
              <a:rPr sz="1800" b="1" spc="-14" baseline="2275" dirty="0" smtClean="0">
                <a:latin typeface="Calibri"/>
                <a:cs typeface="Calibri"/>
              </a:rPr>
              <a:t>v</a:t>
            </a:r>
            <a:r>
              <a:rPr sz="1800" b="1" spc="0" baseline="2275" dirty="0" smtClean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5754E608413428DADD03FE5421F3E" ma:contentTypeVersion="2" ma:contentTypeDescription="Create a new document." ma:contentTypeScope="" ma:versionID="fa5b2025dc2cf2b36d3045a79fa4c9a9">
  <xsd:schema xmlns:xsd="http://www.w3.org/2001/XMLSchema" xmlns:xs="http://www.w3.org/2001/XMLSchema" xmlns:p="http://schemas.microsoft.com/office/2006/metadata/properties" xmlns:ns2="ed4ab8c2-2ecf-47d9-9f76-f1257fc91fe8" targetNamespace="http://schemas.microsoft.com/office/2006/metadata/properties" ma:root="true" ma:fieldsID="f6109ab20632ac0259ad3f78597f87bf" ns2:_="">
    <xsd:import namespace="ed4ab8c2-2ecf-47d9-9f76-f1257fc91f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ab8c2-2ecf-47d9-9f76-f1257fc91f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23FBAC-C61A-4A07-99CF-58EEF6FCC886}"/>
</file>

<file path=customXml/itemProps2.xml><?xml version="1.0" encoding="utf-8"?>
<ds:datastoreItem xmlns:ds="http://schemas.openxmlformats.org/officeDocument/2006/customXml" ds:itemID="{492BD810-BC94-43B4-982D-DE208C5C72C1}"/>
</file>

<file path=customXml/itemProps3.xml><?xml version="1.0" encoding="utf-8"?>
<ds:datastoreItem xmlns:ds="http://schemas.openxmlformats.org/officeDocument/2006/customXml" ds:itemID="{253A5548-D873-4D20-8A9C-F283EE3B750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1378</Words>
  <Application>Microsoft Office PowerPoint</Application>
  <PresentationFormat>On-screen Show (4:3)</PresentationFormat>
  <Paragraphs>329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Rishi Gupta [MU - Jaipur]</cp:lastModifiedBy>
  <cp:revision>3</cp:revision>
  <dcterms:modified xsi:type="dcterms:W3CDTF">2018-09-28T10:33:22Z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0x0101006665754E608413428DADD03FE5421F3E</vt:lpwstr>
  </property>
</Properties>
</file>