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2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135209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Stri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3633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2021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69530" y="2702814"/>
            <a:ext cx="1223772" cy="368808"/>
          </a:xfrm>
          <a:custGeom>
            <a:avLst/>
            <a:gdLst/>
            <a:ahLst/>
            <a:cxnLst/>
            <a:rect l="l" t="t" r="r" b="b"/>
            <a:pathLst>
              <a:path w="1223772" h="368808">
                <a:moveTo>
                  <a:pt x="0" y="368808"/>
                </a:moveTo>
                <a:lnTo>
                  <a:pt x="1223772" y="368808"/>
                </a:lnTo>
                <a:lnTo>
                  <a:pt x="122377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162038" y="3598164"/>
            <a:ext cx="507110" cy="77724"/>
          </a:xfrm>
          <a:custGeom>
            <a:avLst/>
            <a:gdLst/>
            <a:ahLst/>
            <a:cxnLst/>
            <a:rect l="l" t="t" r="r" b="b"/>
            <a:pathLst>
              <a:path w="507110" h="77724">
                <a:moveTo>
                  <a:pt x="442340" y="51816"/>
                </a:moveTo>
                <a:lnTo>
                  <a:pt x="429387" y="51815"/>
                </a:lnTo>
                <a:lnTo>
                  <a:pt x="429386" y="77724"/>
                </a:lnTo>
                <a:lnTo>
                  <a:pt x="507110" y="38862"/>
                </a:lnTo>
                <a:lnTo>
                  <a:pt x="442340" y="51816"/>
                </a:lnTo>
                <a:close/>
              </a:path>
              <a:path w="507110" h="77724">
                <a:moveTo>
                  <a:pt x="442340" y="25908"/>
                </a:moveTo>
                <a:lnTo>
                  <a:pt x="429386" y="0"/>
                </a:lnTo>
                <a:lnTo>
                  <a:pt x="429387" y="25907"/>
                </a:lnTo>
                <a:lnTo>
                  <a:pt x="442340" y="25908"/>
                </a:lnTo>
                <a:close/>
              </a:path>
              <a:path w="507110" h="77724">
                <a:moveTo>
                  <a:pt x="0" y="25908"/>
                </a:moveTo>
                <a:lnTo>
                  <a:pt x="0" y="51816"/>
                </a:lnTo>
                <a:lnTo>
                  <a:pt x="442340" y="51816"/>
                </a:lnTo>
                <a:lnTo>
                  <a:pt x="507110" y="38862"/>
                </a:lnTo>
                <a:lnTo>
                  <a:pt x="429386" y="0"/>
                </a:lnTo>
                <a:lnTo>
                  <a:pt x="44234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669530" y="3422141"/>
            <a:ext cx="1223772" cy="370332"/>
          </a:xfrm>
          <a:custGeom>
            <a:avLst/>
            <a:gdLst/>
            <a:ahLst/>
            <a:cxnLst/>
            <a:rect l="l" t="t" r="r" b="b"/>
            <a:pathLst>
              <a:path w="1223772" h="370332">
                <a:moveTo>
                  <a:pt x="0" y="370332"/>
                </a:moveTo>
                <a:lnTo>
                  <a:pt x="1223772" y="370332"/>
                </a:lnTo>
                <a:lnTo>
                  <a:pt x="122377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3751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1402079"/>
            <a:ext cx="4305376" cy="1351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//Fi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ass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9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ngDemo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ain</a:t>
            </a:r>
            <a:r>
              <a:rPr dirty="0" smtClean="0" baseline="1517" sz="2700" spc="-4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[]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7340" y="2352421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5489" y="2773934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9890" y="2773934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4544" y="2773934"/>
            <a:ext cx="4675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8944" y="2773934"/>
            <a:ext cx="16481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Object");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7340" y="3072638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5489" y="3322828"/>
            <a:ext cx="3086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2018" y="332282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4544" y="3322828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8944" y="3322828"/>
            <a:ext cx="12178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Orien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2026" y="3495421"/>
            <a:ext cx="30866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3871468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2018" y="387146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3871468"/>
            <a:ext cx="467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4" y="3871468"/>
            <a:ext cx="16098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"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P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og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ammin</a:t>
            </a:r>
            <a:r>
              <a:rPr dirty="0" smtClean="0" baseline="3034" sz="2700" spc="1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5489" y="4420108"/>
            <a:ext cx="22143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9">
                <a:latin typeface="Calibri"/>
                <a:cs typeface="Calibri"/>
              </a:rPr>
              <a:t>y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4">
                <a:latin typeface="Calibri"/>
                <a:cs typeface="Calibri"/>
              </a:rPr>
              <a:t>.</a:t>
            </a:r>
            <a:r>
              <a:rPr dirty="0" smtClean="0" baseline="3034" sz="2700" spc="0"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(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4969129"/>
            <a:ext cx="266826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}//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End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of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9530" y="3422141"/>
            <a:ext cx="1223772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3"/>
              </a:spcBef>
            </a:pPr>
            <a:endParaRPr sz="700"/>
          </a:p>
          <a:p>
            <a:pPr marL="102870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69530" y="2702814"/>
            <a:ext cx="1223772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6"/>
              </a:spcBef>
            </a:pPr>
            <a:endParaRPr sz="700"/>
          </a:p>
          <a:p>
            <a:pPr marL="401574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669530" y="2702814"/>
            <a:ext cx="1223772" cy="368808"/>
          </a:xfrm>
          <a:custGeom>
            <a:avLst/>
            <a:gdLst/>
            <a:ahLst/>
            <a:cxnLst/>
            <a:rect l="l" t="t" r="r" b="b"/>
            <a:pathLst>
              <a:path w="1223772" h="368808">
                <a:moveTo>
                  <a:pt x="0" y="368808"/>
                </a:moveTo>
                <a:lnTo>
                  <a:pt x="1223772" y="368808"/>
                </a:lnTo>
                <a:lnTo>
                  <a:pt x="122377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669530" y="3422141"/>
            <a:ext cx="1223772" cy="370332"/>
          </a:xfrm>
          <a:custGeom>
            <a:avLst/>
            <a:gdLst/>
            <a:ahLst/>
            <a:cxnLst/>
            <a:rect l="l" t="t" r="r" b="b"/>
            <a:pathLst>
              <a:path w="1223772" h="370332">
                <a:moveTo>
                  <a:pt x="0" y="370332"/>
                </a:moveTo>
                <a:lnTo>
                  <a:pt x="1223772" y="370332"/>
                </a:lnTo>
                <a:lnTo>
                  <a:pt x="122377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346442" y="2675382"/>
            <a:ext cx="288035" cy="1142999"/>
          </a:xfrm>
          <a:custGeom>
            <a:avLst/>
            <a:gdLst/>
            <a:ahLst/>
            <a:cxnLst/>
            <a:rect l="l" t="t" r="r" b="b"/>
            <a:pathLst>
              <a:path w="288035" h="1142999">
                <a:moveTo>
                  <a:pt x="288035" y="1142999"/>
                </a:moveTo>
                <a:lnTo>
                  <a:pt x="267662" y="1142760"/>
                </a:lnTo>
                <a:lnTo>
                  <a:pt x="248165" y="1142064"/>
                </a:lnTo>
                <a:lnTo>
                  <a:pt x="229739" y="1140943"/>
                </a:lnTo>
                <a:lnTo>
                  <a:pt x="196884" y="1137563"/>
                </a:lnTo>
                <a:lnTo>
                  <a:pt x="170661" y="1132885"/>
                </a:lnTo>
                <a:lnTo>
                  <a:pt x="152637" y="1127174"/>
                </a:lnTo>
                <a:lnTo>
                  <a:pt x="144017" y="1118996"/>
                </a:lnTo>
                <a:lnTo>
                  <a:pt x="144017" y="595502"/>
                </a:lnTo>
                <a:lnTo>
                  <a:pt x="142586" y="592116"/>
                </a:lnTo>
                <a:lnTo>
                  <a:pt x="138421" y="588872"/>
                </a:lnTo>
                <a:lnTo>
                  <a:pt x="131718" y="585804"/>
                </a:lnTo>
                <a:lnTo>
                  <a:pt x="122673" y="582945"/>
                </a:lnTo>
                <a:lnTo>
                  <a:pt x="111482" y="580328"/>
                </a:lnTo>
                <a:lnTo>
                  <a:pt x="98340" y="577986"/>
                </a:lnTo>
                <a:lnTo>
                  <a:pt x="83442" y="575952"/>
                </a:lnTo>
                <a:lnTo>
                  <a:pt x="66985" y="574259"/>
                </a:lnTo>
                <a:lnTo>
                  <a:pt x="49163" y="572941"/>
                </a:lnTo>
                <a:lnTo>
                  <a:pt x="30173" y="572030"/>
                </a:lnTo>
                <a:lnTo>
                  <a:pt x="10210" y="571559"/>
                </a:lnTo>
                <a:lnTo>
                  <a:pt x="0" y="571500"/>
                </a:lnTo>
                <a:lnTo>
                  <a:pt x="20373" y="571260"/>
                </a:lnTo>
                <a:lnTo>
                  <a:pt x="39870" y="570564"/>
                </a:lnTo>
                <a:lnTo>
                  <a:pt x="58296" y="569443"/>
                </a:lnTo>
                <a:lnTo>
                  <a:pt x="91151" y="566063"/>
                </a:lnTo>
                <a:lnTo>
                  <a:pt x="117374" y="561385"/>
                </a:lnTo>
                <a:lnTo>
                  <a:pt x="135398" y="555674"/>
                </a:lnTo>
                <a:lnTo>
                  <a:pt x="144017" y="547496"/>
                </a:lnTo>
                <a:lnTo>
                  <a:pt x="144017" y="24002"/>
                </a:lnTo>
                <a:lnTo>
                  <a:pt x="145449" y="20616"/>
                </a:lnTo>
                <a:lnTo>
                  <a:pt x="149614" y="17372"/>
                </a:lnTo>
                <a:lnTo>
                  <a:pt x="156317" y="14304"/>
                </a:lnTo>
                <a:lnTo>
                  <a:pt x="165362" y="11445"/>
                </a:lnTo>
                <a:lnTo>
                  <a:pt x="176553" y="8828"/>
                </a:lnTo>
                <a:lnTo>
                  <a:pt x="189695" y="6486"/>
                </a:lnTo>
                <a:lnTo>
                  <a:pt x="204593" y="4452"/>
                </a:lnTo>
                <a:lnTo>
                  <a:pt x="221050" y="2759"/>
                </a:lnTo>
                <a:lnTo>
                  <a:pt x="238872" y="1441"/>
                </a:lnTo>
                <a:lnTo>
                  <a:pt x="257862" y="530"/>
                </a:lnTo>
                <a:lnTo>
                  <a:pt x="277825" y="59"/>
                </a:lnTo>
                <a:lnTo>
                  <a:pt x="288035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307580" y="3233166"/>
            <a:ext cx="51816" cy="864108"/>
          </a:xfrm>
          <a:custGeom>
            <a:avLst/>
            <a:gdLst/>
            <a:ahLst/>
            <a:cxnLst/>
            <a:rect l="l" t="t" r="r" b="b"/>
            <a:pathLst>
              <a:path w="51816" h="864108">
                <a:moveTo>
                  <a:pt x="25908" y="0"/>
                </a:moveTo>
                <a:lnTo>
                  <a:pt x="25908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8" y="0"/>
                </a:lnTo>
                <a:close/>
              </a:path>
              <a:path w="51816" h="864108">
                <a:moveTo>
                  <a:pt x="25908" y="103632"/>
                </a:moveTo>
                <a:lnTo>
                  <a:pt x="25908" y="181356"/>
                </a:lnTo>
                <a:lnTo>
                  <a:pt x="51816" y="181356"/>
                </a:lnTo>
                <a:lnTo>
                  <a:pt x="51816" y="103632"/>
                </a:lnTo>
                <a:lnTo>
                  <a:pt x="25908" y="103632"/>
                </a:lnTo>
                <a:close/>
              </a:path>
              <a:path w="51816" h="864108">
                <a:moveTo>
                  <a:pt x="25908" y="207263"/>
                </a:moveTo>
                <a:lnTo>
                  <a:pt x="25908" y="284988"/>
                </a:lnTo>
                <a:lnTo>
                  <a:pt x="51816" y="284988"/>
                </a:lnTo>
                <a:lnTo>
                  <a:pt x="51816" y="207263"/>
                </a:lnTo>
                <a:lnTo>
                  <a:pt x="25908" y="207263"/>
                </a:lnTo>
                <a:close/>
              </a:path>
              <a:path w="51816" h="864108">
                <a:moveTo>
                  <a:pt x="25908" y="310896"/>
                </a:moveTo>
                <a:lnTo>
                  <a:pt x="25908" y="388620"/>
                </a:lnTo>
                <a:lnTo>
                  <a:pt x="51816" y="388620"/>
                </a:lnTo>
                <a:lnTo>
                  <a:pt x="51816" y="310896"/>
                </a:lnTo>
                <a:lnTo>
                  <a:pt x="25908" y="310896"/>
                </a:lnTo>
                <a:close/>
              </a:path>
              <a:path w="51816" h="864108">
                <a:moveTo>
                  <a:pt x="25908" y="414528"/>
                </a:moveTo>
                <a:lnTo>
                  <a:pt x="25908" y="492252"/>
                </a:lnTo>
                <a:lnTo>
                  <a:pt x="51816" y="492252"/>
                </a:lnTo>
                <a:lnTo>
                  <a:pt x="51816" y="414528"/>
                </a:lnTo>
                <a:lnTo>
                  <a:pt x="25908" y="414528"/>
                </a:lnTo>
                <a:close/>
              </a:path>
              <a:path w="51816" h="864108">
                <a:moveTo>
                  <a:pt x="25908" y="518160"/>
                </a:moveTo>
                <a:lnTo>
                  <a:pt x="25908" y="595884"/>
                </a:lnTo>
                <a:lnTo>
                  <a:pt x="51816" y="595884"/>
                </a:lnTo>
                <a:lnTo>
                  <a:pt x="51816" y="518160"/>
                </a:lnTo>
                <a:lnTo>
                  <a:pt x="25908" y="518160"/>
                </a:lnTo>
                <a:close/>
              </a:path>
              <a:path w="51816" h="864108">
                <a:moveTo>
                  <a:pt x="25908" y="621792"/>
                </a:moveTo>
                <a:lnTo>
                  <a:pt x="25908" y="699516"/>
                </a:lnTo>
                <a:lnTo>
                  <a:pt x="51816" y="699516"/>
                </a:lnTo>
                <a:lnTo>
                  <a:pt x="51816" y="621792"/>
                </a:lnTo>
                <a:lnTo>
                  <a:pt x="25908" y="621792"/>
                </a:lnTo>
                <a:close/>
              </a:path>
              <a:path w="51816" h="864108">
                <a:moveTo>
                  <a:pt x="25908" y="786383"/>
                </a:moveTo>
                <a:lnTo>
                  <a:pt x="0" y="786384"/>
                </a:lnTo>
                <a:lnTo>
                  <a:pt x="38862" y="864108"/>
                </a:lnTo>
                <a:lnTo>
                  <a:pt x="77724" y="786384"/>
                </a:lnTo>
                <a:lnTo>
                  <a:pt x="51815" y="786384"/>
                </a:lnTo>
                <a:lnTo>
                  <a:pt x="51816" y="799338"/>
                </a:lnTo>
                <a:lnTo>
                  <a:pt x="25908" y="799338"/>
                </a:lnTo>
                <a:lnTo>
                  <a:pt x="25908" y="786383"/>
                </a:lnTo>
                <a:close/>
              </a:path>
              <a:path w="51816" h="864108">
                <a:moveTo>
                  <a:pt x="25908" y="799338"/>
                </a:moveTo>
                <a:lnTo>
                  <a:pt x="51816" y="799338"/>
                </a:lnTo>
                <a:lnTo>
                  <a:pt x="51816" y="725424"/>
                </a:lnTo>
                <a:lnTo>
                  <a:pt x="25908" y="725424"/>
                </a:lnTo>
                <a:lnTo>
                  <a:pt x="25908" y="7993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346442" y="323316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346442" y="333679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346442" y="344042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346442" y="354406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346442" y="364769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346442" y="375132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346442" y="3854957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346442" y="3958590"/>
            <a:ext cx="0" cy="73914"/>
          </a:xfrm>
          <a:custGeom>
            <a:avLst/>
            <a:gdLst/>
            <a:ahLst/>
            <a:cxnLst/>
            <a:rect l="l" t="t" r="r" b="b"/>
            <a:pathLst>
              <a:path w="0" h="73913">
                <a:moveTo>
                  <a:pt x="0" y="0"/>
                </a:moveTo>
                <a:lnTo>
                  <a:pt x="0" y="7391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153150" y="5106924"/>
            <a:ext cx="507110" cy="77724"/>
          </a:xfrm>
          <a:custGeom>
            <a:avLst/>
            <a:gdLst/>
            <a:ahLst/>
            <a:cxnLst/>
            <a:rect l="l" t="t" r="r" b="b"/>
            <a:pathLst>
              <a:path w="507110" h="77724">
                <a:moveTo>
                  <a:pt x="442341" y="51815"/>
                </a:moveTo>
                <a:lnTo>
                  <a:pt x="429387" y="51815"/>
                </a:lnTo>
                <a:lnTo>
                  <a:pt x="429386" y="77724"/>
                </a:lnTo>
                <a:lnTo>
                  <a:pt x="507110" y="38862"/>
                </a:lnTo>
                <a:lnTo>
                  <a:pt x="442341" y="51815"/>
                </a:lnTo>
                <a:close/>
              </a:path>
              <a:path w="507110" h="77724">
                <a:moveTo>
                  <a:pt x="442341" y="25907"/>
                </a:moveTo>
                <a:lnTo>
                  <a:pt x="429386" y="0"/>
                </a:lnTo>
                <a:lnTo>
                  <a:pt x="429387" y="25907"/>
                </a:lnTo>
                <a:lnTo>
                  <a:pt x="442341" y="25907"/>
                </a:lnTo>
                <a:close/>
              </a:path>
              <a:path w="507110" h="77724">
                <a:moveTo>
                  <a:pt x="0" y="25907"/>
                </a:moveTo>
                <a:lnTo>
                  <a:pt x="0" y="51815"/>
                </a:lnTo>
                <a:lnTo>
                  <a:pt x="442341" y="51815"/>
                </a:lnTo>
                <a:lnTo>
                  <a:pt x="507110" y="38862"/>
                </a:lnTo>
                <a:lnTo>
                  <a:pt x="429386" y="0"/>
                </a:lnTo>
                <a:lnTo>
                  <a:pt x="442341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660642" y="4932426"/>
            <a:ext cx="2232659" cy="368808"/>
          </a:xfrm>
          <a:custGeom>
            <a:avLst/>
            <a:gdLst/>
            <a:ahLst/>
            <a:cxnLst/>
            <a:rect l="l" t="t" r="r" b="b"/>
            <a:pathLst>
              <a:path w="2232659" h="368808">
                <a:moveTo>
                  <a:pt x="0" y="368808"/>
                </a:moveTo>
                <a:lnTo>
                  <a:pt x="2232659" y="368808"/>
                </a:lnTo>
                <a:lnTo>
                  <a:pt x="22326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272407" y="4588637"/>
            <a:ext cx="386079" cy="1145844"/>
          </a:xfrm>
          <a:custGeom>
            <a:avLst/>
            <a:gdLst/>
            <a:ahLst/>
            <a:cxnLst/>
            <a:rect l="l" t="t" r="r" b="b"/>
            <a:pathLst>
              <a:path w="386079" h="1145844">
                <a:moveTo>
                  <a:pt x="340487" y="1087970"/>
                </a:moveTo>
                <a:lnTo>
                  <a:pt x="336596" y="1075629"/>
                </a:lnTo>
                <a:lnTo>
                  <a:pt x="311912" y="1083411"/>
                </a:lnTo>
                <a:lnTo>
                  <a:pt x="372363" y="1145844"/>
                </a:lnTo>
                <a:lnTo>
                  <a:pt x="340487" y="1087970"/>
                </a:lnTo>
                <a:close/>
              </a:path>
              <a:path w="386079" h="1145844">
                <a:moveTo>
                  <a:pt x="365251" y="1080185"/>
                </a:moveTo>
                <a:lnTo>
                  <a:pt x="386079" y="1060030"/>
                </a:lnTo>
                <a:lnTo>
                  <a:pt x="361354" y="1067825"/>
                </a:lnTo>
                <a:lnTo>
                  <a:pt x="365251" y="1080185"/>
                </a:lnTo>
                <a:close/>
              </a:path>
              <a:path w="386079" h="1145844">
                <a:moveTo>
                  <a:pt x="24637" y="0"/>
                </a:moveTo>
                <a:lnTo>
                  <a:pt x="0" y="7874"/>
                </a:lnTo>
                <a:lnTo>
                  <a:pt x="336596" y="1075629"/>
                </a:lnTo>
                <a:lnTo>
                  <a:pt x="340487" y="1087970"/>
                </a:lnTo>
                <a:lnTo>
                  <a:pt x="372363" y="1145844"/>
                </a:lnTo>
                <a:lnTo>
                  <a:pt x="386079" y="1060030"/>
                </a:lnTo>
                <a:lnTo>
                  <a:pt x="365251" y="1080185"/>
                </a:lnTo>
                <a:lnTo>
                  <a:pt x="361354" y="1067825"/>
                </a:lnTo>
                <a:lnTo>
                  <a:pt x="24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3540" y="465946"/>
            <a:ext cx="3751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6334" y="1402079"/>
            <a:ext cx="4305376" cy="1351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//Fi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ass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9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ngDemo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ain</a:t>
            </a:r>
            <a:r>
              <a:rPr dirty="0" smtClean="0" baseline="1517" sz="2700" spc="-4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[]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27340" y="2352421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5489" y="2773934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29890" y="2773934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4544" y="2773934"/>
            <a:ext cx="4675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8944" y="2773934"/>
            <a:ext cx="16481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Object");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7340" y="3072638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5489" y="3322828"/>
            <a:ext cx="3086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2018" y="332282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4544" y="3322828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8944" y="3322828"/>
            <a:ext cx="12178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Orien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5489" y="3871468"/>
            <a:ext cx="3086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2018" y="387146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4544" y="3871468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8944" y="3871468"/>
            <a:ext cx="16567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ammi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g";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7009" y="4149471"/>
            <a:ext cx="16239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Gar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5489" y="4420108"/>
            <a:ext cx="22744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1994" y="4636262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4969129"/>
            <a:ext cx="266826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}//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End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of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773" y="5005705"/>
            <a:ext cx="3086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768" y="5676468"/>
            <a:ext cx="7460736" cy="539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7244" marR="2436885" algn="ctr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dirty="0" smtClean="0" baseline="3413" sz="2400" spc="-2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Orie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3413" sz="24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2400" spc="-2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amming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173"/>
              </a:spcBef>
            </a:pPr>
            <a:r>
              <a:rPr dirty="0" smtClean="0" sz="1800" spc="-25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ach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44" b="1" u="heavy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dirty="0" smtClean="0" sz="1800" spc="-1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8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-1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9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tring</a:t>
            </a:r>
            <a:r>
              <a:rPr dirty="0" smtClean="0" sz="1800" spc="-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-39" b="1" u="heavy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mtClean="0" sz="1800" spc="-25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via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sz="18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-3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-9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800" spc="-9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-25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sz="18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dirty="0" smtClean="0" sz="1800" spc="4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768" y="6236766"/>
            <a:ext cx="30190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642" y="4932426"/>
            <a:ext cx="2232659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3"/>
              </a:spcBef>
            </a:pPr>
            <a:endParaRPr sz="700"/>
          </a:p>
          <a:p>
            <a:pPr marL="165988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d</a:t>
            </a:r>
            <a:r>
              <a:rPr dirty="0" smtClean="0" sz="1200" spc="-1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P</a:t>
            </a:r>
            <a:r>
              <a:rPr dirty="0" smtClean="0" sz="1200" spc="-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og</a:t>
            </a:r>
            <a:r>
              <a:rPr dirty="0" smtClean="0" sz="1200" spc="-19" b="1">
                <a:latin typeface="Calibri"/>
                <a:cs typeface="Calibri"/>
              </a:rPr>
              <a:t>r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9530" y="3422141"/>
            <a:ext cx="1223772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3"/>
              </a:spcBef>
            </a:pPr>
            <a:endParaRPr sz="700"/>
          </a:p>
          <a:p>
            <a:pPr marL="102870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9530" y="2702814"/>
            <a:ext cx="1223772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6"/>
              </a:spcBef>
            </a:pPr>
            <a:endParaRPr sz="700"/>
          </a:p>
          <a:p>
            <a:pPr marL="401574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0776" y="6006896"/>
            <a:ext cx="51039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892187" y="6006896"/>
            <a:ext cx="50836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99329" y="6006896"/>
            <a:ext cx="51743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65334" y="6006896"/>
            <a:ext cx="5180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30988" y="6006896"/>
            <a:ext cx="5211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10543" y="6006896"/>
            <a:ext cx="51673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148769" y="6281216"/>
            <a:ext cx="51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94268" y="6281216"/>
            <a:ext cx="508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3751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1406804"/>
            <a:ext cx="4768811" cy="1499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latin typeface="Calibri"/>
                <a:cs typeface="Calibri"/>
              </a:rPr>
              <a:t>//File</a:t>
            </a:r>
            <a:r>
              <a:rPr dirty="0" smtClean="0" baseline="2730" sz="3000" spc="-14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N</a:t>
            </a:r>
            <a:r>
              <a:rPr dirty="0" smtClean="0" baseline="2730" sz="3000" spc="-9" b="1">
                <a:latin typeface="Calibri"/>
                <a:cs typeface="Calibri"/>
              </a:rPr>
              <a:t>a</a:t>
            </a:r>
            <a:r>
              <a:rPr dirty="0" smtClean="0" baseline="2730" sz="3000" spc="0" b="1">
                <a:latin typeface="Calibri"/>
                <a:cs typeface="Calibri"/>
              </a:rPr>
              <a:t>me:</a:t>
            </a:r>
            <a:r>
              <a:rPr dirty="0" smtClean="0" baseline="2730" sz="3000" spc="-9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Str</a:t>
            </a:r>
            <a:r>
              <a:rPr dirty="0" smtClean="0" baseline="2730" sz="3000" spc="-4" b="1">
                <a:latin typeface="Calibri"/>
                <a:cs typeface="Calibri"/>
              </a:rPr>
              <a:t>i</a:t>
            </a:r>
            <a:r>
              <a:rPr dirty="0" smtClean="0" baseline="2730" sz="3000" spc="0" b="1">
                <a:latin typeface="Calibri"/>
                <a:cs typeface="Calibri"/>
              </a:rPr>
              <a:t>ngDemo.j</a:t>
            </a:r>
            <a:r>
              <a:rPr dirty="0" smtClean="0" baseline="2730" sz="3000" spc="-29" b="1">
                <a:latin typeface="Calibri"/>
                <a:cs typeface="Calibri"/>
              </a:rPr>
              <a:t>a</a:t>
            </a:r>
            <a:r>
              <a:rPr dirty="0" smtClean="0" baseline="2730" sz="3000" spc="-25" b="1">
                <a:latin typeface="Calibri"/>
                <a:cs typeface="Calibri"/>
              </a:rPr>
              <a:t>v</a:t>
            </a:r>
            <a:r>
              <a:rPr dirty="0" smtClean="0" baseline="2730" sz="3000" spc="0" b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>
                <a:latin typeface="Calibri"/>
                <a:cs typeface="Calibri"/>
              </a:rPr>
              <a:t>class</a:t>
            </a:r>
            <a:r>
              <a:rPr dirty="0" smtClean="0" baseline="1365" sz="3000" spc="0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StringDemo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p</a:t>
            </a:r>
            <a:r>
              <a:rPr dirty="0" smtClean="0" baseline="1365" sz="3000" spc="9" b="1">
                <a:latin typeface="Calibri"/>
                <a:cs typeface="Calibri"/>
              </a:rPr>
              <a:t>u</a:t>
            </a:r>
            <a:r>
              <a:rPr dirty="0" smtClean="0" baseline="1365" sz="3000" spc="0" b="1">
                <a:latin typeface="Calibri"/>
                <a:cs typeface="Calibri"/>
              </a:rPr>
              <a:t>blic</a:t>
            </a:r>
            <a:r>
              <a:rPr dirty="0" smtClean="0" baseline="1365" sz="3000" spc="-24" b="1">
                <a:latin typeface="Calibri"/>
                <a:cs typeface="Calibri"/>
              </a:rPr>
              <a:t> </a:t>
            </a:r>
            <a:r>
              <a:rPr dirty="0" smtClean="0" baseline="1365" sz="3000" spc="-19" b="1">
                <a:latin typeface="Calibri"/>
                <a:cs typeface="Calibri"/>
              </a:rPr>
              <a:t>s</a:t>
            </a:r>
            <a:r>
              <a:rPr dirty="0" smtClean="0" baseline="1365" sz="3000" spc="-25" b="1">
                <a:latin typeface="Calibri"/>
                <a:cs typeface="Calibri"/>
              </a:rPr>
              <a:t>t</a:t>
            </a:r>
            <a:r>
              <a:rPr dirty="0" smtClean="0" baseline="1365" sz="3000" spc="-29" b="1">
                <a:latin typeface="Calibri"/>
                <a:cs typeface="Calibri"/>
              </a:rPr>
              <a:t>a</a:t>
            </a:r>
            <a:r>
              <a:rPr dirty="0" smtClean="0" baseline="1365" sz="3000" spc="0" b="1">
                <a:latin typeface="Calibri"/>
                <a:cs typeface="Calibri"/>
              </a:rPr>
              <a:t>tic</a:t>
            </a:r>
            <a:r>
              <a:rPr dirty="0" smtClean="0" baseline="1365" sz="3000" spc="-4" b="1">
                <a:latin typeface="Calibri"/>
                <a:cs typeface="Calibri"/>
              </a:rPr>
              <a:t> </a:t>
            </a:r>
            <a:r>
              <a:rPr dirty="0" smtClean="0" baseline="1365" sz="3000" spc="-25" b="1">
                <a:latin typeface="Calibri"/>
                <a:cs typeface="Calibri"/>
              </a:rPr>
              <a:t>v</a:t>
            </a:r>
            <a:r>
              <a:rPr dirty="0" smtClean="0" baseline="1365" sz="3000" spc="0" b="1">
                <a:latin typeface="Calibri"/>
                <a:cs typeface="Calibri"/>
              </a:rPr>
              <a:t>oid</a:t>
            </a:r>
            <a:r>
              <a:rPr dirty="0" smtClean="0" baseline="1365" sz="3000" spc="0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m</a:t>
            </a:r>
            <a:r>
              <a:rPr dirty="0" smtClean="0" baseline="1365" sz="3000" spc="-9" b="1">
                <a:latin typeface="Calibri"/>
                <a:cs typeface="Calibri"/>
              </a:rPr>
              <a:t>a</a:t>
            </a:r>
            <a:r>
              <a:rPr dirty="0" smtClean="0" baseline="1365" sz="3000" spc="0" b="1">
                <a:latin typeface="Calibri"/>
                <a:cs typeface="Calibri"/>
              </a:rPr>
              <a:t>in(String[]</a:t>
            </a:r>
            <a:r>
              <a:rPr dirty="0" smtClean="0" baseline="1365" sz="3000" spc="-14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a</a:t>
            </a:r>
            <a:r>
              <a:rPr dirty="0" smtClean="0" baseline="1365" sz="3000" spc="-34" b="1">
                <a:latin typeface="Calibri"/>
                <a:cs typeface="Calibri"/>
              </a:rPr>
              <a:t>r</a:t>
            </a:r>
            <a:r>
              <a:rPr dirty="0" smtClean="0" baseline="1365" sz="3000" spc="0" b="1">
                <a:latin typeface="Calibri"/>
                <a:cs typeface="Calibri"/>
              </a:rPr>
              <a:t>g</a:t>
            </a:r>
            <a:r>
              <a:rPr dirty="0" smtClean="0" baseline="1365" sz="3000" spc="4" b="1">
                <a:latin typeface="Calibri"/>
                <a:cs typeface="Calibri"/>
              </a:rPr>
              <a:t>s</a:t>
            </a:r>
            <a:r>
              <a:rPr dirty="0" smtClean="0" baseline="1365" sz="3000" spc="0" b="1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927100" marR="38176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5489" y="2931287"/>
            <a:ext cx="6823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9890" y="2931287"/>
            <a:ext cx="3412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544" y="2931287"/>
            <a:ext cx="190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8944" y="2931287"/>
            <a:ext cx="516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3598" y="2931287"/>
            <a:ext cx="18315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String("Obje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3541141"/>
            <a:ext cx="3412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9890" y="3541141"/>
            <a:ext cx="190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544" y="3541141"/>
            <a:ext cx="516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8944" y="3541141"/>
            <a:ext cx="28186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dirty="0" smtClean="0" baseline="2730" sz="3000" spc="9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r>
              <a:rPr dirty="0" smtClean="0" baseline="2730" sz="30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Orie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489" y="4150741"/>
            <a:ext cx="3412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9890" y="4150741"/>
            <a:ext cx="190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44" y="4150741"/>
            <a:ext cx="516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944" y="4150741"/>
            <a:ext cx="42993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dirty="0" smtClean="0" baseline="2730" sz="3000" spc="9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r>
              <a:rPr dirty="0" smtClean="0" baseline="2730" sz="30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Orie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dirty="0" smtClean="0" baseline="2730" sz="3000" spc="-5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ammin</a:t>
            </a:r>
            <a:r>
              <a:rPr dirty="0" smtClean="0" baseline="2730" sz="3000" spc="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“);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489" y="4760112"/>
            <a:ext cx="253257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em.o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t.p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1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2730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370322"/>
            <a:ext cx="2961017" cy="584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latin typeface="Calibri"/>
                <a:cs typeface="Calibri"/>
              </a:rPr>
              <a:t>}//</a:t>
            </a:r>
            <a:r>
              <a:rPr dirty="0" smtClean="0" baseline="2730" sz="3000" spc="0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End</a:t>
            </a:r>
            <a:r>
              <a:rPr dirty="0" smtClean="0" baseline="2730" sz="3000" spc="-14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of</a:t>
            </a:r>
            <a:r>
              <a:rPr dirty="0" smtClean="0" baseline="2730" sz="3000" spc="4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M</a:t>
            </a:r>
            <a:r>
              <a:rPr dirty="0" smtClean="0" baseline="2730" sz="3000" spc="-14" b="1"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latin typeface="Calibri"/>
                <a:cs typeface="Calibri"/>
              </a:rPr>
              <a:t>th</a:t>
            </a:r>
            <a:r>
              <a:rPr dirty="0" smtClean="0" baseline="2730" sz="3000" spc="4" b="1">
                <a:latin typeface="Calibri"/>
                <a:cs typeface="Calibri"/>
              </a:rPr>
              <a:t>o</a:t>
            </a:r>
            <a:r>
              <a:rPr dirty="0" smtClean="0" baseline="2730" sz="3000" spc="0" b="1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>
                <a:latin typeface="Calibri"/>
                <a:cs typeface="Calibri"/>
              </a:rPr>
              <a:t>}//</a:t>
            </a:r>
            <a:r>
              <a:rPr dirty="0" smtClean="0" baseline="1365" sz="3000" spc="0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End</a:t>
            </a:r>
            <a:r>
              <a:rPr dirty="0" smtClean="0" baseline="1365" sz="3000" spc="-14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of</a:t>
            </a:r>
            <a:r>
              <a:rPr dirty="0" smtClean="0" baseline="1365" sz="3000" spc="4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class</a:t>
            </a:r>
            <a:r>
              <a:rPr dirty="0" smtClean="0" baseline="1365" sz="3000" spc="-9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StringDemo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236845"/>
            <a:ext cx="519217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Cr</a:t>
            </a:r>
            <a:r>
              <a:rPr dirty="0" smtClean="0" sz="3600" spc="-154" b="1">
                <a:latin typeface="Arial"/>
                <a:cs typeface="Arial"/>
              </a:rPr>
              <a:t>eate</a:t>
            </a:r>
            <a:r>
              <a:rPr dirty="0" smtClean="0" sz="3600" spc="-159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781" y="236845"/>
            <a:ext cx="741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1556283"/>
            <a:ext cx="4005756" cy="144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/</a:t>
            </a:r>
            <a:r>
              <a:rPr dirty="0" smtClean="0" baseline="3413" sz="2400" spc="-4" b="1"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latin typeface="Calibri"/>
                <a:cs typeface="Calibri"/>
              </a:rPr>
              <a:t>File</a:t>
            </a:r>
            <a:r>
              <a:rPr dirty="0" smtClean="0" baseline="3413" sz="2400" spc="-9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me: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St</a:t>
            </a:r>
            <a:r>
              <a:rPr dirty="0" smtClean="0" baseline="3413" sz="2400" spc="-4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in</a:t>
            </a:r>
            <a:r>
              <a:rPr dirty="0" smtClean="0" baseline="3413" sz="2400" spc="-4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Demo</a:t>
            </a:r>
            <a:r>
              <a:rPr dirty="0" smtClean="0" baseline="3413" sz="2400" spc="4" b="1"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mtClean="0" baseline="1706" sz="2400" spc="-4" b="1"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latin typeface="Calibri"/>
                <a:cs typeface="Calibri"/>
              </a:rPr>
              <a:t>b</a:t>
            </a:r>
            <a:r>
              <a:rPr dirty="0" smtClean="0" baseline="1706" sz="2400" spc="0" b="1"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c</a:t>
            </a:r>
            <a:r>
              <a:rPr dirty="0" smtClean="0" baseline="1706" sz="2400" spc="-15" b="1"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latin typeface="Calibri"/>
                <a:cs typeface="Calibri"/>
              </a:rPr>
              <a:t>s</a:t>
            </a:r>
            <a:r>
              <a:rPr dirty="0" smtClean="0" baseline="1706" sz="2400" spc="-14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tic</a:t>
            </a:r>
            <a:r>
              <a:rPr dirty="0" smtClean="0" baseline="1706" sz="2400" spc="-55" b="1"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latin typeface="Calibri"/>
                <a:cs typeface="Calibri"/>
              </a:rPr>
              <a:t>v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id</a:t>
            </a:r>
            <a:r>
              <a:rPr dirty="0" smtClean="0" baseline="1706" sz="2400" spc="-2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main</a:t>
            </a:r>
            <a:r>
              <a:rPr dirty="0" smtClean="0" baseline="1706" sz="2400" spc="-4" b="1">
                <a:latin typeface="Calibri"/>
                <a:cs typeface="Calibri"/>
              </a:rPr>
              <a:t>(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g[]</a:t>
            </a:r>
            <a:r>
              <a:rPr dirty="0" smtClean="0" baseline="1706" sz="2400" spc="-2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latin typeface="Calibri"/>
                <a:cs typeface="Calibri"/>
              </a:rPr>
              <a:t>gs)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855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</a:t>
            </a:r>
            <a:r>
              <a:rPr dirty="0" smtClean="0" baseline="1706" sz="2400" spc="-1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s1</a:t>
            </a:r>
            <a:r>
              <a:rPr dirty="0" smtClean="0" baseline="1706" sz="2400" spc="-14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=</a:t>
            </a:r>
            <a:r>
              <a:rPr dirty="0" smtClean="0" baseline="1706" sz="2400" spc="-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"ab</a:t>
            </a:r>
            <a:r>
              <a:rPr dirty="0" smtClean="0" baseline="1706" sz="2400" spc="4" b="1">
                <a:latin typeface="Calibri"/>
                <a:cs typeface="Calibri"/>
              </a:rPr>
              <a:t>c</a:t>
            </a:r>
            <a:r>
              <a:rPr dirty="0" smtClean="0" baseline="1706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489" y="3264027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s2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489" y="375170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s3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4239387"/>
            <a:ext cx="3330474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s4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2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ngD</a:t>
            </a:r>
            <a:r>
              <a:rPr dirty="0" smtClean="0" baseline="1706" sz="2400" spc="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492246" y="2875788"/>
            <a:ext cx="1008126" cy="51816"/>
          </a:xfrm>
          <a:custGeom>
            <a:avLst/>
            <a:gdLst/>
            <a:ahLst/>
            <a:cxnLst/>
            <a:rect l="l" t="t" r="r" b="b"/>
            <a:pathLst>
              <a:path w="1008126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1008126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6">
                <a:moveTo>
                  <a:pt x="310895" y="0"/>
                </a:moveTo>
                <a:lnTo>
                  <a:pt x="310895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1008126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1008126" h="51816">
                <a:moveTo>
                  <a:pt x="518159" y="0"/>
                </a:moveTo>
                <a:lnTo>
                  <a:pt x="518159" y="25908"/>
                </a:lnTo>
                <a:lnTo>
                  <a:pt x="595883" y="25908"/>
                </a:lnTo>
                <a:lnTo>
                  <a:pt x="595883" y="0"/>
                </a:lnTo>
                <a:lnTo>
                  <a:pt x="518159" y="0"/>
                </a:lnTo>
                <a:close/>
              </a:path>
              <a:path w="1008126" h="51816">
                <a:moveTo>
                  <a:pt x="621791" y="0"/>
                </a:moveTo>
                <a:lnTo>
                  <a:pt x="621791" y="25908"/>
                </a:lnTo>
                <a:lnTo>
                  <a:pt x="699515" y="25908"/>
                </a:lnTo>
                <a:lnTo>
                  <a:pt x="699515" y="0"/>
                </a:lnTo>
                <a:lnTo>
                  <a:pt x="621791" y="0"/>
                </a:lnTo>
                <a:close/>
              </a:path>
              <a:path w="1008126" h="51816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6">
                <a:moveTo>
                  <a:pt x="829055" y="0"/>
                </a:moveTo>
                <a:lnTo>
                  <a:pt x="829055" y="25908"/>
                </a:lnTo>
                <a:lnTo>
                  <a:pt x="906779" y="25908"/>
                </a:lnTo>
                <a:lnTo>
                  <a:pt x="906779" y="0"/>
                </a:lnTo>
                <a:lnTo>
                  <a:pt x="829055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0401" y="-25908"/>
                </a:lnTo>
                <a:lnTo>
                  <a:pt x="930401" y="51815"/>
                </a:lnTo>
                <a:lnTo>
                  <a:pt x="1008126" y="12953"/>
                </a:lnTo>
                <a:lnTo>
                  <a:pt x="930401" y="-25908"/>
                </a:lnTo>
                <a:lnTo>
                  <a:pt x="932688" y="0"/>
                </a:lnTo>
                <a:lnTo>
                  <a:pt x="943355" y="0"/>
                </a:lnTo>
                <a:lnTo>
                  <a:pt x="943355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2688" y="25908"/>
                </a:lnTo>
                <a:lnTo>
                  <a:pt x="943355" y="25908"/>
                </a:lnTo>
                <a:lnTo>
                  <a:pt x="943355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492246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9587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9951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803141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906774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010405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11403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21767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21302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424934" y="2888742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925312" y="3073146"/>
            <a:ext cx="51815" cy="951610"/>
          </a:xfrm>
          <a:custGeom>
            <a:avLst/>
            <a:gdLst/>
            <a:ahLst/>
            <a:cxnLst/>
            <a:rect l="l" t="t" r="r" b="b"/>
            <a:pathLst>
              <a:path w="51815" h="951610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951610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951610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951610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951610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951610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951610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951610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951610">
                <a:moveTo>
                  <a:pt x="25908" y="873886"/>
                </a:moveTo>
                <a:lnTo>
                  <a:pt x="0" y="873886"/>
                </a:lnTo>
                <a:lnTo>
                  <a:pt x="38862" y="951610"/>
                </a:lnTo>
                <a:lnTo>
                  <a:pt x="77724" y="873886"/>
                </a:lnTo>
                <a:lnTo>
                  <a:pt x="51816" y="873886"/>
                </a:lnTo>
                <a:lnTo>
                  <a:pt x="51815" y="886840"/>
                </a:lnTo>
                <a:lnTo>
                  <a:pt x="25908" y="886840"/>
                </a:lnTo>
                <a:lnTo>
                  <a:pt x="25908" y="873886"/>
                </a:lnTo>
                <a:close/>
              </a:path>
              <a:path w="51815" h="951610">
                <a:moveTo>
                  <a:pt x="25908" y="886840"/>
                </a:moveTo>
                <a:lnTo>
                  <a:pt x="51815" y="886840"/>
                </a:lnTo>
                <a:lnTo>
                  <a:pt x="51815" y="829055"/>
                </a:lnTo>
                <a:lnTo>
                  <a:pt x="25908" y="829055"/>
                </a:lnTo>
                <a:lnTo>
                  <a:pt x="25908" y="886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964174" y="30731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964174" y="31767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964174" y="328041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964174" y="338404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964174" y="34876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964174" y="359130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964174" y="36949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4174" y="3798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964174" y="390220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785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289042" y="4619244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7"/>
                </a:lnTo>
                <a:lnTo>
                  <a:pt x="595884" y="25907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7"/>
                </a:lnTo>
                <a:lnTo>
                  <a:pt x="699516" y="25907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7"/>
                </a:lnTo>
                <a:lnTo>
                  <a:pt x="803148" y="25907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7"/>
                </a:lnTo>
                <a:lnTo>
                  <a:pt x="906780" y="25907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8"/>
                </a:lnTo>
                <a:lnTo>
                  <a:pt x="930402" y="51815"/>
                </a:lnTo>
                <a:lnTo>
                  <a:pt x="1008126" y="12953"/>
                </a:lnTo>
                <a:lnTo>
                  <a:pt x="930402" y="-25908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7"/>
                </a:lnTo>
                <a:lnTo>
                  <a:pt x="932688" y="25907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7"/>
                </a:lnTo>
                <a:lnTo>
                  <a:pt x="943356" y="25907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28904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39267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49630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59993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703570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80720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91083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01446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11809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221730" y="4632198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 h="0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337554" y="4431030"/>
            <a:ext cx="515111" cy="504444"/>
          </a:xfrm>
          <a:custGeom>
            <a:avLst/>
            <a:gdLst/>
            <a:ahLst/>
            <a:cxnLst/>
            <a:rect l="l" t="t" r="r" b="b"/>
            <a:pathLst>
              <a:path w="515111" h="504444">
                <a:moveTo>
                  <a:pt x="0" y="504444"/>
                </a:moveTo>
                <a:lnTo>
                  <a:pt x="515111" y="504444"/>
                </a:lnTo>
                <a:lnTo>
                  <a:pt x="5151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236845"/>
            <a:ext cx="519217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Cr</a:t>
            </a:r>
            <a:r>
              <a:rPr dirty="0" smtClean="0" sz="3600" spc="-154" b="1">
                <a:latin typeface="Arial"/>
                <a:cs typeface="Arial"/>
              </a:rPr>
              <a:t>eate</a:t>
            </a:r>
            <a:r>
              <a:rPr dirty="0" smtClean="0" sz="3600" spc="-159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4781" y="236845"/>
            <a:ext cx="741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1556283"/>
            <a:ext cx="4005756" cy="1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/</a:t>
            </a:r>
            <a:r>
              <a:rPr dirty="0" smtClean="0" baseline="3413" sz="2400" spc="-4" b="1"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latin typeface="Calibri"/>
                <a:cs typeface="Calibri"/>
              </a:rPr>
              <a:t>File</a:t>
            </a:r>
            <a:r>
              <a:rPr dirty="0" smtClean="0" baseline="3413" sz="2400" spc="-9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me: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St</a:t>
            </a:r>
            <a:r>
              <a:rPr dirty="0" smtClean="0" baseline="3413" sz="2400" spc="-4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in</a:t>
            </a:r>
            <a:r>
              <a:rPr dirty="0" smtClean="0" baseline="3413" sz="2400" spc="-4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Demo</a:t>
            </a:r>
            <a:r>
              <a:rPr dirty="0" smtClean="0" baseline="3413" sz="2400" spc="4" b="1"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mtClean="0" baseline="1706" sz="2400" spc="-4" b="1"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latin typeface="Calibri"/>
                <a:cs typeface="Calibri"/>
              </a:rPr>
              <a:t>b</a:t>
            </a:r>
            <a:r>
              <a:rPr dirty="0" smtClean="0" baseline="1706" sz="2400" spc="0" b="1"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c</a:t>
            </a:r>
            <a:r>
              <a:rPr dirty="0" smtClean="0" baseline="1706" sz="2400" spc="-15" b="1"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latin typeface="Calibri"/>
                <a:cs typeface="Calibri"/>
              </a:rPr>
              <a:t>s</a:t>
            </a:r>
            <a:r>
              <a:rPr dirty="0" smtClean="0" baseline="1706" sz="2400" spc="-14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tic</a:t>
            </a:r>
            <a:r>
              <a:rPr dirty="0" smtClean="0" baseline="1706" sz="2400" spc="-55" b="1"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latin typeface="Calibri"/>
                <a:cs typeface="Calibri"/>
              </a:rPr>
              <a:t>v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id</a:t>
            </a:r>
            <a:r>
              <a:rPr dirty="0" smtClean="0" baseline="1706" sz="2400" spc="-2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main</a:t>
            </a:r>
            <a:r>
              <a:rPr dirty="0" smtClean="0" baseline="1706" sz="2400" spc="-4" b="1">
                <a:latin typeface="Calibri"/>
                <a:cs typeface="Calibri"/>
              </a:rPr>
              <a:t>(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g[]</a:t>
            </a:r>
            <a:r>
              <a:rPr dirty="0" smtClean="0" baseline="1706" sz="2400" spc="-2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latin typeface="Calibri"/>
                <a:cs typeface="Calibri"/>
              </a:rPr>
              <a:t>gs)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277596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189" y="2778252"/>
            <a:ext cx="28435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“);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489" y="3264027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s2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489" y="375170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s3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1641" y="4099179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4239387"/>
            <a:ext cx="3330474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s4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2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ngD</a:t>
            </a:r>
            <a:r>
              <a:rPr dirty="0" smtClean="0" baseline="1706" sz="2400" spc="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102" y="4506468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7554" y="4431030"/>
            <a:ext cx="515111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91948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492246" y="2875788"/>
            <a:ext cx="1008126" cy="51816"/>
          </a:xfrm>
          <a:custGeom>
            <a:avLst/>
            <a:gdLst/>
            <a:ahLst/>
            <a:cxnLst/>
            <a:rect l="l" t="t" r="r" b="b"/>
            <a:pathLst>
              <a:path w="1008126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1008126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6">
                <a:moveTo>
                  <a:pt x="310895" y="0"/>
                </a:moveTo>
                <a:lnTo>
                  <a:pt x="310895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1008126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1008126" h="51816">
                <a:moveTo>
                  <a:pt x="518159" y="0"/>
                </a:moveTo>
                <a:lnTo>
                  <a:pt x="518159" y="25908"/>
                </a:lnTo>
                <a:lnTo>
                  <a:pt x="595883" y="25908"/>
                </a:lnTo>
                <a:lnTo>
                  <a:pt x="595883" y="0"/>
                </a:lnTo>
                <a:lnTo>
                  <a:pt x="518159" y="0"/>
                </a:lnTo>
                <a:close/>
              </a:path>
              <a:path w="1008126" h="51816">
                <a:moveTo>
                  <a:pt x="621791" y="0"/>
                </a:moveTo>
                <a:lnTo>
                  <a:pt x="621791" y="25908"/>
                </a:lnTo>
                <a:lnTo>
                  <a:pt x="699515" y="25908"/>
                </a:lnTo>
                <a:lnTo>
                  <a:pt x="699515" y="0"/>
                </a:lnTo>
                <a:lnTo>
                  <a:pt x="621791" y="0"/>
                </a:lnTo>
                <a:close/>
              </a:path>
              <a:path w="1008126" h="51816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6">
                <a:moveTo>
                  <a:pt x="829055" y="0"/>
                </a:moveTo>
                <a:lnTo>
                  <a:pt x="829055" y="25908"/>
                </a:lnTo>
                <a:lnTo>
                  <a:pt x="906779" y="25908"/>
                </a:lnTo>
                <a:lnTo>
                  <a:pt x="906779" y="0"/>
                </a:lnTo>
                <a:lnTo>
                  <a:pt x="829055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0401" y="-25908"/>
                </a:lnTo>
                <a:lnTo>
                  <a:pt x="930401" y="51815"/>
                </a:lnTo>
                <a:lnTo>
                  <a:pt x="1008126" y="12953"/>
                </a:lnTo>
                <a:lnTo>
                  <a:pt x="930401" y="-25908"/>
                </a:lnTo>
                <a:lnTo>
                  <a:pt x="932688" y="0"/>
                </a:lnTo>
                <a:lnTo>
                  <a:pt x="943355" y="0"/>
                </a:lnTo>
                <a:lnTo>
                  <a:pt x="943355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2688" y="25908"/>
                </a:lnTo>
                <a:lnTo>
                  <a:pt x="943355" y="25908"/>
                </a:lnTo>
                <a:lnTo>
                  <a:pt x="943355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492246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59587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69951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803141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906774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010405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11403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21767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321302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424934" y="2888742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925312" y="3073146"/>
            <a:ext cx="51815" cy="951610"/>
          </a:xfrm>
          <a:custGeom>
            <a:avLst/>
            <a:gdLst/>
            <a:ahLst/>
            <a:cxnLst/>
            <a:rect l="l" t="t" r="r" b="b"/>
            <a:pathLst>
              <a:path w="51815" h="951610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951610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951610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951610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951610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951610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951610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951610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951610">
                <a:moveTo>
                  <a:pt x="25908" y="873886"/>
                </a:moveTo>
                <a:lnTo>
                  <a:pt x="0" y="873886"/>
                </a:lnTo>
                <a:lnTo>
                  <a:pt x="38862" y="951610"/>
                </a:lnTo>
                <a:lnTo>
                  <a:pt x="77724" y="873886"/>
                </a:lnTo>
                <a:lnTo>
                  <a:pt x="51816" y="873886"/>
                </a:lnTo>
                <a:lnTo>
                  <a:pt x="51815" y="886840"/>
                </a:lnTo>
                <a:lnTo>
                  <a:pt x="25908" y="886840"/>
                </a:lnTo>
                <a:lnTo>
                  <a:pt x="25908" y="873886"/>
                </a:lnTo>
                <a:close/>
              </a:path>
              <a:path w="51815" h="951610">
                <a:moveTo>
                  <a:pt x="25908" y="886840"/>
                </a:moveTo>
                <a:lnTo>
                  <a:pt x="51815" y="886840"/>
                </a:lnTo>
                <a:lnTo>
                  <a:pt x="51815" y="829055"/>
                </a:lnTo>
                <a:lnTo>
                  <a:pt x="25908" y="829055"/>
                </a:lnTo>
                <a:lnTo>
                  <a:pt x="25908" y="886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964174" y="30731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964174" y="31767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964174" y="328041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964174" y="338404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964174" y="34876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964174" y="359130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964174" y="36949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964174" y="3798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964174" y="390220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785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289042" y="4619244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7"/>
                </a:lnTo>
                <a:lnTo>
                  <a:pt x="595884" y="25907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7"/>
                </a:lnTo>
                <a:lnTo>
                  <a:pt x="699516" y="25907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7"/>
                </a:lnTo>
                <a:lnTo>
                  <a:pt x="803148" y="25907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7"/>
                </a:lnTo>
                <a:lnTo>
                  <a:pt x="906780" y="25907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8"/>
                </a:lnTo>
                <a:lnTo>
                  <a:pt x="930402" y="51815"/>
                </a:lnTo>
                <a:lnTo>
                  <a:pt x="1008126" y="12953"/>
                </a:lnTo>
                <a:lnTo>
                  <a:pt x="930402" y="-25908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7"/>
                </a:lnTo>
                <a:lnTo>
                  <a:pt x="932688" y="25907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7"/>
                </a:lnTo>
                <a:lnTo>
                  <a:pt x="943356" y="25907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28904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39267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49630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59993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03570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80720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91083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01446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11809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221730" y="4632198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 h="0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337554" y="4431030"/>
            <a:ext cx="515111" cy="504444"/>
          </a:xfrm>
          <a:custGeom>
            <a:avLst/>
            <a:gdLst/>
            <a:ahLst/>
            <a:cxnLst/>
            <a:rect l="l" t="t" r="r" b="b"/>
            <a:pathLst>
              <a:path w="515111" h="504444">
                <a:moveTo>
                  <a:pt x="0" y="504444"/>
                </a:moveTo>
                <a:lnTo>
                  <a:pt x="515111" y="504444"/>
                </a:lnTo>
                <a:lnTo>
                  <a:pt x="5151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285359" y="4785995"/>
            <a:ext cx="1053083" cy="336169"/>
          </a:xfrm>
          <a:custGeom>
            <a:avLst/>
            <a:gdLst/>
            <a:ahLst/>
            <a:cxnLst/>
            <a:rect l="l" t="t" r="r" b="b"/>
            <a:pathLst>
              <a:path w="1053083" h="336169">
                <a:moveTo>
                  <a:pt x="969517" y="26415"/>
                </a:moveTo>
                <a:lnTo>
                  <a:pt x="894841" y="48386"/>
                </a:lnTo>
                <a:lnTo>
                  <a:pt x="902207" y="73151"/>
                </a:lnTo>
                <a:lnTo>
                  <a:pt x="976756" y="51307"/>
                </a:lnTo>
                <a:lnTo>
                  <a:pt x="969517" y="26415"/>
                </a:lnTo>
                <a:close/>
              </a:path>
              <a:path w="1053083" h="336169">
                <a:moveTo>
                  <a:pt x="870076" y="55625"/>
                </a:moveTo>
                <a:lnTo>
                  <a:pt x="795401" y="77596"/>
                </a:lnTo>
                <a:lnTo>
                  <a:pt x="802766" y="102361"/>
                </a:lnTo>
                <a:lnTo>
                  <a:pt x="877315" y="80517"/>
                </a:lnTo>
                <a:lnTo>
                  <a:pt x="870076" y="55625"/>
                </a:lnTo>
                <a:close/>
              </a:path>
              <a:path w="1053083" h="336169">
                <a:moveTo>
                  <a:pt x="770636" y="84835"/>
                </a:moveTo>
                <a:lnTo>
                  <a:pt x="696087" y="106806"/>
                </a:lnTo>
                <a:lnTo>
                  <a:pt x="703326" y="131571"/>
                </a:lnTo>
                <a:lnTo>
                  <a:pt x="777875" y="109727"/>
                </a:lnTo>
                <a:lnTo>
                  <a:pt x="770636" y="84835"/>
                </a:lnTo>
                <a:close/>
              </a:path>
              <a:path w="1053083" h="336169">
                <a:moveTo>
                  <a:pt x="671194" y="114045"/>
                </a:moveTo>
                <a:lnTo>
                  <a:pt x="596645" y="136016"/>
                </a:lnTo>
                <a:lnTo>
                  <a:pt x="603885" y="160908"/>
                </a:lnTo>
                <a:lnTo>
                  <a:pt x="678433" y="138937"/>
                </a:lnTo>
                <a:lnTo>
                  <a:pt x="671194" y="114045"/>
                </a:lnTo>
                <a:close/>
              </a:path>
              <a:path w="1053083" h="336169">
                <a:moveTo>
                  <a:pt x="571753" y="143255"/>
                </a:moveTo>
                <a:lnTo>
                  <a:pt x="497204" y="165226"/>
                </a:lnTo>
                <a:lnTo>
                  <a:pt x="504443" y="190118"/>
                </a:lnTo>
                <a:lnTo>
                  <a:pt x="578992" y="168147"/>
                </a:lnTo>
                <a:lnTo>
                  <a:pt x="571753" y="143255"/>
                </a:lnTo>
                <a:close/>
              </a:path>
              <a:path w="1053083" h="336169">
                <a:moveTo>
                  <a:pt x="472313" y="172465"/>
                </a:moveTo>
                <a:lnTo>
                  <a:pt x="397763" y="194436"/>
                </a:lnTo>
                <a:lnTo>
                  <a:pt x="405002" y="219328"/>
                </a:lnTo>
                <a:lnTo>
                  <a:pt x="479678" y="197357"/>
                </a:lnTo>
                <a:lnTo>
                  <a:pt x="472313" y="172465"/>
                </a:lnTo>
                <a:close/>
              </a:path>
              <a:path w="1053083" h="336169">
                <a:moveTo>
                  <a:pt x="372871" y="201675"/>
                </a:moveTo>
                <a:lnTo>
                  <a:pt x="298323" y="223646"/>
                </a:lnTo>
                <a:lnTo>
                  <a:pt x="305562" y="248538"/>
                </a:lnTo>
                <a:lnTo>
                  <a:pt x="380238" y="226567"/>
                </a:lnTo>
                <a:lnTo>
                  <a:pt x="372871" y="201675"/>
                </a:lnTo>
                <a:close/>
              </a:path>
              <a:path w="1053083" h="336169">
                <a:moveTo>
                  <a:pt x="273430" y="230885"/>
                </a:moveTo>
                <a:lnTo>
                  <a:pt x="198881" y="252856"/>
                </a:lnTo>
                <a:lnTo>
                  <a:pt x="206248" y="277748"/>
                </a:lnTo>
                <a:lnTo>
                  <a:pt x="280796" y="255777"/>
                </a:lnTo>
                <a:lnTo>
                  <a:pt x="273430" y="230885"/>
                </a:lnTo>
                <a:close/>
              </a:path>
              <a:path w="1053083" h="336169">
                <a:moveTo>
                  <a:pt x="173989" y="260095"/>
                </a:moveTo>
                <a:lnTo>
                  <a:pt x="99440" y="282066"/>
                </a:lnTo>
                <a:lnTo>
                  <a:pt x="106806" y="306958"/>
                </a:lnTo>
                <a:lnTo>
                  <a:pt x="181355" y="284987"/>
                </a:lnTo>
                <a:lnTo>
                  <a:pt x="173989" y="260095"/>
                </a:lnTo>
                <a:close/>
              </a:path>
              <a:path w="1053083" h="336169">
                <a:moveTo>
                  <a:pt x="74549" y="289305"/>
                </a:moveTo>
                <a:lnTo>
                  <a:pt x="0" y="311276"/>
                </a:lnTo>
                <a:lnTo>
                  <a:pt x="7365" y="336168"/>
                </a:lnTo>
                <a:lnTo>
                  <a:pt x="81914" y="314197"/>
                </a:lnTo>
                <a:lnTo>
                  <a:pt x="74549" y="289305"/>
                </a:lnTo>
                <a:close/>
              </a:path>
              <a:path w="1053083" h="336169">
                <a:moveTo>
                  <a:pt x="1053083" y="15366"/>
                </a:moveTo>
                <a:lnTo>
                  <a:pt x="967613" y="0"/>
                </a:lnTo>
                <a:lnTo>
                  <a:pt x="989456" y="74548"/>
                </a:lnTo>
                <a:lnTo>
                  <a:pt x="1053083" y="15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515105" y="3345179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8"/>
                </a:lnTo>
                <a:lnTo>
                  <a:pt x="181356" y="25908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4" y="0"/>
                </a:moveTo>
                <a:lnTo>
                  <a:pt x="207264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4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8"/>
                </a:lnTo>
                <a:lnTo>
                  <a:pt x="492252" y="25908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8"/>
                </a:lnTo>
                <a:lnTo>
                  <a:pt x="595884" y="25908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8"/>
                </a:lnTo>
                <a:lnTo>
                  <a:pt x="699516" y="25908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8"/>
                </a:lnTo>
                <a:lnTo>
                  <a:pt x="906780" y="25908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7"/>
                </a:lnTo>
                <a:lnTo>
                  <a:pt x="930402" y="51816"/>
                </a:lnTo>
                <a:lnTo>
                  <a:pt x="1008126" y="12954"/>
                </a:lnTo>
                <a:lnTo>
                  <a:pt x="930402" y="-25907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8"/>
                </a:lnTo>
                <a:lnTo>
                  <a:pt x="943356" y="25908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15105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1873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2237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82600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29634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033266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3689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24053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34416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47794" y="3358133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74464" y="3376422"/>
            <a:ext cx="51815" cy="1781555"/>
          </a:xfrm>
          <a:custGeom>
            <a:avLst/>
            <a:gdLst/>
            <a:ahLst/>
            <a:cxnLst/>
            <a:rect l="l" t="t" r="r" b="b"/>
            <a:pathLst>
              <a:path w="51815" h="1781555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1781555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1781555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1781555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1781555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1781555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1781555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1781555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1781555">
                <a:moveTo>
                  <a:pt x="25908" y="829055"/>
                </a:moveTo>
                <a:lnTo>
                  <a:pt x="25908" y="906779"/>
                </a:lnTo>
                <a:lnTo>
                  <a:pt x="51815" y="906779"/>
                </a:lnTo>
                <a:lnTo>
                  <a:pt x="51815" y="829055"/>
                </a:lnTo>
                <a:lnTo>
                  <a:pt x="25908" y="829055"/>
                </a:lnTo>
                <a:close/>
              </a:path>
              <a:path w="51815" h="1781555">
                <a:moveTo>
                  <a:pt x="25908" y="932688"/>
                </a:moveTo>
                <a:lnTo>
                  <a:pt x="25908" y="1010411"/>
                </a:lnTo>
                <a:lnTo>
                  <a:pt x="51815" y="1010411"/>
                </a:lnTo>
                <a:lnTo>
                  <a:pt x="51815" y="932688"/>
                </a:lnTo>
                <a:lnTo>
                  <a:pt x="25908" y="932688"/>
                </a:lnTo>
                <a:close/>
              </a:path>
              <a:path w="51815" h="1781555">
                <a:moveTo>
                  <a:pt x="25908" y="1036319"/>
                </a:moveTo>
                <a:lnTo>
                  <a:pt x="25908" y="1114044"/>
                </a:lnTo>
                <a:lnTo>
                  <a:pt x="51815" y="1114044"/>
                </a:lnTo>
                <a:lnTo>
                  <a:pt x="51815" y="1036319"/>
                </a:lnTo>
                <a:lnTo>
                  <a:pt x="25908" y="1036319"/>
                </a:lnTo>
                <a:close/>
              </a:path>
              <a:path w="51815" h="1781555">
                <a:moveTo>
                  <a:pt x="25908" y="1139952"/>
                </a:moveTo>
                <a:lnTo>
                  <a:pt x="25908" y="1217676"/>
                </a:lnTo>
                <a:lnTo>
                  <a:pt x="51815" y="1217676"/>
                </a:lnTo>
                <a:lnTo>
                  <a:pt x="51815" y="1139952"/>
                </a:lnTo>
                <a:lnTo>
                  <a:pt x="25908" y="1139952"/>
                </a:lnTo>
                <a:close/>
              </a:path>
              <a:path w="51815" h="1781555">
                <a:moveTo>
                  <a:pt x="25908" y="1243583"/>
                </a:moveTo>
                <a:lnTo>
                  <a:pt x="25908" y="1321308"/>
                </a:lnTo>
                <a:lnTo>
                  <a:pt x="51815" y="1321308"/>
                </a:lnTo>
                <a:lnTo>
                  <a:pt x="51815" y="1243583"/>
                </a:lnTo>
                <a:lnTo>
                  <a:pt x="25908" y="1243583"/>
                </a:lnTo>
                <a:close/>
              </a:path>
              <a:path w="51815" h="1781555">
                <a:moveTo>
                  <a:pt x="25908" y="1347215"/>
                </a:moveTo>
                <a:lnTo>
                  <a:pt x="25908" y="1424939"/>
                </a:lnTo>
                <a:lnTo>
                  <a:pt x="51815" y="1424939"/>
                </a:lnTo>
                <a:lnTo>
                  <a:pt x="51815" y="1347215"/>
                </a:lnTo>
                <a:lnTo>
                  <a:pt x="25908" y="1347215"/>
                </a:lnTo>
                <a:close/>
              </a:path>
              <a:path w="51815" h="1781555">
                <a:moveTo>
                  <a:pt x="25908" y="1450847"/>
                </a:moveTo>
                <a:lnTo>
                  <a:pt x="25908" y="1528571"/>
                </a:lnTo>
                <a:lnTo>
                  <a:pt x="51815" y="1528571"/>
                </a:lnTo>
                <a:lnTo>
                  <a:pt x="51815" y="1450847"/>
                </a:lnTo>
                <a:lnTo>
                  <a:pt x="25908" y="1450847"/>
                </a:lnTo>
                <a:close/>
              </a:path>
              <a:path w="51815" h="1781555">
                <a:moveTo>
                  <a:pt x="25908" y="1554479"/>
                </a:moveTo>
                <a:lnTo>
                  <a:pt x="25908" y="1632203"/>
                </a:lnTo>
                <a:lnTo>
                  <a:pt x="51815" y="1632203"/>
                </a:lnTo>
                <a:lnTo>
                  <a:pt x="51815" y="1554479"/>
                </a:lnTo>
                <a:lnTo>
                  <a:pt x="25908" y="1554479"/>
                </a:lnTo>
                <a:close/>
              </a:path>
              <a:path w="51815" h="1781555">
                <a:moveTo>
                  <a:pt x="25908" y="1703831"/>
                </a:moveTo>
                <a:lnTo>
                  <a:pt x="0" y="1703832"/>
                </a:lnTo>
                <a:lnTo>
                  <a:pt x="38862" y="1781555"/>
                </a:lnTo>
                <a:lnTo>
                  <a:pt x="77724" y="1703832"/>
                </a:lnTo>
                <a:lnTo>
                  <a:pt x="51815" y="1703832"/>
                </a:lnTo>
                <a:lnTo>
                  <a:pt x="51815" y="1716785"/>
                </a:lnTo>
                <a:lnTo>
                  <a:pt x="25908" y="1716785"/>
                </a:lnTo>
                <a:lnTo>
                  <a:pt x="25908" y="1703831"/>
                </a:lnTo>
                <a:close/>
              </a:path>
              <a:path w="51815" h="1781555">
                <a:moveTo>
                  <a:pt x="25908" y="1716785"/>
                </a:moveTo>
                <a:lnTo>
                  <a:pt x="51815" y="1716785"/>
                </a:lnTo>
                <a:lnTo>
                  <a:pt x="51815" y="1658111"/>
                </a:lnTo>
                <a:lnTo>
                  <a:pt x="25908" y="1658111"/>
                </a:lnTo>
                <a:lnTo>
                  <a:pt x="25908" y="1716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513326" y="337642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13326" y="348005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513326" y="35836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513326" y="36873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513326" y="37909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513326" y="389458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513326" y="39982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13326" y="41018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13326" y="42054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13326" y="4309110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13326" y="441274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13326" y="45163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513326" y="462000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13326" y="47236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513326" y="48272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13326" y="493090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513326" y="5034533"/>
            <a:ext cx="0" cy="58674"/>
          </a:xfrm>
          <a:custGeom>
            <a:avLst/>
            <a:gdLst/>
            <a:ahLst/>
            <a:cxnLst/>
            <a:rect l="l" t="t" r="r" b="b"/>
            <a:pathLst>
              <a:path w="0" h="5867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522470" y="5119116"/>
            <a:ext cx="405638" cy="77723"/>
          </a:xfrm>
          <a:custGeom>
            <a:avLst/>
            <a:gdLst/>
            <a:ahLst/>
            <a:cxnLst/>
            <a:rect l="l" t="t" r="r" b="b"/>
            <a:pathLst>
              <a:path w="405638" h="77724">
                <a:moveTo>
                  <a:pt x="103631" y="25907"/>
                </a:moveTo>
                <a:lnTo>
                  <a:pt x="103631" y="51815"/>
                </a:lnTo>
                <a:lnTo>
                  <a:pt x="181355" y="51815"/>
                </a:lnTo>
                <a:lnTo>
                  <a:pt x="181355" y="25907"/>
                </a:lnTo>
                <a:lnTo>
                  <a:pt x="103631" y="25907"/>
                </a:lnTo>
                <a:close/>
              </a:path>
              <a:path w="405638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405638" h="77724">
                <a:moveTo>
                  <a:pt x="310895" y="25907"/>
                </a:moveTo>
                <a:lnTo>
                  <a:pt x="310895" y="51815"/>
                </a:lnTo>
                <a:lnTo>
                  <a:pt x="340867" y="51815"/>
                </a:lnTo>
                <a:lnTo>
                  <a:pt x="405638" y="38861"/>
                </a:lnTo>
                <a:lnTo>
                  <a:pt x="327913" y="0"/>
                </a:lnTo>
                <a:lnTo>
                  <a:pt x="340867" y="25907"/>
                </a:lnTo>
                <a:lnTo>
                  <a:pt x="310895" y="25907"/>
                </a:lnTo>
                <a:close/>
              </a:path>
              <a:path w="405638" h="77724">
                <a:moveTo>
                  <a:pt x="340867" y="51815"/>
                </a:moveTo>
                <a:lnTo>
                  <a:pt x="327913" y="51815"/>
                </a:lnTo>
                <a:lnTo>
                  <a:pt x="327913" y="77723"/>
                </a:lnTo>
                <a:lnTo>
                  <a:pt x="405638" y="38861"/>
                </a:lnTo>
                <a:lnTo>
                  <a:pt x="340867" y="51815"/>
                </a:lnTo>
                <a:close/>
              </a:path>
              <a:path w="405638" h="77724">
                <a:moveTo>
                  <a:pt x="340867" y="25907"/>
                </a:moveTo>
                <a:lnTo>
                  <a:pt x="327913" y="0"/>
                </a:lnTo>
                <a:lnTo>
                  <a:pt x="327913" y="25908"/>
                </a:lnTo>
                <a:lnTo>
                  <a:pt x="340867" y="25907"/>
                </a:lnTo>
                <a:close/>
              </a:path>
              <a:path w="405638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522470" y="515797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33366" y="5157978"/>
            <a:ext cx="29972" cy="0"/>
          </a:xfrm>
          <a:custGeom>
            <a:avLst/>
            <a:gdLst/>
            <a:ahLst/>
            <a:cxnLst/>
            <a:rect l="l" t="t" r="r" b="b"/>
            <a:pathLst>
              <a:path w="29972" h="0">
                <a:moveTo>
                  <a:pt x="0" y="0"/>
                </a:moveTo>
                <a:lnTo>
                  <a:pt x="29972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519217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Cr</a:t>
            </a:r>
            <a:r>
              <a:rPr dirty="0" smtClean="0" sz="3600" spc="-154" b="1">
                <a:latin typeface="Arial"/>
                <a:cs typeface="Arial"/>
              </a:rPr>
              <a:t>eate</a:t>
            </a:r>
            <a:r>
              <a:rPr dirty="0" smtClean="0" sz="3600" spc="-159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4781" y="236845"/>
            <a:ext cx="741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1556283"/>
            <a:ext cx="4005756" cy="1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/</a:t>
            </a:r>
            <a:r>
              <a:rPr dirty="0" smtClean="0" baseline="3413" sz="2400" spc="-4" b="1"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latin typeface="Calibri"/>
                <a:cs typeface="Calibri"/>
              </a:rPr>
              <a:t>File</a:t>
            </a:r>
            <a:r>
              <a:rPr dirty="0" smtClean="0" baseline="3413" sz="2400" spc="-9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me: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St</a:t>
            </a:r>
            <a:r>
              <a:rPr dirty="0" smtClean="0" baseline="3413" sz="2400" spc="-4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in</a:t>
            </a:r>
            <a:r>
              <a:rPr dirty="0" smtClean="0" baseline="3413" sz="2400" spc="-4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Demo</a:t>
            </a:r>
            <a:r>
              <a:rPr dirty="0" smtClean="0" baseline="3413" sz="2400" spc="4" b="1"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mtClean="0" baseline="1706" sz="2400" spc="-4" b="1"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latin typeface="Calibri"/>
                <a:cs typeface="Calibri"/>
              </a:rPr>
              <a:t>b</a:t>
            </a:r>
            <a:r>
              <a:rPr dirty="0" smtClean="0" baseline="1706" sz="2400" spc="0" b="1"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c</a:t>
            </a:r>
            <a:r>
              <a:rPr dirty="0" smtClean="0" baseline="1706" sz="2400" spc="-15" b="1"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latin typeface="Calibri"/>
                <a:cs typeface="Calibri"/>
              </a:rPr>
              <a:t>s</a:t>
            </a:r>
            <a:r>
              <a:rPr dirty="0" smtClean="0" baseline="1706" sz="2400" spc="-14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tic</a:t>
            </a:r>
            <a:r>
              <a:rPr dirty="0" smtClean="0" baseline="1706" sz="2400" spc="-55" b="1"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latin typeface="Calibri"/>
                <a:cs typeface="Calibri"/>
              </a:rPr>
              <a:t>v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id</a:t>
            </a:r>
            <a:r>
              <a:rPr dirty="0" smtClean="0" baseline="1706" sz="2400" spc="-2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main</a:t>
            </a:r>
            <a:r>
              <a:rPr dirty="0" smtClean="0" baseline="1706" sz="2400" spc="-4" b="1">
                <a:latin typeface="Calibri"/>
                <a:cs typeface="Calibri"/>
              </a:rPr>
              <a:t>(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g[]</a:t>
            </a:r>
            <a:r>
              <a:rPr dirty="0" smtClean="0" baseline="1706" sz="2400" spc="-2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latin typeface="Calibri"/>
                <a:cs typeface="Calibri"/>
              </a:rPr>
              <a:t>gs)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277596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0189" y="2778252"/>
            <a:ext cx="28435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“);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3264027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489" y="375170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s3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1641" y="4099179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4239387"/>
            <a:ext cx="3330474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s4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2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ngD</a:t>
            </a:r>
            <a:r>
              <a:rPr dirty="0" smtClean="0" baseline="1706" sz="2400" spc="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7102" y="4506468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402" y="4983733"/>
            <a:ext cx="241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4289"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102" y="4983733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7554" y="4431030"/>
            <a:ext cx="515111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91948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10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492246" y="2875788"/>
            <a:ext cx="1008126" cy="51816"/>
          </a:xfrm>
          <a:custGeom>
            <a:avLst/>
            <a:gdLst/>
            <a:ahLst/>
            <a:cxnLst/>
            <a:rect l="l" t="t" r="r" b="b"/>
            <a:pathLst>
              <a:path w="1008126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1008126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6">
                <a:moveTo>
                  <a:pt x="310895" y="0"/>
                </a:moveTo>
                <a:lnTo>
                  <a:pt x="310895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1008126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1008126" h="51816">
                <a:moveTo>
                  <a:pt x="518159" y="0"/>
                </a:moveTo>
                <a:lnTo>
                  <a:pt x="518159" y="25908"/>
                </a:lnTo>
                <a:lnTo>
                  <a:pt x="595883" y="25908"/>
                </a:lnTo>
                <a:lnTo>
                  <a:pt x="595883" y="0"/>
                </a:lnTo>
                <a:lnTo>
                  <a:pt x="518159" y="0"/>
                </a:lnTo>
                <a:close/>
              </a:path>
              <a:path w="1008126" h="51816">
                <a:moveTo>
                  <a:pt x="621791" y="0"/>
                </a:moveTo>
                <a:lnTo>
                  <a:pt x="621791" y="25908"/>
                </a:lnTo>
                <a:lnTo>
                  <a:pt x="699515" y="25908"/>
                </a:lnTo>
                <a:lnTo>
                  <a:pt x="699515" y="0"/>
                </a:lnTo>
                <a:lnTo>
                  <a:pt x="621791" y="0"/>
                </a:lnTo>
                <a:close/>
              </a:path>
              <a:path w="1008126" h="51816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6">
                <a:moveTo>
                  <a:pt x="829055" y="0"/>
                </a:moveTo>
                <a:lnTo>
                  <a:pt x="829055" y="25908"/>
                </a:lnTo>
                <a:lnTo>
                  <a:pt x="906779" y="25908"/>
                </a:lnTo>
                <a:lnTo>
                  <a:pt x="906779" y="0"/>
                </a:lnTo>
                <a:lnTo>
                  <a:pt x="829055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0401" y="-25908"/>
                </a:lnTo>
                <a:lnTo>
                  <a:pt x="930401" y="51815"/>
                </a:lnTo>
                <a:lnTo>
                  <a:pt x="1008126" y="12953"/>
                </a:lnTo>
                <a:lnTo>
                  <a:pt x="930401" y="-25908"/>
                </a:lnTo>
                <a:lnTo>
                  <a:pt x="932688" y="0"/>
                </a:lnTo>
                <a:lnTo>
                  <a:pt x="943355" y="0"/>
                </a:lnTo>
                <a:lnTo>
                  <a:pt x="943355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2688" y="25908"/>
                </a:lnTo>
                <a:lnTo>
                  <a:pt x="943355" y="25908"/>
                </a:lnTo>
                <a:lnTo>
                  <a:pt x="943355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492246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59587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69951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803141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906774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10405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1403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1767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21302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24934" y="2888742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925312" y="3073146"/>
            <a:ext cx="51815" cy="951610"/>
          </a:xfrm>
          <a:custGeom>
            <a:avLst/>
            <a:gdLst/>
            <a:ahLst/>
            <a:cxnLst/>
            <a:rect l="l" t="t" r="r" b="b"/>
            <a:pathLst>
              <a:path w="51815" h="951610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951610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951610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951610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951610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951610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951610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951610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951610">
                <a:moveTo>
                  <a:pt x="25908" y="873886"/>
                </a:moveTo>
                <a:lnTo>
                  <a:pt x="0" y="873886"/>
                </a:lnTo>
                <a:lnTo>
                  <a:pt x="38862" y="951610"/>
                </a:lnTo>
                <a:lnTo>
                  <a:pt x="77724" y="873886"/>
                </a:lnTo>
                <a:lnTo>
                  <a:pt x="51816" y="873886"/>
                </a:lnTo>
                <a:lnTo>
                  <a:pt x="51815" y="886840"/>
                </a:lnTo>
                <a:lnTo>
                  <a:pt x="25908" y="886840"/>
                </a:lnTo>
                <a:lnTo>
                  <a:pt x="25908" y="873886"/>
                </a:lnTo>
                <a:close/>
              </a:path>
              <a:path w="51815" h="951610">
                <a:moveTo>
                  <a:pt x="25908" y="886840"/>
                </a:moveTo>
                <a:lnTo>
                  <a:pt x="51815" y="886840"/>
                </a:lnTo>
                <a:lnTo>
                  <a:pt x="51815" y="829055"/>
                </a:lnTo>
                <a:lnTo>
                  <a:pt x="25908" y="829055"/>
                </a:lnTo>
                <a:lnTo>
                  <a:pt x="25908" y="886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964174" y="30731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964174" y="31767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964174" y="328041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964174" y="338404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964174" y="34876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964174" y="359130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964174" y="36949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964174" y="3798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964174" y="390220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785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289042" y="4619244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7"/>
                </a:lnTo>
                <a:lnTo>
                  <a:pt x="595884" y="25907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7"/>
                </a:lnTo>
                <a:lnTo>
                  <a:pt x="699516" y="25907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7"/>
                </a:lnTo>
                <a:lnTo>
                  <a:pt x="803148" y="25907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7"/>
                </a:lnTo>
                <a:lnTo>
                  <a:pt x="906780" y="25907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8"/>
                </a:lnTo>
                <a:lnTo>
                  <a:pt x="930402" y="51815"/>
                </a:lnTo>
                <a:lnTo>
                  <a:pt x="1008126" y="12953"/>
                </a:lnTo>
                <a:lnTo>
                  <a:pt x="930402" y="-25908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7"/>
                </a:lnTo>
                <a:lnTo>
                  <a:pt x="932688" y="25907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7"/>
                </a:lnTo>
                <a:lnTo>
                  <a:pt x="943356" y="25907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28904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39267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49630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59993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703570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80720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91083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01446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11809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221730" y="4632198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 h="0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337554" y="4431030"/>
            <a:ext cx="515111" cy="504444"/>
          </a:xfrm>
          <a:custGeom>
            <a:avLst/>
            <a:gdLst/>
            <a:ahLst/>
            <a:cxnLst/>
            <a:rect l="l" t="t" r="r" b="b"/>
            <a:pathLst>
              <a:path w="515111" h="504444">
                <a:moveTo>
                  <a:pt x="0" y="504444"/>
                </a:moveTo>
                <a:lnTo>
                  <a:pt x="515111" y="504444"/>
                </a:lnTo>
                <a:lnTo>
                  <a:pt x="5151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285359" y="4785995"/>
            <a:ext cx="1053083" cy="336169"/>
          </a:xfrm>
          <a:custGeom>
            <a:avLst/>
            <a:gdLst/>
            <a:ahLst/>
            <a:cxnLst/>
            <a:rect l="l" t="t" r="r" b="b"/>
            <a:pathLst>
              <a:path w="1053083" h="336169">
                <a:moveTo>
                  <a:pt x="969517" y="26415"/>
                </a:moveTo>
                <a:lnTo>
                  <a:pt x="894841" y="48386"/>
                </a:lnTo>
                <a:lnTo>
                  <a:pt x="902207" y="73151"/>
                </a:lnTo>
                <a:lnTo>
                  <a:pt x="976756" y="51307"/>
                </a:lnTo>
                <a:lnTo>
                  <a:pt x="969517" y="26415"/>
                </a:lnTo>
                <a:close/>
              </a:path>
              <a:path w="1053083" h="336169">
                <a:moveTo>
                  <a:pt x="870076" y="55625"/>
                </a:moveTo>
                <a:lnTo>
                  <a:pt x="795401" y="77596"/>
                </a:lnTo>
                <a:lnTo>
                  <a:pt x="802766" y="102361"/>
                </a:lnTo>
                <a:lnTo>
                  <a:pt x="877315" y="80517"/>
                </a:lnTo>
                <a:lnTo>
                  <a:pt x="870076" y="55625"/>
                </a:lnTo>
                <a:close/>
              </a:path>
              <a:path w="1053083" h="336169">
                <a:moveTo>
                  <a:pt x="770636" y="84835"/>
                </a:moveTo>
                <a:lnTo>
                  <a:pt x="696087" y="106806"/>
                </a:lnTo>
                <a:lnTo>
                  <a:pt x="703326" y="131571"/>
                </a:lnTo>
                <a:lnTo>
                  <a:pt x="777875" y="109727"/>
                </a:lnTo>
                <a:lnTo>
                  <a:pt x="770636" y="84835"/>
                </a:lnTo>
                <a:close/>
              </a:path>
              <a:path w="1053083" h="336169">
                <a:moveTo>
                  <a:pt x="671194" y="114045"/>
                </a:moveTo>
                <a:lnTo>
                  <a:pt x="596645" y="136016"/>
                </a:lnTo>
                <a:lnTo>
                  <a:pt x="603885" y="160908"/>
                </a:lnTo>
                <a:lnTo>
                  <a:pt x="678433" y="138937"/>
                </a:lnTo>
                <a:lnTo>
                  <a:pt x="671194" y="114045"/>
                </a:lnTo>
                <a:close/>
              </a:path>
              <a:path w="1053083" h="336169">
                <a:moveTo>
                  <a:pt x="571753" y="143255"/>
                </a:moveTo>
                <a:lnTo>
                  <a:pt x="497204" y="165226"/>
                </a:lnTo>
                <a:lnTo>
                  <a:pt x="504443" y="190118"/>
                </a:lnTo>
                <a:lnTo>
                  <a:pt x="578992" y="168147"/>
                </a:lnTo>
                <a:lnTo>
                  <a:pt x="571753" y="143255"/>
                </a:lnTo>
                <a:close/>
              </a:path>
              <a:path w="1053083" h="336169">
                <a:moveTo>
                  <a:pt x="472313" y="172465"/>
                </a:moveTo>
                <a:lnTo>
                  <a:pt x="397763" y="194436"/>
                </a:lnTo>
                <a:lnTo>
                  <a:pt x="405002" y="219328"/>
                </a:lnTo>
                <a:lnTo>
                  <a:pt x="479678" y="197357"/>
                </a:lnTo>
                <a:lnTo>
                  <a:pt x="472313" y="172465"/>
                </a:lnTo>
                <a:close/>
              </a:path>
              <a:path w="1053083" h="336169">
                <a:moveTo>
                  <a:pt x="372871" y="201675"/>
                </a:moveTo>
                <a:lnTo>
                  <a:pt x="298323" y="223646"/>
                </a:lnTo>
                <a:lnTo>
                  <a:pt x="305562" y="248538"/>
                </a:lnTo>
                <a:lnTo>
                  <a:pt x="380238" y="226567"/>
                </a:lnTo>
                <a:lnTo>
                  <a:pt x="372871" y="201675"/>
                </a:lnTo>
                <a:close/>
              </a:path>
              <a:path w="1053083" h="336169">
                <a:moveTo>
                  <a:pt x="273430" y="230885"/>
                </a:moveTo>
                <a:lnTo>
                  <a:pt x="198881" y="252856"/>
                </a:lnTo>
                <a:lnTo>
                  <a:pt x="206248" y="277748"/>
                </a:lnTo>
                <a:lnTo>
                  <a:pt x="280796" y="255777"/>
                </a:lnTo>
                <a:lnTo>
                  <a:pt x="273430" y="230885"/>
                </a:lnTo>
                <a:close/>
              </a:path>
              <a:path w="1053083" h="336169">
                <a:moveTo>
                  <a:pt x="173989" y="260095"/>
                </a:moveTo>
                <a:lnTo>
                  <a:pt x="99440" y="282066"/>
                </a:lnTo>
                <a:lnTo>
                  <a:pt x="106806" y="306958"/>
                </a:lnTo>
                <a:lnTo>
                  <a:pt x="181355" y="284987"/>
                </a:lnTo>
                <a:lnTo>
                  <a:pt x="173989" y="260095"/>
                </a:lnTo>
                <a:close/>
              </a:path>
              <a:path w="1053083" h="336169">
                <a:moveTo>
                  <a:pt x="74549" y="289305"/>
                </a:moveTo>
                <a:lnTo>
                  <a:pt x="0" y="311276"/>
                </a:lnTo>
                <a:lnTo>
                  <a:pt x="7365" y="336168"/>
                </a:lnTo>
                <a:lnTo>
                  <a:pt x="81914" y="314197"/>
                </a:lnTo>
                <a:lnTo>
                  <a:pt x="74549" y="289305"/>
                </a:lnTo>
                <a:close/>
              </a:path>
              <a:path w="1053083" h="336169">
                <a:moveTo>
                  <a:pt x="1053083" y="15366"/>
                </a:moveTo>
                <a:lnTo>
                  <a:pt x="967613" y="0"/>
                </a:lnTo>
                <a:lnTo>
                  <a:pt x="989456" y="74548"/>
                </a:lnTo>
                <a:lnTo>
                  <a:pt x="1053083" y="15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300472" y="4976622"/>
            <a:ext cx="1036827" cy="648144"/>
          </a:xfrm>
          <a:custGeom>
            <a:avLst/>
            <a:gdLst/>
            <a:ahLst/>
            <a:cxnLst/>
            <a:rect l="l" t="t" r="r" b="b"/>
            <a:pathLst>
              <a:path w="1036827" h="648144">
                <a:moveTo>
                  <a:pt x="947419" y="40004"/>
                </a:moveTo>
                <a:lnTo>
                  <a:pt x="881379" y="80898"/>
                </a:lnTo>
                <a:lnTo>
                  <a:pt x="894968" y="102996"/>
                </a:lnTo>
                <a:lnTo>
                  <a:pt x="961136" y="62102"/>
                </a:lnTo>
                <a:lnTo>
                  <a:pt x="947419" y="40004"/>
                </a:lnTo>
                <a:close/>
              </a:path>
              <a:path w="1036827" h="648144">
                <a:moveTo>
                  <a:pt x="859281" y="94614"/>
                </a:moveTo>
                <a:lnTo>
                  <a:pt x="793241" y="135508"/>
                </a:lnTo>
                <a:lnTo>
                  <a:pt x="806830" y="157479"/>
                </a:lnTo>
                <a:lnTo>
                  <a:pt x="872998" y="116585"/>
                </a:lnTo>
                <a:lnTo>
                  <a:pt x="859281" y="94614"/>
                </a:lnTo>
                <a:close/>
              </a:path>
              <a:path w="1036827" h="648144">
                <a:moveTo>
                  <a:pt x="771143" y="149097"/>
                </a:moveTo>
                <a:lnTo>
                  <a:pt x="705103" y="189991"/>
                </a:lnTo>
                <a:lnTo>
                  <a:pt x="718692" y="211962"/>
                </a:lnTo>
                <a:lnTo>
                  <a:pt x="784860" y="171069"/>
                </a:lnTo>
                <a:lnTo>
                  <a:pt x="771143" y="149097"/>
                </a:lnTo>
                <a:close/>
              </a:path>
              <a:path w="1036827" h="648144">
                <a:moveTo>
                  <a:pt x="683132" y="203580"/>
                </a:moveTo>
                <a:lnTo>
                  <a:pt x="616965" y="244475"/>
                </a:lnTo>
                <a:lnTo>
                  <a:pt x="630554" y="266572"/>
                </a:lnTo>
                <a:lnTo>
                  <a:pt x="696722" y="225678"/>
                </a:lnTo>
                <a:lnTo>
                  <a:pt x="683132" y="203580"/>
                </a:lnTo>
                <a:close/>
              </a:path>
              <a:path w="1036827" h="648144">
                <a:moveTo>
                  <a:pt x="594994" y="258063"/>
                </a:moveTo>
                <a:lnTo>
                  <a:pt x="528827" y="298957"/>
                </a:lnTo>
                <a:lnTo>
                  <a:pt x="542416" y="321055"/>
                </a:lnTo>
                <a:lnTo>
                  <a:pt x="608583" y="280161"/>
                </a:lnTo>
                <a:lnTo>
                  <a:pt x="594994" y="258063"/>
                </a:lnTo>
                <a:close/>
              </a:path>
              <a:path w="1036827" h="648144">
                <a:moveTo>
                  <a:pt x="506856" y="312673"/>
                </a:moveTo>
                <a:lnTo>
                  <a:pt x="440689" y="353567"/>
                </a:lnTo>
                <a:lnTo>
                  <a:pt x="454278" y="375538"/>
                </a:lnTo>
                <a:lnTo>
                  <a:pt x="520445" y="334644"/>
                </a:lnTo>
                <a:lnTo>
                  <a:pt x="506856" y="312673"/>
                </a:lnTo>
                <a:close/>
              </a:path>
              <a:path w="1036827" h="648144">
                <a:moveTo>
                  <a:pt x="418718" y="367156"/>
                </a:moveTo>
                <a:lnTo>
                  <a:pt x="352551" y="408050"/>
                </a:lnTo>
                <a:lnTo>
                  <a:pt x="366140" y="430021"/>
                </a:lnTo>
                <a:lnTo>
                  <a:pt x="432307" y="389127"/>
                </a:lnTo>
                <a:lnTo>
                  <a:pt x="418718" y="367156"/>
                </a:lnTo>
                <a:close/>
              </a:path>
              <a:path w="1036827" h="648144">
                <a:moveTo>
                  <a:pt x="330580" y="421639"/>
                </a:moveTo>
                <a:lnTo>
                  <a:pt x="264413" y="462533"/>
                </a:lnTo>
                <a:lnTo>
                  <a:pt x="278129" y="484631"/>
                </a:lnTo>
                <a:lnTo>
                  <a:pt x="344169" y="443737"/>
                </a:lnTo>
                <a:lnTo>
                  <a:pt x="330580" y="421639"/>
                </a:lnTo>
                <a:close/>
              </a:path>
              <a:path w="1036827" h="648144">
                <a:moveTo>
                  <a:pt x="242442" y="476122"/>
                </a:moveTo>
                <a:lnTo>
                  <a:pt x="176275" y="517016"/>
                </a:lnTo>
                <a:lnTo>
                  <a:pt x="189991" y="539114"/>
                </a:lnTo>
                <a:lnTo>
                  <a:pt x="256031" y="498220"/>
                </a:lnTo>
                <a:lnTo>
                  <a:pt x="242442" y="476122"/>
                </a:lnTo>
                <a:close/>
              </a:path>
              <a:path w="1036827" h="648144">
                <a:moveTo>
                  <a:pt x="154304" y="530732"/>
                </a:moveTo>
                <a:lnTo>
                  <a:pt x="88137" y="571626"/>
                </a:lnTo>
                <a:lnTo>
                  <a:pt x="101853" y="593597"/>
                </a:lnTo>
                <a:lnTo>
                  <a:pt x="167893" y="552703"/>
                </a:lnTo>
                <a:lnTo>
                  <a:pt x="154304" y="530732"/>
                </a:lnTo>
                <a:close/>
              </a:path>
              <a:path w="1036827" h="648144">
                <a:moveTo>
                  <a:pt x="66166" y="585215"/>
                </a:moveTo>
                <a:lnTo>
                  <a:pt x="0" y="626109"/>
                </a:lnTo>
                <a:lnTo>
                  <a:pt x="13715" y="648144"/>
                </a:lnTo>
                <a:lnTo>
                  <a:pt x="79755" y="607186"/>
                </a:lnTo>
                <a:lnTo>
                  <a:pt x="66166" y="585215"/>
                </a:lnTo>
                <a:close/>
              </a:path>
              <a:path w="1036827" h="648144">
                <a:moveTo>
                  <a:pt x="1036827" y="0"/>
                </a:moveTo>
                <a:lnTo>
                  <a:pt x="950340" y="7873"/>
                </a:lnTo>
                <a:lnTo>
                  <a:pt x="969517" y="26415"/>
                </a:lnTo>
                <a:lnTo>
                  <a:pt x="991235" y="73913"/>
                </a:lnTo>
                <a:lnTo>
                  <a:pt x="1036827" y="0"/>
                </a:lnTo>
                <a:lnTo>
                  <a:pt x="974978" y="23113"/>
                </a:lnTo>
                <a:lnTo>
                  <a:pt x="988567" y="45084"/>
                </a:lnTo>
                <a:lnTo>
                  <a:pt x="983106" y="48386"/>
                </a:lnTo>
                <a:lnTo>
                  <a:pt x="974978" y="23113"/>
                </a:lnTo>
                <a:lnTo>
                  <a:pt x="1036827" y="0"/>
                </a:lnTo>
                <a:close/>
              </a:path>
              <a:path w="1036827" h="648144">
                <a:moveTo>
                  <a:pt x="974978" y="23113"/>
                </a:moveTo>
                <a:lnTo>
                  <a:pt x="983106" y="48386"/>
                </a:lnTo>
                <a:lnTo>
                  <a:pt x="988567" y="45084"/>
                </a:lnTo>
                <a:lnTo>
                  <a:pt x="974978" y="23113"/>
                </a:lnTo>
                <a:close/>
              </a:path>
              <a:path w="1036827" h="648144">
                <a:moveTo>
                  <a:pt x="991235" y="73913"/>
                </a:moveTo>
                <a:lnTo>
                  <a:pt x="969517" y="26415"/>
                </a:lnTo>
                <a:lnTo>
                  <a:pt x="950340" y="7873"/>
                </a:lnTo>
                <a:lnTo>
                  <a:pt x="991235" y="739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15105" y="3345179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8"/>
                </a:lnTo>
                <a:lnTo>
                  <a:pt x="181356" y="25908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4" y="0"/>
                </a:moveTo>
                <a:lnTo>
                  <a:pt x="207264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4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8"/>
                </a:lnTo>
                <a:lnTo>
                  <a:pt x="492252" y="25908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8"/>
                </a:lnTo>
                <a:lnTo>
                  <a:pt x="595884" y="25908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8"/>
                </a:lnTo>
                <a:lnTo>
                  <a:pt x="699516" y="25908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8"/>
                </a:lnTo>
                <a:lnTo>
                  <a:pt x="906780" y="25908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7"/>
                </a:lnTo>
                <a:lnTo>
                  <a:pt x="930402" y="51816"/>
                </a:lnTo>
                <a:lnTo>
                  <a:pt x="1008126" y="12954"/>
                </a:lnTo>
                <a:lnTo>
                  <a:pt x="930402" y="-25907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8"/>
                </a:lnTo>
                <a:lnTo>
                  <a:pt x="943356" y="25908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15105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1873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2237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82600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929634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033266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13689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24053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34416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447794" y="3358133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474464" y="3376422"/>
            <a:ext cx="51815" cy="1781555"/>
          </a:xfrm>
          <a:custGeom>
            <a:avLst/>
            <a:gdLst/>
            <a:ahLst/>
            <a:cxnLst/>
            <a:rect l="l" t="t" r="r" b="b"/>
            <a:pathLst>
              <a:path w="51815" h="1781555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1781555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1781555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1781555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1781555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1781555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1781555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1781555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1781555">
                <a:moveTo>
                  <a:pt x="25908" y="829055"/>
                </a:moveTo>
                <a:lnTo>
                  <a:pt x="25908" y="906779"/>
                </a:lnTo>
                <a:lnTo>
                  <a:pt x="51815" y="906779"/>
                </a:lnTo>
                <a:lnTo>
                  <a:pt x="51815" y="829055"/>
                </a:lnTo>
                <a:lnTo>
                  <a:pt x="25908" y="829055"/>
                </a:lnTo>
                <a:close/>
              </a:path>
              <a:path w="51815" h="1781555">
                <a:moveTo>
                  <a:pt x="25908" y="932688"/>
                </a:moveTo>
                <a:lnTo>
                  <a:pt x="25908" y="1010411"/>
                </a:lnTo>
                <a:lnTo>
                  <a:pt x="51815" y="1010411"/>
                </a:lnTo>
                <a:lnTo>
                  <a:pt x="51815" y="932688"/>
                </a:lnTo>
                <a:lnTo>
                  <a:pt x="25908" y="932688"/>
                </a:lnTo>
                <a:close/>
              </a:path>
              <a:path w="51815" h="1781555">
                <a:moveTo>
                  <a:pt x="25908" y="1036319"/>
                </a:moveTo>
                <a:lnTo>
                  <a:pt x="25908" y="1114044"/>
                </a:lnTo>
                <a:lnTo>
                  <a:pt x="51815" y="1114044"/>
                </a:lnTo>
                <a:lnTo>
                  <a:pt x="51815" y="1036319"/>
                </a:lnTo>
                <a:lnTo>
                  <a:pt x="25908" y="1036319"/>
                </a:lnTo>
                <a:close/>
              </a:path>
              <a:path w="51815" h="1781555">
                <a:moveTo>
                  <a:pt x="25908" y="1139952"/>
                </a:moveTo>
                <a:lnTo>
                  <a:pt x="25908" y="1217676"/>
                </a:lnTo>
                <a:lnTo>
                  <a:pt x="51815" y="1217676"/>
                </a:lnTo>
                <a:lnTo>
                  <a:pt x="51815" y="1139952"/>
                </a:lnTo>
                <a:lnTo>
                  <a:pt x="25908" y="1139952"/>
                </a:lnTo>
                <a:close/>
              </a:path>
              <a:path w="51815" h="1781555">
                <a:moveTo>
                  <a:pt x="25908" y="1243583"/>
                </a:moveTo>
                <a:lnTo>
                  <a:pt x="25908" y="1321308"/>
                </a:lnTo>
                <a:lnTo>
                  <a:pt x="51815" y="1321308"/>
                </a:lnTo>
                <a:lnTo>
                  <a:pt x="51815" y="1243583"/>
                </a:lnTo>
                <a:lnTo>
                  <a:pt x="25908" y="1243583"/>
                </a:lnTo>
                <a:close/>
              </a:path>
              <a:path w="51815" h="1781555">
                <a:moveTo>
                  <a:pt x="25908" y="1347215"/>
                </a:moveTo>
                <a:lnTo>
                  <a:pt x="25908" y="1424939"/>
                </a:lnTo>
                <a:lnTo>
                  <a:pt x="51815" y="1424939"/>
                </a:lnTo>
                <a:lnTo>
                  <a:pt x="51815" y="1347215"/>
                </a:lnTo>
                <a:lnTo>
                  <a:pt x="25908" y="1347215"/>
                </a:lnTo>
                <a:close/>
              </a:path>
              <a:path w="51815" h="1781555">
                <a:moveTo>
                  <a:pt x="25908" y="1450847"/>
                </a:moveTo>
                <a:lnTo>
                  <a:pt x="25908" y="1528571"/>
                </a:lnTo>
                <a:lnTo>
                  <a:pt x="51815" y="1528571"/>
                </a:lnTo>
                <a:lnTo>
                  <a:pt x="51815" y="1450847"/>
                </a:lnTo>
                <a:lnTo>
                  <a:pt x="25908" y="1450847"/>
                </a:lnTo>
                <a:close/>
              </a:path>
              <a:path w="51815" h="1781555">
                <a:moveTo>
                  <a:pt x="25908" y="1554479"/>
                </a:moveTo>
                <a:lnTo>
                  <a:pt x="25908" y="1632203"/>
                </a:lnTo>
                <a:lnTo>
                  <a:pt x="51815" y="1632203"/>
                </a:lnTo>
                <a:lnTo>
                  <a:pt x="51815" y="1554479"/>
                </a:lnTo>
                <a:lnTo>
                  <a:pt x="25908" y="1554479"/>
                </a:lnTo>
                <a:close/>
              </a:path>
              <a:path w="51815" h="1781555">
                <a:moveTo>
                  <a:pt x="25908" y="1703831"/>
                </a:moveTo>
                <a:lnTo>
                  <a:pt x="0" y="1703832"/>
                </a:lnTo>
                <a:lnTo>
                  <a:pt x="38862" y="1781555"/>
                </a:lnTo>
                <a:lnTo>
                  <a:pt x="77724" y="1703832"/>
                </a:lnTo>
                <a:lnTo>
                  <a:pt x="51815" y="1703832"/>
                </a:lnTo>
                <a:lnTo>
                  <a:pt x="51815" y="1716785"/>
                </a:lnTo>
                <a:lnTo>
                  <a:pt x="25908" y="1716785"/>
                </a:lnTo>
                <a:lnTo>
                  <a:pt x="25908" y="1703831"/>
                </a:lnTo>
                <a:close/>
              </a:path>
              <a:path w="51815" h="1781555">
                <a:moveTo>
                  <a:pt x="25908" y="1716785"/>
                </a:moveTo>
                <a:lnTo>
                  <a:pt x="51815" y="1716785"/>
                </a:lnTo>
                <a:lnTo>
                  <a:pt x="51815" y="1658111"/>
                </a:lnTo>
                <a:lnTo>
                  <a:pt x="25908" y="1658111"/>
                </a:lnTo>
                <a:lnTo>
                  <a:pt x="25908" y="1716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513326" y="337642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513326" y="348005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513326" y="35836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513326" y="36873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513326" y="37909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513326" y="389458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513326" y="39982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513326" y="41018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513326" y="42054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513326" y="4309110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513326" y="441274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513326" y="45163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513326" y="462000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513326" y="47236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513326" y="48272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513326" y="493090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513326" y="5034533"/>
            <a:ext cx="0" cy="58674"/>
          </a:xfrm>
          <a:custGeom>
            <a:avLst/>
            <a:gdLst/>
            <a:ahLst/>
            <a:cxnLst/>
            <a:rect l="l" t="t" r="r" b="b"/>
            <a:pathLst>
              <a:path w="0" h="5867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522470" y="5119116"/>
            <a:ext cx="405638" cy="77723"/>
          </a:xfrm>
          <a:custGeom>
            <a:avLst/>
            <a:gdLst/>
            <a:ahLst/>
            <a:cxnLst/>
            <a:rect l="l" t="t" r="r" b="b"/>
            <a:pathLst>
              <a:path w="405638" h="77724">
                <a:moveTo>
                  <a:pt x="103631" y="25907"/>
                </a:moveTo>
                <a:lnTo>
                  <a:pt x="103631" y="51815"/>
                </a:lnTo>
                <a:lnTo>
                  <a:pt x="181355" y="51815"/>
                </a:lnTo>
                <a:lnTo>
                  <a:pt x="181355" y="25907"/>
                </a:lnTo>
                <a:lnTo>
                  <a:pt x="103631" y="25907"/>
                </a:lnTo>
                <a:close/>
              </a:path>
              <a:path w="405638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405638" h="77724">
                <a:moveTo>
                  <a:pt x="310895" y="25907"/>
                </a:moveTo>
                <a:lnTo>
                  <a:pt x="310895" y="51815"/>
                </a:lnTo>
                <a:lnTo>
                  <a:pt x="340867" y="51815"/>
                </a:lnTo>
                <a:lnTo>
                  <a:pt x="405638" y="38861"/>
                </a:lnTo>
                <a:lnTo>
                  <a:pt x="327913" y="0"/>
                </a:lnTo>
                <a:lnTo>
                  <a:pt x="340867" y="25907"/>
                </a:lnTo>
                <a:lnTo>
                  <a:pt x="310895" y="25907"/>
                </a:lnTo>
                <a:close/>
              </a:path>
              <a:path w="405638" h="77724">
                <a:moveTo>
                  <a:pt x="340867" y="51815"/>
                </a:moveTo>
                <a:lnTo>
                  <a:pt x="327913" y="51815"/>
                </a:lnTo>
                <a:lnTo>
                  <a:pt x="327913" y="77723"/>
                </a:lnTo>
                <a:lnTo>
                  <a:pt x="405638" y="38861"/>
                </a:lnTo>
                <a:lnTo>
                  <a:pt x="340867" y="51815"/>
                </a:lnTo>
                <a:close/>
              </a:path>
              <a:path w="405638" h="77724">
                <a:moveTo>
                  <a:pt x="340867" y="25907"/>
                </a:moveTo>
                <a:lnTo>
                  <a:pt x="327913" y="0"/>
                </a:lnTo>
                <a:lnTo>
                  <a:pt x="327913" y="25908"/>
                </a:lnTo>
                <a:lnTo>
                  <a:pt x="340867" y="25907"/>
                </a:lnTo>
                <a:close/>
              </a:path>
              <a:path w="405638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522470" y="515797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833366" y="5157978"/>
            <a:ext cx="29972" cy="0"/>
          </a:xfrm>
          <a:custGeom>
            <a:avLst/>
            <a:gdLst/>
            <a:ahLst/>
            <a:cxnLst/>
            <a:rect l="l" t="t" r="r" b="b"/>
            <a:pathLst>
              <a:path w="29972" h="0">
                <a:moveTo>
                  <a:pt x="0" y="0"/>
                </a:moveTo>
                <a:lnTo>
                  <a:pt x="29972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14852" y="3823970"/>
            <a:ext cx="834389" cy="77724"/>
          </a:xfrm>
          <a:custGeom>
            <a:avLst/>
            <a:gdLst/>
            <a:ahLst/>
            <a:cxnLst/>
            <a:rect l="l" t="t" r="r" b="b"/>
            <a:pathLst>
              <a:path w="834389" h="77724">
                <a:moveTo>
                  <a:pt x="699262" y="27177"/>
                </a:moveTo>
                <a:lnTo>
                  <a:pt x="621538" y="28828"/>
                </a:lnTo>
                <a:lnTo>
                  <a:pt x="622173" y="54736"/>
                </a:lnTo>
                <a:lnTo>
                  <a:pt x="699897" y="53085"/>
                </a:lnTo>
                <a:lnTo>
                  <a:pt x="699262" y="27177"/>
                </a:lnTo>
                <a:close/>
              </a:path>
              <a:path w="834389" h="77724">
                <a:moveTo>
                  <a:pt x="595757" y="29463"/>
                </a:moveTo>
                <a:lnTo>
                  <a:pt x="518033" y="31241"/>
                </a:lnTo>
                <a:lnTo>
                  <a:pt x="518540" y="57149"/>
                </a:lnTo>
                <a:lnTo>
                  <a:pt x="596264" y="55371"/>
                </a:lnTo>
                <a:lnTo>
                  <a:pt x="595757" y="29463"/>
                </a:lnTo>
                <a:close/>
              </a:path>
              <a:path w="834389" h="77724">
                <a:moveTo>
                  <a:pt x="492125" y="31749"/>
                </a:moveTo>
                <a:lnTo>
                  <a:pt x="414400" y="33527"/>
                </a:lnTo>
                <a:lnTo>
                  <a:pt x="414909" y="59435"/>
                </a:lnTo>
                <a:lnTo>
                  <a:pt x="492633" y="57657"/>
                </a:lnTo>
                <a:lnTo>
                  <a:pt x="492125" y="31749"/>
                </a:lnTo>
                <a:close/>
              </a:path>
              <a:path w="834389" h="77724">
                <a:moveTo>
                  <a:pt x="388493" y="34035"/>
                </a:moveTo>
                <a:lnTo>
                  <a:pt x="310769" y="35813"/>
                </a:lnTo>
                <a:lnTo>
                  <a:pt x="311403" y="61721"/>
                </a:lnTo>
                <a:lnTo>
                  <a:pt x="389000" y="59943"/>
                </a:lnTo>
                <a:lnTo>
                  <a:pt x="388493" y="34035"/>
                </a:lnTo>
                <a:close/>
              </a:path>
              <a:path w="834389" h="77724">
                <a:moveTo>
                  <a:pt x="284861" y="36448"/>
                </a:moveTo>
                <a:lnTo>
                  <a:pt x="207137" y="38099"/>
                </a:lnTo>
                <a:lnTo>
                  <a:pt x="207772" y="64007"/>
                </a:lnTo>
                <a:lnTo>
                  <a:pt x="285496" y="62356"/>
                </a:lnTo>
                <a:lnTo>
                  <a:pt x="284861" y="36448"/>
                </a:lnTo>
                <a:close/>
              </a:path>
              <a:path w="834389" h="77724">
                <a:moveTo>
                  <a:pt x="181228" y="38734"/>
                </a:moveTo>
                <a:lnTo>
                  <a:pt x="103632" y="40385"/>
                </a:lnTo>
                <a:lnTo>
                  <a:pt x="104139" y="66293"/>
                </a:lnTo>
                <a:lnTo>
                  <a:pt x="181863" y="64642"/>
                </a:lnTo>
                <a:lnTo>
                  <a:pt x="181228" y="38734"/>
                </a:lnTo>
                <a:close/>
              </a:path>
              <a:path w="834389" h="77724">
                <a:moveTo>
                  <a:pt x="77724" y="41020"/>
                </a:moveTo>
                <a:lnTo>
                  <a:pt x="0" y="42798"/>
                </a:lnTo>
                <a:lnTo>
                  <a:pt x="508" y="68706"/>
                </a:lnTo>
                <a:lnTo>
                  <a:pt x="78232" y="66928"/>
                </a:lnTo>
                <a:lnTo>
                  <a:pt x="77724" y="41020"/>
                </a:lnTo>
                <a:close/>
              </a:path>
              <a:path w="834389" h="77724">
                <a:moveTo>
                  <a:pt x="725170" y="26542"/>
                </a:moveTo>
                <a:lnTo>
                  <a:pt x="725805" y="52450"/>
                </a:lnTo>
                <a:lnTo>
                  <a:pt x="756960" y="51732"/>
                </a:lnTo>
                <a:lnTo>
                  <a:pt x="769874" y="51434"/>
                </a:lnTo>
                <a:lnTo>
                  <a:pt x="757555" y="77723"/>
                </a:lnTo>
                <a:lnTo>
                  <a:pt x="834389" y="37083"/>
                </a:lnTo>
                <a:lnTo>
                  <a:pt x="769365" y="25526"/>
                </a:lnTo>
                <a:lnTo>
                  <a:pt x="756367" y="25825"/>
                </a:lnTo>
                <a:lnTo>
                  <a:pt x="725170" y="26542"/>
                </a:lnTo>
                <a:close/>
              </a:path>
              <a:path w="834389" h="77724">
                <a:moveTo>
                  <a:pt x="769365" y="25526"/>
                </a:moveTo>
                <a:lnTo>
                  <a:pt x="834389" y="37083"/>
                </a:lnTo>
                <a:lnTo>
                  <a:pt x="755776" y="0"/>
                </a:lnTo>
                <a:lnTo>
                  <a:pt x="756367" y="25825"/>
                </a:lnTo>
                <a:lnTo>
                  <a:pt x="769365" y="25526"/>
                </a:lnTo>
                <a:close/>
              </a:path>
              <a:path w="834389" h="77724">
                <a:moveTo>
                  <a:pt x="757555" y="77723"/>
                </a:moveTo>
                <a:lnTo>
                  <a:pt x="769874" y="51434"/>
                </a:lnTo>
                <a:lnTo>
                  <a:pt x="756960" y="51732"/>
                </a:lnTo>
                <a:lnTo>
                  <a:pt x="757555" y="77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299204" y="3880866"/>
            <a:ext cx="51816" cy="1781568"/>
          </a:xfrm>
          <a:custGeom>
            <a:avLst/>
            <a:gdLst/>
            <a:ahLst/>
            <a:cxnLst/>
            <a:rect l="l" t="t" r="r" b="b"/>
            <a:pathLst>
              <a:path w="51816" h="1781568">
                <a:moveTo>
                  <a:pt x="25908" y="0"/>
                </a:moveTo>
                <a:lnTo>
                  <a:pt x="25908" y="77723"/>
                </a:lnTo>
                <a:lnTo>
                  <a:pt x="51816" y="77723"/>
                </a:lnTo>
                <a:lnTo>
                  <a:pt x="51816" y="0"/>
                </a:lnTo>
                <a:lnTo>
                  <a:pt x="25908" y="0"/>
                </a:lnTo>
                <a:close/>
              </a:path>
              <a:path w="51816" h="1781568">
                <a:moveTo>
                  <a:pt x="25908" y="103631"/>
                </a:moveTo>
                <a:lnTo>
                  <a:pt x="25908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8" y="103631"/>
                </a:lnTo>
                <a:close/>
              </a:path>
              <a:path w="51816" h="1781568">
                <a:moveTo>
                  <a:pt x="25908" y="207263"/>
                </a:moveTo>
                <a:lnTo>
                  <a:pt x="25908" y="284987"/>
                </a:lnTo>
                <a:lnTo>
                  <a:pt x="51816" y="284987"/>
                </a:lnTo>
                <a:lnTo>
                  <a:pt x="51816" y="207263"/>
                </a:lnTo>
                <a:lnTo>
                  <a:pt x="25908" y="207263"/>
                </a:lnTo>
                <a:close/>
              </a:path>
              <a:path w="51816" h="1781568">
                <a:moveTo>
                  <a:pt x="25908" y="310895"/>
                </a:moveTo>
                <a:lnTo>
                  <a:pt x="25908" y="388619"/>
                </a:lnTo>
                <a:lnTo>
                  <a:pt x="51816" y="388619"/>
                </a:lnTo>
                <a:lnTo>
                  <a:pt x="51816" y="310895"/>
                </a:lnTo>
                <a:lnTo>
                  <a:pt x="25908" y="310895"/>
                </a:lnTo>
                <a:close/>
              </a:path>
              <a:path w="51816" h="1781568">
                <a:moveTo>
                  <a:pt x="25908" y="414527"/>
                </a:moveTo>
                <a:lnTo>
                  <a:pt x="25908" y="492251"/>
                </a:lnTo>
                <a:lnTo>
                  <a:pt x="51816" y="492251"/>
                </a:lnTo>
                <a:lnTo>
                  <a:pt x="51816" y="414527"/>
                </a:lnTo>
                <a:lnTo>
                  <a:pt x="25908" y="414527"/>
                </a:lnTo>
                <a:close/>
              </a:path>
              <a:path w="51816" h="1781568">
                <a:moveTo>
                  <a:pt x="25908" y="518159"/>
                </a:moveTo>
                <a:lnTo>
                  <a:pt x="25908" y="595883"/>
                </a:lnTo>
                <a:lnTo>
                  <a:pt x="51816" y="595883"/>
                </a:lnTo>
                <a:lnTo>
                  <a:pt x="51816" y="518159"/>
                </a:lnTo>
                <a:lnTo>
                  <a:pt x="25908" y="518159"/>
                </a:lnTo>
                <a:close/>
              </a:path>
              <a:path w="51816" h="1781568">
                <a:moveTo>
                  <a:pt x="25908" y="621791"/>
                </a:moveTo>
                <a:lnTo>
                  <a:pt x="25908" y="699515"/>
                </a:lnTo>
                <a:lnTo>
                  <a:pt x="51816" y="699515"/>
                </a:lnTo>
                <a:lnTo>
                  <a:pt x="51816" y="621791"/>
                </a:lnTo>
                <a:lnTo>
                  <a:pt x="25908" y="621791"/>
                </a:lnTo>
                <a:close/>
              </a:path>
              <a:path w="51816" h="1781568">
                <a:moveTo>
                  <a:pt x="25908" y="725423"/>
                </a:moveTo>
                <a:lnTo>
                  <a:pt x="25908" y="803147"/>
                </a:lnTo>
                <a:lnTo>
                  <a:pt x="51816" y="803147"/>
                </a:lnTo>
                <a:lnTo>
                  <a:pt x="51816" y="725423"/>
                </a:lnTo>
                <a:lnTo>
                  <a:pt x="25908" y="725423"/>
                </a:lnTo>
                <a:close/>
              </a:path>
              <a:path w="51816" h="1781568">
                <a:moveTo>
                  <a:pt x="25908" y="829055"/>
                </a:moveTo>
                <a:lnTo>
                  <a:pt x="25908" y="906779"/>
                </a:lnTo>
                <a:lnTo>
                  <a:pt x="51816" y="906779"/>
                </a:lnTo>
                <a:lnTo>
                  <a:pt x="51816" y="829055"/>
                </a:lnTo>
                <a:lnTo>
                  <a:pt x="25908" y="829055"/>
                </a:lnTo>
                <a:close/>
              </a:path>
              <a:path w="51816" h="1781568">
                <a:moveTo>
                  <a:pt x="25908" y="932687"/>
                </a:moveTo>
                <a:lnTo>
                  <a:pt x="25908" y="1010411"/>
                </a:lnTo>
                <a:lnTo>
                  <a:pt x="51816" y="1010411"/>
                </a:lnTo>
                <a:lnTo>
                  <a:pt x="51816" y="932687"/>
                </a:lnTo>
                <a:lnTo>
                  <a:pt x="25908" y="932687"/>
                </a:lnTo>
                <a:close/>
              </a:path>
              <a:path w="51816" h="1781568">
                <a:moveTo>
                  <a:pt x="25908" y="1036319"/>
                </a:moveTo>
                <a:lnTo>
                  <a:pt x="25908" y="1114043"/>
                </a:lnTo>
                <a:lnTo>
                  <a:pt x="51816" y="1114043"/>
                </a:lnTo>
                <a:lnTo>
                  <a:pt x="51816" y="1036319"/>
                </a:lnTo>
                <a:lnTo>
                  <a:pt x="25908" y="1036319"/>
                </a:lnTo>
                <a:close/>
              </a:path>
              <a:path w="51816" h="1781568">
                <a:moveTo>
                  <a:pt x="25908" y="1139951"/>
                </a:moveTo>
                <a:lnTo>
                  <a:pt x="25908" y="1217675"/>
                </a:lnTo>
                <a:lnTo>
                  <a:pt x="51816" y="1217675"/>
                </a:lnTo>
                <a:lnTo>
                  <a:pt x="51816" y="1139951"/>
                </a:lnTo>
                <a:lnTo>
                  <a:pt x="25908" y="1139951"/>
                </a:lnTo>
                <a:close/>
              </a:path>
              <a:path w="51816" h="1781568">
                <a:moveTo>
                  <a:pt x="25908" y="1243583"/>
                </a:moveTo>
                <a:lnTo>
                  <a:pt x="25908" y="1321307"/>
                </a:lnTo>
                <a:lnTo>
                  <a:pt x="51816" y="1321307"/>
                </a:lnTo>
                <a:lnTo>
                  <a:pt x="51816" y="1243583"/>
                </a:lnTo>
                <a:lnTo>
                  <a:pt x="25908" y="1243583"/>
                </a:lnTo>
                <a:close/>
              </a:path>
              <a:path w="51816" h="1781568">
                <a:moveTo>
                  <a:pt x="25908" y="1347215"/>
                </a:moveTo>
                <a:lnTo>
                  <a:pt x="25908" y="1424939"/>
                </a:lnTo>
                <a:lnTo>
                  <a:pt x="51816" y="1424939"/>
                </a:lnTo>
                <a:lnTo>
                  <a:pt x="51816" y="1347215"/>
                </a:lnTo>
                <a:lnTo>
                  <a:pt x="25908" y="1347215"/>
                </a:lnTo>
                <a:close/>
              </a:path>
              <a:path w="51816" h="1781568">
                <a:moveTo>
                  <a:pt x="25908" y="1450847"/>
                </a:moveTo>
                <a:lnTo>
                  <a:pt x="25908" y="1528571"/>
                </a:lnTo>
                <a:lnTo>
                  <a:pt x="51816" y="1528571"/>
                </a:lnTo>
                <a:lnTo>
                  <a:pt x="51816" y="1450847"/>
                </a:lnTo>
                <a:lnTo>
                  <a:pt x="25908" y="1450847"/>
                </a:lnTo>
                <a:close/>
              </a:path>
              <a:path w="51816" h="1781568">
                <a:moveTo>
                  <a:pt x="25908" y="1554479"/>
                </a:moveTo>
                <a:lnTo>
                  <a:pt x="25908" y="1632203"/>
                </a:lnTo>
                <a:lnTo>
                  <a:pt x="51816" y="1632203"/>
                </a:lnTo>
                <a:lnTo>
                  <a:pt x="51816" y="1554479"/>
                </a:lnTo>
                <a:lnTo>
                  <a:pt x="25908" y="1554479"/>
                </a:lnTo>
                <a:close/>
              </a:path>
              <a:path w="51816" h="1781568">
                <a:moveTo>
                  <a:pt x="25908" y="1703831"/>
                </a:moveTo>
                <a:lnTo>
                  <a:pt x="0" y="1703831"/>
                </a:lnTo>
                <a:lnTo>
                  <a:pt x="38862" y="1781568"/>
                </a:lnTo>
                <a:lnTo>
                  <a:pt x="77724" y="1703831"/>
                </a:lnTo>
                <a:lnTo>
                  <a:pt x="51815" y="1703832"/>
                </a:lnTo>
                <a:lnTo>
                  <a:pt x="51816" y="1716798"/>
                </a:lnTo>
                <a:lnTo>
                  <a:pt x="25908" y="1716798"/>
                </a:lnTo>
                <a:lnTo>
                  <a:pt x="25908" y="1703831"/>
                </a:lnTo>
                <a:close/>
              </a:path>
              <a:path w="51816" h="1781568">
                <a:moveTo>
                  <a:pt x="25908" y="1716798"/>
                </a:moveTo>
                <a:lnTo>
                  <a:pt x="51816" y="1716798"/>
                </a:lnTo>
                <a:lnTo>
                  <a:pt x="51816" y="1658111"/>
                </a:lnTo>
                <a:lnTo>
                  <a:pt x="25908" y="1658111"/>
                </a:lnTo>
                <a:lnTo>
                  <a:pt x="25908" y="1716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338066" y="388086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338066" y="398449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338066" y="408812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338066" y="419176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38066" y="429539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38066" y="439902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338066" y="450265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38066" y="460629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338066" y="470992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38066" y="4813554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38066" y="49171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38066" y="50208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338066" y="51244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38066" y="522808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338066" y="53317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38066" y="543534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38066" y="5538978"/>
            <a:ext cx="0" cy="58686"/>
          </a:xfrm>
          <a:custGeom>
            <a:avLst/>
            <a:gdLst/>
            <a:ahLst/>
            <a:cxnLst/>
            <a:rect l="l" t="t" r="r" b="b"/>
            <a:pathLst>
              <a:path w="0" h="58686">
                <a:moveTo>
                  <a:pt x="0" y="0"/>
                </a:moveTo>
                <a:lnTo>
                  <a:pt x="0" y="58686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47337" y="5566664"/>
            <a:ext cx="600455" cy="107861"/>
          </a:xfrm>
          <a:custGeom>
            <a:avLst/>
            <a:gdLst/>
            <a:ahLst/>
            <a:cxnLst/>
            <a:rect l="l" t="t" r="r" b="b"/>
            <a:pathLst>
              <a:path w="600455" h="107861">
                <a:moveTo>
                  <a:pt x="489458" y="29210"/>
                </a:moveTo>
                <a:lnTo>
                  <a:pt x="412114" y="37553"/>
                </a:lnTo>
                <a:lnTo>
                  <a:pt x="414909" y="63322"/>
                </a:lnTo>
                <a:lnTo>
                  <a:pt x="492125" y="54965"/>
                </a:lnTo>
                <a:lnTo>
                  <a:pt x="489458" y="29210"/>
                </a:lnTo>
                <a:close/>
              </a:path>
              <a:path w="600455" h="107861">
                <a:moveTo>
                  <a:pt x="386334" y="40347"/>
                </a:moveTo>
                <a:lnTo>
                  <a:pt x="309117" y="48691"/>
                </a:lnTo>
                <a:lnTo>
                  <a:pt x="311912" y="74460"/>
                </a:lnTo>
                <a:lnTo>
                  <a:pt x="389127" y="66103"/>
                </a:lnTo>
                <a:lnTo>
                  <a:pt x="386334" y="40347"/>
                </a:lnTo>
                <a:close/>
              </a:path>
              <a:path w="600455" h="107861">
                <a:moveTo>
                  <a:pt x="283337" y="51485"/>
                </a:moveTo>
                <a:lnTo>
                  <a:pt x="206121" y="59829"/>
                </a:lnTo>
                <a:lnTo>
                  <a:pt x="208787" y="85585"/>
                </a:lnTo>
                <a:lnTo>
                  <a:pt x="286130" y="77241"/>
                </a:lnTo>
                <a:lnTo>
                  <a:pt x="283337" y="51485"/>
                </a:lnTo>
                <a:close/>
              </a:path>
              <a:path w="600455" h="107861">
                <a:moveTo>
                  <a:pt x="180339" y="62623"/>
                </a:moveTo>
                <a:lnTo>
                  <a:pt x="102997" y="70967"/>
                </a:lnTo>
                <a:lnTo>
                  <a:pt x="105790" y="96723"/>
                </a:lnTo>
                <a:lnTo>
                  <a:pt x="183134" y="88379"/>
                </a:lnTo>
                <a:lnTo>
                  <a:pt x="180339" y="62623"/>
                </a:lnTo>
                <a:close/>
              </a:path>
              <a:path w="600455" h="107861">
                <a:moveTo>
                  <a:pt x="77215" y="73748"/>
                </a:moveTo>
                <a:lnTo>
                  <a:pt x="0" y="82105"/>
                </a:lnTo>
                <a:lnTo>
                  <a:pt x="2793" y="107861"/>
                </a:lnTo>
                <a:lnTo>
                  <a:pt x="80010" y="99517"/>
                </a:lnTo>
                <a:lnTo>
                  <a:pt x="77215" y="73748"/>
                </a:lnTo>
                <a:close/>
              </a:path>
              <a:path w="600455" h="107861">
                <a:moveTo>
                  <a:pt x="515112" y="26416"/>
                </a:moveTo>
                <a:lnTo>
                  <a:pt x="517905" y="52184"/>
                </a:lnTo>
                <a:lnTo>
                  <a:pt x="524634" y="51454"/>
                </a:lnTo>
                <a:lnTo>
                  <a:pt x="537463" y="50063"/>
                </a:lnTo>
                <a:lnTo>
                  <a:pt x="527430" y="77216"/>
                </a:lnTo>
                <a:lnTo>
                  <a:pt x="600455" y="30226"/>
                </a:lnTo>
                <a:lnTo>
                  <a:pt x="534670" y="24307"/>
                </a:lnTo>
                <a:lnTo>
                  <a:pt x="521837" y="25690"/>
                </a:lnTo>
                <a:lnTo>
                  <a:pt x="515112" y="26416"/>
                </a:lnTo>
                <a:close/>
              </a:path>
              <a:path w="600455" h="107861">
                <a:moveTo>
                  <a:pt x="534670" y="24307"/>
                </a:moveTo>
                <a:lnTo>
                  <a:pt x="600455" y="30226"/>
                </a:lnTo>
                <a:lnTo>
                  <a:pt x="519049" y="0"/>
                </a:lnTo>
                <a:lnTo>
                  <a:pt x="521837" y="25690"/>
                </a:lnTo>
                <a:lnTo>
                  <a:pt x="534670" y="24307"/>
                </a:lnTo>
                <a:close/>
              </a:path>
              <a:path w="600455" h="107861">
                <a:moveTo>
                  <a:pt x="527430" y="77216"/>
                </a:moveTo>
                <a:lnTo>
                  <a:pt x="537463" y="50063"/>
                </a:lnTo>
                <a:lnTo>
                  <a:pt x="524634" y="51454"/>
                </a:lnTo>
                <a:lnTo>
                  <a:pt x="527430" y="77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236845"/>
            <a:ext cx="519217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Cr</a:t>
            </a:r>
            <a:r>
              <a:rPr dirty="0" smtClean="0" sz="3600" spc="-154" b="1">
                <a:latin typeface="Arial"/>
                <a:cs typeface="Arial"/>
              </a:rPr>
              <a:t>eate</a:t>
            </a:r>
            <a:r>
              <a:rPr dirty="0" smtClean="0" sz="3600" spc="-159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4781" y="236845"/>
            <a:ext cx="741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1556283"/>
            <a:ext cx="4005756" cy="1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/</a:t>
            </a:r>
            <a:r>
              <a:rPr dirty="0" smtClean="0" baseline="3413" sz="2400" spc="-4" b="1"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latin typeface="Calibri"/>
                <a:cs typeface="Calibri"/>
              </a:rPr>
              <a:t>File</a:t>
            </a:r>
            <a:r>
              <a:rPr dirty="0" smtClean="0" baseline="3413" sz="2400" spc="-9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me: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St</a:t>
            </a:r>
            <a:r>
              <a:rPr dirty="0" smtClean="0" baseline="3413" sz="2400" spc="-4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in</a:t>
            </a:r>
            <a:r>
              <a:rPr dirty="0" smtClean="0" baseline="3413" sz="2400" spc="-4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Demo</a:t>
            </a:r>
            <a:r>
              <a:rPr dirty="0" smtClean="0" baseline="3413" sz="2400" spc="4" b="1"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mtClean="0" baseline="1706" sz="2400" spc="-4" b="1"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latin typeface="Calibri"/>
                <a:cs typeface="Calibri"/>
              </a:rPr>
              <a:t>b</a:t>
            </a:r>
            <a:r>
              <a:rPr dirty="0" smtClean="0" baseline="1706" sz="2400" spc="0" b="1"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c</a:t>
            </a:r>
            <a:r>
              <a:rPr dirty="0" smtClean="0" baseline="1706" sz="2400" spc="-15" b="1"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latin typeface="Calibri"/>
                <a:cs typeface="Calibri"/>
              </a:rPr>
              <a:t>s</a:t>
            </a:r>
            <a:r>
              <a:rPr dirty="0" smtClean="0" baseline="1706" sz="2400" spc="-14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tic</a:t>
            </a:r>
            <a:r>
              <a:rPr dirty="0" smtClean="0" baseline="1706" sz="2400" spc="-55" b="1"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latin typeface="Calibri"/>
                <a:cs typeface="Calibri"/>
              </a:rPr>
              <a:t>v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id</a:t>
            </a:r>
            <a:r>
              <a:rPr dirty="0" smtClean="0" baseline="1706" sz="2400" spc="-2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main</a:t>
            </a:r>
            <a:r>
              <a:rPr dirty="0" smtClean="0" baseline="1706" sz="2400" spc="-4" b="1">
                <a:latin typeface="Calibri"/>
                <a:cs typeface="Calibri"/>
              </a:rPr>
              <a:t>(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g[]</a:t>
            </a:r>
            <a:r>
              <a:rPr dirty="0" smtClean="0" baseline="1706" sz="2400" spc="-2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latin typeface="Calibri"/>
                <a:cs typeface="Calibri"/>
              </a:rPr>
              <a:t>gs)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489" y="277596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0189" y="2778252"/>
            <a:ext cx="28435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“);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5489" y="3264027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375170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1641" y="4099179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4239387"/>
            <a:ext cx="3330474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s4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2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ngD</a:t>
            </a:r>
            <a:r>
              <a:rPr dirty="0" smtClean="0" baseline="1706" sz="2400" spc="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7102" y="4506468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3402" y="4983733"/>
            <a:ext cx="241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4289"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7102" y="4983733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6533" y="5487873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7554" y="4431030"/>
            <a:ext cx="515111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91948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1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492246" y="2875788"/>
            <a:ext cx="1008126" cy="51816"/>
          </a:xfrm>
          <a:custGeom>
            <a:avLst/>
            <a:gdLst/>
            <a:ahLst/>
            <a:cxnLst/>
            <a:rect l="l" t="t" r="r" b="b"/>
            <a:pathLst>
              <a:path w="1008126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1008126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6">
                <a:moveTo>
                  <a:pt x="310895" y="0"/>
                </a:moveTo>
                <a:lnTo>
                  <a:pt x="310895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1008126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1008126" h="51816">
                <a:moveTo>
                  <a:pt x="518159" y="0"/>
                </a:moveTo>
                <a:lnTo>
                  <a:pt x="518159" y="25908"/>
                </a:lnTo>
                <a:lnTo>
                  <a:pt x="595883" y="25908"/>
                </a:lnTo>
                <a:lnTo>
                  <a:pt x="595883" y="0"/>
                </a:lnTo>
                <a:lnTo>
                  <a:pt x="518159" y="0"/>
                </a:lnTo>
                <a:close/>
              </a:path>
              <a:path w="1008126" h="51816">
                <a:moveTo>
                  <a:pt x="621791" y="0"/>
                </a:moveTo>
                <a:lnTo>
                  <a:pt x="621791" y="25908"/>
                </a:lnTo>
                <a:lnTo>
                  <a:pt x="699515" y="25908"/>
                </a:lnTo>
                <a:lnTo>
                  <a:pt x="699515" y="0"/>
                </a:lnTo>
                <a:lnTo>
                  <a:pt x="621791" y="0"/>
                </a:lnTo>
                <a:close/>
              </a:path>
              <a:path w="1008126" h="51816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6">
                <a:moveTo>
                  <a:pt x="829055" y="0"/>
                </a:moveTo>
                <a:lnTo>
                  <a:pt x="829055" y="25908"/>
                </a:lnTo>
                <a:lnTo>
                  <a:pt x="906779" y="25908"/>
                </a:lnTo>
                <a:lnTo>
                  <a:pt x="906779" y="0"/>
                </a:lnTo>
                <a:lnTo>
                  <a:pt x="829055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0401" y="-25908"/>
                </a:lnTo>
                <a:lnTo>
                  <a:pt x="930401" y="51815"/>
                </a:lnTo>
                <a:lnTo>
                  <a:pt x="1008126" y="12953"/>
                </a:lnTo>
                <a:lnTo>
                  <a:pt x="930401" y="-25908"/>
                </a:lnTo>
                <a:lnTo>
                  <a:pt x="932688" y="0"/>
                </a:lnTo>
                <a:lnTo>
                  <a:pt x="943355" y="0"/>
                </a:lnTo>
                <a:lnTo>
                  <a:pt x="943355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6">
                <a:moveTo>
                  <a:pt x="932688" y="0"/>
                </a:moveTo>
                <a:lnTo>
                  <a:pt x="932688" y="25908"/>
                </a:lnTo>
                <a:lnTo>
                  <a:pt x="943355" y="25908"/>
                </a:lnTo>
                <a:lnTo>
                  <a:pt x="943355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92246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9587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9951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03141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06774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10405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14038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17670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21302" y="28887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24934" y="2888742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925312" y="3073146"/>
            <a:ext cx="51815" cy="951610"/>
          </a:xfrm>
          <a:custGeom>
            <a:avLst/>
            <a:gdLst/>
            <a:ahLst/>
            <a:cxnLst/>
            <a:rect l="l" t="t" r="r" b="b"/>
            <a:pathLst>
              <a:path w="51815" h="951610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951610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951610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951610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951610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951610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951610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951610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951610">
                <a:moveTo>
                  <a:pt x="25908" y="873886"/>
                </a:moveTo>
                <a:lnTo>
                  <a:pt x="0" y="873886"/>
                </a:lnTo>
                <a:lnTo>
                  <a:pt x="38862" y="951610"/>
                </a:lnTo>
                <a:lnTo>
                  <a:pt x="77724" y="873886"/>
                </a:lnTo>
                <a:lnTo>
                  <a:pt x="51816" y="873886"/>
                </a:lnTo>
                <a:lnTo>
                  <a:pt x="51815" y="886840"/>
                </a:lnTo>
                <a:lnTo>
                  <a:pt x="25908" y="886840"/>
                </a:lnTo>
                <a:lnTo>
                  <a:pt x="25908" y="873886"/>
                </a:lnTo>
                <a:close/>
              </a:path>
              <a:path w="51815" h="951610">
                <a:moveTo>
                  <a:pt x="25908" y="886840"/>
                </a:moveTo>
                <a:lnTo>
                  <a:pt x="51815" y="886840"/>
                </a:lnTo>
                <a:lnTo>
                  <a:pt x="51815" y="829055"/>
                </a:lnTo>
                <a:lnTo>
                  <a:pt x="25908" y="829055"/>
                </a:lnTo>
                <a:lnTo>
                  <a:pt x="25908" y="886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964174" y="30731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964174" y="31767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964174" y="328041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964174" y="338404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964174" y="34876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964174" y="359130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964174" y="36949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964174" y="3798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964174" y="390220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785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289042" y="4619244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7"/>
                </a:lnTo>
                <a:lnTo>
                  <a:pt x="595884" y="25907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7"/>
                </a:lnTo>
                <a:lnTo>
                  <a:pt x="699516" y="25907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7"/>
                </a:lnTo>
                <a:lnTo>
                  <a:pt x="803148" y="25907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7"/>
                </a:lnTo>
                <a:lnTo>
                  <a:pt x="906780" y="25907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8"/>
                </a:lnTo>
                <a:lnTo>
                  <a:pt x="930402" y="51815"/>
                </a:lnTo>
                <a:lnTo>
                  <a:pt x="1008126" y="12953"/>
                </a:lnTo>
                <a:lnTo>
                  <a:pt x="930402" y="-25908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7"/>
                </a:lnTo>
                <a:lnTo>
                  <a:pt x="932688" y="25907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7"/>
                </a:lnTo>
                <a:lnTo>
                  <a:pt x="943356" y="25907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28904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39267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49630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59993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703570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807202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910834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014466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118098" y="46321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221730" y="4632198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 h="0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337554" y="4431030"/>
            <a:ext cx="515111" cy="504444"/>
          </a:xfrm>
          <a:custGeom>
            <a:avLst/>
            <a:gdLst/>
            <a:ahLst/>
            <a:cxnLst/>
            <a:rect l="l" t="t" r="r" b="b"/>
            <a:pathLst>
              <a:path w="515111" h="504444">
                <a:moveTo>
                  <a:pt x="0" y="504444"/>
                </a:moveTo>
                <a:lnTo>
                  <a:pt x="515111" y="504444"/>
                </a:lnTo>
                <a:lnTo>
                  <a:pt x="5151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285359" y="4785995"/>
            <a:ext cx="1053083" cy="336169"/>
          </a:xfrm>
          <a:custGeom>
            <a:avLst/>
            <a:gdLst/>
            <a:ahLst/>
            <a:cxnLst/>
            <a:rect l="l" t="t" r="r" b="b"/>
            <a:pathLst>
              <a:path w="1053083" h="336169">
                <a:moveTo>
                  <a:pt x="969517" y="26415"/>
                </a:moveTo>
                <a:lnTo>
                  <a:pt x="894841" y="48386"/>
                </a:lnTo>
                <a:lnTo>
                  <a:pt x="902207" y="73151"/>
                </a:lnTo>
                <a:lnTo>
                  <a:pt x="976756" y="51307"/>
                </a:lnTo>
                <a:lnTo>
                  <a:pt x="969517" y="26415"/>
                </a:lnTo>
                <a:close/>
              </a:path>
              <a:path w="1053083" h="336169">
                <a:moveTo>
                  <a:pt x="870076" y="55625"/>
                </a:moveTo>
                <a:lnTo>
                  <a:pt x="795401" y="77596"/>
                </a:lnTo>
                <a:lnTo>
                  <a:pt x="802766" y="102361"/>
                </a:lnTo>
                <a:lnTo>
                  <a:pt x="877315" y="80517"/>
                </a:lnTo>
                <a:lnTo>
                  <a:pt x="870076" y="55625"/>
                </a:lnTo>
                <a:close/>
              </a:path>
              <a:path w="1053083" h="336169">
                <a:moveTo>
                  <a:pt x="770636" y="84835"/>
                </a:moveTo>
                <a:lnTo>
                  <a:pt x="696087" y="106806"/>
                </a:lnTo>
                <a:lnTo>
                  <a:pt x="703326" y="131571"/>
                </a:lnTo>
                <a:lnTo>
                  <a:pt x="777875" y="109727"/>
                </a:lnTo>
                <a:lnTo>
                  <a:pt x="770636" y="84835"/>
                </a:lnTo>
                <a:close/>
              </a:path>
              <a:path w="1053083" h="336169">
                <a:moveTo>
                  <a:pt x="671194" y="114045"/>
                </a:moveTo>
                <a:lnTo>
                  <a:pt x="596645" y="136016"/>
                </a:lnTo>
                <a:lnTo>
                  <a:pt x="603885" y="160908"/>
                </a:lnTo>
                <a:lnTo>
                  <a:pt x="678433" y="138937"/>
                </a:lnTo>
                <a:lnTo>
                  <a:pt x="671194" y="114045"/>
                </a:lnTo>
                <a:close/>
              </a:path>
              <a:path w="1053083" h="336169">
                <a:moveTo>
                  <a:pt x="571753" y="143255"/>
                </a:moveTo>
                <a:lnTo>
                  <a:pt x="497204" y="165226"/>
                </a:lnTo>
                <a:lnTo>
                  <a:pt x="504443" y="190118"/>
                </a:lnTo>
                <a:lnTo>
                  <a:pt x="578992" y="168147"/>
                </a:lnTo>
                <a:lnTo>
                  <a:pt x="571753" y="143255"/>
                </a:lnTo>
                <a:close/>
              </a:path>
              <a:path w="1053083" h="336169">
                <a:moveTo>
                  <a:pt x="472313" y="172465"/>
                </a:moveTo>
                <a:lnTo>
                  <a:pt x="397763" y="194436"/>
                </a:lnTo>
                <a:lnTo>
                  <a:pt x="405002" y="219328"/>
                </a:lnTo>
                <a:lnTo>
                  <a:pt x="479678" y="197357"/>
                </a:lnTo>
                <a:lnTo>
                  <a:pt x="472313" y="172465"/>
                </a:lnTo>
                <a:close/>
              </a:path>
              <a:path w="1053083" h="336169">
                <a:moveTo>
                  <a:pt x="372871" y="201675"/>
                </a:moveTo>
                <a:lnTo>
                  <a:pt x="298323" y="223646"/>
                </a:lnTo>
                <a:lnTo>
                  <a:pt x="305562" y="248538"/>
                </a:lnTo>
                <a:lnTo>
                  <a:pt x="380238" y="226567"/>
                </a:lnTo>
                <a:lnTo>
                  <a:pt x="372871" y="201675"/>
                </a:lnTo>
                <a:close/>
              </a:path>
              <a:path w="1053083" h="336169">
                <a:moveTo>
                  <a:pt x="273430" y="230885"/>
                </a:moveTo>
                <a:lnTo>
                  <a:pt x="198881" y="252856"/>
                </a:lnTo>
                <a:lnTo>
                  <a:pt x="206248" y="277748"/>
                </a:lnTo>
                <a:lnTo>
                  <a:pt x="280796" y="255777"/>
                </a:lnTo>
                <a:lnTo>
                  <a:pt x="273430" y="230885"/>
                </a:lnTo>
                <a:close/>
              </a:path>
              <a:path w="1053083" h="336169">
                <a:moveTo>
                  <a:pt x="173989" y="260095"/>
                </a:moveTo>
                <a:lnTo>
                  <a:pt x="99440" y="282066"/>
                </a:lnTo>
                <a:lnTo>
                  <a:pt x="106806" y="306958"/>
                </a:lnTo>
                <a:lnTo>
                  <a:pt x="181355" y="284987"/>
                </a:lnTo>
                <a:lnTo>
                  <a:pt x="173989" y="260095"/>
                </a:lnTo>
                <a:close/>
              </a:path>
              <a:path w="1053083" h="336169">
                <a:moveTo>
                  <a:pt x="74549" y="289305"/>
                </a:moveTo>
                <a:lnTo>
                  <a:pt x="0" y="311276"/>
                </a:lnTo>
                <a:lnTo>
                  <a:pt x="7365" y="336168"/>
                </a:lnTo>
                <a:lnTo>
                  <a:pt x="81914" y="314197"/>
                </a:lnTo>
                <a:lnTo>
                  <a:pt x="74549" y="289305"/>
                </a:lnTo>
                <a:close/>
              </a:path>
              <a:path w="1053083" h="336169">
                <a:moveTo>
                  <a:pt x="1053083" y="15366"/>
                </a:moveTo>
                <a:lnTo>
                  <a:pt x="967613" y="0"/>
                </a:lnTo>
                <a:lnTo>
                  <a:pt x="989456" y="74548"/>
                </a:lnTo>
                <a:lnTo>
                  <a:pt x="1053083" y="15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300472" y="4976622"/>
            <a:ext cx="1036827" cy="648144"/>
          </a:xfrm>
          <a:custGeom>
            <a:avLst/>
            <a:gdLst/>
            <a:ahLst/>
            <a:cxnLst/>
            <a:rect l="l" t="t" r="r" b="b"/>
            <a:pathLst>
              <a:path w="1036827" h="648144">
                <a:moveTo>
                  <a:pt x="947419" y="40004"/>
                </a:moveTo>
                <a:lnTo>
                  <a:pt x="881379" y="80898"/>
                </a:lnTo>
                <a:lnTo>
                  <a:pt x="894968" y="102996"/>
                </a:lnTo>
                <a:lnTo>
                  <a:pt x="961136" y="62102"/>
                </a:lnTo>
                <a:lnTo>
                  <a:pt x="947419" y="40004"/>
                </a:lnTo>
                <a:close/>
              </a:path>
              <a:path w="1036827" h="648144">
                <a:moveTo>
                  <a:pt x="859281" y="94614"/>
                </a:moveTo>
                <a:lnTo>
                  <a:pt x="793241" y="135508"/>
                </a:lnTo>
                <a:lnTo>
                  <a:pt x="806830" y="157479"/>
                </a:lnTo>
                <a:lnTo>
                  <a:pt x="872998" y="116585"/>
                </a:lnTo>
                <a:lnTo>
                  <a:pt x="859281" y="94614"/>
                </a:lnTo>
                <a:close/>
              </a:path>
              <a:path w="1036827" h="648144">
                <a:moveTo>
                  <a:pt x="771143" y="149097"/>
                </a:moveTo>
                <a:lnTo>
                  <a:pt x="705103" y="189991"/>
                </a:lnTo>
                <a:lnTo>
                  <a:pt x="718692" y="211962"/>
                </a:lnTo>
                <a:lnTo>
                  <a:pt x="784860" y="171069"/>
                </a:lnTo>
                <a:lnTo>
                  <a:pt x="771143" y="149097"/>
                </a:lnTo>
                <a:close/>
              </a:path>
              <a:path w="1036827" h="648144">
                <a:moveTo>
                  <a:pt x="683132" y="203580"/>
                </a:moveTo>
                <a:lnTo>
                  <a:pt x="616965" y="244475"/>
                </a:lnTo>
                <a:lnTo>
                  <a:pt x="630554" y="266572"/>
                </a:lnTo>
                <a:lnTo>
                  <a:pt x="696722" y="225678"/>
                </a:lnTo>
                <a:lnTo>
                  <a:pt x="683132" y="203580"/>
                </a:lnTo>
                <a:close/>
              </a:path>
              <a:path w="1036827" h="648144">
                <a:moveTo>
                  <a:pt x="594994" y="258063"/>
                </a:moveTo>
                <a:lnTo>
                  <a:pt x="528827" y="298957"/>
                </a:lnTo>
                <a:lnTo>
                  <a:pt x="542416" y="321055"/>
                </a:lnTo>
                <a:lnTo>
                  <a:pt x="608583" y="280161"/>
                </a:lnTo>
                <a:lnTo>
                  <a:pt x="594994" y="258063"/>
                </a:lnTo>
                <a:close/>
              </a:path>
              <a:path w="1036827" h="648144">
                <a:moveTo>
                  <a:pt x="506856" y="312673"/>
                </a:moveTo>
                <a:lnTo>
                  <a:pt x="440689" y="353567"/>
                </a:lnTo>
                <a:lnTo>
                  <a:pt x="454278" y="375538"/>
                </a:lnTo>
                <a:lnTo>
                  <a:pt x="520445" y="334644"/>
                </a:lnTo>
                <a:lnTo>
                  <a:pt x="506856" y="312673"/>
                </a:lnTo>
                <a:close/>
              </a:path>
              <a:path w="1036827" h="648144">
                <a:moveTo>
                  <a:pt x="418718" y="367156"/>
                </a:moveTo>
                <a:lnTo>
                  <a:pt x="352551" y="408050"/>
                </a:lnTo>
                <a:lnTo>
                  <a:pt x="366140" y="430021"/>
                </a:lnTo>
                <a:lnTo>
                  <a:pt x="432307" y="389127"/>
                </a:lnTo>
                <a:lnTo>
                  <a:pt x="418718" y="367156"/>
                </a:lnTo>
                <a:close/>
              </a:path>
              <a:path w="1036827" h="648144">
                <a:moveTo>
                  <a:pt x="330580" y="421639"/>
                </a:moveTo>
                <a:lnTo>
                  <a:pt x="264413" y="462533"/>
                </a:lnTo>
                <a:lnTo>
                  <a:pt x="278129" y="484631"/>
                </a:lnTo>
                <a:lnTo>
                  <a:pt x="344169" y="443737"/>
                </a:lnTo>
                <a:lnTo>
                  <a:pt x="330580" y="421639"/>
                </a:lnTo>
                <a:close/>
              </a:path>
              <a:path w="1036827" h="648144">
                <a:moveTo>
                  <a:pt x="242442" y="476122"/>
                </a:moveTo>
                <a:lnTo>
                  <a:pt x="176275" y="517016"/>
                </a:lnTo>
                <a:lnTo>
                  <a:pt x="189991" y="539114"/>
                </a:lnTo>
                <a:lnTo>
                  <a:pt x="256031" y="498220"/>
                </a:lnTo>
                <a:lnTo>
                  <a:pt x="242442" y="476122"/>
                </a:lnTo>
                <a:close/>
              </a:path>
              <a:path w="1036827" h="648144">
                <a:moveTo>
                  <a:pt x="154304" y="530732"/>
                </a:moveTo>
                <a:lnTo>
                  <a:pt x="88137" y="571626"/>
                </a:lnTo>
                <a:lnTo>
                  <a:pt x="101853" y="593597"/>
                </a:lnTo>
                <a:lnTo>
                  <a:pt x="167893" y="552703"/>
                </a:lnTo>
                <a:lnTo>
                  <a:pt x="154304" y="530732"/>
                </a:lnTo>
                <a:close/>
              </a:path>
              <a:path w="1036827" h="648144">
                <a:moveTo>
                  <a:pt x="66166" y="585215"/>
                </a:moveTo>
                <a:lnTo>
                  <a:pt x="0" y="626109"/>
                </a:lnTo>
                <a:lnTo>
                  <a:pt x="13715" y="648144"/>
                </a:lnTo>
                <a:lnTo>
                  <a:pt x="79755" y="607186"/>
                </a:lnTo>
                <a:lnTo>
                  <a:pt x="66166" y="585215"/>
                </a:lnTo>
                <a:close/>
              </a:path>
              <a:path w="1036827" h="648144">
                <a:moveTo>
                  <a:pt x="1036827" y="0"/>
                </a:moveTo>
                <a:lnTo>
                  <a:pt x="950340" y="7873"/>
                </a:lnTo>
                <a:lnTo>
                  <a:pt x="969517" y="26415"/>
                </a:lnTo>
                <a:lnTo>
                  <a:pt x="991235" y="73913"/>
                </a:lnTo>
                <a:lnTo>
                  <a:pt x="1036827" y="0"/>
                </a:lnTo>
                <a:lnTo>
                  <a:pt x="974978" y="23113"/>
                </a:lnTo>
                <a:lnTo>
                  <a:pt x="988567" y="45084"/>
                </a:lnTo>
                <a:lnTo>
                  <a:pt x="983106" y="48386"/>
                </a:lnTo>
                <a:lnTo>
                  <a:pt x="974978" y="23113"/>
                </a:lnTo>
                <a:lnTo>
                  <a:pt x="1036827" y="0"/>
                </a:lnTo>
                <a:close/>
              </a:path>
              <a:path w="1036827" h="648144">
                <a:moveTo>
                  <a:pt x="974978" y="23113"/>
                </a:moveTo>
                <a:lnTo>
                  <a:pt x="983106" y="48386"/>
                </a:lnTo>
                <a:lnTo>
                  <a:pt x="988567" y="45084"/>
                </a:lnTo>
                <a:lnTo>
                  <a:pt x="974978" y="23113"/>
                </a:lnTo>
                <a:close/>
              </a:path>
              <a:path w="1036827" h="648144">
                <a:moveTo>
                  <a:pt x="991235" y="73913"/>
                </a:moveTo>
                <a:lnTo>
                  <a:pt x="969517" y="26415"/>
                </a:lnTo>
                <a:lnTo>
                  <a:pt x="950340" y="7873"/>
                </a:lnTo>
                <a:lnTo>
                  <a:pt x="991235" y="739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283962" y="4935474"/>
            <a:ext cx="1310639" cy="1071854"/>
          </a:xfrm>
          <a:custGeom>
            <a:avLst/>
            <a:gdLst/>
            <a:ahLst/>
            <a:cxnLst/>
            <a:rect l="l" t="t" r="r" b="b"/>
            <a:pathLst>
              <a:path w="1310639" h="1071854">
                <a:moveTo>
                  <a:pt x="1184655" y="85978"/>
                </a:moveTo>
                <a:lnTo>
                  <a:pt x="1124458" y="135000"/>
                </a:lnTo>
                <a:lnTo>
                  <a:pt x="1140840" y="155067"/>
                </a:lnTo>
                <a:lnTo>
                  <a:pt x="1201039" y="106044"/>
                </a:lnTo>
                <a:lnTo>
                  <a:pt x="1184655" y="85978"/>
                </a:lnTo>
                <a:close/>
              </a:path>
              <a:path w="1310639" h="1071854">
                <a:moveTo>
                  <a:pt x="1104391" y="151383"/>
                </a:moveTo>
                <a:lnTo>
                  <a:pt x="1044193" y="200532"/>
                </a:lnTo>
                <a:lnTo>
                  <a:pt x="1060450" y="220599"/>
                </a:lnTo>
                <a:lnTo>
                  <a:pt x="1120775" y="171450"/>
                </a:lnTo>
                <a:lnTo>
                  <a:pt x="1104391" y="151383"/>
                </a:lnTo>
                <a:close/>
              </a:path>
              <a:path w="1310639" h="1071854">
                <a:moveTo>
                  <a:pt x="1024001" y="216915"/>
                </a:moveTo>
                <a:lnTo>
                  <a:pt x="963802" y="266064"/>
                </a:lnTo>
                <a:lnTo>
                  <a:pt x="980186" y="286131"/>
                </a:lnTo>
                <a:lnTo>
                  <a:pt x="1040384" y="236981"/>
                </a:lnTo>
                <a:lnTo>
                  <a:pt x="1024001" y="216915"/>
                </a:lnTo>
                <a:close/>
              </a:path>
              <a:path w="1310639" h="1071854">
                <a:moveTo>
                  <a:pt x="943737" y="282320"/>
                </a:moveTo>
                <a:lnTo>
                  <a:pt x="883538" y="331469"/>
                </a:lnTo>
                <a:lnTo>
                  <a:pt x="899922" y="351535"/>
                </a:lnTo>
                <a:lnTo>
                  <a:pt x="960120" y="302513"/>
                </a:lnTo>
                <a:lnTo>
                  <a:pt x="943737" y="282320"/>
                </a:lnTo>
                <a:close/>
              </a:path>
              <a:path w="1310639" h="1071854">
                <a:moveTo>
                  <a:pt x="863473" y="347853"/>
                </a:moveTo>
                <a:lnTo>
                  <a:pt x="803148" y="397001"/>
                </a:lnTo>
                <a:lnTo>
                  <a:pt x="819530" y="417067"/>
                </a:lnTo>
                <a:lnTo>
                  <a:pt x="879728" y="367919"/>
                </a:lnTo>
                <a:lnTo>
                  <a:pt x="863473" y="347853"/>
                </a:lnTo>
                <a:close/>
              </a:path>
              <a:path w="1310639" h="1071854">
                <a:moveTo>
                  <a:pt x="783082" y="413384"/>
                </a:moveTo>
                <a:lnTo>
                  <a:pt x="722884" y="462406"/>
                </a:lnTo>
                <a:lnTo>
                  <a:pt x="739266" y="482472"/>
                </a:lnTo>
                <a:lnTo>
                  <a:pt x="799464" y="433450"/>
                </a:lnTo>
                <a:lnTo>
                  <a:pt x="783082" y="413384"/>
                </a:lnTo>
                <a:close/>
              </a:path>
              <a:path w="1310639" h="1071854">
                <a:moveTo>
                  <a:pt x="702817" y="478789"/>
                </a:moveTo>
                <a:lnTo>
                  <a:pt x="642492" y="527938"/>
                </a:lnTo>
                <a:lnTo>
                  <a:pt x="658876" y="548004"/>
                </a:lnTo>
                <a:lnTo>
                  <a:pt x="719074" y="498856"/>
                </a:lnTo>
                <a:lnTo>
                  <a:pt x="702817" y="478789"/>
                </a:lnTo>
                <a:close/>
              </a:path>
              <a:path w="1310639" h="1071854">
                <a:moveTo>
                  <a:pt x="622426" y="544322"/>
                </a:moveTo>
                <a:lnTo>
                  <a:pt x="562228" y="593470"/>
                </a:lnTo>
                <a:lnTo>
                  <a:pt x="578612" y="613537"/>
                </a:lnTo>
                <a:lnTo>
                  <a:pt x="638810" y="564388"/>
                </a:lnTo>
                <a:lnTo>
                  <a:pt x="622426" y="544322"/>
                </a:lnTo>
                <a:close/>
              </a:path>
              <a:path w="1310639" h="1071854">
                <a:moveTo>
                  <a:pt x="542163" y="609726"/>
                </a:moveTo>
                <a:lnTo>
                  <a:pt x="481838" y="658888"/>
                </a:lnTo>
                <a:lnTo>
                  <a:pt x="498221" y="678967"/>
                </a:lnTo>
                <a:lnTo>
                  <a:pt x="558546" y="629919"/>
                </a:lnTo>
                <a:lnTo>
                  <a:pt x="542163" y="609726"/>
                </a:lnTo>
                <a:close/>
              </a:path>
              <a:path w="1310639" h="1071854">
                <a:moveTo>
                  <a:pt x="461772" y="675259"/>
                </a:moveTo>
                <a:lnTo>
                  <a:pt x="401574" y="724369"/>
                </a:lnTo>
                <a:lnTo>
                  <a:pt x="417957" y="744448"/>
                </a:lnTo>
                <a:lnTo>
                  <a:pt x="478154" y="695337"/>
                </a:lnTo>
                <a:lnTo>
                  <a:pt x="461772" y="675259"/>
                </a:lnTo>
                <a:close/>
              </a:path>
              <a:path w="1310639" h="1071854">
                <a:moveTo>
                  <a:pt x="381508" y="740740"/>
                </a:moveTo>
                <a:lnTo>
                  <a:pt x="321183" y="789851"/>
                </a:lnTo>
                <a:lnTo>
                  <a:pt x="337565" y="809929"/>
                </a:lnTo>
                <a:lnTo>
                  <a:pt x="397890" y="760818"/>
                </a:lnTo>
                <a:lnTo>
                  <a:pt x="381508" y="740740"/>
                </a:lnTo>
                <a:close/>
              </a:path>
              <a:path w="1310639" h="1071854">
                <a:moveTo>
                  <a:pt x="301116" y="806221"/>
                </a:moveTo>
                <a:lnTo>
                  <a:pt x="240918" y="855332"/>
                </a:lnTo>
                <a:lnTo>
                  <a:pt x="257301" y="875410"/>
                </a:lnTo>
                <a:lnTo>
                  <a:pt x="317500" y="826300"/>
                </a:lnTo>
                <a:lnTo>
                  <a:pt x="301116" y="806221"/>
                </a:lnTo>
                <a:close/>
              </a:path>
              <a:path w="1310639" h="1071854">
                <a:moveTo>
                  <a:pt x="220852" y="871702"/>
                </a:moveTo>
                <a:lnTo>
                  <a:pt x="160527" y="920813"/>
                </a:lnTo>
                <a:lnTo>
                  <a:pt x="176911" y="940892"/>
                </a:lnTo>
                <a:lnTo>
                  <a:pt x="237236" y="891781"/>
                </a:lnTo>
                <a:lnTo>
                  <a:pt x="220852" y="871702"/>
                </a:lnTo>
                <a:close/>
              </a:path>
              <a:path w="1310639" h="1071854">
                <a:moveTo>
                  <a:pt x="140462" y="937183"/>
                </a:moveTo>
                <a:lnTo>
                  <a:pt x="80263" y="986294"/>
                </a:lnTo>
                <a:lnTo>
                  <a:pt x="96647" y="1006373"/>
                </a:lnTo>
                <a:lnTo>
                  <a:pt x="156845" y="957262"/>
                </a:lnTo>
                <a:lnTo>
                  <a:pt x="140462" y="937183"/>
                </a:lnTo>
                <a:close/>
              </a:path>
              <a:path w="1310639" h="1071854">
                <a:moveTo>
                  <a:pt x="60198" y="1002664"/>
                </a:moveTo>
                <a:lnTo>
                  <a:pt x="0" y="1051775"/>
                </a:lnTo>
                <a:lnTo>
                  <a:pt x="16255" y="1071854"/>
                </a:lnTo>
                <a:lnTo>
                  <a:pt x="76580" y="1022743"/>
                </a:lnTo>
                <a:lnTo>
                  <a:pt x="60198" y="1002664"/>
                </a:lnTo>
                <a:close/>
              </a:path>
              <a:path w="1310639" h="1071854">
                <a:moveTo>
                  <a:pt x="1204722" y="69595"/>
                </a:moveTo>
                <a:lnTo>
                  <a:pt x="1221105" y="89662"/>
                </a:lnTo>
                <a:lnTo>
                  <a:pt x="1258534" y="59138"/>
                </a:lnTo>
                <a:lnTo>
                  <a:pt x="1268603" y="50926"/>
                </a:lnTo>
                <a:lnTo>
                  <a:pt x="1274953" y="79248"/>
                </a:lnTo>
                <a:lnTo>
                  <a:pt x="1310639" y="0"/>
                </a:lnTo>
                <a:lnTo>
                  <a:pt x="1252219" y="30861"/>
                </a:lnTo>
                <a:lnTo>
                  <a:pt x="1242151" y="39072"/>
                </a:lnTo>
                <a:lnTo>
                  <a:pt x="1204722" y="69595"/>
                </a:lnTo>
                <a:close/>
              </a:path>
              <a:path w="1310639" h="1071854">
                <a:moveTo>
                  <a:pt x="1252219" y="30861"/>
                </a:moveTo>
                <a:lnTo>
                  <a:pt x="1310639" y="0"/>
                </a:lnTo>
                <a:lnTo>
                  <a:pt x="1225804" y="19050"/>
                </a:lnTo>
                <a:lnTo>
                  <a:pt x="1242151" y="39072"/>
                </a:lnTo>
                <a:lnTo>
                  <a:pt x="1252219" y="30861"/>
                </a:lnTo>
                <a:close/>
              </a:path>
              <a:path w="1310639" h="1071854">
                <a:moveTo>
                  <a:pt x="1274953" y="79248"/>
                </a:moveTo>
                <a:lnTo>
                  <a:pt x="1268603" y="50926"/>
                </a:lnTo>
                <a:lnTo>
                  <a:pt x="1258534" y="59138"/>
                </a:lnTo>
                <a:lnTo>
                  <a:pt x="1274953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15105" y="3345179"/>
            <a:ext cx="1008126" cy="51815"/>
          </a:xfrm>
          <a:custGeom>
            <a:avLst/>
            <a:gdLst/>
            <a:ahLst/>
            <a:cxnLst/>
            <a:rect l="l" t="t" r="r" b="b"/>
            <a:pathLst>
              <a:path w="1008126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008126" h="51815">
                <a:moveTo>
                  <a:pt x="103632" y="0"/>
                </a:moveTo>
                <a:lnTo>
                  <a:pt x="103632" y="25908"/>
                </a:lnTo>
                <a:lnTo>
                  <a:pt x="181356" y="25908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1008126" h="51815">
                <a:moveTo>
                  <a:pt x="207264" y="0"/>
                </a:moveTo>
                <a:lnTo>
                  <a:pt x="207264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4" y="0"/>
                </a:lnTo>
                <a:close/>
              </a:path>
              <a:path w="1008126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008126" h="51815">
                <a:moveTo>
                  <a:pt x="414528" y="0"/>
                </a:moveTo>
                <a:lnTo>
                  <a:pt x="414528" y="25908"/>
                </a:lnTo>
                <a:lnTo>
                  <a:pt x="492252" y="25908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1008126" h="51815">
                <a:moveTo>
                  <a:pt x="518160" y="0"/>
                </a:moveTo>
                <a:lnTo>
                  <a:pt x="518160" y="25908"/>
                </a:lnTo>
                <a:lnTo>
                  <a:pt x="595884" y="25908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008126" h="51815">
                <a:moveTo>
                  <a:pt x="621792" y="0"/>
                </a:moveTo>
                <a:lnTo>
                  <a:pt x="621792" y="25908"/>
                </a:lnTo>
                <a:lnTo>
                  <a:pt x="699516" y="25908"/>
                </a:lnTo>
                <a:lnTo>
                  <a:pt x="699516" y="0"/>
                </a:lnTo>
                <a:lnTo>
                  <a:pt x="621792" y="0"/>
                </a:lnTo>
                <a:close/>
              </a:path>
              <a:path w="1008126" h="51815">
                <a:moveTo>
                  <a:pt x="725424" y="0"/>
                </a:moveTo>
                <a:lnTo>
                  <a:pt x="725424" y="25908"/>
                </a:lnTo>
                <a:lnTo>
                  <a:pt x="803148" y="25908"/>
                </a:lnTo>
                <a:lnTo>
                  <a:pt x="803148" y="0"/>
                </a:lnTo>
                <a:lnTo>
                  <a:pt x="725424" y="0"/>
                </a:lnTo>
                <a:close/>
              </a:path>
              <a:path w="1008126" h="51815">
                <a:moveTo>
                  <a:pt x="829056" y="0"/>
                </a:moveTo>
                <a:lnTo>
                  <a:pt x="829056" y="25908"/>
                </a:lnTo>
                <a:lnTo>
                  <a:pt x="906780" y="25908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0402" y="-25907"/>
                </a:lnTo>
                <a:lnTo>
                  <a:pt x="930402" y="51816"/>
                </a:lnTo>
                <a:lnTo>
                  <a:pt x="1008126" y="12954"/>
                </a:lnTo>
                <a:lnTo>
                  <a:pt x="930402" y="-25907"/>
                </a:lnTo>
                <a:lnTo>
                  <a:pt x="932688" y="0"/>
                </a:lnTo>
                <a:lnTo>
                  <a:pt x="943356" y="0"/>
                </a:lnTo>
                <a:lnTo>
                  <a:pt x="943356" y="25908"/>
                </a:lnTo>
                <a:lnTo>
                  <a:pt x="932688" y="25908"/>
                </a:lnTo>
                <a:lnTo>
                  <a:pt x="932688" y="0"/>
                </a:lnTo>
                <a:close/>
              </a:path>
              <a:path w="1008126" h="51815">
                <a:moveTo>
                  <a:pt x="932688" y="0"/>
                </a:moveTo>
                <a:lnTo>
                  <a:pt x="932688" y="25908"/>
                </a:lnTo>
                <a:lnTo>
                  <a:pt x="943356" y="25908"/>
                </a:lnTo>
                <a:lnTo>
                  <a:pt x="943356" y="0"/>
                </a:lnTo>
                <a:lnTo>
                  <a:pt x="9326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515105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61873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72237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82600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929634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033266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136898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24053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34416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447794" y="3358133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474464" y="3376422"/>
            <a:ext cx="51815" cy="1781555"/>
          </a:xfrm>
          <a:custGeom>
            <a:avLst/>
            <a:gdLst/>
            <a:ahLst/>
            <a:cxnLst/>
            <a:rect l="l" t="t" r="r" b="b"/>
            <a:pathLst>
              <a:path w="51815" h="1781555">
                <a:moveTo>
                  <a:pt x="25908" y="0"/>
                </a:moveTo>
                <a:lnTo>
                  <a:pt x="25908" y="77724"/>
                </a:lnTo>
                <a:lnTo>
                  <a:pt x="51815" y="77724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1781555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1781555">
                <a:moveTo>
                  <a:pt x="25908" y="207263"/>
                </a:moveTo>
                <a:lnTo>
                  <a:pt x="25908" y="284988"/>
                </a:lnTo>
                <a:lnTo>
                  <a:pt x="51815" y="284988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1781555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1781555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1781555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1781555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1781555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1781555">
                <a:moveTo>
                  <a:pt x="25908" y="829055"/>
                </a:moveTo>
                <a:lnTo>
                  <a:pt x="25908" y="906779"/>
                </a:lnTo>
                <a:lnTo>
                  <a:pt x="51815" y="906779"/>
                </a:lnTo>
                <a:lnTo>
                  <a:pt x="51815" y="829055"/>
                </a:lnTo>
                <a:lnTo>
                  <a:pt x="25908" y="829055"/>
                </a:lnTo>
                <a:close/>
              </a:path>
              <a:path w="51815" h="1781555">
                <a:moveTo>
                  <a:pt x="25908" y="932688"/>
                </a:moveTo>
                <a:lnTo>
                  <a:pt x="25908" y="1010411"/>
                </a:lnTo>
                <a:lnTo>
                  <a:pt x="51815" y="1010411"/>
                </a:lnTo>
                <a:lnTo>
                  <a:pt x="51815" y="932688"/>
                </a:lnTo>
                <a:lnTo>
                  <a:pt x="25908" y="932688"/>
                </a:lnTo>
                <a:close/>
              </a:path>
              <a:path w="51815" h="1781555">
                <a:moveTo>
                  <a:pt x="25908" y="1036319"/>
                </a:moveTo>
                <a:lnTo>
                  <a:pt x="25908" y="1114044"/>
                </a:lnTo>
                <a:lnTo>
                  <a:pt x="51815" y="1114044"/>
                </a:lnTo>
                <a:lnTo>
                  <a:pt x="51815" y="1036319"/>
                </a:lnTo>
                <a:lnTo>
                  <a:pt x="25908" y="1036319"/>
                </a:lnTo>
                <a:close/>
              </a:path>
              <a:path w="51815" h="1781555">
                <a:moveTo>
                  <a:pt x="25908" y="1139952"/>
                </a:moveTo>
                <a:lnTo>
                  <a:pt x="25908" y="1217676"/>
                </a:lnTo>
                <a:lnTo>
                  <a:pt x="51815" y="1217676"/>
                </a:lnTo>
                <a:lnTo>
                  <a:pt x="51815" y="1139952"/>
                </a:lnTo>
                <a:lnTo>
                  <a:pt x="25908" y="1139952"/>
                </a:lnTo>
                <a:close/>
              </a:path>
              <a:path w="51815" h="1781555">
                <a:moveTo>
                  <a:pt x="25908" y="1243583"/>
                </a:moveTo>
                <a:lnTo>
                  <a:pt x="25908" y="1321308"/>
                </a:lnTo>
                <a:lnTo>
                  <a:pt x="51815" y="1321308"/>
                </a:lnTo>
                <a:lnTo>
                  <a:pt x="51815" y="1243583"/>
                </a:lnTo>
                <a:lnTo>
                  <a:pt x="25908" y="1243583"/>
                </a:lnTo>
                <a:close/>
              </a:path>
              <a:path w="51815" h="1781555">
                <a:moveTo>
                  <a:pt x="25908" y="1347215"/>
                </a:moveTo>
                <a:lnTo>
                  <a:pt x="25908" y="1424939"/>
                </a:lnTo>
                <a:lnTo>
                  <a:pt x="51815" y="1424939"/>
                </a:lnTo>
                <a:lnTo>
                  <a:pt x="51815" y="1347215"/>
                </a:lnTo>
                <a:lnTo>
                  <a:pt x="25908" y="1347215"/>
                </a:lnTo>
                <a:close/>
              </a:path>
              <a:path w="51815" h="1781555">
                <a:moveTo>
                  <a:pt x="25908" y="1450847"/>
                </a:moveTo>
                <a:lnTo>
                  <a:pt x="25908" y="1528571"/>
                </a:lnTo>
                <a:lnTo>
                  <a:pt x="51815" y="1528571"/>
                </a:lnTo>
                <a:lnTo>
                  <a:pt x="51815" y="1450847"/>
                </a:lnTo>
                <a:lnTo>
                  <a:pt x="25908" y="1450847"/>
                </a:lnTo>
                <a:close/>
              </a:path>
              <a:path w="51815" h="1781555">
                <a:moveTo>
                  <a:pt x="25908" y="1554479"/>
                </a:moveTo>
                <a:lnTo>
                  <a:pt x="25908" y="1632203"/>
                </a:lnTo>
                <a:lnTo>
                  <a:pt x="51815" y="1632203"/>
                </a:lnTo>
                <a:lnTo>
                  <a:pt x="51815" y="1554479"/>
                </a:lnTo>
                <a:lnTo>
                  <a:pt x="25908" y="1554479"/>
                </a:lnTo>
                <a:close/>
              </a:path>
              <a:path w="51815" h="1781555">
                <a:moveTo>
                  <a:pt x="25908" y="1703831"/>
                </a:moveTo>
                <a:lnTo>
                  <a:pt x="0" y="1703832"/>
                </a:lnTo>
                <a:lnTo>
                  <a:pt x="38862" y="1781555"/>
                </a:lnTo>
                <a:lnTo>
                  <a:pt x="77724" y="1703832"/>
                </a:lnTo>
                <a:lnTo>
                  <a:pt x="51815" y="1703832"/>
                </a:lnTo>
                <a:lnTo>
                  <a:pt x="51815" y="1716785"/>
                </a:lnTo>
                <a:lnTo>
                  <a:pt x="25908" y="1716785"/>
                </a:lnTo>
                <a:lnTo>
                  <a:pt x="25908" y="1703831"/>
                </a:lnTo>
                <a:close/>
              </a:path>
              <a:path w="51815" h="1781555">
                <a:moveTo>
                  <a:pt x="25908" y="1716785"/>
                </a:moveTo>
                <a:lnTo>
                  <a:pt x="51815" y="1716785"/>
                </a:lnTo>
                <a:lnTo>
                  <a:pt x="51815" y="1658111"/>
                </a:lnTo>
                <a:lnTo>
                  <a:pt x="25908" y="1658111"/>
                </a:lnTo>
                <a:lnTo>
                  <a:pt x="25908" y="1716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513326" y="337642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513326" y="348005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513326" y="35836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513326" y="36873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513326" y="37909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513326" y="389458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513326" y="39982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513326" y="41018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513326" y="42054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513326" y="4309110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513326" y="441274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513326" y="451637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513326" y="462000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513326" y="47236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513326" y="48272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513326" y="493090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513326" y="5034533"/>
            <a:ext cx="0" cy="58674"/>
          </a:xfrm>
          <a:custGeom>
            <a:avLst/>
            <a:gdLst/>
            <a:ahLst/>
            <a:cxnLst/>
            <a:rect l="l" t="t" r="r" b="b"/>
            <a:pathLst>
              <a:path w="0" h="5867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522470" y="5119116"/>
            <a:ext cx="405638" cy="77723"/>
          </a:xfrm>
          <a:custGeom>
            <a:avLst/>
            <a:gdLst/>
            <a:ahLst/>
            <a:cxnLst/>
            <a:rect l="l" t="t" r="r" b="b"/>
            <a:pathLst>
              <a:path w="405638" h="77724">
                <a:moveTo>
                  <a:pt x="103631" y="25907"/>
                </a:moveTo>
                <a:lnTo>
                  <a:pt x="103631" y="51815"/>
                </a:lnTo>
                <a:lnTo>
                  <a:pt x="181355" y="51815"/>
                </a:lnTo>
                <a:lnTo>
                  <a:pt x="181355" y="25907"/>
                </a:lnTo>
                <a:lnTo>
                  <a:pt x="103631" y="25907"/>
                </a:lnTo>
                <a:close/>
              </a:path>
              <a:path w="405638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405638" h="77724">
                <a:moveTo>
                  <a:pt x="310895" y="25907"/>
                </a:moveTo>
                <a:lnTo>
                  <a:pt x="310895" y="51815"/>
                </a:lnTo>
                <a:lnTo>
                  <a:pt x="340867" y="51815"/>
                </a:lnTo>
                <a:lnTo>
                  <a:pt x="405638" y="38861"/>
                </a:lnTo>
                <a:lnTo>
                  <a:pt x="327913" y="0"/>
                </a:lnTo>
                <a:lnTo>
                  <a:pt x="340867" y="25907"/>
                </a:lnTo>
                <a:lnTo>
                  <a:pt x="310895" y="25907"/>
                </a:lnTo>
                <a:close/>
              </a:path>
              <a:path w="405638" h="77724">
                <a:moveTo>
                  <a:pt x="340867" y="51815"/>
                </a:moveTo>
                <a:lnTo>
                  <a:pt x="327913" y="51815"/>
                </a:lnTo>
                <a:lnTo>
                  <a:pt x="327913" y="77723"/>
                </a:lnTo>
                <a:lnTo>
                  <a:pt x="405638" y="38861"/>
                </a:lnTo>
                <a:lnTo>
                  <a:pt x="340867" y="51815"/>
                </a:lnTo>
                <a:close/>
              </a:path>
              <a:path w="405638" h="77724">
                <a:moveTo>
                  <a:pt x="340867" y="25907"/>
                </a:moveTo>
                <a:lnTo>
                  <a:pt x="327913" y="0"/>
                </a:lnTo>
                <a:lnTo>
                  <a:pt x="327913" y="25908"/>
                </a:lnTo>
                <a:lnTo>
                  <a:pt x="340867" y="25907"/>
                </a:lnTo>
                <a:close/>
              </a:path>
              <a:path w="405638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522470" y="515797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833366" y="5157978"/>
            <a:ext cx="29972" cy="0"/>
          </a:xfrm>
          <a:custGeom>
            <a:avLst/>
            <a:gdLst/>
            <a:ahLst/>
            <a:cxnLst/>
            <a:rect l="l" t="t" r="r" b="b"/>
            <a:pathLst>
              <a:path w="29972" h="0">
                <a:moveTo>
                  <a:pt x="0" y="0"/>
                </a:moveTo>
                <a:lnTo>
                  <a:pt x="29972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514852" y="3823970"/>
            <a:ext cx="834389" cy="77724"/>
          </a:xfrm>
          <a:custGeom>
            <a:avLst/>
            <a:gdLst/>
            <a:ahLst/>
            <a:cxnLst/>
            <a:rect l="l" t="t" r="r" b="b"/>
            <a:pathLst>
              <a:path w="834389" h="77724">
                <a:moveTo>
                  <a:pt x="699262" y="27177"/>
                </a:moveTo>
                <a:lnTo>
                  <a:pt x="621538" y="28828"/>
                </a:lnTo>
                <a:lnTo>
                  <a:pt x="622173" y="54736"/>
                </a:lnTo>
                <a:lnTo>
                  <a:pt x="699897" y="53085"/>
                </a:lnTo>
                <a:lnTo>
                  <a:pt x="699262" y="27177"/>
                </a:lnTo>
                <a:close/>
              </a:path>
              <a:path w="834389" h="77724">
                <a:moveTo>
                  <a:pt x="595757" y="29463"/>
                </a:moveTo>
                <a:lnTo>
                  <a:pt x="518033" y="31241"/>
                </a:lnTo>
                <a:lnTo>
                  <a:pt x="518540" y="57149"/>
                </a:lnTo>
                <a:lnTo>
                  <a:pt x="596264" y="55371"/>
                </a:lnTo>
                <a:lnTo>
                  <a:pt x="595757" y="29463"/>
                </a:lnTo>
                <a:close/>
              </a:path>
              <a:path w="834389" h="77724">
                <a:moveTo>
                  <a:pt x="492125" y="31749"/>
                </a:moveTo>
                <a:lnTo>
                  <a:pt x="414400" y="33527"/>
                </a:lnTo>
                <a:lnTo>
                  <a:pt x="414909" y="59435"/>
                </a:lnTo>
                <a:lnTo>
                  <a:pt x="492633" y="57657"/>
                </a:lnTo>
                <a:lnTo>
                  <a:pt x="492125" y="31749"/>
                </a:lnTo>
                <a:close/>
              </a:path>
              <a:path w="834389" h="77724">
                <a:moveTo>
                  <a:pt x="388493" y="34035"/>
                </a:moveTo>
                <a:lnTo>
                  <a:pt x="310769" y="35813"/>
                </a:lnTo>
                <a:lnTo>
                  <a:pt x="311403" y="61721"/>
                </a:lnTo>
                <a:lnTo>
                  <a:pt x="389000" y="59943"/>
                </a:lnTo>
                <a:lnTo>
                  <a:pt x="388493" y="34035"/>
                </a:lnTo>
                <a:close/>
              </a:path>
              <a:path w="834389" h="77724">
                <a:moveTo>
                  <a:pt x="284861" y="36448"/>
                </a:moveTo>
                <a:lnTo>
                  <a:pt x="207137" y="38099"/>
                </a:lnTo>
                <a:lnTo>
                  <a:pt x="207772" y="64007"/>
                </a:lnTo>
                <a:lnTo>
                  <a:pt x="285496" y="62356"/>
                </a:lnTo>
                <a:lnTo>
                  <a:pt x="284861" y="36448"/>
                </a:lnTo>
                <a:close/>
              </a:path>
              <a:path w="834389" h="77724">
                <a:moveTo>
                  <a:pt x="181228" y="38734"/>
                </a:moveTo>
                <a:lnTo>
                  <a:pt x="103632" y="40385"/>
                </a:lnTo>
                <a:lnTo>
                  <a:pt x="104139" y="66293"/>
                </a:lnTo>
                <a:lnTo>
                  <a:pt x="181863" y="64642"/>
                </a:lnTo>
                <a:lnTo>
                  <a:pt x="181228" y="38734"/>
                </a:lnTo>
                <a:close/>
              </a:path>
              <a:path w="834389" h="77724">
                <a:moveTo>
                  <a:pt x="77724" y="41020"/>
                </a:moveTo>
                <a:lnTo>
                  <a:pt x="0" y="42798"/>
                </a:lnTo>
                <a:lnTo>
                  <a:pt x="508" y="68706"/>
                </a:lnTo>
                <a:lnTo>
                  <a:pt x="78232" y="66928"/>
                </a:lnTo>
                <a:lnTo>
                  <a:pt x="77724" y="41020"/>
                </a:lnTo>
                <a:close/>
              </a:path>
              <a:path w="834389" h="77724">
                <a:moveTo>
                  <a:pt x="725170" y="26542"/>
                </a:moveTo>
                <a:lnTo>
                  <a:pt x="725805" y="52450"/>
                </a:lnTo>
                <a:lnTo>
                  <a:pt x="756960" y="51732"/>
                </a:lnTo>
                <a:lnTo>
                  <a:pt x="769874" y="51434"/>
                </a:lnTo>
                <a:lnTo>
                  <a:pt x="757555" y="77723"/>
                </a:lnTo>
                <a:lnTo>
                  <a:pt x="834389" y="37083"/>
                </a:lnTo>
                <a:lnTo>
                  <a:pt x="769365" y="25526"/>
                </a:lnTo>
                <a:lnTo>
                  <a:pt x="756367" y="25825"/>
                </a:lnTo>
                <a:lnTo>
                  <a:pt x="725170" y="26542"/>
                </a:lnTo>
                <a:close/>
              </a:path>
              <a:path w="834389" h="77724">
                <a:moveTo>
                  <a:pt x="769365" y="25526"/>
                </a:moveTo>
                <a:lnTo>
                  <a:pt x="834389" y="37083"/>
                </a:lnTo>
                <a:lnTo>
                  <a:pt x="755776" y="0"/>
                </a:lnTo>
                <a:lnTo>
                  <a:pt x="756367" y="25825"/>
                </a:lnTo>
                <a:lnTo>
                  <a:pt x="769365" y="25526"/>
                </a:lnTo>
                <a:close/>
              </a:path>
              <a:path w="834389" h="77724">
                <a:moveTo>
                  <a:pt x="757555" y="77723"/>
                </a:moveTo>
                <a:lnTo>
                  <a:pt x="769874" y="51434"/>
                </a:lnTo>
                <a:lnTo>
                  <a:pt x="756960" y="51732"/>
                </a:lnTo>
                <a:lnTo>
                  <a:pt x="757555" y="77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299204" y="3880866"/>
            <a:ext cx="51816" cy="1781568"/>
          </a:xfrm>
          <a:custGeom>
            <a:avLst/>
            <a:gdLst/>
            <a:ahLst/>
            <a:cxnLst/>
            <a:rect l="l" t="t" r="r" b="b"/>
            <a:pathLst>
              <a:path w="51816" h="1781568">
                <a:moveTo>
                  <a:pt x="25908" y="0"/>
                </a:moveTo>
                <a:lnTo>
                  <a:pt x="25908" y="77723"/>
                </a:lnTo>
                <a:lnTo>
                  <a:pt x="51816" y="77723"/>
                </a:lnTo>
                <a:lnTo>
                  <a:pt x="51816" y="0"/>
                </a:lnTo>
                <a:lnTo>
                  <a:pt x="25908" y="0"/>
                </a:lnTo>
                <a:close/>
              </a:path>
              <a:path w="51816" h="1781568">
                <a:moveTo>
                  <a:pt x="25908" y="103631"/>
                </a:moveTo>
                <a:lnTo>
                  <a:pt x="25908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8" y="103631"/>
                </a:lnTo>
                <a:close/>
              </a:path>
              <a:path w="51816" h="1781568">
                <a:moveTo>
                  <a:pt x="25908" y="207263"/>
                </a:moveTo>
                <a:lnTo>
                  <a:pt x="25908" y="284987"/>
                </a:lnTo>
                <a:lnTo>
                  <a:pt x="51816" y="284987"/>
                </a:lnTo>
                <a:lnTo>
                  <a:pt x="51816" y="207263"/>
                </a:lnTo>
                <a:lnTo>
                  <a:pt x="25908" y="207263"/>
                </a:lnTo>
                <a:close/>
              </a:path>
              <a:path w="51816" h="1781568">
                <a:moveTo>
                  <a:pt x="25908" y="310895"/>
                </a:moveTo>
                <a:lnTo>
                  <a:pt x="25908" y="388619"/>
                </a:lnTo>
                <a:lnTo>
                  <a:pt x="51816" y="388619"/>
                </a:lnTo>
                <a:lnTo>
                  <a:pt x="51816" y="310895"/>
                </a:lnTo>
                <a:lnTo>
                  <a:pt x="25908" y="310895"/>
                </a:lnTo>
                <a:close/>
              </a:path>
              <a:path w="51816" h="1781568">
                <a:moveTo>
                  <a:pt x="25908" y="414527"/>
                </a:moveTo>
                <a:lnTo>
                  <a:pt x="25908" y="492251"/>
                </a:lnTo>
                <a:lnTo>
                  <a:pt x="51816" y="492251"/>
                </a:lnTo>
                <a:lnTo>
                  <a:pt x="51816" y="414527"/>
                </a:lnTo>
                <a:lnTo>
                  <a:pt x="25908" y="414527"/>
                </a:lnTo>
                <a:close/>
              </a:path>
              <a:path w="51816" h="1781568">
                <a:moveTo>
                  <a:pt x="25908" y="518159"/>
                </a:moveTo>
                <a:lnTo>
                  <a:pt x="25908" y="595883"/>
                </a:lnTo>
                <a:lnTo>
                  <a:pt x="51816" y="595883"/>
                </a:lnTo>
                <a:lnTo>
                  <a:pt x="51816" y="518159"/>
                </a:lnTo>
                <a:lnTo>
                  <a:pt x="25908" y="518159"/>
                </a:lnTo>
                <a:close/>
              </a:path>
              <a:path w="51816" h="1781568">
                <a:moveTo>
                  <a:pt x="25908" y="621791"/>
                </a:moveTo>
                <a:lnTo>
                  <a:pt x="25908" y="699515"/>
                </a:lnTo>
                <a:lnTo>
                  <a:pt x="51816" y="699515"/>
                </a:lnTo>
                <a:lnTo>
                  <a:pt x="51816" y="621791"/>
                </a:lnTo>
                <a:lnTo>
                  <a:pt x="25908" y="621791"/>
                </a:lnTo>
                <a:close/>
              </a:path>
              <a:path w="51816" h="1781568">
                <a:moveTo>
                  <a:pt x="25908" y="725423"/>
                </a:moveTo>
                <a:lnTo>
                  <a:pt x="25908" y="803147"/>
                </a:lnTo>
                <a:lnTo>
                  <a:pt x="51816" y="803147"/>
                </a:lnTo>
                <a:lnTo>
                  <a:pt x="51816" y="725423"/>
                </a:lnTo>
                <a:lnTo>
                  <a:pt x="25908" y="725423"/>
                </a:lnTo>
                <a:close/>
              </a:path>
              <a:path w="51816" h="1781568">
                <a:moveTo>
                  <a:pt x="25908" y="829055"/>
                </a:moveTo>
                <a:lnTo>
                  <a:pt x="25908" y="906779"/>
                </a:lnTo>
                <a:lnTo>
                  <a:pt x="51816" y="906779"/>
                </a:lnTo>
                <a:lnTo>
                  <a:pt x="51816" y="829055"/>
                </a:lnTo>
                <a:lnTo>
                  <a:pt x="25908" y="829055"/>
                </a:lnTo>
                <a:close/>
              </a:path>
              <a:path w="51816" h="1781568">
                <a:moveTo>
                  <a:pt x="25908" y="932687"/>
                </a:moveTo>
                <a:lnTo>
                  <a:pt x="25908" y="1010411"/>
                </a:lnTo>
                <a:lnTo>
                  <a:pt x="51816" y="1010411"/>
                </a:lnTo>
                <a:lnTo>
                  <a:pt x="51816" y="932687"/>
                </a:lnTo>
                <a:lnTo>
                  <a:pt x="25908" y="932687"/>
                </a:lnTo>
                <a:close/>
              </a:path>
              <a:path w="51816" h="1781568">
                <a:moveTo>
                  <a:pt x="25908" y="1036319"/>
                </a:moveTo>
                <a:lnTo>
                  <a:pt x="25908" y="1114043"/>
                </a:lnTo>
                <a:lnTo>
                  <a:pt x="51816" y="1114043"/>
                </a:lnTo>
                <a:lnTo>
                  <a:pt x="51816" y="1036319"/>
                </a:lnTo>
                <a:lnTo>
                  <a:pt x="25908" y="1036319"/>
                </a:lnTo>
                <a:close/>
              </a:path>
              <a:path w="51816" h="1781568">
                <a:moveTo>
                  <a:pt x="25908" y="1139951"/>
                </a:moveTo>
                <a:lnTo>
                  <a:pt x="25908" y="1217675"/>
                </a:lnTo>
                <a:lnTo>
                  <a:pt x="51816" y="1217675"/>
                </a:lnTo>
                <a:lnTo>
                  <a:pt x="51816" y="1139951"/>
                </a:lnTo>
                <a:lnTo>
                  <a:pt x="25908" y="1139951"/>
                </a:lnTo>
                <a:close/>
              </a:path>
              <a:path w="51816" h="1781568">
                <a:moveTo>
                  <a:pt x="25908" y="1243583"/>
                </a:moveTo>
                <a:lnTo>
                  <a:pt x="25908" y="1321307"/>
                </a:lnTo>
                <a:lnTo>
                  <a:pt x="51816" y="1321307"/>
                </a:lnTo>
                <a:lnTo>
                  <a:pt x="51816" y="1243583"/>
                </a:lnTo>
                <a:lnTo>
                  <a:pt x="25908" y="1243583"/>
                </a:lnTo>
                <a:close/>
              </a:path>
              <a:path w="51816" h="1781568">
                <a:moveTo>
                  <a:pt x="25908" y="1347215"/>
                </a:moveTo>
                <a:lnTo>
                  <a:pt x="25908" y="1424939"/>
                </a:lnTo>
                <a:lnTo>
                  <a:pt x="51816" y="1424939"/>
                </a:lnTo>
                <a:lnTo>
                  <a:pt x="51816" y="1347215"/>
                </a:lnTo>
                <a:lnTo>
                  <a:pt x="25908" y="1347215"/>
                </a:lnTo>
                <a:close/>
              </a:path>
              <a:path w="51816" h="1781568">
                <a:moveTo>
                  <a:pt x="25908" y="1450847"/>
                </a:moveTo>
                <a:lnTo>
                  <a:pt x="25908" y="1528571"/>
                </a:lnTo>
                <a:lnTo>
                  <a:pt x="51816" y="1528571"/>
                </a:lnTo>
                <a:lnTo>
                  <a:pt x="51816" y="1450847"/>
                </a:lnTo>
                <a:lnTo>
                  <a:pt x="25908" y="1450847"/>
                </a:lnTo>
                <a:close/>
              </a:path>
              <a:path w="51816" h="1781568">
                <a:moveTo>
                  <a:pt x="25908" y="1554479"/>
                </a:moveTo>
                <a:lnTo>
                  <a:pt x="25908" y="1632203"/>
                </a:lnTo>
                <a:lnTo>
                  <a:pt x="51816" y="1632203"/>
                </a:lnTo>
                <a:lnTo>
                  <a:pt x="51816" y="1554479"/>
                </a:lnTo>
                <a:lnTo>
                  <a:pt x="25908" y="1554479"/>
                </a:lnTo>
                <a:close/>
              </a:path>
              <a:path w="51816" h="1781568">
                <a:moveTo>
                  <a:pt x="25908" y="1703831"/>
                </a:moveTo>
                <a:lnTo>
                  <a:pt x="0" y="1703831"/>
                </a:lnTo>
                <a:lnTo>
                  <a:pt x="38862" y="1781568"/>
                </a:lnTo>
                <a:lnTo>
                  <a:pt x="77724" y="1703831"/>
                </a:lnTo>
                <a:lnTo>
                  <a:pt x="51815" y="1703832"/>
                </a:lnTo>
                <a:lnTo>
                  <a:pt x="51816" y="1716798"/>
                </a:lnTo>
                <a:lnTo>
                  <a:pt x="25908" y="1716798"/>
                </a:lnTo>
                <a:lnTo>
                  <a:pt x="25908" y="1703831"/>
                </a:lnTo>
                <a:close/>
              </a:path>
              <a:path w="51816" h="1781568">
                <a:moveTo>
                  <a:pt x="25908" y="1716798"/>
                </a:moveTo>
                <a:lnTo>
                  <a:pt x="51816" y="1716798"/>
                </a:lnTo>
                <a:lnTo>
                  <a:pt x="51816" y="1658111"/>
                </a:lnTo>
                <a:lnTo>
                  <a:pt x="25908" y="1658111"/>
                </a:lnTo>
                <a:lnTo>
                  <a:pt x="25908" y="1716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38066" y="388086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38066" y="398449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338066" y="408812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38066" y="419176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338066" y="429539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38066" y="439902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38066" y="450265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38066" y="460629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338066" y="470992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38066" y="4813554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338066" y="49171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38066" y="50208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38066" y="51244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38066" y="522808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38066" y="53317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338066" y="543534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38066" y="5538978"/>
            <a:ext cx="0" cy="58686"/>
          </a:xfrm>
          <a:custGeom>
            <a:avLst/>
            <a:gdLst/>
            <a:ahLst/>
            <a:cxnLst/>
            <a:rect l="l" t="t" r="r" b="b"/>
            <a:pathLst>
              <a:path w="0" h="58686">
                <a:moveTo>
                  <a:pt x="0" y="0"/>
                </a:moveTo>
                <a:lnTo>
                  <a:pt x="0" y="58686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347337" y="5566664"/>
            <a:ext cx="600455" cy="107861"/>
          </a:xfrm>
          <a:custGeom>
            <a:avLst/>
            <a:gdLst/>
            <a:ahLst/>
            <a:cxnLst/>
            <a:rect l="l" t="t" r="r" b="b"/>
            <a:pathLst>
              <a:path w="600455" h="107861">
                <a:moveTo>
                  <a:pt x="489458" y="29210"/>
                </a:moveTo>
                <a:lnTo>
                  <a:pt x="412114" y="37553"/>
                </a:lnTo>
                <a:lnTo>
                  <a:pt x="414909" y="63322"/>
                </a:lnTo>
                <a:lnTo>
                  <a:pt x="492125" y="54965"/>
                </a:lnTo>
                <a:lnTo>
                  <a:pt x="489458" y="29210"/>
                </a:lnTo>
                <a:close/>
              </a:path>
              <a:path w="600455" h="107861">
                <a:moveTo>
                  <a:pt x="386334" y="40347"/>
                </a:moveTo>
                <a:lnTo>
                  <a:pt x="309117" y="48691"/>
                </a:lnTo>
                <a:lnTo>
                  <a:pt x="311912" y="74460"/>
                </a:lnTo>
                <a:lnTo>
                  <a:pt x="389127" y="66103"/>
                </a:lnTo>
                <a:lnTo>
                  <a:pt x="386334" y="40347"/>
                </a:lnTo>
                <a:close/>
              </a:path>
              <a:path w="600455" h="107861">
                <a:moveTo>
                  <a:pt x="283337" y="51485"/>
                </a:moveTo>
                <a:lnTo>
                  <a:pt x="206121" y="59829"/>
                </a:lnTo>
                <a:lnTo>
                  <a:pt x="208787" y="85585"/>
                </a:lnTo>
                <a:lnTo>
                  <a:pt x="286130" y="77241"/>
                </a:lnTo>
                <a:lnTo>
                  <a:pt x="283337" y="51485"/>
                </a:lnTo>
                <a:close/>
              </a:path>
              <a:path w="600455" h="107861">
                <a:moveTo>
                  <a:pt x="180339" y="62623"/>
                </a:moveTo>
                <a:lnTo>
                  <a:pt x="102997" y="70967"/>
                </a:lnTo>
                <a:lnTo>
                  <a:pt x="105790" y="96723"/>
                </a:lnTo>
                <a:lnTo>
                  <a:pt x="183134" y="88379"/>
                </a:lnTo>
                <a:lnTo>
                  <a:pt x="180339" y="62623"/>
                </a:lnTo>
                <a:close/>
              </a:path>
              <a:path w="600455" h="107861">
                <a:moveTo>
                  <a:pt x="77215" y="73748"/>
                </a:moveTo>
                <a:lnTo>
                  <a:pt x="0" y="82105"/>
                </a:lnTo>
                <a:lnTo>
                  <a:pt x="2793" y="107861"/>
                </a:lnTo>
                <a:lnTo>
                  <a:pt x="80010" y="99517"/>
                </a:lnTo>
                <a:lnTo>
                  <a:pt x="77215" y="73748"/>
                </a:lnTo>
                <a:close/>
              </a:path>
              <a:path w="600455" h="107861">
                <a:moveTo>
                  <a:pt x="515112" y="26416"/>
                </a:moveTo>
                <a:lnTo>
                  <a:pt x="517905" y="52184"/>
                </a:lnTo>
                <a:lnTo>
                  <a:pt x="524634" y="51454"/>
                </a:lnTo>
                <a:lnTo>
                  <a:pt x="537463" y="50063"/>
                </a:lnTo>
                <a:lnTo>
                  <a:pt x="527430" y="77216"/>
                </a:lnTo>
                <a:lnTo>
                  <a:pt x="600455" y="30226"/>
                </a:lnTo>
                <a:lnTo>
                  <a:pt x="534670" y="24307"/>
                </a:lnTo>
                <a:lnTo>
                  <a:pt x="521837" y="25690"/>
                </a:lnTo>
                <a:lnTo>
                  <a:pt x="515112" y="26416"/>
                </a:lnTo>
                <a:close/>
              </a:path>
              <a:path w="600455" h="107861">
                <a:moveTo>
                  <a:pt x="534670" y="24307"/>
                </a:moveTo>
                <a:lnTo>
                  <a:pt x="600455" y="30226"/>
                </a:lnTo>
                <a:lnTo>
                  <a:pt x="519049" y="0"/>
                </a:lnTo>
                <a:lnTo>
                  <a:pt x="521837" y="25690"/>
                </a:lnTo>
                <a:lnTo>
                  <a:pt x="534670" y="24307"/>
                </a:lnTo>
                <a:close/>
              </a:path>
              <a:path w="600455" h="107861">
                <a:moveTo>
                  <a:pt x="527430" y="77216"/>
                </a:moveTo>
                <a:lnTo>
                  <a:pt x="537463" y="50063"/>
                </a:lnTo>
                <a:lnTo>
                  <a:pt x="524634" y="51454"/>
                </a:lnTo>
                <a:lnTo>
                  <a:pt x="527430" y="77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63620" y="4326382"/>
            <a:ext cx="547751" cy="77724"/>
          </a:xfrm>
          <a:custGeom>
            <a:avLst/>
            <a:gdLst/>
            <a:ahLst/>
            <a:cxnLst/>
            <a:rect l="l" t="t" r="r" b="b"/>
            <a:pathLst>
              <a:path w="547751" h="77724">
                <a:moveTo>
                  <a:pt x="104012" y="20193"/>
                </a:moveTo>
                <a:lnTo>
                  <a:pt x="103631" y="46101"/>
                </a:lnTo>
                <a:lnTo>
                  <a:pt x="181355" y="47371"/>
                </a:lnTo>
                <a:lnTo>
                  <a:pt x="181737" y="21463"/>
                </a:lnTo>
                <a:lnTo>
                  <a:pt x="104012" y="20193"/>
                </a:lnTo>
                <a:close/>
              </a:path>
              <a:path w="547751" h="77724">
                <a:moveTo>
                  <a:pt x="207644" y="21844"/>
                </a:moveTo>
                <a:lnTo>
                  <a:pt x="207263" y="47752"/>
                </a:lnTo>
                <a:lnTo>
                  <a:pt x="284988" y="48895"/>
                </a:lnTo>
                <a:lnTo>
                  <a:pt x="285368" y="22987"/>
                </a:lnTo>
                <a:lnTo>
                  <a:pt x="207644" y="21844"/>
                </a:lnTo>
                <a:close/>
              </a:path>
              <a:path w="547751" h="77724">
                <a:moveTo>
                  <a:pt x="311276" y="23495"/>
                </a:moveTo>
                <a:lnTo>
                  <a:pt x="310895" y="49403"/>
                </a:lnTo>
                <a:lnTo>
                  <a:pt x="388619" y="50546"/>
                </a:lnTo>
                <a:lnTo>
                  <a:pt x="389000" y="24638"/>
                </a:lnTo>
                <a:lnTo>
                  <a:pt x="311276" y="23495"/>
                </a:lnTo>
                <a:close/>
              </a:path>
              <a:path w="547751" h="77724">
                <a:moveTo>
                  <a:pt x="414908" y="25146"/>
                </a:moveTo>
                <a:lnTo>
                  <a:pt x="414527" y="51054"/>
                </a:lnTo>
                <a:lnTo>
                  <a:pt x="469772" y="51876"/>
                </a:lnTo>
                <a:lnTo>
                  <a:pt x="482726" y="52070"/>
                </a:lnTo>
                <a:lnTo>
                  <a:pt x="547751" y="40132"/>
                </a:lnTo>
                <a:lnTo>
                  <a:pt x="470534" y="0"/>
                </a:lnTo>
                <a:lnTo>
                  <a:pt x="483107" y="26162"/>
                </a:lnTo>
                <a:lnTo>
                  <a:pt x="470153" y="25968"/>
                </a:lnTo>
                <a:lnTo>
                  <a:pt x="414908" y="25146"/>
                </a:lnTo>
                <a:close/>
              </a:path>
              <a:path w="547751" h="77724">
                <a:moveTo>
                  <a:pt x="482726" y="52070"/>
                </a:moveTo>
                <a:lnTo>
                  <a:pt x="469772" y="51876"/>
                </a:lnTo>
                <a:lnTo>
                  <a:pt x="469391" y="77724"/>
                </a:lnTo>
                <a:lnTo>
                  <a:pt x="547751" y="40132"/>
                </a:lnTo>
                <a:lnTo>
                  <a:pt x="482726" y="52070"/>
                </a:lnTo>
                <a:close/>
              </a:path>
              <a:path w="547751" h="77724">
                <a:moveTo>
                  <a:pt x="483107" y="26162"/>
                </a:moveTo>
                <a:lnTo>
                  <a:pt x="470534" y="0"/>
                </a:lnTo>
                <a:lnTo>
                  <a:pt x="470153" y="25968"/>
                </a:lnTo>
                <a:lnTo>
                  <a:pt x="483107" y="26162"/>
                </a:lnTo>
                <a:close/>
              </a:path>
              <a:path w="547751" h="77724">
                <a:moveTo>
                  <a:pt x="507" y="18542"/>
                </a:moveTo>
                <a:lnTo>
                  <a:pt x="0" y="44450"/>
                </a:lnTo>
                <a:lnTo>
                  <a:pt x="77724" y="45720"/>
                </a:lnTo>
                <a:lnTo>
                  <a:pt x="78231" y="19812"/>
                </a:lnTo>
                <a:lnTo>
                  <a:pt x="507" y="185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044061" y="4383658"/>
            <a:ext cx="70358" cy="1612798"/>
          </a:xfrm>
          <a:custGeom>
            <a:avLst/>
            <a:gdLst/>
            <a:ahLst/>
            <a:cxnLst/>
            <a:rect l="l" t="t" r="r" b="b"/>
            <a:pathLst>
              <a:path w="70358" h="1612798">
                <a:moveTo>
                  <a:pt x="44450" y="0"/>
                </a:moveTo>
                <a:lnTo>
                  <a:pt x="43434" y="77724"/>
                </a:lnTo>
                <a:lnTo>
                  <a:pt x="69341" y="77978"/>
                </a:lnTo>
                <a:lnTo>
                  <a:pt x="70358" y="254"/>
                </a:lnTo>
                <a:lnTo>
                  <a:pt x="44450" y="0"/>
                </a:lnTo>
                <a:close/>
              </a:path>
              <a:path w="70358" h="1612798">
                <a:moveTo>
                  <a:pt x="43179" y="103632"/>
                </a:moveTo>
                <a:lnTo>
                  <a:pt x="42290" y="181356"/>
                </a:lnTo>
                <a:lnTo>
                  <a:pt x="68199" y="181610"/>
                </a:lnTo>
                <a:lnTo>
                  <a:pt x="69087" y="103886"/>
                </a:lnTo>
                <a:lnTo>
                  <a:pt x="43179" y="103632"/>
                </a:lnTo>
                <a:close/>
              </a:path>
              <a:path w="70358" h="1612798">
                <a:moveTo>
                  <a:pt x="41910" y="207264"/>
                </a:moveTo>
                <a:lnTo>
                  <a:pt x="41021" y="284988"/>
                </a:lnTo>
                <a:lnTo>
                  <a:pt x="66928" y="285242"/>
                </a:lnTo>
                <a:lnTo>
                  <a:pt x="67817" y="207518"/>
                </a:lnTo>
                <a:lnTo>
                  <a:pt x="41910" y="207264"/>
                </a:lnTo>
                <a:close/>
              </a:path>
              <a:path w="70358" h="1612798">
                <a:moveTo>
                  <a:pt x="40639" y="310896"/>
                </a:moveTo>
                <a:lnTo>
                  <a:pt x="39750" y="388620"/>
                </a:lnTo>
                <a:lnTo>
                  <a:pt x="65659" y="388874"/>
                </a:lnTo>
                <a:lnTo>
                  <a:pt x="66548" y="311150"/>
                </a:lnTo>
                <a:lnTo>
                  <a:pt x="40639" y="310896"/>
                </a:lnTo>
                <a:close/>
              </a:path>
              <a:path w="70358" h="1612798">
                <a:moveTo>
                  <a:pt x="39369" y="414528"/>
                </a:moveTo>
                <a:lnTo>
                  <a:pt x="38480" y="492125"/>
                </a:lnTo>
                <a:lnTo>
                  <a:pt x="64388" y="492506"/>
                </a:lnTo>
                <a:lnTo>
                  <a:pt x="65277" y="414782"/>
                </a:lnTo>
                <a:lnTo>
                  <a:pt x="39369" y="414528"/>
                </a:lnTo>
                <a:close/>
              </a:path>
              <a:path w="70358" h="1612798">
                <a:moveTo>
                  <a:pt x="38226" y="518033"/>
                </a:moveTo>
                <a:lnTo>
                  <a:pt x="37211" y="595757"/>
                </a:lnTo>
                <a:lnTo>
                  <a:pt x="63118" y="596138"/>
                </a:lnTo>
                <a:lnTo>
                  <a:pt x="64135" y="518414"/>
                </a:lnTo>
                <a:lnTo>
                  <a:pt x="38226" y="518033"/>
                </a:lnTo>
                <a:close/>
              </a:path>
              <a:path w="70358" h="1612798">
                <a:moveTo>
                  <a:pt x="36956" y="621665"/>
                </a:moveTo>
                <a:lnTo>
                  <a:pt x="36067" y="699389"/>
                </a:lnTo>
                <a:lnTo>
                  <a:pt x="61849" y="699770"/>
                </a:lnTo>
                <a:lnTo>
                  <a:pt x="62864" y="622046"/>
                </a:lnTo>
                <a:lnTo>
                  <a:pt x="36956" y="621665"/>
                </a:lnTo>
                <a:close/>
              </a:path>
              <a:path w="70358" h="1612798">
                <a:moveTo>
                  <a:pt x="35687" y="725297"/>
                </a:moveTo>
                <a:lnTo>
                  <a:pt x="34798" y="803021"/>
                </a:lnTo>
                <a:lnTo>
                  <a:pt x="60705" y="803402"/>
                </a:lnTo>
                <a:lnTo>
                  <a:pt x="61594" y="725678"/>
                </a:lnTo>
                <a:lnTo>
                  <a:pt x="35687" y="725297"/>
                </a:lnTo>
                <a:close/>
              </a:path>
              <a:path w="70358" h="1612798">
                <a:moveTo>
                  <a:pt x="34416" y="828929"/>
                </a:moveTo>
                <a:lnTo>
                  <a:pt x="33527" y="906653"/>
                </a:lnTo>
                <a:lnTo>
                  <a:pt x="59436" y="907034"/>
                </a:lnTo>
                <a:lnTo>
                  <a:pt x="60325" y="829310"/>
                </a:lnTo>
                <a:lnTo>
                  <a:pt x="34416" y="828929"/>
                </a:lnTo>
                <a:close/>
              </a:path>
              <a:path w="70358" h="1612798">
                <a:moveTo>
                  <a:pt x="33147" y="932561"/>
                </a:moveTo>
                <a:lnTo>
                  <a:pt x="32258" y="1010285"/>
                </a:lnTo>
                <a:lnTo>
                  <a:pt x="58165" y="1010666"/>
                </a:lnTo>
                <a:lnTo>
                  <a:pt x="59054" y="932942"/>
                </a:lnTo>
                <a:lnTo>
                  <a:pt x="33147" y="932561"/>
                </a:lnTo>
                <a:close/>
              </a:path>
              <a:path w="70358" h="1612798">
                <a:moveTo>
                  <a:pt x="32003" y="1036193"/>
                </a:moveTo>
                <a:lnTo>
                  <a:pt x="30987" y="1113917"/>
                </a:lnTo>
                <a:lnTo>
                  <a:pt x="56896" y="1114298"/>
                </a:lnTo>
                <a:lnTo>
                  <a:pt x="57912" y="1036574"/>
                </a:lnTo>
                <a:lnTo>
                  <a:pt x="32003" y="1036193"/>
                </a:lnTo>
                <a:close/>
              </a:path>
              <a:path w="70358" h="1612798">
                <a:moveTo>
                  <a:pt x="30734" y="1139825"/>
                </a:moveTo>
                <a:lnTo>
                  <a:pt x="29717" y="1217561"/>
                </a:lnTo>
                <a:lnTo>
                  <a:pt x="55625" y="1217866"/>
                </a:lnTo>
                <a:lnTo>
                  <a:pt x="56641" y="1140206"/>
                </a:lnTo>
                <a:lnTo>
                  <a:pt x="30734" y="1139825"/>
                </a:lnTo>
                <a:close/>
              </a:path>
              <a:path w="70358" h="1612798">
                <a:moveTo>
                  <a:pt x="29463" y="1243457"/>
                </a:moveTo>
                <a:lnTo>
                  <a:pt x="28575" y="1321181"/>
                </a:lnTo>
                <a:lnTo>
                  <a:pt x="54483" y="1321485"/>
                </a:lnTo>
                <a:lnTo>
                  <a:pt x="55372" y="1243774"/>
                </a:lnTo>
                <a:lnTo>
                  <a:pt x="29463" y="1243457"/>
                </a:lnTo>
                <a:close/>
              </a:path>
              <a:path w="70358" h="1612798">
                <a:moveTo>
                  <a:pt x="28193" y="1347089"/>
                </a:moveTo>
                <a:lnTo>
                  <a:pt x="27304" y="1424800"/>
                </a:lnTo>
                <a:lnTo>
                  <a:pt x="53212" y="1425117"/>
                </a:lnTo>
                <a:lnTo>
                  <a:pt x="54101" y="1347393"/>
                </a:lnTo>
                <a:lnTo>
                  <a:pt x="28193" y="1347089"/>
                </a:lnTo>
                <a:close/>
              </a:path>
              <a:path w="70358" h="1612798">
                <a:moveTo>
                  <a:pt x="26924" y="1450708"/>
                </a:moveTo>
                <a:lnTo>
                  <a:pt x="26035" y="1528432"/>
                </a:lnTo>
                <a:lnTo>
                  <a:pt x="51942" y="1528737"/>
                </a:lnTo>
                <a:lnTo>
                  <a:pt x="52831" y="1451025"/>
                </a:lnTo>
                <a:lnTo>
                  <a:pt x="26924" y="1450708"/>
                </a:lnTo>
                <a:close/>
              </a:path>
              <a:path w="70358" h="1612798">
                <a:moveTo>
                  <a:pt x="77724" y="1535557"/>
                </a:moveTo>
                <a:lnTo>
                  <a:pt x="0" y="1534617"/>
                </a:lnTo>
                <a:lnTo>
                  <a:pt x="37973" y="1612798"/>
                </a:lnTo>
                <a:lnTo>
                  <a:pt x="77724" y="1535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110482" y="5945416"/>
            <a:ext cx="822578" cy="83426"/>
          </a:xfrm>
          <a:custGeom>
            <a:avLst/>
            <a:gdLst/>
            <a:ahLst/>
            <a:cxnLst/>
            <a:rect l="l" t="t" r="r" b="b"/>
            <a:pathLst>
              <a:path w="822578" h="83426">
                <a:moveTo>
                  <a:pt x="698880" y="27812"/>
                </a:moveTo>
                <a:lnTo>
                  <a:pt x="621156" y="31127"/>
                </a:lnTo>
                <a:lnTo>
                  <a:pt x="622300" y="57010"/>
                </a:lnTo>
                <a:lnTo>
                  <a:pt x="699896" y="53708"/>
                </a:lnTo>
                <a:lnTo>
                  <a:pt x="698880" y="27812"/>
                </a:lnTo>
                <a:close/>
              </a:path>
              <a:path w="822578" h="83426">
                <a:moveTo>
                  <a:pt x="595248" y="32219"/>
                </a:moveTo>
                <a:lnTo>
                  <a:pt x="517651" y="35521"/>
                </a:lnTo>
                <a:lnTo>
                  <a:pt x="518794" y="61404"/>
                </a:lnTo>
                <a:lnTo>
                  <a:pt x="596391" y="58102"/>
                </a:lnTo>
                <a:lnTo>
                  <a:pt x="595248" y="32219"/>
                </a:lnTo>
                <a:close/>
              </a:path>
              <a:path w="822578" h="83426">
                <a:moveTo>
                  <a:pt x="491743" y="36626"/>
                </a:moveTo>
                <a:lnTo>
                  <a:pt x="414146" y="39928"/>
                </a:lnTo>
                <a:lnTo>
                  <a:pt x="415163" y="65811"/>
                </a:lnTo>
                <a:lnTo>
                  <a:pt x="492887" y="62509"/>
                </a:lnTo>
                <a:lnTo>
                  <a:pt x="491743" y="36626"/>
                </a:lnTo>
                <a:close/>
              </a:path>
              <a:path w="822578" h="83426">
                <a:moveTo>
                  <a:pt x="388238" y="41033"/>
                </a:moveTo>
                <a:lnTo>
                  <a:pt x="310514" y="44335"/>
                </a:lnTo>
                <a:lnTo>
                  <a:pt x="311657" y="70218"/>
                </a:lnTo>
                <a:lnTo>
                  <a:pt x="389381" y="66916"/>
                </a:lnTo>
                <a:lnTo>
                  <a:pt x="388238" y="41033"/>
                </a:lnTo>
                <a:close/>
              </a:path>
              <a:path w="822578" h="83426">
                <a:moveTo>
                  <a:pt x="284733" y="45427"/>
                </a:moveTo>
                <a:lnTo>
                  <a:pt x="207009" y="48729"/>
                </a:lnTo>
                <a:lnTo>
                  <a:pt x="208152" y="74625"/>
                </a:lnTo>
                <a:lnTo>
                  <a:pt x="285750" y="71310"/>
                </a:lnTo>
                <a:lnTo>
                  <a:pt x="284733" y="45427"/>
                </a:lnTo>
                <a:close/>
              </a:path>
              <a:path w="822578" h="83426">
                <a:moveTo>
                  <a:pt x="181101" y="49834"/>
                </a:moveTo>
                <a:lnTo>
                  <a:pt x="103504" y="53136"/>
                </a:lnTo>
                <a:lnTo>
                  <a:pt x="104647" y="79019"/>
                </a:lnTo>
                <a:lnTo>
                  <a:pt x="182244" y="75717"/>
                </a:lnTo>
                <a:lnTo>
                  <a:pt x="181101" y="49834"/>
                </a:lnTo>
                <a:close/>
              </a:path>
              <a:path w="822578" h="83426">
                <a:moveTo>
                  <a:pt x="77596" y="54241"/>
                </a:moveTo>
                <a:lnTo>
                  <a:pt x="0" y="57543"/>
                </a:lnTo>
                <a:lnTo>
                  <a:pt x="1015" y="83426"/>
                </a:lnTo>
                <a:lnTo>
                  <a:pt x="78739" y="80124"/>
                </a:lnTo>
                <a:lnTo>
                  <a:pt x="77596" y="54241"/>
                </a:lnTo>
                <a:close/>
              </a:path>
              <a:path w="822578" h="83426">
                <a:moveTo>
                  <a:pt x="724662" y="26720"/>
                </a:moveTo>
                <a:lnTo>
                  <a:pt x="725804" y="52603"/>
                </a:lnTo>
                <a:lnTo>
                  <a:pt x="745532" y="51766"/>
                </a:lnTo>
                <a:lnTo>
                  <a:pt x="758443" y="51219"/>
                </a:lnTo>
                <a:lnTo>
                  <a:pt x="746632" y="77647"/>
                </a:lnTo>
                <a:lnTo>
                  <a:pt x="822578" y="35521"/>
                </a:lnTo>
                <a:lnTo>
                  <a:pt x="757301" y="25336"/>
                </a:lnTo>
                <a:lnTo>
                  <a:pt x="744431" y="25882"/>
                </a:lnTo>
                <a:lnTo>
                  <a:pt x="724662" y="26720"/>
                </a:lnTo>
                <a:close/>
              </a:path>
              <a:path w="822578" h="83426">
                <a:moveTo>
                  <a:pt x="757301" y="25336"/>
                </a:moveTo>
                <a:lnTo>
                  <a:pt x="822578" y="35521"/>
                </a:lnTo>
                <a:lnTo>
                  <a:pt x="743330" y="0"/>
                </a:lnTo>
                <a:lnTo>
                  <a:pt x="744431" y="25882"/>
                </a:lnTo>
                <a:lnTo>
                  <a:pt x="757301" y="25336"/>
                </a:lnTo>
                <a:close/>
              </a:path>
              <a:path w="822578" h="83426">
                <a:moveTo>
                  <a:pt x="746632" y="77647"/>
                </a:moveTo>
                <a:lnTo>
                  <a:pt x="758443" y="51219"/>
                </a:lnTo>
                <a:lnTo>
                  <a:pt x="745532" y="51766"/>
                </a:lnTo>
                <a:lnTo>
                  <a:pt x="746632" y="776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519217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Obj</a:t>
            </a:r>
            <a:r>
              <a:rPr dirty="0" smtClean="0" sz="3600" spc="-154" b="1">
                <a:latin typeface="Arial"/>
                <a:cs typeface="Arial"/>
              </a:rPr>
              <a:t>ect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Cr</a:t>
            </a:r>
            <a:r>
              <a:rPr dirty="0" smtClean="0" sz="3600" spc="-154" b="1">
                <a:latin typeface="Arial"/>
                <a:cs typeface="Arial"/>
              </a:rPr>
              <a:t>eate</a:t>
            </a:r>
            <a:r>
              <a:rPr dirty="0" smtClean="0" sz="3600" spc="-159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4781" y="236845"/>
            <a:ext cx="741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1556283"/>
            <a:ext cx="4005756" cy="1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/</a:t>
            </a:r>
            <a:r>
              <a:rPr dirty="0" smtClean="0" baseline="3413" sz="2400" spc="-4" b="1"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latin typeface="Calibri"/>
                <a:cs typeface="Calibri"/>
              </a:rPr>
              <a:t>File</a:t>
            </a:r>
            <a:r>
              <a:rPr dirty="0" smtClean="0" baseline="3413" sz="2400" spc="-9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me:</a:t>
            </a:r>
            <a:r>
              <a:rPr dirty="0" smtClean="0" baseline="3413" sz="2400" spc="-14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St</a:t>
            </a:r>
            <a:r>
              <a:rPr dirty="0" smtClean="0" baseline="3413" sz="2400" spc="-4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in</a:t>
            </a:r>
            <a:r>
              <a:rPr dirty="0" smtClean="0" baseline="3413" sz="2400" spc="-4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Demo</a:t>
            </a:r>
            <a:r>
              <a:rPr dirty="0" smtClean="0" baseline="3413" sz="2400" spc="4" b="1"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mtClean="0" baseline="1706" sz="2400" spc="-4" b="1"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latin typeface="Calibri"/>
                <a:cs typeface="Calibri"/>
              </a:rPr>
              <a:t>b</a:t>
            </a:r>
            <a:r>
              <a:rPr dirty="0" smtClean="0" baseline="1706" sz="2400" spc="0" b="1"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c</a:t>
            </a:r>
            <a:r>
              <a:rPr dirty="0" smtClean="0" baseline="1706" sz="2400" spc="-15" b="1"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latin typeface="Calibri"/>
                <a:cs typeface="Calibri"/>
              </a:rPr>
              <a:t>s</a:t>
            </a:r>
            <a:r>
              <a:rPr dirty="0" smtClean="0" baseline="1706" sz="2400" spc="-14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tic</a:t>
            </a:r>
            <a:r>
              <a:rPr dirty="0" smtClean="0" baseline="1706" sz="2400" spc="-55" b="1"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latin typeface="Calibri"/>
                <a:cs typeface="Calibri"/>
              </a:rPr>
              <a:t>v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id</a:t>
            </a:r>
            <a:r>
              <a:rPr dirty="0" smtClean="0" baseline="1706" sz="2400" spc="-28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main</a:t>
            </a:r>
            <a:r>
              <a:rPr dirty="0" smtClean="0" baseline="1706" sz="2400" spc="-4" b="1">
                <a:latin typeface="Calibri"/>
                <a:cs typeface="Calibri"/>
              </a:rPr>
              <a:t>(</a:t>
            </a:r>
            <a:r>
              <a:rPr dirty="0" smtClean="0" baseline="1706" sz="2400" spc="0" b="1"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latin typeface="Calibri"/>
                <a:cs typeface="Calibri"/>
              </a:rPr>
              <a:t>g[]</a:t>
            </a:r>
            <a:r>
              <a:rPr dirty="0" smtClean="0" baseline="1706" sz="2400" spc="-22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latin typeface="Calibri"/>
                <a:cs typeface="Calibri"/>
              </a:rPr>
              <a:t>gs)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489" y="277596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189" y="2778252"/>
            <a:ext cx="28435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“);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3264027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5489" y="3751706"/>
            <a:ext cx="15013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1641" y="4099179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4239387"/>
            <a:ext cx="3330474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s4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"ab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latin typeface="Calibri"/>
                <a:cs typeface="Calibri"/>
              </a:rPr>
              <a:t>ss</a:t>
            </a:r>
            <a:r>
              <a:rPr dirty="0" smtClean="0" baseline="1706" sz="2400" spc="-21" b="1"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latin typeface="Calibri"/>
                <a:cs typeface="Calibri"/>
              </a:rPr>
              <a:t>Str</a:t>
            </a:r>
            <a:r>
              <a:rPr dirty="0" smtClean="0" baseline="1706" sz="2400" spc="4" b="1"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latin typeface="Calibri"/>
                <a:cs typeface="Calibri"/>
              </a:rPr>
              <a:t>ngD</a:t>
            </a:r>
            <a:r>
              <a:rPr dirty="0" smtClean="0" baseline="1706" sz="2400" spc="4" b="1"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latin typeface="Calibri"/>
                <a:cs typeface="Calibri"/>
              </a:rPr>
              <a:t>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7102" y="4506468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3402" y="4983733"/>
            <a:ext cx="241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4289"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20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7102" y="4983733"/>
            <a:ext cx="2672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232" y="5367629"/>
            <a:ext cx="306621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200" marR="335245" algn="ctr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2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137" sz="36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2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137" sz="36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674" y="5487873"/>
            <a:ext cx="282063" cy="638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5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  <a:p>
            <a:pPr marL="12700" marR="14859">
              <a:lnSpc>
                <a:spcPct val="101725"/>
              </a:lnSpc>
              <a:spcBef>
                <a:spcPts val="732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s4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7554" y="4431030"/>
            <a:ext cx="515111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91948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413928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Th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401" y="1401953"/>
            <a:ext cx="4217778" cy="1270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/</a:t>
            </a:r>
            <a:r>
              <a:rPr dirty="0" smtClean="0" baseline="1950" sz="2100" spc="-4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F</a:t>
            </a:r>
            <a:r>
              <a:rPr dirty="0" smtClean="0" baseline="1950" sz="2100" spc="4" b="1"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latin typeface="Calibri"/>
                <a:cs typeface="Calibri"/>
              </a:rPr>
              <a:t>le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Name: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D</a:t>
            </a:r>
            <a:r>
              <a:rPr dirty="0" smtClean="0" baseline="1950" sz="2100" spc="4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mo.j</a:t>
            </a:r>
            <a:r>
              <a:rPr dirty="0" smtClean="0" baseline="1950" sz="2100" spc="-25" b="1">
                <a:latin typeface="Calibri"/>
                <a:cs typeface="Calibri"/>
              </a:rPr>
              <a:t>a</a:t>
            </a:r>
            <a:r>
              <a:rPr dirty="0" smtClean="0" baseline="1950" sz="2100" spc="-29" b="1">
                <a:latin typeface="Calibri"/>
                <a:cs typeface="Calibri"/>
              </a:rPr>
              <a:t>v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cl</a:t>
            </a:r>
            <a:r>
              <a:rPr dirty="0" smtClean="0" baseline="1950" sz="2100" spc="4" b="1"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latin typeface="Calibri"/>
                <a:cs typeface="Calibri"/>
              </a:rPr>
              <a:t>ss</a:t>
            </a:r>
            <a:r>
              <a:rPr dirty="0" smtClean="0" baseline="1950" sz="2100" spc="-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D</a:t>
            </a:r>
            <a:r>
              <a:rPr dirty="0" smtClean="0" baseline="1950" sz="2100" spc="4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mo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dirty="0" smtClean="0" baseline="1950" sz="2100" spc="0" b="1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100" marR="26746">
              <a:lnSpc>
                <a:spcPts val="1680"/>
              </a:lnSpc>
            </a:pPr>
            <a:r>
              <a:rPr dirty="0" smtClean="0" baseline="1950" sz="2100" spc="0" b="1">
                <a:latin typeface="Calibri"/>
                <a:cs typeface="Calibri"/>
              </a:rPr>
              <a:t>pu</a:t>
            </a:r>
            <a:r>
              <a:rPr dirty="0" smtClean="0" baseline="1950" sz="2100" spc="4" b="1">
                <a:latin typeface="Calibri"/>
                <a:cs typeface="Calibri"/>
              </a:rPr>
              <a:t>b</a:t>
            </a:r>
            <a:r>
              <a:rPr dirty="0" smtClean="0" baseline="1950" sz="2100" spc="0" b="1">
                <a:latin typeface="Calibri"/>
                <a:cs typeface="Calibri"/>
              </a:rPr>
              <a:t>l</a:t>
            </a:r>
            <a:r>
              <a:rPr dirty="0" smtClean="0" baseline="1950" sz="2100" spc="4" b="1"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latin typeface="Calibri"/>
                <a:cs typeface="Calibri"/>
              </a:rPr>
              <a:t>c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-9" b="1"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ic</a:t>
            </a:r>
            <a:r>
              <a:rPr dirty="0" smtClean="0" baseline="1950" sz="2100" spc="-24" b="1">
                <a:latin typeface="Calibri"/>
                <a:cs typeface="Calibri"/>
              </a:rPr>
              <a:t> </a:t>
            </a:r>
            <a:r>
              <a:rPr dirty="0" smtClean="0" baseline="1950" sz="2100" spc="-14" b="1">
                <a:latin typeface="Calibri"/>
                <a:cs typeface="Calibri"/>
              </a:rPr>
              <a:t>v</a:t>
            </a:r>
            <a:r>
              <a:rPr dirty="0" smtClean="0" baseline="1950" sz="2100" spc="0" b="1">
                <a:latin typeface="Calibri"/>
                <a:cs typeface="Calibri"/>
              </a:rPr>
              <a:t>oid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mai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[]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ar</a:t>
            </a:r>
            <a:r>
              <a:rPr dirty="0" smtClean="0" baseline="1950" sz="2100" spc="-9" b="1">
                <a:latin typeface="Calibri"/>
                <a:cs typeface="Calibri"/>
              </a:rPr>
              <a:t>g</a:t>
            </a:r>
            <a:r>
              <a:rPr dirty="0" smtClean="0" baseline="1950" sz="2100" spc="4" b="1"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927100" marR="26746">
              <a:lnSpc>
                <a:spcPts val="1680"/>
              </a:lnSpc>
            </a:pPr>
            <a:r>
              <a:rPr dirty="0" smtClean="0" baseline="1950" sz="2100" spc="0" b="1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841525">
              <a:lnSpc>
                <a:spcPts val="1680"/>
              </a:lnSpc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"b"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"c"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"d";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227" y="2895727"/>
            <a:ext cx="173745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"cd";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3227" y="3322447"/>
            <a:ext cx="17375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abc"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"d";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2284" y="3740048"/>
            <a:ext cx="174772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UT&gt;&gt;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227" y="3749167"/>
            <a:ext cx="20616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bc"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"d";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845" y="4106418"/>
            <a:ext cx="1056539" cy="1427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413" sz="3600" spc="-4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413" sz="36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3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llo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llo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3309" y="4106418"/>
            <a:ext cx="1537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StringD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3227" y="4175658"/>
            <a:ext cx="885278" cy="417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24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7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2280" y="4175658"/>
            <a:ext cx="2131838" cy="417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out.p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"Hello"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7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"Hi"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227" y="4816348"/>
            <a:ext cx="843999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if(s2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s3)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2280" y="4816348"/>
            <a:ext cx="2131486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"Hel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o"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"Hi"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227" y="5456402"/>
            <a:ext cx="843781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if(s3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s4)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280" y="5456402"/>
            <a:ext cx="213148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"Hel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o"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em.ou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"Hi"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6096787"/>
            <a:ext cx="2321658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}</a:t>
            </a:r>
            <a:r>
              <a:rPr dirty="0" smtClean="0" baseline="1950" sz="2100" spc="-4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End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of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M</a:t>
            </a:r>
            <a:r>
              <a:rPr dirty="0" smtClean="0" baseline="1950" sz="2100" spc="-14" b="1"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}</a:t>
            </a:r>
            <a:r>
              <a:rPr dirty="0" smtClean="0" baseline="1950" sz="2100" spc="-4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End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of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cl</a:t>
            </a:r>
            <a:r>
              <a:rPr dirty="0" smtClean="0" baseline="1950" sz="2100" spc="4" b="1"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latin typeface="Calibri"/>
                <a:cs typeface="Calibri"/>
              </a:rPr>
              <a:t>ss</a:t>
            </a:r>
            <a:r>
              <a:rPr dirty="0" smtClean="0" baseline="1950" sz="2100" spc="-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D</a:t>
            </a:r>
            <a:r>
              <a:rPr dirty="0" smtClean="0" baseline="1950" sz="2100" spc="4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mo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38608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od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414796"/>
            <a:ext cx="152654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414796"/>
            <a:ext cx="7545918" cy="3267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ents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”,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avid”,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“Mi</a:t>
            </a:r>
            <a:r>
              <a:rPr dirty="0" smtClean="0" sz="2000" spc="9">
                <a:latin typeface="Arial"/>
                <a:cs typeface="Arial"/>
              </a:rPr>
              <a:t>k</a:t>
            </a:r>
            <a:r>
              <a:rPr dirty="0" smtClean="0" sz="2000" spc="0">
                <a:latin typeface="Arial"/>
                <a:cs typeface="Arial"/>
              </a:rPr>
              <a:t>e”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li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al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23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5</a:t>
            </a:r>
            <a:r>
              <a:rPr dirty="0" smtClean="0" sz="2000" spc="-139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103”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etc.)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object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Java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hen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tring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invoked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li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als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al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o.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”.lengt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(),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”.e</a:t>
            </a:r>
            <a:r>
              <a:rPr dirty="0" smtClean="0" sz="2000" spc="-9">
                <a:latin typeface="Arial"/>
                <a:cs typeface="Arial"/>
              </a:rPr>
              <a:t>q</a:t>
            </a:r>
            <a:r>
              <a:rPr dirty="0" smtClean="0" sz="2000" spc="0">
                <a:latin typeface="Arial"/>
                <a:cs typeface="Arial"/>
              </a:rPr>
              <a:t>ual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9">
                <a:latin typeface="Arial"/>
                <a:cs typeface="Arial"/>
              </a:rPr>
              <a:t>”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49988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”;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new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1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-4">
                <a:latin typeface="Arial"/>
                <a:cs typeface="Arial"/>
              </a:rPr>
              <a:t>c</a:t>
            </a:r>
            <a:r>
              <a:rPr dirty="0" smtClean="0" sz="2000" spc="-9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);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equivalent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trings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Java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ents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immu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able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has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length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ich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trieved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length()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method.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Mike</a:t>
            </a:r>
            <a:r>
              <a:rPr dirty="0" smtClean="0" sz="2000" spc="9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.len</a:t>
            </a:r>
            <a:r>
              <a:rPr dirty="0" smtClean="0" sz="2000" spc="-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th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060970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3731283"/>
            <a:ext cx="152806" cy="64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5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4768231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4768231"/>
            <a:ext cx="7260407" cy="8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r>
              <a:rPr dirty="0" smtClean="0" sz="2000" spc="5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bje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idex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ex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  <a:p>
            <a:pPr marL="12700" marR="6415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3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Whe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32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-10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2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32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leng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32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3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ring).</a:t>
            </a:r>
            <a:r>
              <a:rPr dirty="0" smtClean="0" sz="2000" spc="3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example,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328"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Mik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acter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‘M’</a:t>
            </a:r>
            <a:r>
              <a:rPr dirty="0" smtClean="0" sz="20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index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acter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-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index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0238" y="4768231"/>
            <a:ext cx="4928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4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59">
              <a:lnSpc>
                <a:spcPct val="95825"/>
              </a:lnSpc>
            </a:pPr>
            <a:r>
              <a:rPr dirty="0" smtClean="0" sz="2000" spc="-9"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5743870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5743870"/>
            <a:ext cx="8820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Gett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5330" y="5743870"/>
            <a:ext cx="12490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char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1630" y="5743870"/>
            <a:ext cx="4160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447" y="5743870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7785" y="5743870"/>
            <a:ext cx="6703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6109" y="5743870"/>
            <a:ext cx="416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973" y="5743870"/>
            <a:ext cx="8131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1885" y="5743870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6048670"/>
            <a:ext cx="402116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IndexOuto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Boun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sExc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ptio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3540" y="465946"/>
            <a:ext cx="610844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ct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39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540" y="1575847"/>
            <a:ext cx="324713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0740" y="1575847"/>
            <a:ext cx="10714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2594" y="1575960"/>
            <a:ext cx="369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7375" y="1575847"/>
            <a:ext cx="48254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Creates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String,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ngth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" y="2015013"/>
            <a:ext cx="7045240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ing(cha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[]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1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0740" y="2453925"/>
            <a:ext cx="30398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ing(char</a:t>
            </a:r>
            <a:r>
              <a:rPr dirty="0" smtClean="0" sz="2400" spc="5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chars[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7099" y="2453925"/>
            <a:ext cx="747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9203" y="2453925"/>
            <a:ext cx="39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4945" y="2453925"/>
            <a:ext cx="15792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hars)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2201" y="2454038"/>
            <a:ext cx="369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6733" y="2453925"/>
            <a:ext cx="11382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Creates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1362" y="2453925"/>
            <a:ext cx="249732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609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40" y="2821209"/>
            <a:ext cx="7746339" cy="1572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chars</a:t>
            </a:r>
            <a:r>
              <a:rPr dirty="0" smtClean="0" sz="24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-1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9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ta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ting</a:t>
            </a:r>
            <a:r>
              <a:rPr dirty="0" smtClean="0" sz="2400" spc="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x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t’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8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‘s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Chars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8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ther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ing(by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bytes)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3624738"/>
            <a:ext cx="324713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40" y="4502562"/>
            <a:ext cx="30353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ing(by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1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bytes[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9959" y="4502562"/>
            <a:ext cx="747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5383" y="4502562"/>
            <a:ext cx="657577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775" marR="152726"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2"/>
              </a:spcBef>
            </a:pPr>
            <a:r>
              <a:rPr dirty="0" smtClean="0" sz="2400" spc="-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7241" y="4502562"/>
            <a:ext cx="15792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hars)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3453" y="4502675"/>
            <a:ext cx="369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6942" y="4502562"/>
            <a:ext cx="9687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Creats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1362" y="4502562"/>
            <a:ext cx="249732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385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40" y="4869599"/>
            <a:ext cx="8690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450" y="4869599"/>
            <a:ext cx="15958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-1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13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1235" y="4869599"/>
            <a:ext cx="10697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tar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165" y="4869599"/>
            <a:ext cx="79914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4041" y="4869599"/>
            <a:ext cx="8009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art’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6630" y="4869599"/>
            <a:ext cx="3266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7066" y="4869599"/>
            <a:ext cx="7323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‘start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5235860"/>
            <a:ext cx="20547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Chars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941576" y="3934205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2"/>
                </a:moveTo>
                <a:lnTo>
                  <a:pt x="25907" y="181356"/>
                </a:lnTo>
                <a:lnTo>
                  <a:pt x="51816" y="181356"/>
                </a:lnTo>
                <a:lnTo>
                  <a:pt x="51816" y="103632"/>
                </a:lnTo>
                <a:lnTo>
                  <a:pt x="25907" y="103632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2"/>
                </a:lnTo>
                <a:lnTo>
                  <a:pt x="38862" y="288036"/>
                </a:lnTo>
                <a:lnTo>
                  <a:pt x="77724" y="210312"/>
                </a:lnTo>
                <a:lnTo>
                  <a:pt x="51816" y="210311"/>
                </a:lnTo>
                <a:lnTo>
                  <a:pt x="51816" y="223266"/>
                </a:lnTo>
                <a:lnTo>
                  <a:pt x="25907" y="223266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6"/>
                </a:moveTo>
                <a:lnTo>
                  <a:pt x="51816" y="223266"/>
                </a:lnTo>
                <a:lnTo>
                  <a:pt x="51816" y="207264"/>
                </a:lnTo>
                <a:lnTo>
                  <a:pt x="25907" y="207264"/>
                </a:lnTo>
                <a:lnTo>
                  <a:pt x="25907" y="2232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980438" y="393420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980438" y="4037838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980438" y="4183379"/>
            <a:ext cx="2736341" cy="77724"/>
          </a:xfrm>
          <a:custGeom>
            <a:avLst/>
            <a:gdLst/>
            <a:ahLst/>
            <a:cxnLst/>
            <a:rect l="l" t="t" r="r" b="b"/>
            <a:pathLst>
              <a:path w="2736341" h="77724">
                <a:moveTo>
                  <a:pt x="103631" y="25908"/>
                </a:moveTo>
                <a:lnTo>
                  <a:pt x="103631" y="51816"/>
                </a:lnTo>
                <a:lnTo>
                  <a:pt x="181356" y="51816"/>
                </a:lnTo>
                <a:lnTo>
                  <a:pt x="181356" y="25908"/>
                </a:lnTo>
                <a:lnTo>
                  <a:pt x="103631" y="25908"/>
                </a:lnTo>
                <a:close/>
              </a:path>
              <a:path w="2736341" h="77724">
                <a:moveTo>
                  <a:pt x="207263" y="25908"/>
                </a:moveTo>
                <a:lnTo>
                  <a:pt x="207263" y="51816"/>
                </a:lnTo>
                <a:lnTo>
                  <a:pt x="284988" y="51816"/>
                </a:lnTo>
                <a:lnTo>
                  <a:pt x="284988" y="25908"/>
                </a:lnTo>
                <a:lnTo>
                  <a:pt x="207263" y="25908"/>
                </a:lnTo>
                <a:close/>
              </a:path>
              <a:path w="2736341" h="77724">
                <a:moveTo>
                  <a:pt x="310895" y="25908"/>
                </a:moveTo>
                <a:lnTo>
                  <a:pt x="310895" y="51816"/>
                </a:lnTo>
                <a:lnTo>
                  <a:pt x="388619" y="51816"/>
                </a:lnTo>
                <a:lnTo>
                  <a:pt x="388619" y="25908"/>
                </a:lnTo>
                <a:lnTo>
                  <a:pt x="310895" y="25908"/>
                </a:lnTo>
                <a:close/>
              </a:path>
              <a:path w="2736341" h="77724">
                <a:moveTo>
                  <a:pt x="414528" y="25908"/>
                </a:moveTo>
                <a:lnTo>
                  <a:pt x="414528" y="51816"/>
                </a:lnTo>
                <a:lnTo>
                  <a:pt x="492251" y="51816"/>
                </a:lnTo>
                <a:lnTo>
                  <a:pt x="492251" y="25908"/>
                </a:lnTo>
                <a:lnTo>
                  <a:pt x="414528" y="25908"/>
                </a:lnTo>
                <a:close/>
              </a:path>
              <a:path w="2736341" h="77724">
                <a:moveTo>
                  <a:pt x="518160" y="25908"/>
                </a:moveTo>
                <a:lnTo>
                  <a:pt x="518160" y="51816"/>
                </a:lnTo>
                <a:lnTo>
                  <a:pt x="595884" y="51816"/>
                </a:lnTo>
                <a:lnTo>
                  <a:pt x="595884" y="25908"/>
                </a:lnTo>
                <a:lnTo>
                  <a:pt x="518160" y="25908"/>
                </a:lnTo>
                <a:close/>
              </a:path>
              <a:path w="2736341" h="77724">
                <a:moveTo>
                  <a:pt x="621792" y="25908"/>
                </a:moveTo>
                <a:lnTo>
                  <a:pt x="621792" y="51816"/>
                </a:lnTo>
                <a:lnTo>
                  <a:pt x="699516" y="51816"/>
                </a:lnTo>
                <a:lnTo>
                  <a:pt x="699516" y="25908"/>
                </a:lnTo>
                <a:lnTo>
                  <a:pt x="621792" y="25908"/>
                </a:lnTo>
                <a:close/>
              </a:path>
              <a:path w="2736341" h="77724">
                <a:moveTo>
                  <a:pt x="725424" y="25908"/>
                </a:moveTo>
                <a:lnTo>
                  <a:pt x="725424" y="51816"/>
                </a:lnTo>
                <a:lnTo>
                  <a:pt x="803148" y="51816"/>
                </a:lnTo>
                <a:lnTo>
                  <a:pt x="803148" y="25908"/>
                </a:lnTo>
                <a:lnTo>
                  <a:pt x="725424" y="25908"/>
                </a:lnTo>
                <a:close/>
              </a:path>
              <a:path w="2736341" h="77724">
                <a:moveTo>
                  <a:pt x="829056" y="25908"/>
                </a:moveTo>
                <a:lnTo>
                  <a:pt x="829056" y="51816"/>
                </a:lnTo>
                <a:lnTo>
                  <a:pt x="906780" y="51816"/>
                </a:lnTo>
                <a:lnTo>
                  <a:pt x="906780" y="25908"/>
                </a:lnTo>
                <a:lnTo>
                  <a:pt x="829056" y="25908"/>
                </a:lnTo>
                <a:close/>
              </a:path>
              <a:path w="2736341" h="77724">
                <a:moveTo>
                  <a:pt x="932688" y="25908"/>
                </a:moveTo>
                <a:lnTo>
                  <a:pt x="932688" y="51816"/>
                </a:lnTo>
                <a:lnTo>
                  <a:pt x="1010412" y="51816"/>
                </a:lnTo>
                <a:lnTo>
                  <a:pt x="1010412" y="25908"/>
                </a:lnTo>
                <a:lnTo>
                  <a:pt x="932688" y="25908"/>
                </a:lnTo>
                <a:close/>
              </a:path>
              <a:path w="2736341" h="77724">
                <a:moveTo>
                  <a:pt x="1036319" y="25908"/>
                </a:moveTo>
                <a:lnTo>
                  <a:pt x="1036319" y="51816"/>
                </a:lnTo>
                <a:lnTo>
                  <a:pt x="1114044" y="51816"/>
                </a:lnTo>
                <a:lnTo>
                  <a:pt x="1114044" y="25908"/>
                </a:lnTo>
                <a:lnTo>
                  <a:pt x="1036319" y="25908"/>
                </a:lnTo>
                <a:close/>
              </a:path>
              <a:path w="2736341" h="77724">
                <a:moveTo>
                  <a:pt x="1139952" y="25908"/>
                </a:moveTo>
                <a:lnTo>
                  <a:pt x="1139952" y="51816"/>
                </a:lnTo>
                <a:lnTo>
                  <a:pt x="1217676" y="51816"/>
                </a:lnTo>
                <a:lnTo>
                  <a:pt x="1217676" y="25908"/>
                </a:lnTo>
                <a:lnTo>
                  <a:pt x="1139952" y="25908"/>
                </a:lnTo>
                <a:close/>
              </a:path>
              <a:path w="2736341" h="77724">
                <a:moveTo>
                  <a:pt x="1243584" y="25908"/>
                </a:moveTo>
                <a:lnTo>
                  <a:pt x="1243584" y="51816"/>
                </a:lnTo>
                <a:lnTo>
                  <a:pt x="1321308" y="51816"/>
                </a:lnTo>
                <a:lnTo>
                  <a:pt x="1321308" y="25908"/>
                </a:lnTo>
                <a:lnTo>
                  <a:pt x="1243584" y="25908"/>
                </a:lnTo>
                <a:close/>
              </a:path>
              <a:path w="2736341" h="77724">
                <a:moveTo>
                  <a:pt x="1347215" y="25908"/>
                </a:moveTo>
                <a:lnTo>
                  <a:pt x="1347215" y="51816"/>
                </a:lnTo>
                <a:lnTo>
                  <a:pt x="1424939" y="51816"/>
                </a:lnTo>
                <a:lnTo>
                  <a:pt x="1424939" y="25908"/>
                </a:lnTo>
                <a:lnTo>
                  <a:pt x="1347215" y="25908"/>
                </a:lnTo>
                <a:close/>
              </a:path>
              <a:path w="2736341" h="77724">
                <a:moveTo>
                  <a:pt x="1450848" y="25908"/>
                </a:moveTo>
                <a:lnTo>
                  <a:pt x="1450848" y="51816"/>
                </a:lnTo>
                <a:lnTo>
                  <a:pt x="1528572" y="51816"/>
                </a:lnTo>
                <a:lnTo>
                  <a:pt x="1528572" y="25908"/>
                </a:lnTo>
                <a:lnTo>
                  <a:pt x="1450848" y="25908"/>
                </a:lnTo>
                <a:close/>
              </a:path>
              <a:path w="2736341" h="77724">
                <a:moveTo>
                  <a:pt x="1554479" y="25908"/>
                </a:moveTo>
                <a:lnTo>
                  <a:pt x="1554479" y="51816"/>
                </a:lnTo>
                <a:lnTo>
                  <a:pt x="1632203" y="51816"/>
                </a:lnTo>
                <a:lnTo>
                  <a:pt x="1632203" y="25908"/>
                </a:lnTo>
                <a:lnTo>
                  <a:pt x="1554479" y="25908"/>
                </a:lnTo>
                <a:close/>
              </a:path>
              <a:path w="2736341" h="77724">
                <a:moveTo>
                  <a:pt x="1658112" y="25908"/>
                </a:moveTo>
                <a:lnTo>
                  <a:pt x="1658112" y="51816"/>
                </a:lnTo>
                <a:lnTo>
                  <a:pt x="1735836" y="51816"/>
                </a:lnTo>
                <a:lnTo>
                  <a:pt x="1735836" y="25908"/>
                </a:lnTo>
                <a:lnTo>
                  <a:pt x="1658112" y="25908"/>
                </a:lnTo>
                <a:close/>
              </a:path>
              <a:path w="2736341" h="77724">
                <a:moveTo>
                  <a:pt x="1761744" y="25908"/>
                </a:moveTo>
                <a:lnTo>
                  <a:pt x="1761744" y="51816"/>
                </a:lnTo>
                <a:lnTo>
                  <a:pt x="1839467" y="51816"/>
                </a:lnTo>
                <a:lnTo>
                  <a:pt x="1839467" y="25908"/>
                </a:lnTo>
                <a:lnTo>
                  <a:pt x="1761744" y="25908"/>
                </a:lnTo>
                <a:close/>
              </a:path>
              <a:path w="2736341" h="77724">
                <a:moveTo>
                  <a:pt x="1865376" y="25908"/>
                </a:moveTo>
                <a:lnTo>
                  <a:pt x="1865376" y="51816"/>
                </a:lnTo>
                <a:lnTo>
                  <a:pt x="1943100" y="51816"/>
                </a:lnTo>
                <a:lnTo>
                  <a:pt x="1943100" y="25908"/>
                </a:lnTo>
                <a:lnTo>
                  <a:pt x="1865376" y="25908"/>
                </a:lnTo>
                <a:close/>
              </a:path>
              <a:path w="2736341" h="77724">
                <a:moveTo>
                  <a:pt x="1969008" y="25908"/>
                </a:moveTo>
                <a:lnTo>
                  <a:pt x="1969008" y="51816"/>
                </a:lnTo>
                <a:lnTo>
                  <a:pt x="2046732" y="51816"/>
                </a:lnTo>
                <a:lnTo>
                  <a:pt x="2046732" y="25908"/>
                </a:lnTo>
                <a:lnTo>
                  <a:pt x="1969008" y="25908"/>
                </a:lnTo>
                <a:close/>
              </a:path>
              <a:path w="2736341" h="77724">
                <a:moveTo>
                  <a:pt x="2072639" y="25908"/>
                </a:moveTo>
                <a:lnTo>
                  <a:pt x="2072639" y="51816"/>
                </a:lnTo>
                <a:lnTo>
                  <a:pt x="2150364" y="51816"/>
                </a:lnTo>
                <a:lnTo>
                  <a:pt x="2150364" y="25908"/>
                </a:lnTo>
                <a:lnTo>
                  <a:pt x="2072639" y="25908"/>
                </a:lnTo>
                <a:close/>
              </a:path>
              <a:path w="2736341" h="77724">
                <a:moveTo>
                  <a:pt x="2176272" y="25908"/>
                </a:moveTo>
                <a:lnTo>
                  <a:pt x="2176272" y="51816"/>
                </a:lnTo>
                <a:lnTo>
                  <a:pt x="2253996" y="51816"/>
                </a:lnTo>
                <a:lnTo>
                  <a:pt x="2253996" y="25908"/>
                </a:lnTo>
                <a:lnTo>
                  <a:pt x="2176272" y="25908"/>
                </a:lnTo>
                <a:close/>
              </a:path>
              <a:path w="2736341" h="77724">
                <a:moveTo>
                  <a:pt x="2279904" y="25908"/>
                </a:moveTo>
                <a:lnTo>
                  <a:pt x="2279904" y="51816"/>
                </a:lnTo>
                <a:lnTo>
                  <a:pt x="2357628" y="51816"/>
                </a:lnTo>
                <a:lnTo>
                  <a:pt x="2357628" y="25908"/>
                </a:lnTo>
                <a:lnTo>
                  <a:pt x="2279904" y="25908"/>
                </a:lnTo>
                <a:close/>
              </a:path>
              <a:path w="2736341" h="77724">
                <a:moveTo>
                  <a:pt x="2383536" y="25908"/>
                </a:moveTo>
                <a:lnTo>
                  <a:pt x="2383536" y="51816"/>
                </a:lnTo>
                <a:lnTo>
                  <a:pt x="2461260" y="51816"/>
                </a:lnTo>
                <a:lnTo>
                  <a:pt x="2461260" y="25908"/>
                </a:lnTo>
                <a:lnTo>
                  <a:pt x="2383536" y="25908"/>
                </a:lnTo>
                <a:close/>
              </a:path>
              <a:path w="2736341" h="77724">
                <a:moveTo>
                  <a:pt x="2487167" y="25908"/>
                </a:moveTo>
                <a:lnTo>
                  <a:pt x="2487167" y="51816"/>
                </a:lnTo>
                <a:lnTo>
                  <a:pt x="2564891" y="51816"/>
                </a:lnTo>
                <a:lnTo>
                  <a:pt x="2564891" y="25908"/>
                </a:lnTo>
                <a:lnTo>
                  <a:pt x="2487167" y="25908"/>
                </a:lnTo>
                <a:close/>
              </a:path>
              <a:path w="2736341" h="77724">
                <a:moveTo>
                  <a:pt x="2590800" y="25908"/>
                </a:moveTo>
                <a:lnTo>
                  <a:pt x="2590800" y="51816"/>
                </a:lnTo>
                <a:lnTo>
                  <a:pt x="2668524" y="51816"/>
                </a:lnTo>
                <a:lnTo>
                  <a:pt x="2736341" y="38862"/>
                </a:lnTo>
                <a:lnTo>
                  <a:pt x="2658617" y="0"/>
                </a:lnTo>
                <a:lnTo>
                  <a:pt x="2668524" y="25908"/>
                </a:lnTo>
                <a:lnTo>
                  <a:pt x="2590800" y="25908"/>
                </a:lnTo>
                <a:close/>
              </a:path>
              <a:path w="2736341" h="77724">
                <a:moveTo>
                  <a:pt x="2668524" y="51816"/>
                </a:moveTo>
                <a:lnTo>
                  <a:pt x="2658618" y="51815"/>
                </a:lnTo>
                <a:lnTo>
                  <a:pt x="2658617" y="77724"/>
                </a:lnTo>
                <a:lnTo>
                  <a:pt x="2736341" y="38862"/>
                </a:lnTo>
                <a:lnTo>
                  <a:pt x="2668524" y="51816"/>
                </a:lnTo>
                <a:close/>
              </a:path>
              <a:path w="2736341" h="77724">
                <a:moveTo>
                  <a:pt x="2668524" y="25908"/>
                </a:moveTo>
                <a:lnTo>
                  <a:pt x="2658617" y="0"/>
                </a:lnTo>
                <a:lnTo>
                  <a:pt x="2658617" y="25908"/>
                </a:lnTo>
                <a:lnTo>
                  <a:pt x="2668524" y="25908"/>
                </a:lnTo>
                <a:close/>
              </a:path>
              <a:path w="2736341" h="77724">
                <a:moveTo>
                  <a:pt x="0" y="25908"/>
                </a:moveTo>
                <a:lnTo>
                  <a:pt x="0" y="51816"/>
                </a:lnTo>
                <a:lnTo>
                  <a:pt x="77724" y="51816"/>
                </a:lnTo>
                <a:lnTo>
                  <a:pt x="77724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980438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4070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87702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291334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94966" y="4222242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498598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02230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705862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809494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913126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016758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120390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4022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327654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431286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534917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38550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742182" y="4222242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45814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949446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053078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156710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260342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363974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467606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571238" y="422224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406269" y="4388358"/>
            <a:ext cx="2311272" cy="1500835"/>
          </a:xfrm>
          <a:custGeom>
            <a:avLst/>
            <a:gdLst/>
            <a:ahLst/>
            <a:cxnLst/>
            <a:rect l="l" t="t" r="r" b="b"/>
            <a:pathLst>
              <a:path w="2311272" h="1500835">
                <a:moveTo>
                  <a:pt x="2153793" y="86360"/>
                </a:moveTo>
                <a:lnTo>
                  <a:pt x="2088515" y="128524"/>
                </a:lnTo>
                <a:lnTo>
                  <a:pt x="2102611" y="150368"/>
                </a:lnTo>
                <a:lnTo>
                  <a:pt x="2167890" y="108077"/>
                </a:lnTo>
                <a:lnTo>
                  <a:pt x="2153793" y="86360"/>
                </a:lnTo>
                <a:close/>
              </a:path>
              <a:path w="2311272" h="1500835">
                <a:moveTo>
                  <a:pt x="2066797" y="142621"/>
                </a:moveTo>
                <a:lnTo>
                  <a:pt x="2001520" y="184912"/>
                </a:lnTo>
                <a:lnTo>
                  <a:pt x="2015617" y="206629"/>
                </a:lnTo>
                <a:lnTo>
                  <a:pt x="2080895" y="164465"/>
                </a:lnTo>
                <a:lnTo>
                  <a:pt x="2066797" y="142621"/>
                </a:lnTo>
                <a:close/>
              </a:path>
              <a:path w="2311272" h="1500835">
                <a:moveTo>
                  <a:pt x="1979803" y="198882"/>
                </a:moveTo>
                <a:lnTo>
                  <a:pt x="1914525" y="241173"/>
                </a:lnTo>
                <a:lnTo>
                  <a:pt x="1928495" y="262890"/>
                </a:lnTo>
                <a:lnTo>
                  <a:pt x="1993772" y="220726"/>
                </a:lnTo>
                <a:lnTo>
                  <a:pt x="1979803" y="198882"/>
                </a:lnTo>
                <a:close/>
              </a:path>
              <a:path w="2311272" h="1500835">
                <a:moveTo>
                  <a:pt x="1892681" y="255143"/>
                </a:moveTo>
                <a:lnTo>
                  <a:pt x="1827403" y="297434"/>
                </a:lnTo>
                <a:lnTo>
                  <a:pt x="1841500" y="319151"/>
                </a:lnTo>
                <a:lnTo>
                  <a:pt x="1906778" y="276987"/>
                </a:lnTo>
                <a:lnTo>
                  <a:pt x="1892681" y="255143"/>
                </a:lnTo>
                <a:close/>
              </a:path>
              <a:path w="2311272" h="1500835">
                <a:moveTo>
                  <a:pt x="1805685" y="311404"/>
                </a:moveTo>
                <a:lnTo>
                  <a:pt x="1740408" y="353695"/>
                </a:lnTo>
                <a:lnTo>
                  <a:pt x="1754505" y="375412"/>
                </a:lnTo>
                <a:lnTo>
                  <a:pt x="1819783" y="333248"/>
                </a:lnTo>
                <a:lnTo>
                  <a:pt x="1805685" y="311404"/>
                </a:lnTo>
                <a:close/>
              </a:path>
              <a:path w="2311272" h="1500835">
                <a:moveTo>
                  <a:pt x="1718691" y="367792"/>
                </a:moveTo>
                <a:lnTo>
                  <a:pt x="1653413" y="409956"/>
                </a:lnTo>
                <a:lnTo>
                  <a:pt x="1667509" y="431673"/>
                </a:lnTo>
                <a:lnTo>
                  <a:pt x="1732788" y="389509"/>
                </a:lnTo>
                <a:lnTo>
                  <a:pt x="1718691" y="367792"/>
                </a:lnTo>
                <a:close/>
              </a:path>
              <a:path w="2311272" h="1500835">
                <a:moveTo>
                  <a:pt x="1631695" y="424053"/>
                </a:moveTo>
                <a:lnTo>
                  <a:pt x="1566418" y="466217"/>
                </a:lnTo>
                <a:lnTo>
                  <a:pt x="1580515" y="487934"/>
                </a:lnTo>
                <a:lnTo>
                  <a:pt x="1645666" y="445770"/>
                </a:lnTo>
                <a:lnTo>
                  <a:pt x="1631695" y="424053"/>
                </a:lnTo>
                <a:close/>
              </a:path>
              <a:path w="2311272" h="1500835">
                <a:moveTo>
                  <a:pt x="1544573" y="480314"/>
                </a:moveTo>
                <a:lnTo>
                  <a:pt x="1479422" y="522478"/>
                </a:lnTo>
                <a:lnTo>
                  <a:pt x="1493393" y="544195"/>
                </a:lnTo>
                <a:lnTo>
                  <a:pt x="1558670" y="502031"/>
                </a:lnTo>
                <a:lnTo>
                  <a:pt x="1544573" y="480314"/>
                </a:lnTo>
                <a:close/>
              </a:path>
              <a:path w="2311272" h="1500835">
                <a:moveTo>
                  <a:pt x="1457579" y="536575"/>
                </a:moveTo>
                <a:lnTo>
                  <a:pt x="1392301" y="578739"/>
                </a:lnTo>
                <a:lnTo>
                  <a:pt x="1406397" y="600456"/>
                </a:lnTo>
                <a:lnTo>
                  <a:pt x="1471676" y="558292"/>
                </a:lnTo>
                <a:lnTo>
                  <a:pt x="1457579" y="536575"/>
                </a:lnTo>
                <a:close/>
              </a:path>
              <a:path w="2311272" h="1500835">
                <a:moveTo>
                  <a:pt x="1370583" y="592836"/>
                </a:moveTo>
                <a:lnTo>
                  <a:pt x="1305306" y="635000"/>
                </a:lnTo>
                <a:lnTo>
                  <a:pt x="1319403" y="656717"/>
                </a:lnTo>
                <a:lnTo>
                  <a:pt x="1384681" y="614553"/>
                </a:lnTo>
                <a:lnTo>
                  <a:pt x="1370583" y="592836"/>
                </a:lnTo>
                <a:close/>
              </a:path>
              <a:path w="2311272" h="1500835">
                <a:moveTo>
                  <a:pt x="1283589" y="649097"/>
                </a:moveTo>
                <a:lnTo>
                  <a:pt x="1218310" y="691261"/>
                </a:lnTo>
                <a:lnTo>
                  <a:pt x="1232408" y="713105"/>
                </a:lnTo>
                <a:lnTo>
                  <a:pt x="1297685" y="670814"/>
                </a:lnTo>
                <a:lnTo>
                  <a:pt x="1283589" y="649097"/>
                </a:lnTo>
                <a:close/>
              </a:path>
              <a:path w="2311272" h="1500835">
                <a:moveTo>
                  <a:pt x="1196594" y="705358"/>
                </a:moveTo>
                <a:lnTo>
                  <a:pt x="1131316" y="747522"/>
                </a:lnTo>
                <a:lnTo>
                  <a:pt x="1145285" y="769366"/>
                </a:lnTo>
                <a:lnTo>
                  <a:pt x="1210564" y="727075"/>
                </a:lnTo>
                <a:lnTo>
                  <a:pt x="1196594" y="705358"/>
                </a:lnTo>
                <a:close/>
              </a:path>
              <a:path w="2311272" h="1500835">
                <a:moveTo>
                  <a:pt x="1109471" y="761619"/>
                </a:moveTo>
                <a:lnTo>
                  <a:pt x="1044194" y="803783"/>
                </a:lnTo>
                <a:lnTo>
                  <a:pt x="1058291" y="825627"/>
                </a:lnTo>
                <a:lnTo>
                  <a:pt x="1123569" y="783336"/>
                </a:lnTo>
                <a:lnTo>
                  <a:pt x="1109471" y="761619"/>
                </a:lnTo>
                <a:close/>
              </a:path>
              <a:path w="2311272" h="1500835">
                <a:moveTo>
                  <a:pt x="1022477" y="817880"/>
                </a:moveTo>
                <a:lnTo>
                  <a:pt x="957198" y="860044"/>
                </a:lnTo>
                <a:lnTo>
                  <a:pt x="971295" y="881888"/>
                </a:lnTo>
                <a:lnTo>
                  <a:pt x="1036573" y="839597"/>
                </a:lnTo>
                <a:lnTo>
                  <a:pt x="1022477" y="817880"/>
                </a:lnTo>
                <a:close/>
              </a:path>
              <a:path w="2311272" h="1500835">
                <a:moveTo>
                  <a:pt x="935482" y="874141"/>
                </a:moveTo>
                <a:lnTo>
                  <a:pt x="870204" y="916432"/>
                </a:lnTo>
                <a:lnTo>
                  <a:pt x="884301" y="938149"/>
                </a:lnTo>
                <a:lnTo>
                  <a:pt x="949579" y="895985"/>
                </a:lnTo>
                <a:lnTo>
                  <a:pt x="935482" y="874141"/>
                </a:lnTo>
                <a:close/>
              </a:path>
              <a:path w="2311272" h="1500835">
                <a:moveTo>
                  <a:pt x="848486" y="930402"/>
                </a:moveTo>
                <a:lnTo>
                  <a:pt x="783208" y="972693"/>
                </a:lnTo>
                <a:lnTo>
                  <a:pt x="797179" y="994410"/>
                </a:lnTo>
                <a:lnTo>
                  <a:pt x="862457" y="952246"/>
                </a:lnTo>
                <a:lnTo>
                  <a:pt x="848486" y="930402"/>
                </a:lnTo>
                <a:close/>
              </a:path>
              <a:path w="2311272" h="1500835">
                <a:moveTo>
                  <a:pt x="761364" y="986663"/>
                </a:moveTo>
                <a:lnTo>
                  <a:pt x="696087" y="1028954"/>
                </a:lnTo>
                <a:lnTo>
                  <a:pt x="710183" y="1050671"/>
                </a:lnTo>
                <a:lnTo>
                  <a:pt x="775462" y="1008507"/>
                </a:lnTo>
                <a:lnTo>
                  <a:pt x="761364" y="986663"/>
                </a:lnTo>
                <a:close/>
              </a:path>
              <a:path w="2311272" h="1500835">
                <a:moveTo>
                  <a:pt x="674369" y="1042924"/>
                </a:moveTo>
                <a:lnTo>
                  <a:pt x="609092" y="1085215"/>
                </a:lnTo>
                <a:lnTo>
                  <a:pt x="623188" y="1106932"/>
                </a:lnTo>
                <a:lnTo>
                  <a:pt x="688467" y="1064768"/>
                </a:lnTo>
                <a:lnTo>
                  <a:pt x="674369" y="1042924"/>
                </a:lnTo>
                <a:close/>
              </a:path>
              <a:path w="2311272" h="1500835">
                <a:moveTo>
                  <a:pt x="587375" y="1099185"/>
                </a:moveTo>
                <a:lnTo>
                  <a:pt x="522097" y="1141476"/>
                </a:lnTo>
                <a:lnTo>
                  <a:pt x="536194" y="1163193"/>
                </a:lnTo>
                <a:lnTo>
                  <a:pt x="601472" y="1121029"/>
                </a:lnTo>
                <a:lnTo>
                  <a:pt x="587375" y="1099185"/>
                </a:lnTo>
                <a:close/>
              </a:path>
              <a:path w="2311272" h="1500835">
                <a:moveTo>
                  <a:pt x="500380" y="1155573"/>
                </a:moveTo>
                <a:lnTo>
                  <a:pt x="435101" y="1197737"/>
                </a:lnTo>
                <a:lnTo>
                  <a:pt x="449199" y="1219479"/>
                </a:lnTo>
                <a:lnTo>
                  <a:pt x="514350" y="1177290"/>
                </a:lnTo>
                <a:lnTo>
                  <a:pt x="500380" y="1155573"/>
                </a:lnTo>
                <a:close/>
              </a:path>
              <a:path w="2311272" h="1500835">
                <a:moveTo>
                  <a:pt x="413257" y="1211783"/>
                </a:moveTo>
                <a:lnTo>
                  <a:pt x="348106" y="1253998"/>
                </a:lnTo>
                <a:lnTo>
                  <a:pt x="362076" y="1275753"/>
                </a:lnTo>
                <a:lnTo>
                  <a:pt x="427355" y="1233551"/>
                </a:lnTo>
                <a:lnTo>
                  <a:pt x="413257" y="1211783"/>
                </a:lnTo>
                <a:close/>
              </a:path>
              <a:path w="2311272" h="1500835">
                <a:moveTo>
                  <a:pt x="326263" y="1268056"/>
                </a:moveTo>
                <a:lnTo>
                  <a:pt x="260985" y="1310259"/>
                </a:lnTo>
                <a:lnTo>
                  <a:pt x="275081" y="1332014"/>
                </a:lnTo>
                <a:lnTo>
                  <a:pt x="340360" y="1289812"/>
                </a:lnTo>
                <a:lnTo>
                  <a:pt x="326263" y="1268056"/>
                </a:lnTo>
                <a:close/>
              </a:path>
              <a:path w="2311272" h="1500835">
                <a:moveTo>
                  <a:pt x="239268" y="1324330"/>
                </a:moveTo>
                <a:lnTo>
                  <a:pt x="173989" y="1366532"/>
                </a:lnTo>
                <a:lnTo>
                  <a:pt x="188087" y="1388287"/>
                </a:lnTo>
                <a:lnTo>
                  <a:pt x="253364" y="1346085"/>
                </a:lnTo>
                <a:lnTo>
                  <a:pt x="239268" y="1324330"/>
                </a:lnTo>
                <a:close/>
              </a:path>
              <a:path w="2311272" h="1500835">
                <a:moveTo>
                  <a:pt x="152273" y="1380604"/>
                </a:moveTo>
                <a:lnTo>
                  <a:pt x="86994" y="1422806"/>
                </a:lnTo>
                <a:lnTo>
                  <a:pt x="101092" y="1444561"/>
                </a:lnTo>
                <a:lnTo>
                  <a:pt x="166369" y="1402359"/>
                </a:lnTo>
                <a:lnTo>
                  <a:pt x="152273" y="1380604"/>
                </a:lnTo>
                <a:close/>
              </a:path>
              <a:path w="2311272" h="1500835">
                <a:moveTo>
                  <a:pt x="65278" y="1436878"/>
                </a:moveTo>
                <a:lnTo>
                  <a:pt x="0" y="1479080"/>
                </a:lnTo>
                <a:lnTo>
                  <a:pt x="13969" y="1500835"/>
                </a:lnTo>
                <a:lnTo>
                  <a:pt x="79248" y="1458633"/>
                </a:lnTo>
                <a:lnTo>
                  <a:pt x="65278" y="1436878"/>
                </a:lnTo>
                <a:close/>
              </a:path>
              <a:path w="2311272" h="1500835">
                <a:moveTo>
                  <a:pt x="2175510" y="72263"/>
                </a:moveTo>
                <a:lnTo>
                  <a:pt x="2189607" y="94107"/>
                </a:lnTo>
                <a:lnTo>
                  <a:pt x="2253012" y="53028"/>
                </a:lnTo>
                <a:lnTo>
                  <a:pt x="2254885" y="51816"/>
                </a:lnTo>
                <a:lnTo>
                  <a:pt x="2267077" y="74803"/>
                </a:lnTo>
                <a:lnTo>
                  <a:pt x="2311272" y="0"/>
                </a:lnTo>
                <a:lnTo>
                  <a:pt x="2240788" y="30099"/>
                </a:lnTo>
                <a:lnTo>
                  <a:pt x="2238963" y="31277"/>
                </a:lnTo>
                <a:lnTo>
                  <a:pt x="2175510" y="72263"/>
                </a:lnTo>
                <a:close/>
              </a:path>
              <a:path w="2311272" h="1500835">
                <a:moveTo>
                  <a:pt x="2240788" y="30099"/>
                </a:moveTo>
                <a:lnTo>
                  <a:pt x="2311272" y="0"/>
                </a:lnTo>
                <a:lnTo>
                  <a:pt x="2224913" y="9525"/>
                </a:lnTo>
                <a:lnTo>
                  <a:pt x="2238963" y="31277"/>
                </a:lnTo>
                <a:lnTo>
                  <a:pt x="2240788" y="30099"/>
                </a:lnTo>
                <a:close/>
              </a:path>
              <a:path w="2311272" h="1500835">
                <a:moveTo>
                  <a:pt x="2267077" y="74803"/>
                </a:moveTo>
                <a:lnTo>
                  <a:pt x="2254885" y="51816"/>
                </a:lnTo>
                <a:lnTo>
                  <a:pt x="2253012" y="53028"/>
                </a:lnTo>
                <a:lnTo>
                  <a:pt x="2267077" y="74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3540" y="465946"/>
            <a:ext cx="605261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1550187"/>
            <a:ext cx="284590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1950" sz="21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ings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764030"/>
            <a:ext cx="811454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194" y="1764030"/>
            <a:ext cx="1543114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"</a:t>
            </a:r>
            <a:r>
              <a:rPr dirty="0" smtClean="0" baseline="1950" sz="2100" spc="0" b="1">
                <a:latin typeface="Calibri"/>
                <a:cs typeface="Calibri"/>
              </a:rPr>
              <a:t>abc</a:t>
            </a:r>
            <a:r>
              <a:rPr dirty="0" smtClean="0" baseline="1950" sz="2100" spc="-4" b="1">
                <a:latin typeface="Calibri"/>
                <a:cs typeface="Calibri"/>
              </a:rPr>
              <a:t>";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  <a:spcBef>
                <a:spcPts val="7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latin typeface="Calibri"/>
                <a:cs typeface="Calibri"/>
              </a:rPr>
              <a:t>"abc"</a:t>
            </a:r>
            <a:r>
              <a:rPr dirty="0" smtClean="0" baseline="1950" sz="2100" spc="-9" b="1"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7375" y="1764030"/>
            <a:ext cx="20443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latin typeface="Calibri"/>
                <a:cs typeface="Calibri"/>
              </a:rPr>
              <a:t>//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1775" y="1764030"/>
            <a:ext cx="225050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r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0" b="1"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2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4" b="1">
                <a:latin typeface="Calibri"/>
                <a:cs typeface="Calibri"/>
              </a:rPr>
              <a:t>"</a:t>
            </a:r>
            <a:r>
              <a:rPr dirty="0" smtClean="0" baseline="1950" sz="2100" spc="0" b="1">
                <a:latin typeface="Calibri"/>
                <a:cs typeface="Calibri"/>
              </a:rPr>
              <a:t>abc"</a:t>
            </a:r>
            <a:r>
              <a:rPr dirty="0" smtClean="0" baseline="1950" sz="2100" spc="-9" b="1"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61" y="2478786"/>
            <a:ext cx="271528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861" y="2692146"/>
            <a:ext cx="4909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ch</a:t>
            </a:r>
            <a:r>
              <a:rPr dirty="0" smtClean="0" baseline="1950" sz="2100" spc="4" b="1"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[]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0287" y="2692146"/>
            <a:ext cx="182027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chs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{</a:t>
            </a:r>
            <a:r>
              <a:rPr dirty="0" smtClean="0" baseline="1950" sz="2100" spc="-4" b="1">
                <a:latin typeface="Calibri"/>
                <a:cs typeface="Calibri"/>
              </a:rPr>
              <a:t>'</a:t>
            </a:r>
            <a:r>
              <a:rPr dirty="0" smtClean="0" baseline="1950" sz="2100" spc="0" b="1">
                <a:latin typeface="Calibri"/>
                <a:cs typeface="Calibri"/>
              </a:rPr>
              <a:t>o'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'b'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'j</a:t>
            </a:r>
            <a:r>
              <a:rPr dirty="0" smtClean="0" baseline="1950" sz="2100" spc="-4" b="1">
                <a:latin typeface="Calibri"/>
                <a:cs typeface="Calibri"/>
              </a:rPr>
              <a:t>'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latin typeface="Calibri"/>
                <a:cs typeface="Calibri"/>
              </a:rPr>
              <a:t>'</a:t>
            </a:r>
            <a:r>
              <a:rPr dirty="0" smtClean="0" baseline="1950" sz="2100" spc="0" b="1">
                <a:latin typeface="Calibri"/>
                <a:cs typeface="Calibri"/>
              </a:rPr>
              <a:t>e',</a:t>
            </a:r>
            <a:r>
              <a:rPr dirty="0" smtClean="0" baseline="1950" sz="2100" spc="-9" b="1">
                <a:latin typeface="Calibri"/>
                <a:cs typeface="Calibri"/>
              </a:rPr>
              <a:t>'</a:t>
            </a:r>
            <a:r>
              <a:rPr dirty="0" smtClean="0" baseline="1950" sz="2100" spc="0" b="1">
                <a:latin typeface="Calibri"/>
                <a:cs typeface="Calibri"/>
              </a:rPr>
              <a:t>c'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't</a:t>
            </a:r>
            <a:r>
              <a:rPr dirty="0" smtClean="0" baseline="1950" sz="2100" spc="-4" b="1">
                <a:latin typeface="Calibri"/>
                <a:cs typeface="Calibri"/>
              </a:rPr>
              <a:t>'};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61" y="2905506"/>
            <a:ext cx="216883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2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4" b="1"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latin typeface="Calibri"/>
                <a:cs typeface="Calibri"/>
              </a:rPr>
              <a:t>ch</a:t>
            </a:r>
            <a:r>
              <a:rPr dirty="0" smtClean="0" baseline="1950" sz="2100" spc="4" b="1"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9341" y="2905506"/>
            <a:ext cx="11944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2</a:t>
            </a:r>
            <a:r>
              <a:rPr dirty="0" smtClean="0" baseline="1950" sz="2100" spc="-4" b="1">
                <a:latin typeface="Calibri"/>
                <a:cs typeface="Calibri"/>
              </a:rPr>
              <a:t>:</a:t>
            </a:r>
            <a:r>
              <a:rPr dirty="0" smtClean="0" baseline="1950" sz="2100" spc="-44" b="1">
                <a:latin typeface="Calibri"/>
                <a:cs typeface="Calibri"/>
              </a:rPr>
              <a:t>“</a:t>
            </a:r>
            <a:r>
              <a:rPr dirty="0" smtClean="0" baseline="1950" sz="2100" spc="0" b="1">
                <a:latin typeface="Calibri"/>
                <a:cs typeface="Calibri"/>
              </a:rPr>
              <a:t>ob</a:t>
            </a:r>
            <a:r>
              <a:rPr dirty="0" smtClean="0" baseline="1950" sz="2100" spc="4" b="1">
                <a:latin typeface="Calibri"/>
                <a:cs typeface="Calibri"/>
              </a:rPr>
              <a:t>j</a:t>
            </a:r>
            <a:r>
              <a:rPr dirty="0" smtClean="0" baseline="1950" sz="2100" spc="0" b="1">
                <a:latin typeface="Calibri"/>
                <a:cs typeface="Calibri"/>
              </a:rPr>
              <a:t>ec</a:t>
            </a:r>
            <a:r>
              <a:rPr dirty="0" smtClean="0" baseline="1950" sz="2100" spc="1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"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861" y="3331997"/>
            <a:ext cx="2440053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ing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3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ing</a:t>
            </a:r>
            <a:r>
              <a:rPr dirty="0" smtClean="0" baseline="1950" sz="2100" spc="-9" b="1"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latin typeface="Calibri"/>
                <a:cs typeface="Calibri"/>
              </a:rPr>
              <a:t>chs,2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latin typeface="Calibri"/>
                <a:cs typeface="Calibri"/>
              </a:rPr>
              <a:t>4</a:t>
            </a:r>
            <a:r>
              <a:rPr dirty="0" smtClean="0" baseline="1950" sz="2100" spc="-4" b="1"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341" y="3331997"/>
            <a:ext cx="512694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/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-9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-i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d</a:t>
            </a:r>
            <a:r>
              <a:rPr dirty="0" smtClean="0" baseline="1950" sz="2100" spc="-19" b="1"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latin typeface="Calibri"/>
                <a:cs typeface="Calibri"/>
              </a:rPr>
              <a:t>x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latin typeface="Calibri"/>
                <a:cs typeface="Calibri"/>
              </a:rPr>
              <a:t>1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2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4" b="1">
                <a:latin typeface="Calibri"/>
                <a:cs typeface="Calibri"/>
              </a:rPr>
              <a:t>u</a:t>
            </a:r>
            <a:r>
              <a:rPr dirty="0" smtClean="0" baseline="1950" sz="2100" spc="0" b="1">
                <a:latin typeface="Calibri"/>
                <a:cs typeface="Calibri"/>
              </a:rPr>
              <a:t>mb</a:t>
            </a:r>
            <a:r>
              <a:rPr dirty="0" smtClean="0" baseline="1950" sz="2100" spc="4" b="1">
                <a:latin typeface="Calibri"/>
                <a:cs typeface="Calibri"/>
              </a:rPr>
              <a:t>e</a:t>
            </a:r>
            <a:r>
              <a:rPr dirty="0" smtClean="0" baseline="1950" sz="2100" spc="-1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-</a:t>
            </a:r>
            <a:r>
              <a:rPr dirty="0" smtClean="0" baseline="1950" sz="2100" spc="-14" b="1">
                <a:latin typeface="Calibri"/>
                <a:cs typeface="Calibri"/>
              </a:rPr>
              <a:t>o</a:t>
            </a:r>
            <a:r>
              <a:rPr dirty="0" smtClean="0" baseline="1950" sz="2100" spc="0" b="1">
                <a:latin typeface="Calibri"/>
                <a:cs typeface="Calibri"/>
              </a:rPr>
              <a:t>f</a:t>
            </a:r>
            <a:r>
              <a:rPr dirty="0" smtClean="0" baseline="1950" sz="2100" spc="-9" b="1">
                <a:latin typeface="Calibri"/>
                <a:cs typeface="Calibri"/>
              </a:rPr>
              <a:t>-</a:t>
            </a:r>
            <a:r>
              <a:rPr dirty="0" smtClean="0" baseline="1950" sz="2100" spc="0" b="1">
                <a:latin typeface="Calibri"/>
                <a:cs typeface="Calibri"/>
              </a:rPr>
              <a:t>c</a:t>
            </a:r>
            <a:r>
              <a:rPr dirty="0" smtClean="0" baseline="1950" sz="2100" spc="-9" b="1"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r>
              <a:rPr dirty="0" smtClean="0" baseline="1950" sz="2100" spc="-29" b="1">
                <a:latin typeface="Calibri"/>
                <a:cs typeface="Calibri"/>
              </a:rPr>
              <a:t>r</a:t>
            </a:r>
            <a:r>
              <a:rPr dirty="0" smtClean="0" baseline="1950" sz="2100" spc="-9" b="1"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latin typeface="Calibri"/>
                <a:cs typeface="Calibri"/>
              </a:rPr>
              <a:t>c</a:t>
            </a:r>
            <a:r>
              <a:rPr dirty="0" smtClean="0" baseline="1950" sz="2100" spc="-19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</a:t>
            </a:r>
            <a:r>
              <a:rPr dirty="0" smtClean="0" baseline="1950" sz="2100" spc="-19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s=</a:t>
            </a:r>
            <a:r>
              <a:rPr dirty="0" smtClean="0" baseline="1950" sz="2100" spc="-4" b="1">
                <a:latin typeface="Calibri"/>
                <a:cs typeface="Calibri"/>
              </a:rPr>
              <a:t>4</a:t>
            </a:r>
            <a:r>
              <a:rPr dirty="0" smtClean="0" baseline="1950" sz="2100" spc="0" b="1">
                <a:latin typeface="Calibri"/>
                <a:cs typeface="Calibri"/>
              </a:rPr>
              <a:t>,ind</a:t>
            </a:r>
            <a:r>
              <a:rPr dirty="0" smtClean="0" baseline="1950" sz="2100" spc="-34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x</a:t>
            </a:r>
            <a:r>
              <a:rPr dirty="0" smtClean="0" baseline="1950" sz="2100" spc="-50" b="1">
                <a:latin typeface="Calibri"/>
                <a:cs typeface="Calibri"/>
              </a:rPr>
              <a:t> </a:t>
            </a:r>
            <a:r>
              <a:rPr dirty="0" smtClean="0" baseline="1950" sz="2100" spc="-29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an</a:t>
            </a:r>
            <a:r>
              <a:rPr dirty="0" smtClean="0" baseline="1950" sz="2100" spc="-1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e: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2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o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5</a:t>
            </a:r>
            <a:r>
              <a:rPr dirty="0" smtClean="0" baseline="1950" sz="2100" spc="0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4" b="1">
                <a:latin typeface="Calibri"/>
                <a:cs typeface="Calibri"/>
              </a:rPr>
              <a:t>“</a:t>
            </a:r>
            <a:r>
              <a:rPr dirty="0" smtClean="0" baseline="1950" sz="2100" spc="0" b="1">
                <a:latin typeface="Calibri"/>
                <a:cs typeface="Calibri"/>
              </a:rPr>
              <a:t>jec</a:t>
            </a:r>
            <a:r>
              <a:rPr dirty="0" smtClean="0" baseline="1950" sz="2100" spc="39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”</a:t>
            </a:r>
            <a:r>
              <a:rPr dirty="0" smtClean="0" baseline="1950" sz="2100" spc="-4" b="1"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861" y="3759327"/>
            <a:ext cx="25919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9341" y="3759327"/>
            <a:ext cx="449331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-i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=3,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s=4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950" sz="21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638" y="4093718"/>
            <a:ext cx="42765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lts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64" y="4359402"/>
            <a:ext cx="272313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e[]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364" y="4572762"/>
            <a:ext cx="49857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9" b="1"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e[]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764" y="4572762"/>
            <a:ext cx="210195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9" b="1"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es</a:t>
            </a:r>
            <a:r>
              <a:rPr dirty="0" smtClean="0" baseline="1950" sz="2100" spc="-25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{</a:t>
            </a:r>
            <a:r>
              <a:rPr dirty="0" smtClean="0" baseline="1950" sz="2100" spc="-4" b="1">
                <a:latin typeface="Calibri"/>
                <a:cs typeface="Calibri"/>
              </a:rPr>
              <a:t>4</a:t>
            </a:r>
            <a:r>
              <a:rPr dirty="0" smtClean="0" baseline="1950" sz="2100" spc="0" b="1">
                <a:latin typeface="Calibri"/>
                <a:cs typeface="Calibri"/>
              </a:rPr>
              <a:t>5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6</a:t>
            </a:r>
            <a:r>
              <a:rPr dirty="0" smtClean="0" baseline="1950" sz="2100" spc="-4" b="1">
                <a:latin typeface="Calibri"/>
                <a:cs typeface="Calibri"/>
              </a:rPr>
              <a:t>5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latin typeface="Calibri"/>
                <a:cs typeface="Calibri"/>
              </a:rPr>
              <a:t>9</a:t>
            </a:r>
            <a:r>
              <a:rPr dirty="0" smtClean="0" baseline="1950" sz="2100" spc="0" b="1">
                <a:latin typeface="Calibri"/>
                <a:cs typeface="Calibri"/>
              </a:rPr>
              <a:t>0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7</a:t>
            </a:r>
            <a:r>
              <a:rPr dirty="0" smtClean="0" baseline="1950" sz="2100" spc="-4" b="1">
                <a:latin typeface="Calibri"/>
                <a:cs typeface="Calibri"/>
              </a:rPr>
              <a:t>8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4" b="1">
                <a:latin typeface="Calibri"/>
                <a:cs typeface="Calibri"/>
              </a:rPr>
              <a:t>2</a:t>
            </a:r>
            <a:r>
              <a:rPr dirty="0" smtClean="0" baseline="1950" sz="2100" spc="0" b="1">
                <a:latin typeface="Calibri"/>
                <a:cs typeface="Calibri"/>
              </a:rPr>
              <a:t>3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4" b="1">
                <a:latin typeface="Calibri"/>
                <a:cs typeface="Calibri"/>
              </a:rPr>
              <a:t>8</a:t>
            </a:r>
            <a:r>
              <a:rPr dirty="0" smtClean="0" baseline="1950" sz="2100" spc="0" b="1">
                <a:latin typeface="Calibri"/>
                <a:cs typeface="Calibri"/>
              </a:rPr>
              <a:t>9</a:t>
            </a:r>
            <a:r>
              <a:rPr dirty="0" smtClean="0" baseline="1950" sz="2100" spc="4" b="1">
                <a:latin typeface="Calibri"/>
                <a:cs typeface="Calibri"/>
              </a:rPr>
              <a:t>}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64" y="4999482"/>
            <a:ext cx="232882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5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-9" b="1"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</a:t>
            </a:r>
            <a:r>
              <a:rPr dirty="0" smtClean="0" baseline="1950" sz="2100" spc="14" b="1"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817" y="4999482"/>
            <a:ext cx="11616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latin typeface="Calibri"/>
                <a:cs typeface="Calibri"/>
              </a:rPr>
              <a:t>/</a:t>
            </a:r>
            <a:r>
              <a:rPr dirty="0" smtClean="0" baseline="1950" sz="2100" spc="0" b="1">
                <a:latin typeface="Calibri"/>
                <a:cs typeface="Calibri"/>
              </a:rPr>
              <a:t>/</a:t>
            </a:r>
            <a:r>
              <a:rPr dirty="0" smtClean="0" baseline="1950" sz="2100" spc="-4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5: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-</a:t>
            </a:r>
            <a:r>
              <a:rPr dirty="0" smtClean="0" baseline="1950" sz="2100" spc="0" b="1">
                <a:latin typeface="Calibri"/>
                <a:cs typeface="Calibri"/>
              </a:rPr>
              <a:t>AZN↨Y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64" y="5426583"/>
            <a:ext cx="25990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6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latin typeface="Calibri"/>
                <a:cs typeface="Calibri"/>
              </a:rPr>
              <a:t>(</a:t>
            </a:r>
            <a:r>
              <a:rPr dirty="0" smtClean="0" baseline="1950" sz="2100" spc="-9" b="1"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latin typeface="Calibri"/>
                <a:cs typeface="Calibri"/>
              </a:rPr>
              <a:t>2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latin typeface="Calibri"/>
                <a:cs typeface="Calibri"/>
              </a:rPr>
              <a:t>4</a:t>
            </a:r>
            <a:r>
              <a:rPr dirty="0" smtClean="0" baseline="1950" sz="2100" spc="-4" b="1"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2441" y="5426583"/>
            <a:ext cx="533456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 b="1"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-i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latin typeface="Calibri"/>
                <a:cs typeface="Calibri"/>
              </a:rPr>
              <a:t>d</a:t>
            </a:r>
            <a:r>
              <a:rPr dirty="0" smtClean="0" baseline="1950" sz="2100" spc="-25" b="1"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latin typeface="Calibri"/>
                <a:cs typeface="Calibri"/>
              </a:rPr>
              <a:t>x</a:t>
            </a:r>
            <a:r>
              <a:rPr dirty="0" smtClean="0" baseline="1950" sz="2100" spc="0" b="1"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latin typeface="Calibri"/>
                <a:cs typeface="Calibri"/>
              </a:rPr>
              <a:t>1</a:t>
            </a:r>
            <a:r>
              <a:rPr dirty="0" smtClean="0" baseline="1950" sz="2100" spc="0" b="1">
                <a:latin typeface="Calibri"/>
                <a:cs typeface="Calibri"/>
              </a:rPr>
              <a:t>,</a:t>
            </a:r>
            <a:r>
              <a:rPr dirty="0" smtClean="0" baseline="1950" sz="2100" spc="-2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num</a:t>
            </a:r>
            <a:r>
              <a:rPr dirty="0" smtClean="0" baseline="1950" sz="2100" spc="4" b="1">
                <a:latin typeface="Calibri"/>
                <a:cs typeface="Calibri"/>
              </a:rPr>
              <a:t>b</a:t>
            </a:r>
            <a:r>
              <a:rPr dirty="0" smtClean="0" baseline="1950" sz="2100" spc="0" b="1">
                <a:latin typeface="Calibri"/>
                <a:cs typeface="Calibri"/>
              </a:rPr>
              <a:t>e</a:t>
            </a:r>
            <a:r>
              <a:rPr dirty="0" smtClean="0" baseline="1950" sz="2100" spc="9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-</a:t>
            </a:r>
            <a:r>
              <a:rPr dirty="0" smtClean="0" baseline="1950" sz="2100" spc="-9" b="1">
                <a:latin typeface="Calibri"/>
                <a:cs typeface="Calibri"/>
              </a:rPr>
              <a:t>o</a:t>
            </a:r>
            <a:r>
              <a:rPr dirty="0" smtClean="0" baseline="1950" sz="2100" spc="0" b="1">
                <a:latin typeface="Calibri"/>
                <a:cs typeface="Calibri"/>
              </a:rPr>
              <a:t>f</a:t>
            </a:r>
            <a:r>
              <a:rPr dirty="0" smtClean="0" baseline="1950" sz="2100" spc="-9" b="1">
                <a:latin typeface="Calibri"/>
                <a:cs typeface="Calibri"/>
              </a:rPr>
              <a:t>-</a:t>
            </a:r>
            <a:r>
              <a:rPr dirty="0" smtClean="0" baseline="1950" sz="2100" spc="0" b="1">
                <a:latin typeface="Calibri"/>
                <a:cs typeface="Calibri"/>
              </a:rPr>
              <a:t>c</a:t>
            </a:r>
            <a:r>
              <a:rPr dirty="0" smtClean="0" baseline="1950" sz="2100" spc="-9" b="1"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r>
              <a:rPr dirty="0" smtClean="0" baseline="1950" sz="2100" spc="-29" b="1">
                <a:latin typeface="Calibri"/>
                <a:cs typeface="Calibri"/>
              </a:rPr>
              <a:t>r</a:t>
            </a:r>
            <a:r>
              <a:rPr dirty="0" smtClean="0" baseline="1950" sz="2100" spc="-9" b="1"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latin typeface="Calibri"/>
                <a:cs typeface="Calibri"/>
              </a:rPr>
              <a:t>c</a:t>
            </a:r>
            <a:r>
              <a:rPr dirty="0" smtClean="0" baseline="1950" sz="2100" spc="-19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e</a:t>
            </a:r>
            <a:r>
              <a:rPr dirty="0" smtClean="0" baseline="1950" sz="2100" spc="-19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s=4</a:t>
            </a:r>
            <a:r>
              <a:rPr dirty="0" smtClean="0" baseline="1950" sz="2100" spc="-4" b="1"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latin typeface="Calibri"/>
                <a:cs typeface="Calibri"/>
              </a:rPr>
              <a:t>d</a:t>
            </a:r>
            <a:r>
              <a:rPr dirty="0" smtClean="0" baseline="1950" sz="2100" spc="-29" b="1"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latin typeface="Calibri"/>
                <a:cs typeface="Calibri"/>
              </a:rPr>
              <a:t>x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-29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a</a:t>
            </a:r>
            <a:r>
              <a:rPr dirty="0" smtClean="0" baseline="1950" sz="2100" spc="-4" b="1"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latin typeface="Calibri"/>
                <a:cs typeface="Calibri"/>
              </a:rPr>
              <a:t>e:</a:t>
            </a:r>
            <a:r>
              <a:rPr dirty="0" smtClean="0" baseline="1950" sz="2100" spc="-4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2</a:t>
            </a:r>
            <a:r>
              <a:rPr dirty="0" smtClean="0" baseline="1950" sz="2100" spc="-4" b="1"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latin typeface="Calibri"/>
                <a:cs typeface="Calibri"/>
              </a:rPr>
              <a:t>o</a:t>
            </a:r>
            <a:r>
              <a:rPr dirty="0" smtClean="0" baseline="1950" sz="2100" spc="-14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5,</a:t>
            </a:r>
            <a:r>
              <a:rPr dirty="0" smtClean="0" baseline="1950" sz="2100" spc="0" b="1"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latin typeface="Calibri"/>
                <a:cs typeface="Calibri"/>
              </a:rPr>
              <a:t>6:</a:t>
            </a:r>
            <a:r>
              <a:rPr dirty="0" smtClean="0" baseline="1950" sz="2100" spc="-9" b="1"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latin typeface="Calibri"/>
                <a:cs typeface="Calibri"/>
              </a:rPr>
              <a:t>ZN↨Y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364" y="5853252"/>
            <a:ext cx="723762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950" sz="21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-i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s=4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950" sz="21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950" sz="21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950" sz="21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dirty="0" smtClean="0" baseline="1950" sz="21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950" sz="21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950" sz="21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85784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qu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234" y="1575847"/>
            <a:ext cx="8242997" cy="2307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s(St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rue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equ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-3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character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dex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their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lengths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equa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6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s()</a:t>
            </a:r>
            <a:r>
              <a:rPr dirty="0" smtClean="0" sz="24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ecks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eferences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711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3112293"/>
            <a:ext cx="177800" cy="771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3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146" y="3992022"/>
            <a:ext cx="32471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4346" y="3992022"/>
            <a:ext cx="36836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s(</a:t>
            </a:r>
            <a:r>
              <a:rPr dirty="0" smtClean="0" sz="2400" spc="9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abc</a:t>
            </a:r>
            <a:r>
              <a:rPr dirty="0" smtClean="0" sz="2400" spc="4">
                <a:latin typeface="Arial"/>
                <a:cs typeface="Arial"/>
              </a:rPr>
              <a:t>”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0656" y="3992022"/>
            <a:ext cx="574344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  <a:p>
            <a:pPr marL="45719" marR="135635" algn="ctr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346" y="4430934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6158" y="4430934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3650" y="4430934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886" y="4430934"/>
            <a:ext cx="8157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“xyz”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779" y="4430934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6728" y="4430934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1218" y="4430934"/>
            <a:ext cx="8507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abc</a:t>
            </a:r>
            <a:r>
              <a:rPr dirty="0" smtClean="0" sz="2400" spc="4">
                <a:latin typeface="Arial"/>
                <a:cs typeface="Arial"/>
              </a:rPr>
              <a:t>”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5909" y="4430934"/>
            <a:ext cx="19012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s1</a:t>
            </a:r>
            <a:r>
              <a:rPr dirty="0" smtClean="0" sz="2400" spc="-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equ</a:t>
            </a:r>
            <a:r>
              <a:rPr dirty="0" smtClean="0" sz="2400" spc="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ls(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2543" y="4430934"/>
            <a:ext cx="3414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346" y="4796447"/>
            <a:ext cx="36650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equa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-14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07998" y="6152388"/>
            <a:ext cx="504063" cy="77724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439293" y="51816"/>
                </a:moveTo>
                <a:lnTo>
                  <a:pt x="426339" y="51815"/>
                </a:lnTo>
                <a:lnTo>
                  <a:pt x="426339" y="77724"/>
                </a:lnTo>
                <a:lnTo>
                  <a:pt x="504063" y="38862"/>
                </a:lnTo>
                <a:lnTo>
                  <a:pt x="439293" y="51816"/>
                </a:lnTo>
                <a:close/>
              </a:path>
              <a:path w="504063" h="77724">
                <a:moveTo>
                  <a:pt x="439293" y="25907"/>
                </a:moveTo>
                <a:lnTo>
                  <a:pt x="426339" y="0"/>
                </a:lnTo>
                <a:lnTo>
                  <a:pt x="426339" y="25907"/>
                </a:lnTo>
                <a:lnTo>
                  <a:pt x="439293" y="25907"/>
                </a:lnTo>
                <a:close/>
              </a:path>
              <a:path w="504063" h="77724">
                <a:moveTo>
                  <a:pt x="0" y="25907"/>
                </a:moveTo>
                <a:lnTo>
                  <a:pt x="0" y="51816"/>
                </a:lnTo>
                <a:lnTo>
                  <a:pt x="439293" y="51816"/>
                </a:lnTo>
                <a:lnTo>
                  <a:pt x="504063" y="38862"/>
                </a:lnTo>
                <a:lnTo>
                  <a:pt x="426339" y="0"/>
                </a:lnTo>
                <a:lnTo>
                  <a:pt x="43929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12442" y="5936742"/>
            <a:ext cx="832104" cy="504443"/>
          </a:xfrm>
          <a:custGeom>
            <a:avLst/>
            <a:gdLst/>
            <a:ahLst/>
            <a:cxnLst/>
            <a:rect l="l" t="t" r="r" b="b"/>
            <a:pathLst>
              <a:path w="832104" h="504443">
                <a:moveTo>
                  <a:pt x="0" y="504443"/>
                </a:moveTo>
                <a:lnTo>
                  <a:pt x="832104" y="504443"/>
                </a:lnTo>
                <a:lnTo>
                  <a:pt x="832104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547241" y="6392583"/>
            <a:ext cx="464058" cy="157302"/>
          </a:xfrm>
          <a:custGeom>
            <a:avLst/>
            <a:gdLst/>
            <a:ahLst/>
            <a:cxnLst/>
            <a:rect l="l" t="t" r="r" b="b"/>
            <a:pathLst>
              <a:path w="464058" h="157302">
                <a:moveTo>
                  <a:pt x="0" y="132346"/>
                </a:moveTo>
                <a:lnTo>
                  <a:pt x="6858" y="157302"/>
                </a:lnTo>
                <a:lnTo>
                  <a:pt x="392602" y="49930"/>
                </a:lnTo>
                <a:lnTo>
                  <a:pt x="405129" y="46443"/>
                </a:lnTo>
                <a:lnTo>
                  <a:pt x="399541" y="74879"/>
                </a:lnTo>
                <a:lnTo>
                  <a:pt x="464058" y="16598"/>
                </a:lnTo>
                <a:lnTo>
                  <a:pt x="398145" y="21488"/>
                </a:lnTo>
                <a:lnTo>
                  <a:pt x="385658" y="24965"/>
                </a:lnTo>
                <a:lnTo>
                  <a:pt x="0" y="132346"/>
                </a:lnTo>
                <a:close/>
              </a:path>
              <a:path w="464058" h="157302">
                <a:moveTo>
                  <a:pt x="398145" y="21488"/>
                </a:moveTo>
                <a:lnTo>
                  <a:pt x="464058" y="16598"/>
                </a:lnTo>
                <a:lnTo>
                  <a:pt x="378714" y="0"/>
                </a:lnTo>
                <a:lnTo>
                  <a:pt x="385658" y="24965"/>
                </a:lnTo>
                <a:lnTo>
                  <a:pt x="398145" y="21488"/>
                </a:lnTo>
                <a:close/>
              </a:path>
              <a:path w="464058" h="157302">
                <a:moveTo>
                  <a:pt x="399541" y="74879"/>
                </a:moveTo>
                <a:lnTo>
                  <a:pt x="405129" y="46443"/>
                </a:lnTo>
                <a:lnTo>
                  <a:pt x="392602" y="49930"/>
                </a:lnTo>
                <a:lnTo>
                  <a:pt x="399541" y="748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411474" y="6193536"/>
            <a:ext cx="504063" cy="77723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439292" y="51815"/>
                </a:moveTo>
                <a:lnTo>
                  <a:pt x="426339" y="51815"/>
                </a:lnTo>
                <a:lnTo>
                  <a:pt x="426338" y="77723"/>
                </a:lnTo>
                <a:lnTo>
                  <a:pt x="504063" y="38861"/>
                </a:lnTo>
                <a:lnTo>
                  <a:pt x="439292" y="51815"/>
                </a:lnTo>
                <a:close/>
              </a:path>
              <a:path w="504063" h="77724">
                <a:moveTo>
                  <a:pt x="439292" y="25907"/>
                </a:moveTo>
                <a:lnTo>
                  <a:pt x="426338" y="0"/>
                </a:lnTo>
                <a:lnTo>
                  <a:pt x="426339" y="25907"/>
                </a:lnTo>
                <a:lnTo>
                  <a:pt x="439292" y="25907"/>
                </a:lnTo>
                <a:close/>
              </a:path>
              <a:path w="504063" h="77724">
                <a:moveTo>
                  <a:pt x="0" y="25907"/>
                </a:moveTo>
                <a:lnTo>
                  <a:pt x="0" y="51815"/>
                </a:lnTo>
                <a:lnTo>
                  <a:pt x="439292" y="51815"/>
                </a:lnTo>
                <a:lnTo>
                  <a:pt x="504063" y="38861"/>
                </a:lnTo>
                <a:lnTo>
                  <a:pt x="426338" y="0"/>
                </a:lnTo>
                <a:lnTo>
                  <a:pt x="43929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915917" y="5979414"/>
            <a:ext cx="832103" cy="502920"/>
          </a:xfrm>
          <a:custGeom>
            <a:avLst/>
            <a:gdLst/>
            <a:ahLst/>
            <a:cxnLst/>
            <a:rect l="l" t="t" r="r" b="b"/>
            <a:pathLst>
              <a:path w="832103" h="502920">
                <a:moveTo>
                  <a:pt x="0" y="502920"/>
                </a:moveTo>
                <a:lnTo>
                  <a:pt x="832103" y="502920"/>
                </a:lnTo>
                <a:lnTo>
                  <a:pt x="832103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229350" y="4978146"/>
            <a:ext cx="1007364" cy="569976"/>
          </a:xfrm>
          <a:custGeom>
            <a:avLst/>
            <a:gdLst/>
            <a:ahLst/>
            <a:cxnLst/>
            <a:rect l="l" t="t" r="r" b="b"/>
            <a:pathLst>
              <a:path w="1007364" h="569976">
                <a:moveTo>
                  <a:pt x="0" y="0"/>
                </a:moveTo>
                <a:lnTo>
                  <a:pt x="41303" y="472"/>
                </a:lnTo>
                <a:lnTo>
                  <a:pt x="81688" y="1863"/>
                </a:lnTo>
                <a:lnTo>
                  <a:pt x="121025" y="4138"/>
                </a:lnTo>
                <a:lnTo>
                  <a:pt x="159184" y="7260"/>
                </a:lnTo>
                <a:lnTo>
                  <a:pt x="196036" y="11191"/>
                </a:lnTo>
                <a:lnTo>
                  <a:pt x="231450" y="15896"/>
                </a:lnTo>
                <a:lnTo>
                  <a:pt x="265297" y="21338"/>
                </a:lnTo>
                <a:lnTo>
                  <a:pt x="297448" y="27480"/>
                </a:lnTo>
                <a:lnTo>
                  <a:pt x="327772" y="34286"/>
                </a:lnTo>
                <a:lnTo>
                  <a:pt x="356139" y="41719"/>
                </a:lnTo>
                <a:lnTo>
                  <a:pt x="382421" y="49742"/>
                </a:lnTo>
                <a:lnTo>
                  <a:pt x="406487" y="58320"/>
                </a:lnTo>
                <a:lnTo>
                  <a:pt x="428207" y="67415"/>
                </a:lnTo>
                <a:lnTo>
                  <a:pt x="447453" y="76990"/>
                </a:lnTo>
                <a:lnTo>
                  <a:pt x="464093" y="87010"/>
                </a:lnTo>
                <a:lnTo>
                  <a:pt x="477999" y="97438"/>
                </a:lnTo>
                <a:lnTo>
                  <a:pt x="497088" y="119370"/>
                </a:lnTo>
                <a:lnTo>
                  <a:pt x="503681" y="142493"/>
                </a:lnTo>
                <a:lnTo>
                  <a:pt x="510275" y="165617"/>
                </a:lnTo>
                <a:lnTo>
                  <a:pt x="529364" y="187549"/>
                </a:lnTo>
                <a:lnTo>
                  <a:pt x="543270" y="197977"/>
                </a:lnTo>
                <a:lnTo>
                  <a:pt x="559910" y="207997"/>
                </a:lnTo>
                <a:lnTo>
                  <a:pt x="579156" y="217572"/>
                </a:lnTo>
                <a:lnTo>
                  <a:pt x="600876" y="226667"/>
                </a:lnTo>
                <a:lnTo>
                  <a:pt x="624942" y="235245"/>
                </a:lnTo>
                <a:lnTo>
                  <a:pt x="651224" y="243268"/>
                </a:lnTo>
                <a:lnTo>
                  <a:pt x="679591" y="250701"/>
                </a:lnTo>
                <a:lnTo>
                  <a:pt x="709915" y="257507"/>
                </a:lnTo>
                <a:lnTo>
                  <a:pt x="742066" y="263649"/>
                </a:lnTo>
                <a:lnTo>
                  <a:pt x="775913" y="269091"/>
                </a:lnTo>
                <a:lnTo>
                  <a:pt x="811327" y="273796"/>
                </a:lnTo>
                <a:lnTo>
                  <a:pt x="848179" y="277727"/>
                </a:lnTo>
                <a:lnTo>
                  <a:pt x="886338" y="280849"/>
                </a:lnTo>
                <a:lnTo>
                  <a:pt x="925675" y="283124"/>
                </a:lnTo>
                <a:lnTo>
                  <a:pt x="966060" y="284515"/>
                </a:lnTo>
                <a:lnTo>
                  <a:pt x="1007364" y="284987"/>
                </a:lnTo>
                <a:lnTo>
                  <a:pt x="966060" y="285460"/>
                </a:lnTo>
                <a:lnTo>
                  <a:pt x="925675" y="286851"/>
                </a:lnTo>
                <a:lnTo>
                  <a:pt x="886338" y="289126"/>
                </a:lnTo>
                <a:lnTo>
                  <a:pt x="848179" y="292248"/>
                </a:lnTo>
                <a:lnTo>
                  <a:pt x="811327" y="296179"/>
                </a:lnTo>
                <a:lnTo>
                  <a:pt x="775913" y="300884"/>
                </a:lnTo>
                <a:lnTo>
                  <a:pt x="742066" y="306326"/>
                </a:lnTo>
                <a:lnTo>
                  <a:pt x="709915" y="312468"/>
                </a:lnTo>
                <a:lnTo>
                  <a:pt x="679591" y="319274"/>
                </a:lnTo>
                <a:lnTo>
                  <a:pt x="651224" y="326707"/>
                </a:lnTo>
                <a:lnTo>
                  <a:pt x="624942" y="334730"/>
                </a:lnTo>
                <a:lnTo>
                  <a:pt x="600876" y="343308"/>
                </a:lnTo>
                <a:lnTo>
                  <a:pt x="579156" y="352403"/>
                </a:lnTo>
                <a:lnTo>
                  <a:pt x="559910" y="361978"/>
                </a:lnTo>
                <a:lnTo>
                  <a:pt x="543270" y="371998"/>
                </a:lnTo>
                <a:lnTo>
                  <a:pt x="529364" y="382426"/>
                </a:lnTo>
                <a:lnTo>
                  <a:pt x="518322" y="393225"/>
                </a:lnTo>
                <a:lnTo>
                  <a:pt x="505352" y="415789"/>
                </a:lnTo>
                <a:lnTo>
                  <a:pt x="503681" y="427481"/>
                </a:lnTo>
                <a:lnTo>
                  <a:pt x="497088" y="450605"/>
                </a:lnTo>
                <a:lnTo>
                  <a:pt x="477999" y="472537"/>
                </a:lnTo>
                <a:lnTo>
                  <a:pt x="464093" y="482965"/>
                </a:lnTo>
                <a:lnTo>
                  <a:pt x="447453" y="492985"/>
                </a:lnTo>
                <a:lnTo>
                  <a:pt x="428207" y="502560"/>
                </a:lnTo>
                <a:lnTo>
                  <a:pt x="406487" y="511655"/>
                </a:lnTo>
                <a:lnTo>
                  <a:pt x="382421" y="520233"/>
                </a:lnTo>
                <a:lnTo>
                  <a:pt x="356139" y="528256"/>
                </a:lnTo>
                <a:lnTo>
                  <a:pt x="327772" y="535689"/>
                </a:lnTo>
                <a:lnTo>
                  <a:pt x="297448" y="542495"/>
                </a:lnTo>
                <a:lnTo>
                  <a:pt x="265297" y="548637"/>
                </a:lnTo>
                <a:lnTo>
                  <a:pt x="231450" y="554079"/>
                </a:lnTo>
                <a:lnTo>
                  <a:pt x="196036" y="558784"/>
                </a:lnTo>
                <a:lnTo>
                  <a:pt x="159184" y="562715"/>
                </a:lnTo>
                <a:lnTo>
                  <a:pt x="121025" y="565837"/>
                </a:lnTo>
                <a:lnTo>
                  <a:pt x="81688" y="568112"/>
                </a:lnTo>
                <a:lnTo>
                  <a:pt x="41303" y="569503"/>
                </a:lnTo>
                <a:lnTo>
                  <a:pt x="0" y="56997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229350" y="4075938"/>
            <a:ext cx="1007364" cy="569976"/>
          </a:xfrm>
          <a:custGeom>
            <a:avLst/>
            <a:gdLst/>
            <a:ahLst/>
            <a:cxnLst/>
            <a:rect l="l" t="t" r="r" b="b"/>
            <a:pathLst>
              <a:path w="1007364" h="569976">
                <a:moveTo>
                  <a:pt x="0" y="0"/>
                </a:moveTo>
                <a:lnTo>
                  <a:pt x="41303" y="472"/>
                </a:lnTo>
                <a:lnTo>
                  <a:pt x="81688" y="1863"/>
                </a:lnTo>
                <a:lnTo>
                  <a:pt x="121025" y="4138"/>
                </a:lnTo>
                <a:lnTo>
                  <a:pt x="159184" y="7260"/>
                </a:lnTo>
                <a:lnTo>
                  <a:pt x="196036" y="11191"/>
                </a:lnTo>
                <a:lnTo>
                  <a:pt x="231450" y="15896"/>
                </a:lnTo>
                <a:lnTo>
                  <a:pt x="265297" y="21338"/>
                </a:lnTo>
                <a:lnTo>
                  <a:pt x="297448" y="27480"/>
                </a:lnTo>
                <a:lnTo>
                  <a:pt x="327772" y="34286"/>
                </a:lnTo>
                <a:lnTo>
                  <a:pt x="356139" y="41719"/>
                </a:lnTo>
                <a:lnTo>
                  <a:pt x="382421" y="49742"/>
                </a:lnTo>
                <a:lnTo>
                  <a:pt x="406487" y="58320"/>
                </a:lnTo>
                <a:lnTo>
                  <a:pt x="428207" y="67415"/>
                </a:lnTo>
                <a:lnTo>
                  <a:pt x="447453" y="76990"/>
                </a:lnTo>
                <a:lnTo>
                  <a:pt x="464093" y="87010"/>
                </a:lnTo>
                <a:lnTo>
                  <a:pt x="477999" y="97438"/>
                </a:lnTo>
                <a:lnTo>
                  <a:pt x="497088" y="119370"/>
                </a:lnTo>
                <a:lnTo>
                  <a:pt x="503681" y="142494"/>
                </a:lnTo>
                <a:lnTo>
                  <a:pt x="510275" y="165617"/>
                </a:lnTo>
                <a:lnTo>
                  <a:pt x="529364" y="187549"/>
                </a:lnTo>
                <a:lnTo>
                  <a:pt x="543270" y="197977"/>
                </a:lnTo>
                <a:lnTo>
                  <a:pt x="559910" y="207997"/>
                </a:lnTo>
                <a:lnTo>
                  <a:pt x="579156" y="217572"/>
                </a:lnTo>
                <a:lnTo>
                  <a:pt x="600876" y="226667"/>
                </a:lnTo>
                <a:lnTo>
                  <a:pt x="624942" y="235245"/>
                </a:lnTo>
                <a:lnTo>
                  <a:pt x="651224" y="243268"/>
                </a:lnTo>
                <a:lnTo>
                  <a:pt x="679591" y="250701"/>
                </a:lnTo>
                <a:lnTo>
                  <a:pt x="709915" y="257507"/>
                </a:lnTo>
                <a:lnTo>
                  <a:pt x="742066" y="263649"/>
                </a:lnTo>
                <a:lnTo>
                  <a:pt x="775913" y="269091"/>
                </a:lnTo>
                <a:lnTo>
                  <a:pt x="811327" y="273796"/>
                </a:lnTo>
                <a:lnTo>
                  <a:pt x="848179" y="277727"/>
                </a:lnTo>
                <a:lnTo>
                  <a:pt x="886338" y="280849"/>
                </a:lnTo>
                <a:lnTo>
                  <a:pt x="925675" y="283124"/>
                </a:lnTo>
                <a:lnTo>
                  <a:pt x="966060" y="284515"/>
                </a:lnTo>
                <a:lnTo>
                  <a:pt x="1007364" y="284988"/>
                </a:lnTo>
                <a:lnTo>
                  <a:pt x="966060" y="285460"/>
                </a:lnTo>
                <a:lnTo>
                  <a:pt x="925675" y="286851"/>
                </a:lnTo>
                <a:lnTo>
                  <a:pt x="886338" y="289126"/>
                </a:lnTo>
                <a:lnTo>
                  <a:pt x="848179" y="292248"/>
                </a:lnTo>
                <a:lnTo>
                  <a:pt x="811327" y="296179"/>
                </a:lnTo>
                <a:lnTo>
                  <a:pt x="775913" y="300884"/>
                </a:lnTo>
                <a:lnTo>
                  <a:pt x="742066" y="306326"/>
                </a:lnTo>
                <a:lnTo>
                  <a:pt x="709915" y="312468"/>
                </a:lnTo>
                <a:lnTo>
                  <a:pt x="679591" y="319274"/>
                </a:lnTo>
                <a:lnTo>
                  <a:pt x="651224" y="326707"/>
                </a:lnTo>
                <a:lnTo>
                  <a:pt x="624942" y="334730"/>
                </a:lnTo>
                <a:lnTo>
                  <a:pt x="600876" y="343308"/>
                </a:lnTo>
                <a:lnTo>
                  <a:pt x="579156" y="352403"/>
                </a:lnTo>
                <a:lnTo>
                  <a:pt x="559910" y="361978"/>
                </a:lnTo>
                <a:lnTo>
                  <a:pt x="543270" y="371998"/>
                </a:lnTo>
                <a:lnTo>
                  <a:pt x="529364" y="382426"/>
                </a:lnTo>
                <a:lnTo>
                  <a:pt x="518322" y="393225"/>
                </a:lnTo>
                <a:lnTo>
                  <a:pt x="505352" y="415789"/>
                </a:lnTo>
                <a:lnTo>
                  <a:pt x="503681" y="427481"/>
                </a:lnTo>
                <a:lnTo>
                  <a:pt x="497088" y="450605"/>
                </a:lnTo>
                <a:lnTo>
                  <a:pt x="477999" y="472537"/>
                </a:lnTo>
                <a:lnTo>
                  <a:pt x="464093" y="482965"/>
                </a:lnTo>
                <a:lnTo>
                  <a:pt x="447453" y="492985"/>
                </a:lnTo>
                <a:lnTo>
                  <a:pt x="428207" y="502560"/>
                </a:lnTo>
                <a:lnTo>
                  <a:pt x="406487" y="511655"/>
                </a:lnTo>
                <a:lnTo>
                  <a:pt x="382421" y="520233"/>
                </a:lnTo>
                <a:lnTo>
                  <a:pt x="356139" y="528256"/>
                </a:lnTo>
                <a:lnTo>
                  <a:pt x="327772" y="535689"/>
                </a:lnTo>
                <a:lnTo>
                  <a:pt x="297448" y="542495"/>
                </a:lnTo>
                <a:lnTo>
                  <a:pt x="265297" y="548637"/>
                </a:lnTo>
                <a:lnTo>
                  <a:pt x="231450" y="554079"/>
                </a:lnTo>
                <a:lnTo>
                  <a:pt x="196036" y="558784"/>
                </a:lnTo>
                <a:lnTo>
                  <a:pt x="159184" y="562715"/>
                </a:lnTo>
                <a:lnTo>
                  <a:pt x="121025" y="565837"/>
                </a:lnTo>
                <a:lnTo>
                  <a:pt x="81688" y="568112"/>
                </a:lnTo>
                <a:lnTo>
                  <a:pt x="41303" y="569503"/>
                </a:lnTo>
                <a:lnTo>
                  <a:pt x="0" y="569976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236845"/>
            <a:ext cx="585784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qu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==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1424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34" y="1424336"/>
            <a:ext cx="5575808" cy="1574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ity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rator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==)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both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po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nting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otherwise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false.</a:t>
            </a:r>
            <a:endParaRPr sz="2400">
              <a:latin typeface="Arial"/>
              <a:cs typeface="Arial"/>
            </a:endParaRPr>
          </a:p>
          <a:p>
            <a:pPr marL="12700" marR="8694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ls()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checks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8656" y="1424336"/>
            <a:ext cx="816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9236" y="1424336"/>
            <a:ext cx="15116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erences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4456" y="1424336"/>
            <a:ext cx="5115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2228761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1668" y="2228761"/>
            <a:ext cx="8171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2468" y="2228761"/>
            <a:ext cx="15112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referenc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0734" y="3189825"/>
            <a:ext cx="590488" cy="83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5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7"/>
              </a:spcBef>
            </a:pP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12700" marR="4411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489" y="3189825"/>
            <a:ext cx="2119146" cy="83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5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1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new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ng(“</a:t>
            </a:r>
            <a:r>
              <a:rPr dirty="0" smtClean="0" sz="1600" spc="4">
                <a:latin typeface="Arial"/>
                <a:cs typeface="Arial"/>
              </a:rPr>
              <a:t>abc</a:t>
            </a:r>
            <a:r>
              <a:rPr dirty="0" smtClean="0" sz="1600" spc="-4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7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new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ng(“</a:t>
            </a:r>
            <a:r>
              <a:rPr dirty="0" smtClean="0" sz="1600" spc="4">
                <a:latin typeface="Arial"/>
                <a:cs typeface="Arial"/>
              </a:rPr>
              <a:t>abc</a:t>
            </a:r>
            <a:r>
              <a:rPr dirty="0" smtClean="0" sz="1600" spc="-4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464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0734" y="4090890"/>
            <a:ext cx="107352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f(s1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==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4544" y="4090890"/>
            <a:ext cx="246652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tem.o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t.print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(</a:t>
            </a:r>
            <a:r>
              <a:rPr dirty="0" smtClean="0" sz="1600" spc="-4">
                <a:latin typeface="Arial"/>
                <a:cs typeface="Arial"/>
              </a:rPr>
              <a:t>“</a:t>
            </a:r>
            <a:r>
              <a:rPr dirty="0" smtClean="0" sz="1600" spc="0">
                <a:latin typeface="Arial"/>
                <a:cs typeface="Arial"/>
              </a:rPr>
              <a:t>He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o”</a:t>
            </a:r>
            <a:r>
              <a:rPr dirty="0" smtClean="0" sz="1600" spc="-4">
                <a:latin typeface="Arial"/>
                <a:cs typeface="Arial"/>
              </a:rPr>
              <a:t>)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tem.o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t.print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-4">
                <a:latin typeface="Arial"/>
                <a:cs typeface="Arial"/>
              </a:rPr>
              <a:t>(“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8098" y="4213891"/>
            <a:ext cx="3747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Hi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734" y="4968714"/>
            <a:ext cx="1650361" cy="92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f(s1.e</a:t>
            </a:r>
            <a:r>
              <a:rPr dirty="0" smtClean="0" sz="1600" spc="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(s2))</a:t>
            </a:r>
            <a:endParaRPr sz="16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2131">
              <a:lnSpc>
                <a:spcPct val="101725"/>
              </a:lnSpc>
              <a:spcBef>
                <a:spcPts val="1009"/>
              </a:spcBef>
            </a:pPr>
            <a:r>
              <a:rPr dirty="0" smtClean="0" sz="1800" spc="0">
                <a:latin typeface="Calibri"/>
                <a:cs typeface="Calibri"/>
              </a:rPr>
              <a:t>:St</a:t>
            </a:r>
            <a:r>
              <a:rPr dirty="0" smtClean="0" sz="1800" spc="-4">
                <a:latin typeface="Calibri"/>
                <a:cs typeface="Calibri"/>
              </a:rPr>
              <a:t>r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4544" y="4968714"/>
            <a:ext cx="246652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tem.o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t.print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(</a:t>
            </a:r>
            <a:r>
              <a:rPr dirty="0" smtClean="0" sz="1600" spc="-4">
                <a:latin typeface="Arial"/>
                <a:cs typeface="Arial"/>
              </a:rPr>
              <a:t>“</a:t>
            </a:r>
            <a:r>
              <a:rPr dirty="0" smtClean="0" sz="1600" spc="0">
                <a:latin typeface="Arial"/>
                <a:cs typeface="Arial"/>
              </a:rPr>
              <a:t>He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o”</a:t>
            </a:r>
            <a:r>
              <a:rPr dirty="0" smtClean="0" sz="1600" spc="-4">
                <a:latin typeface="Arial"/>
                <a:cs typeface="Arial"/>
              </a:rPr>
              <a:t>)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tem.o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t.print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-4">
                <a:latin typeface="Arial"/>
                <a:cs typeface="Arial"/>
              </a:rPr>
              <a:t>(“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1333" y="5116099"/>
            <a:ext cx="8163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4150" y="5685078"/>
            <a:ext cx="6609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:St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612" y="6073394"/>
            <a:ext cx="309309" cy="600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  <a:p>
            <a:pPr marL="55981">
              <a:lnSpc>
                <a:spcPct val="101725"/>
              </a:lnSpc>
              <a:spcBef>
                <a:spcPts val="437"/>
              </a:spcBef>
            </a:pP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419" y="6115456"/>
            <a:ext cx="2660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5917" y="5979414"/>
            <a:ext cx="832103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49809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12442" y="5936742"/>
            <a:ext cx="832104" cy="50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 marL="208660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908810" y="5166360"/>
            <a:ext cx="504063" cy="77723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439292" y="51815"/>
                </a:moveTo>
                <a:lnTo>
                  <a:pt x="426339" y="51815"/>
                </a:lnTo>
                <a:lnTo>
                  <a:pt x="426338" y="77723"/>
                </a:lnTo>
                <a:lnTo>
                  <a:pt x="504063" y="38862"/>
                </a:lnTo>
                <a:lnTo>
                  <a:pt x="439292" y="51815"/>
                </a:lnTo>
                <a:close/>
              </a:path>
              <a:path w="504063" h="77724">
                <a:moveTo>
                  <a:pt x="439292" y="25907"/>
                </a:moveTo>
                <a:lnTo>
                  <a:pt x="426338" y="0"/>
                </a:lnTo>
                <a:lnTo>
                  <a:pt x="426339" y="25907"/>
                </a:lnTo>
                <a:lnTo>
                  <a:pt x="439292" y="25907"/>
                </a:lnTo>
                <a:close/>
              </a:path>
              <a:path w="504063" h="77724">
                <a:moveTo>
                  <a:pt x="0" y="25907"/>
                </a:moveTo>
                <a:lnTo>
                  <a:pt x="0" y="51815"/>
                </a:lnTo>
                <a:lnTo>
                  <a:pt x="439292" y="51815"/>
                </a:lnTo>
                <a:lnTo>
                  <a:pt x="504063" y="38862"/>
                </a:lnTo>
                <a:lnTo>
                  <a:pt x="426338" y="0"/>
                </a:lnTo>
                <a:lnTo>
                  <a:pt x="43929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413254" y="4950714"/>
            <a:ext cx="832104" cy="504444"/>
          </a:xfrm>
          <a:custGeom>
            <a:avLst/>
            <a:gdLst/>
            <a:ahLst/>
            <a:cxnLst/>
            <a:rect l="l" t="t" r="r" b="b"/>
            <a:pathLst>
              <a:path w="832104" h="504444">
                <a:moveTo>
                  <a:pt x="0" y="504444"/>
                </a:moveTo>
                <a:lnTo>
                  <a:pt x="832104" y="504444"/>
                </a:lnTo>
                <a:lnTo>
                  <a:pt x="83210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948052" y="5406517"/>
            <a:ext cx="464058" cy="157353"/>
          </a:xfrm>
          <a:custGeom>
            <a:avLst/>
            <a:gdLst/>
            <a:ahLst/>
            <a:cxnLst/>
            <a:rect l="l" t="t" r="r" b="b"/>
            <a:pathLst>
              <a:path w="464058" h="157352">
                <a:moveTo>
                  <a:pt x="0" y="132334"/>
                </a:moveTo>
                <a:lnTo>
                  <a:pt x="6858" y="157353"/>
                </a:lnTo>
                <a:lnTo>
                  <a:pt x="392603" y="49969"/>
                </a:lnTo>
                <a:lnTo>
                  <a:pt x="405130" y="46482"/>
                </a:lnTo>
                <a:lnTo>
                  <a:pt x="399542" y="74930"/>
                </a:lnTo>
                <a:lnTo>
                  <a:pt x="464058" y="16637"/>
                </a:lnTo>
                <a:lnTo>
                  <a:pt x="398145" y="21590"/>
                </a:lnTo>
                <a:lnTo>
                  <a:pt x="385679" y="25057"/>
                </a:lnTo>
                <a:lnTo>
                  <a:pt x="0" y="132334"/>
                </a:lnTo>
                <a:close/>
              </a:path>
              <a:path w="464058" h="157352">
                <a:moveTo>
                  <a:pt x="398145" y="21590"/>
                </a:moveTo>
                <a:lnTo>
                  <a:pt x="464058" y="16637"/>
                </a:lnTo>
                <a:lnTo>
                  <a:pt x="378714" y="0"/>
                </a:lnTo>
                <a:lnTo>
                  <a:pt x="385679" y="25057"/>
                </a:lnTo>
                <a:lnTo>
                  <a:pt x="398145" y="21590"/>
                </a:lnTo>
                <a:close/>
              </a:path>
              <a:path w="464058" h="157352">
                <a:moveTo>
                  <a:pt x="399542" y="74930"/>
                </a:moveTo>
                <a:lnTo>
                  <a:pt x="405130" y="46482"/>
                </a:lnTo>
                <a:lnTo>
                  <a:pt x="392603" y="49969"/>
                </a:lnTo>
                <a:lnTo>
                  <a:pt x="399542" y="749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05122" y="5262372"/>
            <a:ext cx="504063" cy="77724"/>
          </a:xfrm>
          <a:custGeom>
            <a:avLst/>
            <a:gdLst/>
            <a:ahLst/>
            <a:cxnLst/>
            <a:rect l="l" t="t" r="r" b="b"/>
            <a:pathLst>
              <a:path w="504063" h="77724">
                <a:moveTo>
                  <a:pt x="439292" y="51815"/>
                </a:moveTo>
                <a:lnTo>
                  <a:pt x="426339" y="51815"/>
                </a:lnTo>
                <a:lnTo>
                  <a:pt x="426338" y="77723"/>
                </a:lnTo>
                <a:lnTo>
                  <a:pt x="504063" y="38861"/>
                </a:lnTo>
                <a:lnTo>
                  <a:pt x="439292" y="51815"/>
                </a:lnTo>
                <a:close/>
              </a:path>
              <a:path w="504063" h="77724">
                <a:moveTo>
                  <a:pt x="439292" y="25907"/>
                </a:moveTo>
                <a:lnTo>
                  <a:pt x="426338" y="0"/>
                </a:lnTo>
                <a:lnTo>
                  <a:pt x="426339" y="25907"/>
                </a:lnTo>
                <a:lnTo>
                  <a:pt x="439292" y="25907"/>
                </a:lnTo>
                <a:close/>
              </a:path>
              <a:path w="504063" h="77724">
                <a:moveTo>
                  <a:pt x="0" y="25907"/>
                </a:moveTo>
                <a:lnTo>
                  <a:pt x="0" y="51815"/>
                </a:lnTo>
                <a:lnTo>
                  <a:pt x="439292" y="51815"/>
                </a:lnTo>
                <a:lnTo>
                  <a:pt x="504063" y="38861"/>
                </a:lnTo>
                <a:lnTo>
                  <a:pt x="426338" y="0"/>
                </a:lnTo>
                <a:lnTo>
                  <a:pt x="439292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09566" y="5048250"/>
            <a:ext cx="833627" cy="502919"/>
          </a:xfrm>
          <a:custGeom>
            <a:avLst/>
            <a:gdLst/>
            <a:ahLst/>
            <a:cxnLst/>
            <a:rect l="l" t="t" r="r" b="b"/>
            <a:pathLst>
              <a:path w="833627" h="502920">
                <a:moveTo>
                  <a:pt x="0" y="502919"/>
                </a:moveTo>
                <a:lnTo>
                  <a:pt x="833627" y="502919"/>
                </a:lnTo>
                <a:lnTo>
                  <a:pt x="83362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229350" y="2875026"/>
            <a:ext cx="1007364" cy="569976"/>
          </a:xfrm>
          <a:custGeom>
            <a:avLst/>
            <a:gdLst/>
            <a:ahLst/>
            <a:cxnLst/>
            <a:rect l="l" t="t" r="r" b="b"/>
            <a:pathLst>
              <a:path w="1007364" h="569976">
                <a:moveTo>
                  <a:pt x="0" y="0"/>
                </a:moveTo>
                <a:lnTo>
                  <a:pt x="41303" y="472"/>
                </a:lnTo>
                <a:lnTo>
                  <a:pt x="81688" y="1863"/>
                </a:lnTo>
                <a:lnTo>
                  <a:pt x="121025" y="4138"/>
                </a:lnTo>
                <a:lnTo>
                  <a:pt x="159184" y="7260"/>
                </a:lnTo>
                <a:lnTo>
                  <a:pt x="196036" y="11191"/>
                </a:lnTo>
                <a:lnTo>
                  <a:pt x="231450" y="15896"/>
                </a:lnTo>
                <a:lnTo>
                  <a:pt x="265297" y="21338"/>
                </a:lnTo>
                <a:lnTo>
                  <a:pt x="297448" y="27480"/>
                </a:lnTo>
                <a:lnTo>
                  <a:pt x="327772" y="34286"/>
                </a:lnTo>
                <a:lnTo>
                  <a:pt x="356139" y="41719"/>
                </a:lnTo>
                <a:lnTo>
                  <a:pt x="382421" y="49742"/>
                </a:lnTo>
                <a:lnTo>
                  <a:pt x="406487" y="58320"/>
                </a:lnTo>
                <a:lnTo>
                  <a:pt x="428207" y="67415"/>
                </a:lnTo>
                <a:lnTo>
                  <a:pt x="447453" y="76990"/>
                </a:lnTo>
                <a:lnTo>
                  <a:pt x="464093" y="87010"/>
                </a:lnTo>
                <a:lnTo>
                  <a:pt x="477999" y="97438"/>
                </a:lnTo>
                <a:lnTo>
                  <a:pt x="497088" y="119370"/>
                </a:lnTo>
                <a:lnTo>
                  <a:pt x="503681" y="142494"/>
                </a:lnTo>
                <a:lnTo>
                  <a:pt x="510275" y="165617"/>
                </a:lnTo>
                <a:lnTo>
                  <a:pt x="529364" y="187549"/>
                </a:lnTo>
                <a:lnTo>
                  <a:pt x="543270" y="197977"/>
                </a:lnTo>
                <a:lnTo>
                  <a:pt x="559910" y="207997"/>
                </a:lnTo>
                <a:lnTo>
                  <a:pt x="579156" y="217572"/>
                </a:lnTo>
                <a:lnTo>
                  <a:pt x="600876" y="226667"/>
                </a:lnTo>
                <a:lnTo>
                  <a:pt x="624942" y="235245"/>
                </a:lnTo>
                <a:lnTo>
                  <a:pt x="651224" y="243268"/>
                </a:lnTo>
                <a:lnTo>
                  <a:pt x="679591" y="250701"/>
                </a:lnTo>
                <a:lnTo>
                  <a:pt x="709915" y="257507"/>
                </a:lnTo>
                <a:lnTo>
                  <a:pt x="742066" y="263649"/>
                </a:lnTo>
                <a:lnTo>
                  <a:pt x="775913" y="269091"/>
                </a:lnTo>
                <a:lnTo>
                  <a:pt x="811327" y="273796"/>
                </a:lnTo>
                <a:lnTo>
                  <a:pt x="848179" y="277727"/>
                </a:lnTo>
                <a:lnTo>
                  <a:pt x="886338" y="280849"/>
                </a:lnTo>
                <a:lnTo>
                  <a:pt x="925675" y="283124"/>
                </a:lnTo>
                <a:lnTo>
                  <a:pt x="966060" y="284515"/>
                </a:lnTo>
                <a:lnTo>
                  <a:pt x="1007364" y="284988"/>
                </a:lnTo>
                <a:lnTo>
                  <a:pt x="966060" y="285460"/>
                </a:lnTo>
                <a:lnTo>
                  <a:pt x="925675" y="286851"/>
                </a:lnTo>
                <a:lnTo>
                  <a:pt x="886338" y="289126"/>
                </a:lnTo>
                <a:lnTo>
                  <a:pt x="848179" y="292248"/>
                </a:lnTo>
                <a:lnTo>
                  <a:pt x="811327" y="296179"/>
                </a:lnTo>
                <a:lnTo>
                  <a:pt x="775913" y="300884"/>
                </a:lnTo>
                <a:lnTo>
                  <a:pt x="742066" y="306326"/>
                </a:lnTo>
                <a:lnTo>
                  <a:pt x="709915" y="312468"/>
                </a:lnTo>
                <a:lnTo>
                  <a:pt x="679591" y="319274"/>
                </a:lnTo>
                <a:lnTo>
                  <a:pt x="651224" y="326707"/>
                </a:lnTo>
                <a:lnTo>
                  <a:pt x="624942" y="334730"/>
                </a:lnTo>
                <a:lnTo>
                  <a:pt x="600876" y="343308"/>
                </a:lnTo>
                <a:lnTo>
                  <a:pt x="579156" y="352403"/>
                </a:lnTo>
                <a:lnTo>
                  <a:pt x="559910" y="361978"/>
                </a:lnTo>
                <a:lnTo>
                  <a:pt x="543270" y="371998"/>
                </a:lnTo>
                <a:lnTo>
                  <a:pt x="529364" y="382426"/>
                </a:lnTo>
                <a:lnTo>
                  <a:pt x="518322" y="393225"/>
                </a:lnTo>
                <a:lnTo>
                  <a:pt x="505352" y="415789"/>
                </a:lnTo>
                <a:lnTo>
                  <a:pt x="503681" y="427482"/>
                </a:lnTo>
                <a:lnTo>
                  <a:pt x="497088" y="450605"/>
                </a:lnTo>
                <a:lnTo>
                  <a:pt x="477999" y="472537"/>
                </a:lnTo>
                <a:lnTo>
                  <a:pt x="464093" y="482965"/>
                </a:lnTo>
                <a:lnTo>
                  <a:pt x="447453" y="492985"/>
                </a:lnTo>
                <a:lnTo>
                  <a:pt x="428207" y="502560"/>
                </a:lnTo>
                <a:lnTo>
                  <a:pt x="406487" y="511655"/>
                </a:lnTo>
                <a:lnTo>
                  <a:pt x="382421" y="520233"/>
                </a:lnTo>
                <a:lnTo>
                  <a:pt x="356139" y="528256"/>
                </a:lnTo>
                <a:lnTo>
                  <a:pt x="327772" y="535689"/>
                </a:lnTo>
                <a:lnTo>
                  <a:pt x="297448" y="542495"/>
                </a:lnTo>
                <a:lnTo>
                  <a:pt x="265297" y="548637"/>
                </a:lnTo>
                <a:lnTo>
                  <a:pt x="231450" y="554079"/>
                </a:lnTo>
                <a:lnTo>
                  <a:pt x="196036" y="558784"/>
                </a:lnTo>
                <a:lnTo>
                  <a:pt x="159184" y="562715"/>
                </a:lnTo>
                <a:lnTo>
                  <a:pt x="121025" y="565837"/>
                </a:lnTo>
                <a:lnTo>
                  <a:pt x="81688" y="568112"/>
                </a:lnTo>
                <a:lnTo>
                  <a:pt x="41303" y="569503"/>
                </a:lnTo>
                <a:lnTo>
                  <a:pt x="0" y="569976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390841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=</a:t>
            </a:r>
            <a:r>
              <a:rPr dirty="0" smtClean="0" sz="3600" spc="0" b="1">
                <a:latin typeface="Arial"/>
                <a:cs typeface="Arial"/>
              </a:rPr>
              <a:t>=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023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500" y="236845"/>
            <a:ext cx="17076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qu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1424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34" y="1424336"/>
            <a:ext cx="1339392" cy="135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ample:</a:t>
            </a:r>
            <a:endParaRPr sz="2400">
              <a:latin typeface="Arial"/>
              <a:cs typeface="Arial"/>
            </a:endParaRPr>
          </a:p>
          <a:p>
            <a:pPr marL="584200" marR="45719">
              <a:lnSpc>
                <a:spcPct val="95825"/>
              </a:lnSpc>
              <a:spcBef>
                <a:spcPts val="1318"/>
              </a:spcBef>
            </a:pP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584200" marR="45719">
              <a:lnSpc>
                <a:spcPct val="95825"/>
              </a:lnSpc>
              <a:spcBef>
                <a:spcPts val="644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 marL="584200" marR="45719">
              <a:lnSpc>
                <a:spcPct val="95825"/>
              </a:lnSpc>
              <a:spcBef>
                <a:spcPts val="465"/>
              </a:spcBef>
            </a:pP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1945987"/>
            <a:ext cx="2119129" cy="83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28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1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new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ng(“</a:t>
            </a:r>
            <a:r>
              <a:rPr dirty="0" smtClean="0" sz="1600" spc="4">
                <a:latin typeface="Arial"/>
                <a:cs typeface="Arial"/>
              </a:rPr>
              <a:t>abc</a:t>
            </a:r>
            <a:r>
              <a:rPr dirty="0" smtClean="0" sz="1600" spc="-4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7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new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String(“</a:t>
            </a:r>
            <a:r>
              <a:rPr dirty="0" smtClean="0" sz="1600" spc="0">
                <a:latin typeface="Arial"/>
                <a:cs typeface="Arial"/>
              </a:rPr>
              <a:t>abc</a:t>
            </a:r>
            <a:r>
              <a:rPr dirty="0" smtClean="0" sz="1600" spc="-4"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marL="12700" marR="35031">
              <a:lnSpc>
                <a:spcPct val="95825"/>
              </a:lnSpc>
              <a:spcBef>
                <a:spcPts val="465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734" y="2846925"/>
            <a:ext cx="1073520" cy="520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f(s1</a:t>
            </a:r>
            <a:r>
              <a:rPr dirty="0" smtClean="0" sz="16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==</a:t>
            </a:r>
            <a:r>
              <a:rPr dirty="0" smtClean="0" sz="1600" spc="-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544" y="2846925"/>
            <a:ext cx="2466524" cy="520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o”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0943" y="3012090"/>
            <a:ext cx="8163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0978" y="4656963"/>
            <a:ext cx="6609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:St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8814" y="4753127"/>
            <a:ext cx="66131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:S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120" y="5087366"/>
            <a:ext cx="309588" cy="600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  <a:p>
            <a:pPr marL="56261">
              <a:lnSpc>
                <a:spcPct val="101725"/>
              </a:lnSpc>
              <a:spcBef>
                <a:spcPts val="437"/>
              </a:spcBef>
            </a:pP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2955" y="5183403"/>
            <a:ext cx="26610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9566" y="5048250"/>
            <a:ext cx="833627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250698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13254" y="4950714"/>
            <a:ext cx="832104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 marL="208660">
              <a:lnSpc>
                <a:spcPct val="101725"/>
              </a:lnSpc>
            </a:pPr>
            <a:r>
              <a:rPr dirty="0" smtClean="0" sz="1800" spc="0" b="1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3751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1402079"/>
            <a:ext cx="4305376" cy="1351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//Fi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ass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9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ngDemo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ain</a:t>
            </a:r>
            <a:r>
              <a:rPr dirty="0" smtClean="0" baseline="1517" sz="2700" spc="-4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[]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5489" y="2773934"/>
            <a:ext cx="599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9890" y="2773934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544" y="2773934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8944" y="2773934"/>
            <a:ext cx="4562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3598" y="2773934"/>
            <a:ext cx="15951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(</a:t>
            </a:r>
            <a:r>
              <a:rPr dirty="0" smtClean="0" baseline="3034" sz="2700" spc="-4">
                <a:latin typeface="Calibri"/>
                <a:cs typeface="Calibri"/>
              </a:rPr>
              <a:t>"</a:t>
            </a:r>
            <a:r>
              <a:rPr dirty="0" smtClean="0" baseline="3034" sz="2700" spc="0">
                <a:latin typeface="Calibri"/>
                <a:cs typeface="Calibri"/>
              </a:rPr>
              <a:t>Object</a:t>
            </a:r>
            <a:r>
              <a:rPr dirty="0" smtClean="0" baseline="3034" sz="2700" spc="-4">
                <a:latin typeface="Calibri"/>
                <a:cs typeface="Calibri"/>
              </a:rPr>
              <a:t>"</a:t>
            </a:r>
            <a:r>
              <a:rPr dirty="0" smtClean="0" baseline="3034" sz="2700" spc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3322828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4544" y="332282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8944" y="3322828"/>
            <a:ext cx="467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3598" y="3322828"/>
            <a:ext cx="11799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"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489" y="3871468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4544" y="387146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944" y="3871468"/>
            <a:ext cx="467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3598" y="3871468"/>
            <a:ext cx="16094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"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P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og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ammin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489" y="4420108"/>
            <a:ext cx="22143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9">
                <a:latin typeface="Calibri"/>
                <a:cs typeface="Calibri"/>
              </a:rPr>
              <a:t>y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4">
                <a:latin typeface="Calibri"/>
                <a:cs typeface="Calibri"/>
              </a:rPr>
              <a:t>.</a:t>
            </a:r>
            <a:r>
              <a:rPr dirty="0" smtClean="0" baseline="3034" sz="2700" spc="0"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(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4969129"/>
            <a:ext cx="266826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}//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End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of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162038" y="2880360"/>
            <a:ext cx="507110" cy="77724"/>
          </a:xfrm>
          <a:custGeom>
            <a:avLst/>
            <a:gdLst/>
            <a:ahLst/>
            <a:cxnLst/>
            <a:rect l="l" t="t" r="r" b="b"/>
            <a:pathLst>
              <a:path w="507110" h="77724">
                <a:moveTo>
                  <a:pt x="442340" y="51815"/>
                </a:moveTo>
                <a:lnTo>
                  <a:pt x="429387" y="51815"/>
                </a:lnTo>
                <a:lnTo>
                  <a:pt x="429386" y="77724"/>
                </a:lnTo>
                <a:lnTo>
                  <a:pt x="507110" y="38862"/>
                </a:lnTo>
                <a:lnTo>
                  <a:pt x="442340" y="51815"/>
                </a:lnTo>
                <a:close/>
              </a:path>
              <a:path w="507110" h="77724">
                <a:moveTo>
                  <a:pt x="442340" y="25907"/>
                </a:moveTo>
                <a:lnTo>
                  <a:pt x="429386" y="0"/>
                </a:lnTo>
                <a:lnTo>
                  <a:pt x="429387" y="25907"/>
                </a:lnTo>
                <a:lnTo>
                  <a:pt x="442340" y="25907"/>
                </a:lnTo>
                <a:close/>
              </a:path>
              <a:path w="507110" h="77724">
                <a:moveTo>
                  <a:pt x="0" y="25907"/>
                </a:moveTo>
                <a:lnTo>
                  <a:pt x="0" y="51815"/>
                </a:lnTo>
                <a:lnTo>
                  <a:pt x="442340" y="51815"/>
                </a:lnTo>
                <a:lnTo>
                  <a:pt x="507110" y="38862"/>
                </a:lnTo>
                <a:lnTo>
                  <a:pt x="429386" y="0"/>
                </a:lnTo>
                <a:lnTo>
                  <a:pt x="44234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669530" y="2702814"/>
            <a:ext cx="1152144" cy="368808"/>
          </a:xfrm>
          <a:custGeom>
            <a:avLst/>
            <a:gdLst/>
            <a:ahLst/>
            <a:cxnLst/>
            <a:rect l="l" t="t" r="r" b="b"/>
            <a:pathLst>
              <a:path w="1152144" h="368808">
                <a:moveTo>
                  <a:pt x="0" y="368808"/>
                </a:moveTo>
                <a:lnTo>
                  <a:pt x="1152144" y="368808"/>
                </a:lnTo>
                <a:lnTo>
                  <a:pt x="115214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3751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di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1402079"/>
            <a:ext cx="4305376" cy="1351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//Fi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ass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9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ngDemo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ain</a:t>
            </a:r>
            <a:r>
              <a:rPr dirty="0" smtClean="0" baseline="1517" sz="2700" spc="-4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[]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7340" y="2352421"/>
            <a:ext cx="678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:St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5489" y="2773934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9890" y="2773934"/>
            <a:ext cx="473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4544" y="2773934"/>
            <a:ext cx="4675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944" y="2773934"/>
            <a:ext cx="16481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String(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Object");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2026" y="2777007"/>
            <a:ext cx="30881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489" y="3322828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2018" y="332282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4544" y="3322828"/>
            <a:ext cx="467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8944" y="3322828"/>
            <a:ext cx="11799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"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489" y="3871468"/>
            <a:ext cx="302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2018" y="387146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4544" y="3871468"/>
            <a:ext cx="4676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tr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944" y="3871468"/>
            <a:ext cx="16098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"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P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og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ammin</a:t>
            </a:r>
            <a:r>
              <a:rPr dirty="0" smtClean="0" baseline="3034" sz="2700" spc="1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489" y="4420108"/>
            <a:ext cx="22143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9">
                <a:latin typeface="Calibri"/>
                <a:cs typeface="Calibri"/>
              </a:rPr>
              <a:t>y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4">
                <a:latin typeface="Calibri"/>
                <a:cs typeface="Calibri"/>
              </a:rPr>
              <a:t>.</a:t>
            </a:r>
            <a:r>
              <a:rPr dirty="0" smtClean="0" baseline="3034" sz="2700" spc="0"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(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4969129"/>
            <a:ext cx="266826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}//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End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of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69530" y="2702814"/>
            <a:ext cx="1152144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6"/>
              </a:spcBef>
            </a:pPr>
            <a:endParaRPr sz="700"/>
          </a:p>
          <a:p>
            <a:pPr marL="366268">
              <a:lnSpc>
                <a:spcPct val="101725"/>
              </a:lnSpc>
            </a:pP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22FE8-85F0-4762-B841-82009FEE310F}"/>
</file>

<file path=customXml/itemProps2.xml><?xml version="1.0" encoding="utf-8"?>
<ds:datastoreItem xmlns:ds="http://schemas.openxmlformats.org/officeDocument/2006/customXml" ds:itemID="{63EF0FC9-0F02-4A98-B164-7F506F1A7CFD}"/>
</file>

<file path=customXml/itemProps3.xml><?xml version="1.0" encoding="utf-8"?>
<ds:datastoreItem xmlns:ds="http://schemas.openxmlformats.org/officeDocument/2006/customXml" ds:itemID="{5164F6E3-F44D-4F21-9099-5C7F1802A7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