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ustomXml" Target="../customXml/item3.xml"/><Relationship Id="rId3" Type="http://schemas.openxmlformats.org/officeDocument/2006/relationships/viewProps" Target="viewProps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ustomXml" Target="../customXml/item2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ustomXml" Target="../customXml/item1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59192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440" y="1591920"/>
            <a:ext cx="1803291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Im</a:t>
            </a:r>
            <a:r>
              <a:rPr dirty="0" smtClean="0" sz="3200" spc="-14">
                <a:latin typeface="Arial"/>
                <a:cs typeface="Arial"/>
              </a:rPr>
              <a:t>p</a:t>
            </a:r>
            <a:r>
              <a:rPr dirty="0" smtClean="0" sz="3200" spc="0">
                <a:latin typeface="Arial"/>
                <a:cs typeface="Arial"/>
              </a:rPr>
              <a:t>ort</a:t>
            </a:r>
            <a:r>
              <a:rPr dirty="0" smtClean="0" sz="3200" spc="-14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3603" y="1591920"/>
            <a:ext cx="114849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Stri</a:t>
            </a:r>
            <a:r>
              <a:rPr dirty="0" smtClean="0" sz="3200" spc="-14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8819" y="1591920"/>
            <a:ext cx="1644885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14">
                <a:latin typeface="Arial"/>
                <a:cs typeface="Arial"/>
              </a:rPr>
              <a:t>M</a:t>
            </a:r>
            <a:r>
              <a:rPr dirty="0" smtClean="0" sz="3200" spc="0">
                <a:latin typeface="Arial"/>
                <a:cs typeface="Arial"/>
              </a:rPr>
              <a:t>et</a:t>
            </a:r>
            <a:r>
              <a:rPr dirty="0" smtClean="0" sz="3200" spc="-14">
                <a:latin typeface="Arial"/>
                <a:cs typeface="Arial"/>
              </a:rPr>
              <a:t>h</a:t>
            </a:r>
            <a:r>
              <a:rPr dirty="0" smtClean="0" sz="3200" spc="0">
                <a:latin typeface="Arial"/>
                <a:cs typeface="Arial"/>
              </a:rPr>
              <a:t>ods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213098" y="3429762"/>
            <a:ext cx="841248" cy="504444"/>
          </a:xfrm>
          <a:custGeom>
            <a:avLst/>
            <a:gdLst/>
            <a:ahLst/>
            <a:cxnLst/>
            <a:rect l="l" t="t" r="r" b="b"/>
            <a:pathLst>
              <a:path w="841248" h="504443">
                <a:moveTo>
                  <a:pt x="210312" y="252221"/>
                </a:moveTo>
                <a:lnTo>
                  <a:pt x="193055" y="253057"/>
                </a:lnTo>
                <a:lnTo>
                  <a:pt x="176185" y="255522"/>
                </a:lnTo>
                <a:lnTo>
                  <a:pt x="159754" y="259551"/>
                </a:lnTo>
                <a:lnTo>
                  <a:pt x="143816" y="265078"/>
                </a:lnTo>
                <a:lnTo>
                  <a:pt x="128426" y="272039"/>
                </a:lnTo>
                <a:lnTo>
                  <a:pt x="113638" y="280370"/>
                </a:lnTo>
                <a:lnTo>
                  <a:pt x="99505" y="290005"/>
                </a:lnTo>
                <a:lnTo>
                  <a:pt x="86081" y="300880"/>
                </a:lnTo>
                <a:lnTo>
                  <a:pt x="73421" y="312929"/>
                </a:lnTo>
                <a:lnTo>
                  <a:pt x="61579" y="326088"/>
                </a:lnTo>
                <a:lnTo>
                  <a:pt x="50608" y="340292"/>
                </a:lnTo>
                <a:lnTo>
                  <a:pt x="40562" y="355476"/>
                </a:lnTo>
                <a:lnTo>
                  <a:pt x="31496" y="371575"/>
                </a:lnTo>
                <a:lnTo>
                  <a:pt x="23464" y="388524"/>
                </a:lnTo>
                <a:lnTo>
                  <a:pt x="16519" y="406259"/>
                </a:lnTo>
                <a:lnTo>
                  <a:pt x="10716" y="424714"/>
                </a:lnTo>
                <a:lnTo>
                  <a:pt x="6109" y="443825"/>
                </a:lnTo>
                <a:lnTo>
                  <a:pt x="2751" y="463527"/>
                </a:lnTo>
                <a:lnTo>
                  <a:pt x="696" y="483755"/>
                </a:lnTo>
                <a:lnTo>
                  <a:pt x="0" y="504444"/>
                </a:lnTo>
              </a:path>
              <a:path w="841248" h="504443">
                <a:moveTo>
                  <a:pt x="613679" y="251386"/>
                </a:moveTo>
                <a:lnTo>
                  <a:pt x="596809" y="248921"/>
                </a:lnTo>
                <a:lnTo>
                  <a:pt x="580378" y="244892"/>
                </a:lnTo>
                <a:lnTo>
                  <a:pt x="564440" y="239365"/>
                </a:lnTo>
                <a:lnTo>
                  <a:pt x="549050" y="232404"/>
                </a:lnTo>
                <a:lnTo>
                  <a:pt x="534262" y="224073"/>
                </a:lnTo>
                <a:lnTo>
                  <a:pt x="520129" y="214438"/>
                </a:lnTo>
                <a:lnTo>
                  <a:pt x="506705" y="203563"/>
                </a:lnTo>
                <a:lnTo>
                  <a:pt x="494045" y="191514"/>
                </a:lnTo>
                <a:lnTo>
                  <a:pt x="482203" y="178355"/>
                </a:lnTo>
                <a:lnTo>
                  <a:pt x="471232" y="164151"/>
                </a:lnTo>
                <a:lnTo>
                  <a:pt x="461186" y="148967"/>
                </a:lnTo>
                <a:lnTo>
                  <a:pt x="452120" y="132868"/>
                </a:lnTo>
                <a:lnTo>
                  <a:pt x="444088" y="115919"/>
                </a:lnTo>
                <a:lnTo>
                  <a:pt x="437143" y="98184"/>
                </a:lnTo>
                <a:lnTo>
                  <a:pt x="431340" y="79729"/>
                </a:lnTo>
                <a:lnTo>
                  <a:pt x="426733" y="60618"/>
                </a:lnTo>
                <a:lnTo>
                  <a:pt x="423375" y="40916"/>
                </a:lnTo>
                <a:lnTo>
                  <a:pt x="421320" y="20688"/>
                </a:lnTo>
                <a:lnTo>
                  <a:pt x="420624" y="0"/>
                </a:lnTo>
                <a:lnTo>
                  <a:pt x="419927" y="20688"/>
                </a:lnTo>
                <a:lnTo>
                  <a:pt x="417872" y="40916"/>
                </a:lnTo>
                <a:lnTo>
                  <a:pt x="414514" y="60618"/>
                </a:lnTo>
                <a:lnTo>
                  <a:pt x="409907" y="79729"/>
                </a:lnTo>
                <a:lnTo>
                  <a:pt x="404104" y="98184"/>
                </a:lnTo>
                <a:lnTo>
                  <a:pt x="397159" y="115919"/>
                </a:lnTo>
                <a:lnTo>
                  <a:pt x="389127" y="132868"/>
                </a:lnTo>
                <a:lnTo>
                  <a:pt x="380061" y="148967"/>
                </a:lnTo>
                <a:lnTo>
                  <a:pt x="370015" y="164151"/>
                </a:lnTo>
                <a:lnTo>
                  <a:pt x="359044" y="178355"/>
                </a:lnTo>
                <a:lnTo>
                  <a:pt x="347202" y="191514"/>
                </a:lnTo>
                <a:lnTo>
                  <a:pt x="334542" y="203563"/>
                </a:lnTo>
                <a:lnTo>
                  <a:pt x="321118" y="214438"/>
                </a:lnTo>
                <a:lnTo>
                  <a:pt x="306985" y="224073"/>
                </a:lnTo>
                <a:lnTo>
                  <a:pt x="292197" y="232404"/>
                </a:lnTo>
                <a:lnTo>
                  <a:pt x="276807" y="239365"/>
                </a:lnTo>
                <a:lnTo>
                  <a:pt x="260869" y="244892"/>
                </a:lnTo>
                <a:lnTo>
                  <a:pt x="244438" y="248921"/>
                </a:lnTo>
                <a:lnTo>
                  <a:pt x="227568" y="251386"/>
                </a:lnTo>
                <a:lnTo>
                  <a:pt x="210312" y="252221"/>
                </a:lnTo>
              </a:path>
              <a:path w="841248" h="504443">
                <a:moveTo>
                  <a:pt x="630936" y="252221"/>
                </a:moveTo>
                <a:lnTo>
                  <a:pt x="613679" y="251386"/>
                </a:lnTo>
              </a:path>
              <a:path w="841248" h="504443">
                <a:moveTo>
                  <a:pt x="840551" y="483755"/>
                </a:moveTo>
                <a:lnTo>
                  <a:pt x="838496" y="463527"/>
                </a:lnTo>
                <a:lnTo>
                  <a:pt x="835138" y="443825"/>
                </a:lnTo>
                <a:lnTo>
                  <a:pt x="830531" y="424714"/>
                </a:lnTo>
                <a:lnTo>
                  <a:pt x="824728" y="406259"/>
                </a:lnTo>
                <a:lnTo>
                  <a:pt x="817783" y="388524"/>
                </a:lnTo>
                <a:lnTo>
                  <a:pt x="809751" y="371575"/>
                </a:lnTo>
                <a:lnTo>
                  <a:pt x="800685" y="355476"/>
                </a:lnTo>
                <a:lnTo>
                  <a:pt x="790639" y="340292"/>
                </a:lnTo>
                <a:lnTo>
                  <a:pt x="779668" y="326088"/>
                </a:lnTo>
                <a:lnTo>
                  <a:pt x="767826" y="312929"/>
                </a:lnTo>
                <a:lnTo>
                  <a:pt x="755166" y="300880"/>
                </a:lnTo>
                <a:lnTo>
                  <a:pt x="741742" y="290005"/>
                </a:lnTo>
                <a:lnTo>
                  <a:pt x="727609" y="280370"/>
                </a:lnTo>
                <a:lnTo>
                  <a:pt x="712821" y="272039"/>
                </a:lnTo>
                <a:lnTo>
                  <a:pt x="697431" y="265078"/>
                </a:lnTo>
                <a:lnTo>
                  <a:pt x="681493" y="259551"/>
                </a:lnTo>
                <a:lnTo>
                  <a:pt x="665062" y="255522"/>
                </a:lnTo>
                <a:lnTo>
                  <a:pt x="648192" y="253057"/>
                </a:lnTo>
                <a:lnTo>
                  <a:pt x="630936" y="252221"/>
                </a:lnTo>
              </a:path>
              <a:path w="841248" h="504443">
                <a:moveTo>
                  <a:pt x="841248" y="504444"/>
                </a:moveTo>
                <a:lnTo>
                  <a:pt x="840551" y="483755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626229" y="2349246"/>
            <a:ext cx="1531239" cy="1090676"/>
          </a:xfrm>
          <a:custGeom>
            <a:avLst/>
            <a:gdLst/>
            <a:ahLst/>
            <a:cxnLst/>
            <a:rect l="l" t="t" r="r" b="b"/>
            <a:pathLst>
              <a:path w="1531239" h="1090676">
                <a:moveTo>
                  <a:pt x="1416177" y="65786"/>
                </a:moveTo>
                <a:lnTo>
                  <a:pt x="1352677" y="110616"/>
                </a:lnTo>
                <a:lnTo>
                  <a:pt x="1367663" y="131825"/>
                </a:lnTo>
                <a:lnTo>
                  <a:pt x="1431163" y="86867"/>
                </a:lnTo>
                <a:lnTo>
                  <a:pt x="1416177" y="65786"/>
                </a:lnTo>
                <a:close/>
              </a:path>
              <a:path w="1531239" h="1090676">
                <a:moveTo>
                  <a:pt x="1331595" y="125602"/>
                </a:moveTo>
                <a:lnTo>
                  <a:pt x="1268222" y="170561"/>
                </a:lnTo>
                <a:lnTo>
                  <a:pt x="1283208" y="191769"/>
                </a:lnTo>
                <a:lnTo>
                  <a:pt x="1346581" y="146812"/>
                </a:lnTo>
                <a:lnTo>
                  <a:pt x="1331595" y="125602"/>
                </a:lnTo>
                <a:close/>
              </a:path>
              <a:path w="1531239" h="1090676">
                <a:moveTo>
                  <a:pt x="1247013" y="185546"/>
                </a:moveTo>
                <a:lnTo>
                  <a:pt x="1183640" y="230504"/>
                </a:lnTo>
                <a:lnTo>
                  <a:pt x="1198626" y="251713"/>
                </a:lnTo>
                <a:lnTo>
                  <a:pt x="1261999" y="206755"/>
                </a:lnTo>
                <a:lnTo>
                  <a:pt x="1247013" y="185546"/>
                </a:lnTo>
                <a:close/>
              </a:path>
              <a:path w="1531239" h="1090676">
                <a:moveTo>
                  <a:pt x="1162558" y="245490"/>
                </a:moveTo>
                <a:lnTo>
                  <a:pt x="1099058" y="290449"/>
                </a:lnTo>
                <a:lnTo>
                  <a:pt x="1114044" y="311657"/>
                </a:lnTo>
                <a:lnTo>
                  <a:pt x="1177544" y="266700"/>
                </a:lnTo>
                <a:lnTo>
                  <a:pt x="1162558" y="245490"/>
                </a:lnTo>
                <a:close/>
              </a:path>
              <a:path w="1531239" h="1090676">
                <a:moveTo>
                  <a:pt x="1077976" y="305434"/>
                </a:moveTo>
                <a:lnTo>
                  <a:pt x="1014603" y="350392"/>
                </a:lnTo>
                <a:lnTo>
                  <a:pt x="1029588" y="371475"/>
                </a:lnTo>
                <a:lnTo>
                  <a:pt x="1092962" y="326643"/>
                </a:lnTo>
                <a:lnTo>
                  <a:pt x="1077976" y="305434"/>
                </a:lnTo>
                <a:close/>
              </a:path>
              <a:path w="1531239" h="1090676">
                <a:moveTo>
                  <a:pt x="993394" y="365378"/>
                </a:moveTo>
                <a:lnTo>
                  <a:pt x="930021" y="410337"/>
                </a:lnTo>
                <a:lnTo>
                  <a:pt x="945007" y="431418"/>
                </a:lnTo>
                <a:lnTo>
                  <a:pt x="1008380" y="386461"/>
                </a:lnTo>
                <a:lnTo>
                  <a:pt x="993394" y="365378"/>
                </a:lnTo>
                <a:close/>
              </a:path>
              <a:path w="1531239" h="1090676">
                <a:moveTo>
                  <a:pt x="908812" y="425323"/>
                </a:moveTo>
                <a:lnTo>
                  <a:pt x="845438" y="470280"/>
                </a:lnTo>
                <a:lnTo>
                  <a:pt x="860425" y="491363"/>
                </a:lnTo>
                <a:lnTo>
                  <a:pt x="923798" y="446404"/>
                </a:lnTo>
                <a:lnTo>
                  <a:pt x="908812" y="425323"/>
                </a:lnTo>
                <a:close/>
              </a:path>
              <a:path w="1531239" h="1090676">
                <a:moveTo>
                  <a:pt x="824357" y="485266"/>
                </a:moveTo>
                <a:lnTo>
                  <a:pt x="760857" y="530225"/>
                </a:lnTo>
                <a:lnTo>
                  <a:pt x="775843" y="551306"/>
                </a:lnTo>
                <a:lnTo>
                  <a:pt x="839343" y="506349"/>
                </a:lnTo>
                <a:lnTo>
                  <a:pt x="824357" y="485266"/>
                </a:lnTo>
                <a:close/>
              </a:path>
              <a:path w="1531239" h="1090676">
                <a:moveTo>
                  <a:pt x="739775" y="545211"/>
                </a:moveTo>
                <a:lnTo>
                  <a:pt x="676401" y="590168"/>
                </a:lnTo>
                <a:lnTo>
                  <a:pt x="691388" y="611251"/>
                </a:lnTo>
                <a:lnTo>
                  <a:pt x="754761" y="566292"/>
                </a:lnTo>
                <a:lnTo>
                  <a:pt x="739775" y="545211"/>
                </a:lnTo>
                <a:close/>
              </a:path>
              <a:path w="1531239" h="1090676">
                <a:moveTo>
                  <a:pt x="655193" y="605154"/>
                </a:moveTo>
                <a:lnTo>
                  <a:pt x="591820" y="649986"/>
                </a:lnTo>
                <a:lnTo>
                  <a:pt x="606806" y="671194"/>
                </a:lnTo>
                <a:lnTo>
                  <a:pt x="670179" y="626237"/>
                </a:lnTo>
                <a:lnTo>
                  <a:pt x="655193" y="605154"/>
                </a:lnTo>
                <a:close/>
              </a:path>
              <a:path w="1531239" h="1090676">
                <a:moveTo>
                  <a:pt x="570738" y="664971"/>
                </a:moveTo>
                <a:lnTo>
                  <a:pt x="507238" y="709929"/>
                </a:lnTo>
                <a:lnTo>
                  <a:pt x="522224" y="731138"/>
                </a:lnTo>
                <a:lnTo>
                  <a:pt x="585724" y="686180"/>
                </a:lnTo>
                <a:lnTo>
                  <a:pt x="570738" y="664971"/>
                </a:lnTo>
                <a:close/>
              </a:path>
              <a:path w="1531239" h="1090676">
                <a:moveTo>
                  <a:pt x="486156" y="724915"/>
                </a:moveTo>
                <a:lnTo>
                  <a:pt x="422783" y="769874"/>
                </a:lnTo>
                <a:lnTo>
                  <a:pt x="437769" y="791082"/>
                </a:lnTo>
                <a:lnTo>
                  <a:pt x="501142" y="746125"/>
                </a:lnTo>
                <a:lnTo>
                  <a:pt x="486156" y="724915"/>
                </a:lnTo>
                <a:close/>
              </a:path>
              <a:path w="1531239" h="1090676">
                <a:moveTo>
                  <a:pt x="401574" y="784859"/>
                </a:moveTo>
                <a:lnTo>
                  <a:pt x="338200" y="829817"/>
                </a:lnTo>
                <a:lnTo>
                  <a:pt x="353187" y="851026"/>
                </a:lnTo>
                <a:lnTo>
                  <a:pt x="416560" y="806068"/>
                </a:lnTo>
                <a:lnTo>
                  <a:pt x="401574" y="784859"/>
                </a:lnTo>
                <a:close/>
              </a:path>
              <a:path w="1531239" h="1090676">
                <a:moveTo>
                  <a:pt x="316992" y="844803"/>
                </a:moveTo>
                <a:lnTo>
                  <a:pt x="253619" y="889762"/>
                </a:lnTo>
                <a:lnTo>
                  <a:pt x="268605" y="910843"/>
                </a:lnTo>
                <a:lnTo>
                  <a:pt x="331978" y="866013"/>
                </a:lnTo>
                <a:lnTo>
                  <a:pt x="316992" y="844803"/>
                </a:lnTo>
                <a:close/>
              </a:path>
              <a:path w="1531239" h="1090676">
                <a:moveTo>
                  <a:pt x="232537" y="904748"/>
                </a:moveTo>
                <a:lnTo>
                  <a:pt x="169037" y="949705"/>
                </a:lnTo>
                <a:lnTo>
                  <a:pt x="184023" y="970788"/>
                </a:lnTo>
                <a:lnTo>
                  <a:pt x="247523" y="925829"/>
                </a:lnTo>
                <a:lnTo>
                  <a:pt x="232537" y="904748"/>
                </a:lnTo>
                <a:close/>
              </a:path>
              <a:path w="1531239" h="1090676">
                <a:moveTo>
                  <a:pt x="147955" y="964691"/>
                </a:moveTo>
                <a:lnTo>
                  <a:pt x="84582" y="1009650"/>
                </a:lnTo>
                <a:lnTo>
                  <a:pt x="99568" y="1030731"/>
                </a:lnTo>
                <a:lnTo>
                  <a:pt x="162941" y="985774"/>
                </a:lnTo>
                <a:lnTo>
                  <a:pt x="147955" y="964691"/>
                </a:lnTo>
                <a:close/>
              </a:path>
              <a:path w="1531239" h="1090676">
                <a:moveTo>
                  <a:pt x="63373" y="1024636"/>
                </a:moveTo>
                <a:lnTo>
                  <a:pt x="0" y="1069593"/>
                </a:lnTo>
                <a:lnTo>
                  <a:pt x="14986" y="1090676"/>
                </a:lnTo>
                <a:lnTo>
                  <a:pt x="78359" y="1045717"/>
                </a:lnTo>
                <a:lnTo>
                  <a:pt x="63373" y="1024636"/>
                </a:lnTo>
                <a:close/>
              </a:path>
              <a:path w="1531239" h="1090676">
                <a:moveTo>
                  <a:pt x="1437259" y="50800"/>
                </a:moveTo>
                <a:lnTo>
                  <a:pt x="1452245" y="71881"/>
                </a:lnTo>
                <a:lnTo>
                  <a:pt x="1475331" y="55503"/>
                </a:lnTo>
                <a:lnTo>
                  <a:pt x="1485900" y="48005"/>
                </a:lnTo>
                <a:lnTo>
                  <a:pt x="1490345" y="76707"/>
                </a:lnTo>
                <a:lnTo>
                  <a:pt x="1531239" y="0"/>
                </a:lnTo>
                <a:lnTo>
                  <a:pt x="1470914" y="26924"/>
                </a:lnTo>
                <a:lnTo>
                  <a:pt x="1460385" y="34392"/>
                </a:lnTo>
                <a:lnTo>
                  <a:pt x="1437259" y="50800"/>
                </a:lnTo>
                <a:close/>
              </a:path>
              <a:path w="1531239" h="1090676">
                <a:moveTo>
                  <a:pt x="1470914" y="26924"/>
                </a:moveTo>
                <a:lnTo>
                  <a:pt x="1531239" y="0"/>
                </a:lnTo>
                <a:lnTo>
                  <a:pt x="1445387" y="13207"/>
                </a:lnTo>
                <a:lnTo>
                  <a:pt x="1460385" y="34392"/>
                </a:lnTo>
                <a:lnTo>
                  <a:pt x="1470914" y="26924"/>
                </a:lnTo>
                <a:close/>
              </a:path>
              <a:path w="1531239" h="1090676">
                <a:moveTo>
                  <a:pt x="1490345" y="76707"/>
                </a:moveTo>
                <a:lnTo>
                  <a:pt x="1485900" y="48005"/>
                </a:lnTo>
                <a:lnTo>
                  <a:pt x="1475331" y="55503"/>
                </a:lnTo>
                <a:lnTo>
                  <a:pt x="1490345" y="767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3540" y="236845"/>
            <a:ext cx="4647488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79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aracte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xtract</a:t>
            </a:r>
            <a:r>
              <a:rPr dirty="0" smtClean="0" sz="3600" spc="-159" b="1">
                <a:latin typeface="Arial"/>
                <a:cs typeface="Arial"/>
              </a:rPr>
              <a:t>io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g</a:t>
            </a:r>
            <a:r>
              <a:rPr dirty="0" smtClean="0" sz="3600" spc="-154" b="1">
                <a:latin typeface="Arial"/>
                <a:cs typeface="Arial"/>
              </a:rPr>
              <a:t>et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s(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406" y="1657730"/>
            <a:ext cx="4381949" cy="1351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 b="1">
                <a:latin typeface="Calibri"/>
                <a:cs typeface="Calibri"/>
              </a:rPr>
              <a:t>/</a:t>
            </a:r>
            <a:r>
              <a:rPr dirty="0" smtClean="0" baseline="3034" sz="2700" spc="-4" b="1">
                <a:latin typeface="Calibri"/>
                <a:cs typeface="Calibri"/>
              </a:rPr>
              <a:t>/</a:t>
            </a:r>
            <a:r>
              <a:rPr dirty="0" smtClean="0" baseline="3034" sz="2700" spc="0" b="1">
                <a:latin typeface="Calibri"/>
                <a:cs typeface="Calibri"/>
              </a:rPr>
              <a:t>File</a:t>
            </a:r>
            <a:r>
              <a:rPr dirty="0" smtClean="0" baseline="3034" sz="2700" spc="0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Nam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:</a:t>
            </a:r>
            <a:r>
              <a:rPr dirty="0" smtClean="0" baseline="3034" sz="2700" spc="0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St</a:t>
            </a:r>
            <a:r>
              <a:rPr dirty="0" smtClean="0" baseline="3034" sz="2700" spc="-4" b="1"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gD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m</a:t>
            </a:r>
            <a:r>
              <a:rPr dirty="0" smtClean="0" baseline="3034" sz="2700" spc="-4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.j</a:t>
            </a:r>
            <a:r>
              <a:rPr dirty="0" smtClean="0" baseline="3034" sz="2700" spc="-29" b="1"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cla</a:t>
            </a:r>
            <a:r>
              <a:rPr dirty="0" smtClean="0" baseline="1517" sz="2700" spc="4" b="1"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latin typeface="Calibri"/>
                <a:cs typeface="Calibri"/>
              </a:rPr>
              <a:t>s</a:t>
            </a:r>
            <a:r>
              <a:rPr dirty="0" smtClean="0" baseline="1517" sz="2700" spc="-1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String</a:t>
            </a:r>
            <a:r>
              <a:rPr dirty="0" smtClean="0" baseline="1517" sz="2700" spc="9" b="1">
                <a:latin typeface="Calibri"/>
                <a:cs typeface="Calibri"/>
              </a:rPr>
              <a:t>D</a:t>
            </a:r>
            <a:r>
              <a:rPr dirty="0" smtClean="0" baseline="1517" sz="2700" spc="4" b="1"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latin typeface="Calibri"/>
                <a:cs typeface="Calibri"/>
              </a:rPr>
              <a:t>mo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455">
              <a:lnSpc>
                <a:spcPts val="2160"/>
              </a:lnSpc>
            </a:pPr>
            <a:r>
              <a:rPr dirty="0" smtClean="0" baseline="1517" sz="2700" spc="4" b="1"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latin typeface="Calibri"/>
                <a:cs typeface="Calibri"/>
              </a:rPr>
              <a:t>u</a:t>
            </a:r>
            <a:r>
              <a:rPr dirty="0" smtClean="0" baseline="1517" sz="2700" spc="4" b="1"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latin typeface="Calibri"/>
                <a:cs typeface="Calibri"/>
              </a:rPr>
              <a:t>lic</a:t>
            </a:r>
            <a:r>
              <a:rPr dirty="0" smtClean="0" baseline="1517" sz="2700" spc="-39" b="1">
                <a:latin typeface="Calibri"/>
                <a:cs typeface="Calibri"/>
              </a:rPr>
              <a:t> </a:t>
            </a:r>
            <a:r>
              <a:rPr dirty="0" smtClean="0" baseline="1517" sz="2700" spc="-19" b="1"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latin typeface="Calibri"/>
                <a:cs typeface="Calibri"/>
              </a:rPr>
              <a:t>tic</a:t>
            </a:r>
            <a:r>
              <a:rPr dirty="0" smtClean="0" baseline="1517" sz="2700" spc="-4" b="1">
                <a:latin typeface="Calibri"/>
                <a:cs typeface="Calibri"/>
              </a:rPr>
              <a:t> </a:t>
            </a:r>
            <a:r>
              <a:rPr dirty="0" smtClean="0" baseline="1517" sz="2700" spc="-9" b="1"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latin typeface="Calibri"/>
                <a:cs typeface="Calibri"/>
              </a:rPr>
              <a:t>oid</a:t>
            </a:r>
            <a:r>
              <a:rPr dirty="0" smtClean="0" baseline="1517" sz="2700" spc="-25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mai</a:t>
            </a:r>
            <a:r>
              <a:rPr dirty="0" smtClean="0" baseline="1517" sz="2700" spc="4" b="1"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latin typeface="Calibri"/>
                <a:cs typeface="Calibri"/>
              </a:rPr>
              <a:t>(Stri</a:t>
            </a:r>
            <a:r>
              <a:rPr dirty="0" smtClean="0" baseline="1517" sz="2700" spc="4" b="1"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latin typeface="Calibri"/>
                <a:cs typeface="Calibri"/>
              </a:rPr>
              <a:t>g[]</a:t>
            </a:r>
            <a:r>
              <a:rPr dirty="0" smtClean="0" baseline="1517" sz="2700" spc="-4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a</a:t>
            </a:r>
            <a:r>
              <a:rPr dirty="0" smtClean="0" baseline="1517" sz="2700" spc="-29" b="1"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latin typeface="Calibri"/>
                <a:cs typeface="Calibri"/>
              </a:rPr>
              <a:t>gs)</a:t>
            </a:r>
            <a:endParaRPr sz="1800">
              <a:latin typeface="Calibri"/>
              <a:cs typeface="Calibri"/>
            </a:endParaRPr>
          </a:p>
          <a:p>
            <a:pPr marL="927455" marR="34289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9710" y="1777873"/>
            <a:ext cx="3189926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Cha</a:t>
            </a:r>
            <a:r>
              <a:rPr dirty="0" smtClean="0" baseline="3034" sz="2700" spc="-3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wi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dirty="0" smtClean="0" baseline="3034" sz="2700" spc="-3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3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13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(10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3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1562" y="3029712"/>
            <a:ext cx="6154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5962" y="3029712"/>
            <a:ext cx="15088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0616" y="3029712"/>
            <a:ext cx="28492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rts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06" y="3328035"/>
            <a:ext cx="6039451" cy="1632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855">
              <a:lnSpc>
                <a:spcPts val="2950"/>
              </a:lnSpc>
              <a:spcBef>
                <a:spcPts val="147"/>
              </a:spcBef>
            </a:pPr>
            <a:r>
              <a:rPr dirty="0" smtClean="0" baseline="2925" sz="4200" b="1">
                <a:solidFill>
                  <a:srgbClr val="006FC0"/>
                </a:solidFill>
                <a:latin typeface="Calibri"/>
                <a:cs typeface="Calibri"/>
              </a:rPr>
              <a:t>char</a:t>
            </a:r>
            <a:r>
              <a:rPr dirty="0" smtClean="0" baseline="2925" sz="4200" spc="9" b="1">
                <a:solidFill>
                  <a:srgbClr val="006FC0"/>
                </a:solidFill>
                <a:latin typeface="Calibri"/>
                <a:cs typeface="Calibri"/>
              </a:rPr>
              <a:t>[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]</a:t>
            </a:r>
            <a:r>
              <a:rPr dirty="0" smtClean="0" baseline="2925" sz="4200" spc="-30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cha</a:t>
            </a:r>
            <a:r>
              <a:rPr dirty="0" smtClean="0" baseline="2925" sz="4200" spc="-29" b="1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baseline="2925" sz="4200" spc="387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2925" sz="4200" spc="-14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dirty="0" smtClean="0" baseline="2925" sz="4200" spc="-39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char</a:t>
            </a:r>
            <a:r>
              <a:rPr dirty="0" smtClean="0" baseline="2925" sz="4200" spc="9" b="1">
                <a:solidFill>
                  <a:srgbClr val="006FC0"/>
                </a:solidFill>
                <a:latin typeface="Calibri"/>
                <a:cs typeface="Calibri"/>
              </a:rPr>
              <a:t>[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20];</a:t>
            </a:r>
            <a:endParaRPr sz="2800">
              <a:latin typeface="Calibri"/>
              <a:cs typeface="Calibri"/>
            </a:endParaRPr>
          </a:p>
          <a:p>
            <a:pPr marL="1841855" marR="53263">
              <a:lnSpc>
                <a:spcPts val="3360"/>
              </a:lnSpc>
              <a:spcBef>
                <a:spcPts val="20"/>
              </a:spcBef>
            </a:pPr>
            <a:r>
              <a:rPr dirty="0" smtClean="0" baseline="1950" sz="4200" spc="0" b="1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dirty="0" smtClean="0" baseline="1950" sz="4200" spc="29" b="1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r>
              <a:rPr dirty="0" smtClean="0" baseline="1950" sz="4200" spc="-29" b="1">
                <a:solidFill>
                  <a:srgbClr val="1F487C"/>
                </a:solidFill>
                <a:latin typeface="Calibri"/>
                <a:cs typeface="Calibri"/>
              </a:rPr>
              <a:t>g</a:t>
            </a:r>
            <a:r>
              <a:rPr dirty="0" smtClean="0" baseline="1950" sz="4200" spc="-25" b="1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dirty="0" smtClean="0" baseline="1950" sz="4200" spc="0" b="1">
                <a:solidFill>
                  <a:srgbClr val="1F487C"/>
                </a:solidFill>
                <a:latin typeface="Calibri"/>
                <a:cs typeface="Calibri"/>
              </a:rPr>
              <a:t>tCha</a:t>
            </a:r>
            <a:r>
              <a:rPr dirty="0" smtClean="0" baseline="1950" sz="4200" spc="-34" b="1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dirty="0" smtClean="0" baseline="1950" sz="4200" spc="4" b="1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dirty="0" smtClean="0" baseline="1950" sz="4200" spc="0" b="1">
                <a:solidFill>
                  <a:srgbClr val="1F487C"/>
                </a:solidFill>
                <a:latin typeface="Calibri"/>
                <a:cs typeface="Calibri"/>
              </a:rPr>
              <a:t>(4,</a:t>
            </a:r>
            <a:r>
              <a:rPr dirty="0" smtClean="0" baseline="1950" sz="4200" spc="-4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mtClean="0" baseline="1950" sz="4200" spc="0" b="1">
                <a:solidFill>
                  <a:srgbClr val="1F487C"/>
                </a:solidFill>
                <a:latin typeface="Calibri"/>
                <a:cs typeface="Calibri"/>
              </a:rPr>
              <a:t>14</a:t>
            </a:r>
            <a:r>
              <a:rPr dirty="0" smtClean="0" baseline="1950" sz="4200" spc="19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mtClean="0" baseline="1950" sz="4200" spc="0" b="1">
                <a:solidFill>
                  <a:srgbClr val="1F487C"/>
                </a:solidFill>
                <a:latin typeface="Calibri"/>
                <a:cs typeface="Calibri"/>
              </a:rPr>
              <a:t>,cha</a:t>
            </a:r>
            <a:r>
              <a:rPr dirty="0" smtClean="0" baseline="1950" sz="4200" spc="-29" b="1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dirty="0" smtClean="0" baseline="1950" sz="4200" spc="0" b="1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dirty="0" smtClean="0" baseline="1950" sz="4200" spc="4" b="1">
                <a:solidFill>
                  <a:srgbClr val="1F487C"/>
                </a:solidFill>
                <a:latin typeface="Calibri"/>
                <a:cs typeface="Calibri"/>
              </a:rPr>
              <a:t>,</a:t>
            </a:r>
            <a:r>
              <a:rPr dirty="0" smtClean="0" baseline="1950" sz="4200" spc="0" b="1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dirty="0" smtClean="0" baseline="1950" sz="4200" spc="4" b="1">
                <a:solidFill>
                  <a:srgbClr val="1F487C"/>
                </a:solidFill>
                <a:latin typeface="Calibri"/>
                <a:cs typeface="Calibri"/>
              </a:rPr>
              <a:t>);</a:t>
            </a:r>
            <a:endParaRPr sz="2800">
              <a:latin typeface="Calibri"/>
              <a:cs typeface="Calibri"/>
            </a:endParaRPr>
          </a:p>
          <a:p>
            <a:pPr marL="1841855" marR="53263">
              <a:lnSpc>
                <a:spcPts val="2155"/>
              </a:lnSpc>
            </a:pP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s);</a:t>
            </a:r>
            <a:endParaRPr sz="1800">
              <a:latin typeface="Calibri"/>
              <a:cs typeface="Calibri"/>
            </a:endParaRPr>
          </a:p>
          <a:p>
            <a:pPr marL="927455" marR="53263">
              <a:lnSpc>
                <a:spcPts val="2160"/>
              </a:lnSpc>
              <a:spcBef>
                <a:spcPts val="0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}//</a:t>
            </a:r>
            <a:r>
              <a:rPr dirty="0" smtClean="0" baseline="1517" sz="2700" spc="14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End</a:t>
            </a:r>
            <a:r>
              <a:rPr dirty="0" smtClean="0" baseline="1517" sz="2700" spc="-14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of</a:t>
            </a:r>
            <a:r>
              <a:rPr dirty="0" smtClean="0" baseline="1517" sz="2700" spc="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M</a:t>
            </a:r>
            <a:r>
              <a:rPr dirty="0" smtClean="0" baseline="1517" sz="2700" spc="-9" b="1"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  <a:p>
            <a:pPr marL="12700" marR="53263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}//</a:t>
            </a:r>
            <a:r>
              <a:rPr dirty="0" smtClean="0" baseline="1517" sz="2700" spc="1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End</a:t>
            </a:r>
            <a:r>
              <a:rPr dirty="0" smtClean="0" baseline="1517" sz="2700" spc="-14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of</a:t>
            </a:r>
            <a:r>
              <a:rPr dirty="0" smtClean="0" baseline="1517" sz="2700" spc="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cla</a:t>
            </a:r>
            <a:r>
              <a:rPr dirty="0" smtClean="0" baseline="1517" sz="2700" spc="4" b="1"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String</a:t>
            </a:r>
            <a:r>
              <a:rPr dirty="0" smtClean="0" baseline="1517" sz="2700" spc="9" b="1">
                <a:latin typeface="Calibri"/>
                <a:cs typeface="Calibri"/>
              </a:rPr>
              <a:t>D</a:t>
            </a:r>
            <a:r>
              <a:rPr dirty="0" smtClean="0" baseline="1517" sz="2700" spc="4" b="1"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latin typeface="Calibri"/>
                <a:cs typeface="Calibri"/>
              </a:rPr>
              <a:t>mo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9149" y="5334889"/>
            <a:ext cx="2881437" cy="802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8228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OU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PUT&gt;&gt;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83540" y="465946"/>
            <a:ext cx="525259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yte[</a:t>
            </a:r>
            <a:r>
              <a:rPr dirty="0" smtClean="0" sz="3600" spc="0" b="1">
                <a:latin typeface="Arial"/>
                <a:cs typeface="Arial"/>
              </a:rPr>
              <a:t>]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g</a:t>
            </a:r>
            <a:r>
              <a:rPr dirty="0" smtClean="0" sz="3600" spc="-154" b="1">
                <a:latin typeface="Arial"/>
                <a:cs typeface="Arial"/>
              </a:rPr>
              <a:t>et</a:t>
            </a:r>
            <a:r>
              <a:rPr dirty="0" smtClean="0" sz="3600" spc="-150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yte</a:t>
            </a:r>
            <a:r>
              <a:rPr dirty="0" smtClean="0" sz="3600" spc="-150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(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Met</a:t>
            </a:r>
            <a:r>
              <a:rPr dirty="0" smtClean="0" sz="3600" spc="-159" b="1">
                <a:latin typeface="Arial"/>
                <a:cs typeface="Arial"/>
              </a:rPr>
              <a:t>ho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540" y="15392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440" y="1539271"/>
            <a:ext cx="2290318" cy="10634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byte[]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getBytes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  <a:p>
            <a:pPr marL="12700" marR="15685">
              <a:lnSpc>
                <a:spcPts val="2605"/>
              </a:lnSpc>
              <a:spcBef>
                <a:spcPts val="2"/>
              </a:spcBef>
            </a:pPr>
            <a:r>
              <a:rPr dirty="0" smtClean="0" sz="2400" spc="0">
                <a:latin typeface="Arial"/>
                <a:cs typeface="Arial"/>
              </a:rPr>
              <a:t>byte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279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13810" y="1539271"/>
            <a:ext cx="4958478" cy="660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204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2400" spc="5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nverts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each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charac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  <a:p>
            <a:pPr marL="12700" marR="45737">
              <a:lnSpc>
                <a:spcPts val="2605"/>
              </a:lnSpc>
              <a:spcBef>
                <a:spcPts val="2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byte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arrays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85887" y="1539271"/>
            <a:ext cx="3259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2272569"/>
            <a:ext cx="276287" cy="666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12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0740" y="2659269"/>
            <a:ext cx="68610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byte[]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2594" y="2659269"/>
            <a:ext cx="79910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41775" y="2659269"/>
            <a:ext cx="21220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56175" y="2659269"/>
            <a:ext cx="22669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4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4">
                <a:latin typeface="Arial"/>
                <a:cs typeface="Arial"/>
              </a:rPr>
              <a:t>b</a:t>
            </a:r>
            <a:r>
              <a:rPr dirty="0" smtClean="0" sz="2000" spc="0">
                <a:latin typeface="Arial"/>
                <a:cs typeface="Arial"/>
              </a:rPr>
              <a:t>je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t”</a:t>
            </a:r>
            <a:r>
              <a:rPr dirty="0" smtClean="0" sz="2000" spc="-25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get</a:t>
            </a: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sz="2000" spc="0">
                <a:latin typeface="Arial"/>
                <a:cs typeface="Arial"/>
              </a:rPr>
              <a:t>y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();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2640" y="2994549"/>
            <a:ext cx="4089496" cy="615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for</a:t>
            </a:r>
            <a:r>
              <a:rPr dirty="0" smtClean="0" sz="2000" spc="9">
                <a:latin typeface="Arial"/>
                <a:cs typeface="Arial"/>
              </a:rPr>
              <a:t>(</a:t>
            </a:r>
            <a:r>
              <a:rPr dirty="0" smtClean="0" sz="2000" spc="0">
                <a:latin typeface="Arial"/>
                <a:cs typeface="Arial"/>
              </a:rPr>
              <a:t>int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=</a:t>
            </a:r>
            <a:r>
              <a:rPr dirty="0" smtClean="0" sz="2000" spc="4">
                <a:latin typeface="Arial"/>
                <a:cs typeface="Arial"/>
              </a:rPr>
              <a:t>0</a:t>
            </a:r>
            <a:r>
              <a:rPr dirty="0" smtClean="0" sz="2000" spc="0">
                <a:latin typeface="Arial"/>
                <a:cs typeface="Arial"/>
              </a:rPr>
              <a:t>;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</a:t>
            </a:r>
            <a:r>
              <a:rPr dirty="0" smtClean="0" sz="2000" spc="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&lt;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values.lengt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;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</a:t>
            </a:r>
            <a:r>
              <a:rPr dirty="0" smtClean="0" sz="2000" spc="4">
                <a:latin typeface="Arial"/>
                <a:cs typeface="Arial"/>
              </a:rPr>
              <a:t>++)</a:t>
            </a:r>
            <a:endParaRPr sz="2000">
              <a:latin typeface="Arial"/>
              <a:cs typeface="Arial"/>
            </a:endParaRPr>
          </a:p>
          <a:p>
            <a:pPr marL="508253">
              <a:lnSpc>
                <a:spcPct val="95825"/>
              </a:lnSpc>
              <a:spcBef>
                <a:spcPts val="232"/>
              </a:spcBef>
            </a:pPr>
            <a:r>
              <a:rPr dirty="0" smtClean="0" sz="2000" spc="-4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stem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out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print</a:t>
            </a:r>
            <a:r>
              <a:rPr dirty="0" smtClean="0" sz="2000" spc="-9">
                <a:latin typeface="Arial"/>
                <a:cs typeface="Arial"/>
              </a:rPr>
              <a:t>(</a:t>
            </a:r>
            <a:r>
              <a:rPr dirty="0" smtClean="0" sz="2000" spc="-9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alues</a:t>
            </a:r>
            <a:r>
              <a:rPr dirty="0" smtClean="0" sz="2000" spc="-9">
                <a:latin typeface="Arial"/>
                <a:cs typeface="Arial"/>
              </a:rPr>
              <a:t>[</a:t>
            </a:r>
            <a:r>
              <a:rPr dirty="0" smtClean="0" sz="2000" spc="0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]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“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“</a:t>
            </a:r>
            <a:r>
              <a:rPr dirty="0" smtClean="0" sz="2000" spc="4">
                <a:latin typeface="Arial"/>
                <a:cs typeface="Arial"/>
              </a:rPr>
              <a:t>)</a:t>
            </a:r>
            <a:r>
              <a:rPr dirty="0" smtClean="0" sz="2000" spc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8991" y="3359420"/>
            <a:ext cx="203804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79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98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106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101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99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34217" y="3359420"/>
            <a:ext cx="47435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109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4336050"/>
            <a:ext cx="2762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640" y="4336050"/>
            <a:ext cx="732713" cy="950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851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byte[]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32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ring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latin typeface="Arial"/>
                <a:cs typeface="Arial"/>
              </a:rPr>
              <a:t>b</a:t>
            </a:r>
            <a:r>
              <a:rPr dirty="0" smtClean="0" sz="2000" spc="-4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2594" y="4336050"/>
            <a:ext cx="670577" cy="615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by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232"/>
              </a:spcBef>
            </a:pPr>
            <a:r>
              <a:rPr dirty="0" smtClean="0" sz="2000" spc="0">
                <a:latin typeface="Arial"/>
                <a:cs typeface="Arial"/>
              </a:rPr>
              <a:t>s1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7375" y="4336050"/>
            <a:ext cx="212432" cy="950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3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 marL="12700" marR="223">
              <a:lnSpc>
                <a:spcPct val="95825"/>
              </a:lnSpc>
              <a:spcBef>
                <a:spcPts val="232"/>
              </a:spcBef>
            </a:pPr>
            <a:r>
              <a:rPr dirty="0" smtClean="0" sz="2000" spc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999" y="4336050"/>
            <a:ext cx="1738679" cy="1286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475" marR="311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new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by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e[10];</a:t>
            </a:r>
            <a:endParaRPr sz="2000">
              <a:latin typeface="Arial"/>
              <a:cs typeface="Arial"/>
            </a:endParaRPr>
          </a:p>
          <a:p>
            <a:pPr marL="12700" indent="112775">
              <a:lnSpc>
                <a:spcPts val="2640"/>
              </a:lnSpc>
              <a:spcBef>
                <a:spcPts val="129"/>
              </a:spcBef>
            </a:pPr>
            <a:r>
              <a:rPr dirty="0" smtClean="0" sz="2000" spc="0">
                <a:latin typeface="Arial"/>
                <a:cs typeface="Arial"/>
              </a:rPr>
              <a:t>“</a:t>
            </a:r>
            <a:r>
              <a:rPr dirty="0" smtClean="0" sz="2000" spc="9">
                <a:latin typeface="Arial"/>
                <a:cs typeface="Arial"/>
              </a:rPr>
              <a:t>J</a:t>
            </a:r>
            <a:r>
              <a:rPr dirty="0" smtClean="0" sz="2000" spc="0">
                <a:latin typeface="Arial"/>
                <a:cs typeface="Arial"/>
              </a:rPr>
              <a:t>ava”;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s1.get</a:t>
            </a:r>
            <a:r>
              <a:rPr dirty="0" smtClean="0" sz="2000" spc="-9">
                <a:latin typeface="Arial"/>
                <a:cs typeface="Arial"/>
              </a:rPr>
              <a:t>B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tes();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</a:t>
            </a:r>
            <a:r>
              <a:rPr dirty="0" smtClean="0" sz="2000" spc="4">
                <a:latin typeface="Arial"/>
                <a:cs typeface="Arial"/>
              </a:rPr>
              <a:t>++)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640" y="5342144"/>
            <a:ext cx="312352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for</a:t>
            </a:r>
            <a:r>
              <a:rPr dirty="0" smtClean="0" sz="2000" spc="9">
                <a:latin typeface="Arial"/>
                <a:cs typeface="Arial"/>
              </a:rPr>
              <a:t>(</a:t>
            </a:r>
            <a:r>
              <a:rPr dirty="0" smtClean="0" sz="2000" spc="0">
                <a:latin typeface="Arial"/>
                <a:cs typeface="Arial"/>
              </a:rPr>
              <a:t>int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=</a:t>
            </a:r>
            <a:r>
              <a:rPr dirty="0" smtClean="0" sz="2000" spc="4">
                <a:latin typeface="Arial"/>
                <a:cs typeface="Arial"/>
              </a:rPr>
              <a:t>0</a:t>
            </a:r>
            <a:r>
              <a:rPr dirty="0" smtClean="0" sz="2000" spc="0">
                <a:latin typeface="Arial"/>
                <a:cs typeface="Arial"/>
              </a:rPr>
              <a:t>;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</a:t>
            </a:r>
            <a:r>
              <a:rPr dirty="0" smtClean="0" sz="2000" spc="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&lt;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by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.length;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5737" y="5578150"/>
            <a:ext cx="4100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74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9409" y="5578150"/>
            <a:ext cx="14110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97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13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18</a:t>
            </a:r>
            <a:r>
              <a:rPr dirty="0" smtClean="0" sz="24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0000"/>
                </a:solidFill>
                <a:latin typeface="Arial"/>
                <a:cs typeface="Arial"/>
              </a:rPr>
              <a:t>97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194" y="5677424"/>
            <a:ext cx="346600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stem.out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int</a:t>
            </a:r>
            <a:r>
              <a:rPr dirty="0" smtClean="0" sz="2000" spc="-9">
                <a:latin typeface="Arial"/>
                <a:cs typeface="Arial"/>
              </a:rPr>
              <a:t>(</a:t>
            </a:r>
            <a:r>
              <a:rPr dirty="0" smtClean="0" sz="2000" spc="0">
                <a:latin typeface="Arial"/>
                <a:cs typeface="Arial"/>
              </a:rPr>
              <a:t>by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es</a:t>
            </a:r>
            <a:r>
              <a:rPr dirty="0" smtClean="0" sz="2000" spc="-9">
                <a:latin typeface="Arial"/>
                <a:cs typeface="Arial"/>
              </a:rPr>
              <a:t>[</a:t>
            </a:r>
            <a:r>
              <a:rPr dirty="0" smtClean="0" sz="2000" spc="0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]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“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“</a:t>
            </a:r>
            <a:r>
              <a:rPr dirty="0" smtClean="0" sz="2000" spc="9">
                <a:latin typeface="Arial"/>
                <a:cs typeface="Arial"/>
              </a:rPr>
              <a:t>)</a:t>
            </a:r>
            <a:r>
              <a:rPr dirty="0" smtClean="0" sz="2000" spc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3540" y="465946"/>
            <a:ext cx="113319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[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4195" y="465946"/>
            <a:ext cx="305280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]</a:t>
            </a:r>
            <a:r>
              <a:rPr dirty="0" smtClean="0" sz="3600" spc="-29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rArr</a:t>
            </a:r>
            <a:r>
              <a:rPr dirty="0" smtClean="0" sz="3600" spc="-154" b="1">
                <a:latin typeface="Arial"/>
                <a:cs typeface="Arial"/>
              </a:rPr>
              <a:t>ay()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157584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40" y="1575847"/>
            <a:ext cx="766194" cy="697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504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char[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"/>
              </a:spcBef>
            </a:pPr>
            <a:r>
              <a:rPr dirty="0" smtClean="0" sz="2400" spc="0"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8744" y="1575847"/>
            <a:ext cx="3705902" cy="697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toCharArra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y(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Wingdings"/>
                <a:cs typeface="Wingdings"/>
              </a:rPr>
              <a:t></a:t>
            </a:r>
            <a:r>
              <a:rPr dirty="0" smtClean="0" sz="2400" spc="5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converts</a:t>
            </a:r>
            <a:endParaRPr sz="2400">
              <a:latin typeface="Arial"/>
              <a:cs typeface="Arial"/>
            </a:endParaRPr>
          </a:p>
          <a:p>
            <a:pPr marL="29022" marR="45737">
              <a:lnSpc>
                <a:spcPct val="95825"/>
              </a:lnSpc>
              <a:spcBef>
                <a:spcPts val="2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4">
                <a:latin typeface="Arial"/>
                <a:cs typeface="Arial"/>
              </a:rPr>
              <a:t>[</a:t>
            </a:r>
            <a:r>
              <a:rPr dirty="0" smtClean="0" sz="2400" spc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8854" y="1575847"/>
            <a:ext cx="323890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char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939" y="2352421"/>
            <a:ext cx="8222672" cy="3089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//Fi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2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Nam</a:t>
            </a:r>
            <a:r>
              <a:rPr dirty="0" smtClean="0" baseline="3034" sz="2700" spc="9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: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St</a:t>
            </a:r>
            <a:r>
              <a:rPr dirty="0" smtClean="0" baseline="3034" sz="2700" spc="-4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n</a:t>
            </a:r>
            <a:r>
              <a:rPr dirty="0" smtClean="0" baseline="3034" sz="2700" spc="4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Demo.j</a:t>
            </a:r>
            <a:r>
              <a:rPr dirty="0" smtClean="0" baseline="3034" sz="2700" spc="-19">
                <a:latin typeface="Calibri"/>
                <a:cs typeface="Calibri"/>
              </a:rPr>
              <a:t>a</a:t>
            </a:r>
            <a:r>
              <a:rPr dirty="0" smtClean="0" baseline="3034" sz="2700" spc="-19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4572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4">
                <a:latin typeface="Calibri"/>
                <a:cs typeface="Calibri"/>
              </a:rPr>
              <a:t>c</a:t>
            </a:r>
            <a:r>
              <a:rPr dirty="0" smtClean="0" baseline="1517" sz="2700" spc="-4">
                <a:latin typeface="Calibri"/>
                <a:cs typeface="Calibri"/>
              </a:rPr>
              <a:t>l</a:t>
            </a:r>
            <a:r>
              <a:rPr dirty="0" smtClean="0" baseline="1517" sz="2700" spc="0">
                <a:latin typeface="Calibri"/>
                <a:cs typeface="Calibri"/>
              </a:rPr>
              <a:t>a</a:t>
            </a:r>
            <a:r>
              <a:rPr dirty="0" smtClean="0" baseline="1517" sz="2700" spc="4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s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St</a:t>
            </a:r>
            <a:r>
              <a:rPr dirty="0" smtClean="0" baseline="1517" sz="2700" spc="-4">
                <a:latin typeface="Calibri"/>
                <a:cs typeface="Calibri"/>
              </a:rPr>
              <a:t>r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n</a:t>
            </a:r>
            <a:r>
              <a:rPr dirty="0" smtClean="0" baseline="1517" sz="2700" spc="4">
                <a:latin typeface="Calibri"/>
                <a:cs typeface="Calibri"/>
              </a:rPr>
              <a:t>g</a:t>
            </a:r>
            <a:r>
              <a:rPr dirty="0" smtClean="0" baseline="1517" sz="2700" spc="0">
                <a:latin typeface="Calibri"/>
                <a:cs typeface="Calibri"/>
              </a:rPr>
              <a:t>Demo</a:t>
            </a:r>
            <a:endParaRPr sz="1800">
              <a:latin typeface="Calibri"/>
              <a:cs typeface="Calibri"/>
            </a:endParaRPr>
          </a:p>
          <a:p>
            <a:pPr marL="12700" marR="4572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404" marR="4572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publ</a:t>
            </a:r>
            <a:r>
              <a:rPr dirty="0" smtClean="0" baseline="1517" sz="2700" spc="-9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c</a:t>
            </a:r>
            <a:r>
              <a:rPr dirty="0" smtClean="0" baseline="1517" sz="2700" spc="19">
                <a:latin typeface="Calibri"/>
                <a:cs typeface="Calibri"/>
              </a:rPr>
              <a:t> </a:t>
            </a:r>
            <a:r>
              <a:rPr dirty="0" smtClean="0" baseline="1517" sz="2700" spc="-19">
                <a:latin typeface="Calibri"/>
                <a:cs typeface="Calibri"/>
              </a:rPr>
              <a:t>s</a:t>
            </a:r>
            <a:r>
              <a:rPr dirty="0" smtClean="0" baseline="1517" sz="2700" spc="-25">
                <a:latin typeface="Calibri"/>
                <a:cs typeface="Calibri"/>
              </a:rPr>
              <a:t>t</a:t>
            </a:r>
            <a:r>
              <a:rPr dirty="0" smtClean="0" baseline="1517" sz="2700" spc="-9">
                <a:latin typeface="Calibri"/>
                <a:cs typeface="Calibri"/>
              </a:rPr>
              <a:t>a</a:t>
            </a:r>
            <a:r>
              <a:rPr dirty="0" smtClean="0" baseline="1517" sz="2700" spc="0">
                <a:latin typeface="Calibri"/>
                <a:cs typeface="Calibri"/>
              </a:rPr>
              <a:t>t</a:t>
            </a:r>
            <a:r>
              <a:rPr dirty="0" smtClean="0" baseline="1517" sz="2700" spc="-9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c</a:t>
            </a:r>
            <a:r>
              <a:rPr dirty="0" smtClean="0" baseline="1517" sz="2700" spc="4">
                <a:latin typeface="Calibri"/>
                <a:cs typeface="Calibri"/>
              </a:rPr>
              <a:t> </a:t>
            </a:r>
            <a:r>
              <a:rPr dirty="0" smtClean="0" baseline="1517" sz="2700" spc="-9">
                <a:latin typeface="Calibri"/>
                <a:cs typeface="Calibri"/>
              </a:rPr>
              <a:t>v</a:t>
            </a:r>
            <a:r>
              <a:rPr dirty="0" smtClean="0" baseline="1517" sz="2700" spc="0">
                <a:latin typeface="Calibri"/>
                <a:cs typeface="Calibri"/>
              </a:rPr>
              <a:t>o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d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4">
                <a:latin typeface="Calibri"/>
                <a:cs typeface="Calibri"/>
              </a:rPr>
              <a:t>m</a:t>
            </a:r>
            <a:r>
              <a:rPr dirty="0" smtClean="0" baseline="1517" sz="2700" spc="0">
                <a:latin typeface="Calibri"/>
                <a:cs typeface="Calibri"/>
              </a:rPr>
              <a:t>ain</a:t>
            </a:r>
            <a:r>
              <a:rPr dirty="0" smtClean="0" baseline="1517" sz="2700" spc="-4">
                <a:latin typeface="Calibri"/>
                <a:cs typeface="Calibri"/>
              </a:rPr>
              <a:t>(</a:t>
            </a:r>
            <a:r>
              <a:rPr dirty="0" smtClean="0" baseline="1517" sz="2700" spc="0">
                <a:latin typeface="Calibri"/>
                <a:cs typeface="Calibri"/>
              </a:rPr>
              <a:t>St</a:t>
            </a:r>
            <a:r>
              <a:rPr dirty="0" smtClean="0" baseline="1517" sz="2700" spc="-4">
                <a:latin typeface="Calibri"/>
                <a:cs typeface="Calibri"/>
              </a:rPr>
              <a:t>r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n</a:t>
            </a:r>
            <a:r>
              <a:rPr dirty="0" smtClean="0" baseline="1517" sz="2700" spc="4">
                <a:latin typeface="Calibri"/>
                <a:cs typeface="Calibri"/>
              </a:rPr>
              <a:t>g</a:t>
            </a:r>
            <a:r>
              <a:rPr dirty="0" smtClean="0" baseline="1517" sz="2700" spc="0">
                <a:latin typeface="Calibri"/>
                <a:cs typeface="Calibri"/>
              </a:rPr>
              <a:t>[]</a:t>
            </a:r>
            <a:r>
              <a:rPr dirty="0" smtClean="0" baseline="1517" sz="2700" spc="3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a</a:t>
            </a:r>
            <a:r>
              <a:rPr dirty="0" smtClean="0" baseline="1517" sz="2700" spc="-25">
                <a:latin typeface="Calibri"/>
                <a:cs typeface="Calibri"/>
              </a:rPr>
              <a:t>r</a:t>
            </a:r>
            <a:r>
              <a:rPr dirty="0" smtClean="0" baseline="1517" sz="2700" spc="0">
                <a:latin typeface="Calibri"/>
                <a:cs typeface="Calibri"/>
              </a:rPr>
              <a:t>g</a:t>
            </a:r>
            <a:r>
              <a:rPr dirty="0" smtClean="0" baseline="1517" sz="2700" spc="9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927404" marR="4572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841804" marR="28888">
              <a:lnSpc>
                <a:spcPts val="2885"/>
              </a:lnSpc>
              <a:spcBef>
                <a:spcPts val="36"/>
              </a:spcBef>
            </a:pP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em.out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pri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tln("Th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mas</a:t>
            </a: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dirty="0" smtClean="0" baseline="1137" sz="3600" spc="-34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-2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dis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n"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len</a:t>
            </a:r>
            <a:r>
              <a:rPr dirty="0" smtClean="0" baseline="1137" sz="3600" spc="-29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1137" sz="3600" spc="4">
                <a:solidFill>
                  <a:srgbClr val="FF0000"/>
                </a:solidFill>
                <a:latin typeface="Calibri"/>
                <a:cs typeface="Calibri"/>
              </a:rPr>
              <a:t>());</a:t>
            </a:r>
            <a:endParaRPr sz="2400">
              <a:latin typeface="Calibri"/>
              <a:cs typeface="Calibri"/>
            </a:endParaRPr>
          </a:p>
          <a:p>
            <a:pPr marL="1841804">
              <a:lnSpc>
                <a:spcPts val="2880"/>
              </a:lnSpc>
            </a:pP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ch</a:t>
            </a:r>
            <a:r>
              <a:rPr dirty="0" smtClean="0" baseline="1137" sz="3600" spc="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r[]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"Th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mas</a:t>
            </a:r>
            <a:r>
              <a:rPr dirty="0" smtClean="0" baseline="1137" sz="36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dirty="0" smtClean="0" baseline="1137" sz="3600" spc="-34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137" sz="3600" spc="-2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dis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n"</a:t>
            </a:r>
            <a:r>
              <a:rPr dirty="0" smtClean="0" baseline="1137" sz="3600" spc="-44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oCharA</a:t>
            </a:r>
            <a:r>
              <a:rPr dirty="0" smtClean="0" baseline="1137" sz="3600" spc="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-4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-4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137" sz="3600" spc="9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137" sz="3600" spc="4">
                <a:solidFill>
                  <a:srgbClr val="FF0000"/>
                </a:solidFill>
                <a:latin typeface="Calibri"/>
                <a:cs typeface="Calibri"/>
              </a:rPr>
              <a:t>();</a:t>
            </a:r>
            <a:endParaRPr sz="2400">
              <a:latin typeface="Calibri"/>
              <a:cs typeface="Calibri"/>
            </a:endParaRPr>
          </a:p>
          <a:p>
            <a:pPr marL="1841804" marR="45720">
              <a:lnSpc>
                <a:spcPts val="2880"/>
              </a:lnSpc>
            </a:pP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em.out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pri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tln</a:t>
            </a:r>
            <a:r>
              <a:rPr dirty="0" smtClean="0" baseline="1137" sz="3600" spc="4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nam</a:t>
            </a:r>
            <a:r>
              <a:rPr dirty="0" smtClean="0" baseline="1137" sz="3600" spc="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137" sz="3600" spc="-1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dirty="0" smtClean="0" baseline="1137" sz="3600" spc="-34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4">
                <a:solidFill>
                  <a:srgbClr val="FF0000"/>
                </a:solidFill>
                <a:latin typeface="Calibri"/>
                <a:cs typeface="Calibri"/>
              </a:rPr>
              <a:t>h);</a:t>
            </a:r>
            <a:endParaRPr sz="2400">
              <a:latin typeface="Calibri"/>
              <a:cs typeface="Calibri"/>
            </a:endParaRPr>
          </a:p>
          <a:p>
            <a:pPr marL="1841804" marR="45720">
              <a:lnSpc>
                <a:spcPts val="2880"/>
              </a:lnSpc>
            </a:pP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em.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ut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pri</a:t>
            </a: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tl</a:t>
            </a:r>
            <a:r>
              <a:rPr dirty="0" smtClean="0" baseline="1137" sz="3600" spc="-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(nam</a:t>
            </a:r>
            <a:r>
              <a:rPr dirty="0" smtClean="0" baseline="1137" sz="36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927404" marR="4572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}//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End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of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M</a:t>
            </a:r>
            <a:r>
              <a:rPr dirty="0" smtClean="0" baseline="1517" sz="2700" spc="-4">
                <a:latin typeface="Calibri"/>
                <a:cs typeface="Calibri"/>
              </a:rPr>
              <a:t>e</a:t>
            </a:r>
            <a:r>
              <a:rPr dirty="0" smtClean="0" baseline="1517" sz="2700" spc="0"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7746" y="5444286"/>
            <a:ext cx="2003492" cy="10770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Thomas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di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939" y="5461965"/>
            <a:ext cx="259706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}//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End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of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c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4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St</a:t>
            </a:r>
            <a:r>
              <a:rPr dirty="0" smtClean="0" baseline="3034" sz="2700" spc="-4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n</a:t>
            </a:r>
            <a:r>
              <a:rPr dirty="0" smtClean="0" baseline="3034" sz="2700" spc="4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Demo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3540" y="236845"/>
            <a:ext cx="5984569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6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0" b="1">
                <a:latin typeface="Arial"/>
                <a:cs typeface="Arial"/>
              </a:rPr>
              <a:t>o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qu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s(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qu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9" b="1">
                <a:latin typeface="Arial"/>
                <a:cs typeface="Arial"/>
              </a:rPr>
              <a:t>Ig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39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-13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()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157584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440" y="1575847"/>
            <a:ext cx="6707552" cy="1502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bo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mtClean="0" sz="2400" spc="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eq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s(St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400" spc="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other)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Wingdings"/>
                <a:cs typeface="Wingdings"/>
              </a:rPr>
              <a:t></a:t>
            </a:r>
            <a:r>
              <a:rPr dirty="0" smtClean="0" sz="2400" spc="5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cas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sens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tive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"/>
              </a:spcBef>
            </a:pPr>
            <a:r>
              <a:rPr dirty="0" smtClean="0" sz="2400" spc="0">
                <a:latin typeface="Arial"/>
                <a:cs typeface="Arial"/>
              </a:rPr>
              <a:t>compar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son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[upp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9">
                <a:latin typeface="Arial"/>
                <a:cs typeface="Arial"/>
              </a:rPr>
              <a:t>r</a:t>
            </a:r>
            <a:r>
              <a:rPr dirty="0" smtClean="0" sz="2400" spc="4">
                <a:latin typeface="Arial"/>
                <a:cs typeface="Arial"/>
              </a:rPr>
              <a:t>-</a:t>
            </a:r>
            <a:r>
              <a:rPr dirty="0" smtClean="0" sz="2400" spc="0">
                <a:latin typeface="Arial"/>
                <a:cs typeface="Arial"/>
              </a:rPr>
              <a:t>case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ers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not</a:t>
            </a:r>
            <a:endParaRPr sz="2400">
              <a:latin typeface="Arial"/>
              <a:cs typeface="Arial"/>
            </a:endParaRPr>
          </a:p>
          <a:p>
            <a:pPr marL="12700" marR="744678">
              <a:lnSpc>
                <a:spcPct val="100041"/>
              </a:lnSpc>
              <a:spcBef>
                <a:spcPts val="698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ample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“</a:t>
            </a:r>
            <a:r>
              <a:rPr dirty="0" smtClean="0" sz="2400" spc="0">
                <a:latin typeface="Arial"/>
                <a:cs typeface="Arial"/>
              </a:rPr>
              <a:t>abc</a:t>
            </a:r>
            <a:r>
              <a:rPr dirty="0" smtClean="0" sz="2400" spc="0">
                <a:latin typeface="Arial"/>
                <a:cs typeface="Arial"/>
              </a:rPr>
              <a:t>”</a:t>
            </a:r>
            <a:r>
              <a:rPr dirty="0" smtClean="0" sz="2400" spc="4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eq</a:t>
            </a:r>
            <a:r>
              <a:rPr dirty="0" smtClean="0" sz="2400" spc="-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s(</a:t>
            </a:r>
            <a:r>
              <a:rPr dirty="0" smtClean="0" sz="2400" spc="14">
                <a:latin typeface="Arial"/>
                <a:cs typeface="Arial"/>
              </a:rPr>
              <a:t>“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”)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ns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false,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“</a:t>
            </a:r>
            <a:r>
              <a:rPr dirty="0" smtClean="0" sz="2400" spc="0">
                <a:latin typeface="Arial"/>
                <a:cs typeface="Arial"/>
              </a:rPr>
              <a:t>ab</a:t>
            </a:r>
            <a:r>
              <a:rPr dirty="0" smtClean="0" sz="2400" spc="-4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”</a:t>
            </a:r>
            <a:r>
              <a:rPr dirty="0" smtClean="0" sz="2400" spc="4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eq</a:t>
            </a:r>
            <a:r>
              <a:rPr dirty="0" smtClean="0" sz="2400" spc="-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s(</a:t>
            </a:r>
            <a:r>
              <a:rPr dirty="0" smtClean="0" sz="2400" spc="9">
                <a:latin typeface="Arial"/>
                <a:cs typeface="Arial"/>
              </a:rPr>
              <a:t>“</a:t>
            </a:r>
            <a:r>
              <a:rPr dirty="0" smtClean="0" sz="2400" spc="0">
                <a:latin typeface="Arial"/>
                <a:cs typeface="Arial"/>
              </a:rPr>
              <a:t>ab</a:t>
            </a:r>
            <a:r>
              <a:rPr dirty="0" smtClean="0" sz="2400" spc="4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”)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ns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39618" y="1942884"/>
            <a:ext cx="90044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q</a:t>
            </a:r>
            <a:r>
              <a:rPr dirty="0" smtClean="0" sz="2400" spc="0">
                <a:latin typeface="Arial"/>
                <a:cs typeface="Arial"/>
              </a:rPr>
              <a:t>u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l]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238229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3185445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3185445"/>
            <a:ext cx="5886678" cy="1136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21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bo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mtClean="0" sz="2400" spc="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eq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sIgnoreCas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(St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400" spc="6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other)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  <a:p>
            <a:pPr marL="12700" marR="45720">
              <a:lnSpc>
                <a:spcPct val="95825"/>
              </a:lnSpc>
              <a:spcBef>
                <a:spcPts val="7"/>
              </a:spcBef>
            </a:pPr>
            <a:r>
              <a:rPr dirty="0" smtClean="0" sz="2400" spc="0">
                <a:latin typeface="Arial"/>
                <a:cs typeface="Arial"/>
              </a:rPr>
              <a:t>by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ign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ring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case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haracters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ample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: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“</a:t>
            </a:r>
            <a:r>
              <a:rPr dirty="0" smtClean="0" sz="2400" spc="0">
                <a:latin typeface="Arial"/>
                <a:cs typeface="Arial"/>
              </a:rPr>
              <a:t>abc</a:t>
            </a:r>
            <a:r>
              <a:rPr dirty="0" smtClean="0" sz="2400" spc="4">
                <a:latin typeface="Arial"/>
                <a:cs typeface="Arial"/>
              </a:rPr>
              <a:t>”.</a:t>
            </a:r>
            <a:r>
              <a:rPr dirty="0" smtClean="0" sz="2400" spc="0">
                <a:latin typeface="Arial"/>
                <a:cs typeface="Arial"/>
              </a:rPr>
              <a:t>equal</a:t>
            </a:r>
            <a:r>
              <a:rPr dirty="0" smtClean="0" sz="2400" spc="-9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IgnoreCase</a:t>
            </a:r>
            <a:r>
              <a:rPr dirty="0" smtClean="0" sz="2400" spc="5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4">
                <a:latin typeface="Arial"/>
                <a:cs typeface="Arial"/>
              </a:rPr>
              <a:t>“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9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C”)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3684" y="3185445"/>
            <a:ext cx="17130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mparison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399202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6733" y="3992022"/>
            <a:ext cx="3420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1520" y="3992022"/>
            <a:ext cx="8856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“</a:t>
            </a:r>
            <a:r>
              <a:rPr dirty="0" smtClean="0" sz="2400" spc="0">
                <a:latin typeface="Arial"/>
                <a:cs typeface="Arial"/>
              </a:rPr>
              <a:t>aB</a:t>
            </a:r>
            <a:r>
              <a:rPr dirty="0" smtClean="0" sz="2400" spc="-4">
                <a:latin typeface="Arial"/>
                <a:cs typeface="Arial"/>
              </a:rPr>
              <a:t>c</a:t>
            </a:r>
            <a:r>
              <a:rPr dirty="0" smtClean="0" sz="2400" spc="4">
                <a:latin typeface="Arial"/>
                <a:cs typeface="Arial"/>
              </a:rPr>
              <a:t>”.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4357782"/>
            <a:ext cx="25427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eq</a:t>
            </a:r>
            <a:r>
              <a:rPr dirty="0" smtClean="0" sz="2400" spc="-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sIgnoreCase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8919" y="4357782"/>
            <a:ext cx="10361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(“</a:t>
            </a:r>
            <a:r>
              <a:rPr dirty="0" smtClean="0" sz="2400" spc="0">
                <a:latin typeface="Arial"/>
                <a:cs typeface="Arial"/>
              </a:rPr>
              <a:t>ab</a:t>
            </a:r>
            <a:r>
              <a:rPr dirty="0" smtClean="0" sz="2400" spc="-4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”)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9564" y="4357782"/>
            <a:ext cx="10205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eturns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3751" y="4357782"/>
            <a:ext cx="5962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true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1111834" y="3276980"/>
            <a:ext cx="1876729" cy="713994"/>
          </a:xfrm>
          <a:custGeom>
            <a:avLst/>
            <a:gdLst/>
            <a:ahLst/>
            <a:cxnLst/>
            <a:rect l="l" t="t" r="r" b="b"/>
            <a:pathLst>
              <a:path w="1876729" h="713994">
                <a:moveTo>
                  <a:pt x="1725218" y="51689"/>
                </a:moveTo>
                <a:lnTo>
                  <a:pt x="1652320" y="78613"/>
                </a:lnTo>
                <a:lnTo>
                  <a:pt x="1661337" y="102997"/>
                </a:lnTo>
                <a:lnTo>
                  <a:pt x="1734235" y="75946"/>
                </a:lnTo>
                <a:lnTo>
                  <a:pt x="1725218" y="51689"/>
                </a:lnTo>
                <a:close/>
              </a:path>
              <a:path w="1876729" h="713994">
                <a:moveTo>
                  <a:pt x="1628063" y="87630"/>
                </a:moveTo>
                <a:lnTo>
                  <a:pt x="1555165" y="114554"/>
                </a:lnTo>
                <a:lnTo>
                  <a:pt x="1564182" y="138938"/>
                </a:lnTo>
                <a:lnTo>
                  <a:pt x="1637080" y="112014"/>
                </a:lnTo>
                <a:lnTo>
                  <a:pt x="1628063" y="87630"/>
                </a:lnTo>
                <a:close/>
              </a:path>
              <a:path w="1876729" h="713994">
                <a:moveTo>
                  <a:pt x="1530908" y="123571"/>
                </a:moveTo>
                <a:lnTo>
                  <a:pt x="1458010" y="150495"/>
                </a:lnTo>
                <a:lnTo>
                  <a:pt x="1467027" y="174879"/>
                </a:lnTo>
                <a:lnTo>
                  <a:pt x="1539925" y="147955"/>
                </a:lnTo>
                <a:lnTo>
                  <a:pt x="1530908" y="123571"/>
                </a:lnTo>
                <a:close/>
              </a:path>
              <a:path w="1876729" h="713994">
                <a:moveTo>
                  <a:pt x="1433626" y="159512"/>
                </a:moveTo>
                <a:lnTo>
                  <a:pt x="1360728" y="186436"/>
                </a:lnTo>
                <a:lnTo>
                  <a:pt x="1369745" y="210820"/>
                </a:lnTo>
                <a:lnTo>
                  <a:pt x="1442643" y="183896"/>
                </a:lnTo>
                <a:lnTo>
                  <a:pt x="1433626" y="159512"/>
                </a:lnTo>
                <a:close/>
              </a:path>
              <a:path w="1876729" h="713994">
                <a:moveTo>
                  <a:pt x="1336471" y="195453"/>
                </a:moveTo>
                <a:lnTo>
                  <a:pt x="1263573" y="222504"/>
                </a:lnTo>
                <a:lnTo>
                  <a:pt x="1272590" y="246761"/>
                </a:lnTo>
                <a:lnTo>
                  <a:pt x="1345488" y="219837"/>
                </a:lnTo>
                <a:lnTo>
                  <a:pt x="1336471" y="195453"/>
                </a:lnTo>
                <a:close/>
              </a:path>
              <a:path w="1876729" h="713994">
                <a:moveTo>
                  <a:pt x="1239316" y="231394"/>
                </a:moveTo>
                <a:lnTo>
                  <a:pt x="1166418" y="258445"/>
                </a:lnTo>
                <a:lnTo>
                  <a:pt x="1175435" y="282702"/>
                </a:lnTo>
                <a:lnTo>
                  <a:pt x="1248333" y="255778"/>
                </a:lnTo>
                <a:lnTo>
                  <a:pt x="1239316" y="231394"/>
                </a:lnTo>
                <a:close/>
              </a:path>
              <a:path w="1876729" h="713994">
                <a:moveTo>
                  <a:pt x="1142034" y="267335"/>
                </a:moveTo>
                <a:lnTo>
                  <a:pt x="1069136" y="294386"/>
                </a:lnTo>
                <a:lnTo>
                  <a:pt x="1078153" y="318643"/>
                </a:lnTo>
                <a:lnTo>
                  <a:pt x="1151051" y="291719"/>
                </a:lnTo>
                <a:lnTo>
                  <a:pt x="1142034" y="267335"/>
                </a:lnTo>
                <a:close/>
              </a:path>
              <a:path w="1876729" h="713994">
                <a:moveTo>
                  <a:pt x="1044879" y="303276"/>
                </a:moveTo>
                <a:lnTo>
                  <a:pt x="971981" y="330327"/>
                </a:lnTo>
                <a:lnTo>
                  <a:pt x="980998" y="354584"/>
                </a:lnTo>
                <a:lnTo>
                  <a:pt x="1053896" y="327660"/>
                </a:lnTo>
                <a:lnTo>
                  <a:pt x="1044879" y="303276"/>
                </a:lnTo>
                <a:close/>
              </a:path>
              <a:path w="1876729" h="713994">
                <a:moveTo>
                  <a:pt x="947724" y="339217"/>
                </a:moveTo>
                <a:lnTo>
                  <a:pt x="874826" y="366268"/>
                </a:lnTo>
                <a:lnTo>
                  <a:pt x="883716" y="390525"/>
                </a:lnTo>
                <a:lnTo>
                  <a:pt x="956614" y="363601"/>
                </a:lnTo>
                <a:lnTo>
                  <a:pt x="947724" y="339217"/>
                </a:lnTo>
                <a:close/>
              </a:path>
              <a:path w="1876729" h="713994">
                <a:moveTo>
                  <a:pt x="850442" y="375158"/>
                </a:moveTo>
                <a:lnTo>
                  <a:pt x="777544" y="402209"/>
                </a:lnTo>
                <a:lnTo>
                  <a:pt x="786561" y="426466"/>
                </a:lnTo>
                <a:lnTo>
                  <a:pt x="859459" y="399542"/>
                </a:lnTo>
                <a:lnTo>
                  <a:pt x="850442" y="375158"/>
                </a:lnTo>
                <a:close/>
              </a:path>
              <a:path w="1876729" h="713994">
                <a:moveTo>
                  <a:pt x="753287" y="411099"/>
                </a:moveTo>
                <a:lnTo>
                  <a:pt x="680389" y="438150"/>
                </a:lnTo>
                <a:lnTo>
                  <a:pt x="689406" y="462407"/>
                </a:lnTo>
                <a:lnTo>
                  <a:pt x="762304" y="435483"/>
                </a:lnTo>
                <a:lnTo>
                  <a:pt x="753287" y="411099"/>
                </a:lnTo>
                <a:close/>
              </a:path>
              <a:path w="1876729" h="713994">
                <a:moveTo>
                  <a:pt x="656132" y="447040"/>
                </a:moveTo>
                <a:lnTo>
                  <a:pt x="583234" y="474091"/>
                </a:lnTo>
                <a:lnTo>
                  <a:pt x="592124" y="498348"/>
                </a:lnTo>
                <a:lnTo>
                  <a:pt x="665022" y="471424"/>
                </a:lnTo>
                <a:lnTo>
                  <a:pt x="656132" y="447040"/>
                </a:lnTo>
                <a:close/>
              </a:path>
              <a:path w="1876729" h="713994">
                <a:moveTo>
                  <a:pt x="558850" y="482981"/>
                </a:moveTo>
                <a:lnTo>
                  <a:pt x="485952" y="510032"/>
                </a:lnTo>
                <a:lnTo>
                  <a:pt x="494969" y="534289"/>
                </a:lnTo>
                <a:lnTo>
                  <a:pt x="567867" y="507365"/>
                </a:lnTo>
                <a:lnTo>
                  <a:pt x="558850" y="482981"/>
                </a:lnTo>
                <a:close/>
              </a:path>
              <a:path w="1876729" h="713994">
                <a:moveTo>
                  <a:pt x="461695" y="518922"/>
                </a:moveTo>
                <a:lnTo>
                  <a:pt x="388797" y="545973"/>
                </a:lnTo>
                <a:lnTo>
                  <a:pt x="397814" y="570230"/>
                </a:lnTo>
                <a:lnTo>
                  <a:pt x="470712" y="543306"/>
                </a:lnTo>
                <a:lnTo>
                  <a:pt x="461695" y="518922"/>
                </a:lnTo>
                <a:close/>
              </a:path>
              <a:path w="1876729" h="713994">
                <a:moveTo>
                  <a:pt x="364540" y="554863"/>
                </a:moveTo>
                <a:lnTo>
                  <a:pt x="291642" y="581914"/>
                </a:lnTo>
                <a:lnTo>
                  <a:pt x="300532" y="606171"/>
                </a:lnTo>
                <a:lnTo>
                  <a:pt x="373430" y="579247"/>
                </a:lnTo>
                <a:lnTo>
                  <a:pt x="364540" y="554863"/>
                </a:lnTo>
                <a:close/>
              </a:path>
              <a:path w="1876729" h="713994">
                <a:moveTo>
                  <a:pt x="267258" y="590931"/>
                </a:moveTo>
                <a:lnTo>
                  <a:pt x="194360" y="617855"/>
                </a:lnTo>
                <a:lnTo>
                  <a:pt x="203377" y="642112"/>
                </a:lnTo>
                <a:lnTo>
                  <a:pt x="276275" y="615188"/>
                </a:lnTo>
                <a:lnTo>
                  <a:pt x="267258" y="590931"/>
                </a:lnTo>
                <a:close/>
              </a:path>
              <a:path w="1876729" h="713994">
                <a:moveTo>
                  <a:pt x="170103" y="626872"/>
                </a:moveTo>
                <a:lnTo>
                  <a:pt x="97205" y="653796"/>
                </a:lnTo>
                <a:lnTo>
                  <a:pt x="106184" y="678053"/>
                </a:lnTo>
                <a:lnTo>
                  <a:pt x="179120" y="651129"/>
                </a:lnTo>
                <a:lnTo>
                  <a:pt x="170103" y="626872"/>
                </a:lnTo>
                <a:close/>
              </a:path>
              <a:path w="1876729" h="713994">
                <a:moveTo>
                  <a:pt x="72897" y="662813"/>
                </a:moveTo>
                <a:lnTo>
                  <a:pt x="0" y="689737"/>
                </a:lnTo>
                <a:lnTo>
                  <a:pt x="8991" y="713994"/>
                </a:lnTo>
                <a:lnTo>
                  <a:pt x="81889" y="687070"/>
                </a:lnTo>
                <a:lnTo>
                  <a:pt x="72897" y="662813"/>
                </a:lnTo>
                <a:close/>
              </a:path>
              <a:path w="1876729" h="713994">
                <a:moveTo>
                  <a:pt x="1749602" y="42672"/>
                </a:moveTo>
                <a:lnTo>
                  <a:pt x="1758619" y="67056"/>
                </a:lnTo>
                <a:lnTo>
                  <a:pt x="1808347" y="48676"/>
                </a:lnTo>
                <a:lnTo>
                  <a:pt x="1820468" y="44196"/>
                </a:lnTo>
                <a:lnTo>
                  <a:pt x="1817293" y="72898"/>
                </a:lnTo>
                <a:lnTo>
                  <a:pt x="1876729" y="9525"/>
                </a:lnTo>
                <a:lnTo>
                  <a:pt x="1811451" y="19812"/>
                </a:lnTo>
                <a:lnTo>
                  <a:pt x="1799340" y="24288"/>
                </a:lnTo>
                <a:lnTo>
                  <a:pt x="1749602" y="42672"/>
                </a:lnTo>
                <a:close/>
              </a:path>
              <a:path w="1876729" h="713994">
                <a:moveTo>
                  <a:pt x="1811451" y="19812"/>
                </a:moveTo>
                <a:lnTo>
                  <a:pt x="1876729" y="9525"/>
                </a:lnTo>
                <a:lnTo>
                  <a:pt x="1790369" y="0"/>
                </a:lnTo>
                <a:lnTo>
                  <a:pt x="1799340" y="24288"/>
                </a:lnTo>
                <a:lnTo>
                  <a:pt x="1811451" y="19812"/>
                </a:lnTo>
                <a:close/>
              </a:path>
              <a:path w="1876729" h="713994">
                <a:moveTo>
                  <a:pt x="1817293" y="72898"/>
                </a:moveTo>
                <a:lnTo>
                  <a:pt x="1820468" y="44196"/>
                </a:lnTo>
                <a:lnTo>
                  <a:pt x="1808347" y="48676"/>
                </a:lnTo>
                <a:lnTo>
                  <a:pt x="1817293" y="728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746248" y="3283077"/>
            <a:ext cx="1538986" cy="707517"/>
          </a:xfrm>
          <a:custGeom>
            <a:avLst/>
            <a:gdLst/>
            <a:ahLst/>
            <a:cxnLst/>
            <a:rect l="l" t="t" r="r" b="b"/>
            <a:pathLst>
              <a:path w="1538986" h="707517">
                <a:moveTo>
                  <a:pt x="1393189" y="54990"/>
                </a:moveTo>
                <a:lnTo>
                  <a:pt x="1322324" y="86995"/>
                </a:lnTo>
                <a:lnTo>
                  <a:pt x="1332991" y="110617"/>
                </a:lnTo>
                <a:lnTo>
                  <a:pt x="1403857" y="78612"/>
                </a:lnTo>
                <a:lnTo>
                  <a:pt x="1393189" y="54990"/>
                </a:lnTo>
                <a:close/>
              </a:path>
              <a:path w="1538986" h="707517">
                <a:moveTo>
                  <a:pt x="1298702" y="97662"/>
                </a:moveTo>
                <a:lnTo>
                  <a:pt x="1227836" y="129667"/>
                </a:lnTo>
                <a:lnTo>
                  <a:pt x="1238503" y="153288"/>
                </a:lnTo>
                <a:lnTo>
                  <a:pt x="1309369" y="121285"/>
                </a:lnTo>
                <a:lnTo>
                  <a:pt x="1298702" y="97662"/>
                </a:lnTo>
                <a:close/>
              </a:path>
              <a:path w="1538986" h="707517">
                <a:moveTo>
                  <a:pt x="1204340" y="140335"/>
                </a:moveTo>
                <a:lnTo>
                  <a:pt x="1133475" y="172212"/>
                </a:lnTo>
                <a:lnTo>
                  <a:pt x="1144142" y="195834"/>
                </a:lnTo>
                <a:lnTo>
                  <a:pt x="1214881" y="163957"/>
                </a:lnTo>
                <a:lnTo>
                  <a:pt x="1204340" y="140335"/>
                </a:lnTo>
                <a:close/>
              </a:path>
              <a:path w="1538986" h="707517">
                <a:moveTo>
                  <a:pt x="1109852" y="182880"/>
                </a:moveTo>
                <a:lnTo>
                  <a:pt x="1038987" y="214884"/>
                </a:lnTo>
                <a:lnTo>
                  <a:pt x="1049654" y="238506"/>
                </a:lnTo>
                <a:lnTo>
                  <a:pt x="1120521" y="206501"/>
                </a:lnTo>
                <a:lnTo>
                  <a:pt x="1109852" y="182880"/>
                </a:lnTo>
                <a:close/>
              </a:path>
              <a:path w="1538986" h="707517">
                <a:moveTo>
                  <a:pt x="1015364" y="225551"/>
                </a:moveTo>
                <a:lnTo>
                  <a:pt x="944499" y="257556"/>
                </a:lnTo>
                <a:lnTo>
                  <a:pt x="955166" y="281177"/>
                </a:lnTo>
                <a:lnTo>
                  <a:pt x="1026032" y="249174"/>
                </a:lnTo>
                <a:lnTo>
                  <a:pt x="1015364" y="225551"/>
                </a:lnTo>
                <a:close/>
              </a:path>
              <a:path w="1538986" h="707517">
                <a:moveTo>
                  <a:pt x="920876" y="268224"/>
                </a:moveTo>
                <a:lnTo>
                  <a:pt x="850138" y="300227"/>
                </a:lnTo>
                <a:lnTo>
                  <a:pt x="860678" y="323850"/>
                </a:lnTo>
                <a:lnTo>
                  <a:pt x="931544" y="291846"/>
                </a:lnTo>
                <a:lnTo>
                  <a:pt x="920876" y="268224"/>
                </a:lnTo>
                <a:close/>
              </a:path>
              <a:path w="1538986" h="707517">
                <a:moveTo>
                  <a:pt x="826515" y="310896"/>
                </a:moveTo>
                <a:lnTo>
                  <a:pt x="755650" y="342900"/>
                </a:lnTo>
                <a:lnTo>
                  <a:pt x="766317" y="366395"/>
                </a:lnTo>
                <a:lnTo>
                  <a:pt x="837184" y="334518"/>
                </a:lnTo>
                <a:lnTo>
                  <a:pt x="826515" y="310896"/>
                </a:lnTo>
                <a:close/>
              </a:path>
              <a:path w="1538986" h="707517">
                <a:moveTo>
                  <a:pt x="732027" y="353441"/>
                </a:moveTo>
                <a:lnTo>
                  <a:pt x="661162" y="385445"/>
                </a:lnTo>
                <a:lnTo>
                  <a:pt x="671829" y="409067"/>
                </a:lnTo>
                <a:lnTo>
                  <a:pt x="742696" y="377063"/>
                </a:lnTo>
                <a:lnTo>
                  <a:pt x="732027" y="353441"/>
                </a:lnTo>
                <a:close/>
              </a:path>
              <a:path w="1538986" h="707517">
                <a:moveTo>
                  <a:pt x="637539" y="396113"/>
                </a:moveTo>
                <a:lnTo>
                  <a:pt x="566674" y="428117"/>
                </a:lnTo>
                <a:lnTo>
                  <a:pt x="577341" y="451739"/>
                </a:lnTo>
                <a:lnTo>
                  <a:pt x="648207" y="419735"/>
                </a:lnTo>
                <a:lnTo>
                  <a:pt x="637539" y="396113"/>
                </a:lnTo>
                <a:close/>
              </a:path>
              <a:path w="1538986" h="707517">
                <a:moveTo>
                  <a:pt x="543051" y="438785"/>
                </a:moveTo>
                <a:lnTo>
                  <a:pt x="472313" y="470789"/>
                </a:lnTo>
                <a:lnTo>
                  <a:pt x="482981" y="494411"/>
                </a:lnTo>
                <a:lnTo>
                  <a:pt x="553719" y="462406"/>
                </a:lnTo>
                <a:lnTo>
                  <a:pt x="543051" y="438785"/>
                </a:lnTo>
                <a:close/>
              </a:path>
              <a:path w="1538986" h="707517">
                <a:moveTo>
                  <a:pt x="448690" y="481456"/>
                </a:moveTo>
                <a:lnTo>
                  <a:pt x="377825" y="513461"/>
                </a:lnTo>
                <a:lnTo>
                  <a:pt x="388493" y="536956"/>
                </a:lnTo>
                <a:lnTo>
                  <a:pt x="459358" y="505079"/>
                </a:lnTo>
                <a:lnTo>
                  <a:pt x="448690" y="481456"/>
                </a:lnTo>
                <a:close/>
              </a:path>
              <a:path w="1538986" h="707517">
                <a:moveTo>
                  <a:pt x="354202" y="524002"/>
                </a:moveTo>
                <a:lnTo>
                  <a:pt x="283337" y="556006"/>
                </a:lnTo>
                <a:lnTo>
                  <a:pt x="294004" y="579628"/>
                </a:lnTo>
                <a:lnTo>
                  <a:pt x="364870" y="547624"/>
                </a:lnTo>
                <a:lnTo>
                  <a:pt x="354202" y="524002"/>
                </a:lnTo>
                <a:close/>
              </a:path>
              <a:path w="1538986" h="707517">
                <a:moveTo>
                  <a:pt x="259714" y="566674"/>
                </a:moveTo>
                <a:lnTo>
                  <a:pt x="188849" y="598678"/>
                </a:lnTo>
                <a:lnTo>
                  <a:pt x="199516" y="622300"/>
                </a:lnTo>
                <a:lnTo>
                  <a:pt x="270382" y="590296"/>
                </a:lnTo>
                <a:lnTo>
                  <a:pt x="259714" y="566674"/>
                </a:lnTo>
                <a:close/>
              </a:path>
              <a:path w="1538986" h="707517">
                <a:moveTo>
                  <a:pt x="165353" y="609346"/>
                </a:moveTo>
                <a:lnTo>
                  <a:pt x="94487" y="641350"/>
                </a:lnTo>
                <a:lnTo>
                  <a:pt x="105156" y="664972"/>
                </a:lnTo>
                <a:lnTo>
                  <a:pt x="175894" y="632968"/>
                </a:lnTo>
                <a:lnTo>
                  <a:pt x="165353" y="609346"/>
                </a:lnTo>
                <a:close/>
              </a:path>
              <a:path w="1538986" h="707517">
                <a:moveTo>
                  <a:pt x="70865" y="652018"/>
                </a:moveTo>
                <a:lnTo>
                  <a:pt x="0" y="684022"/>
                </a:lnTo>
                <a:lnTo>
                  <a:pt x="10668" y="707517"/>
                </a:lnTo>
                <a:lnTo>
                  <a:pt x="81533" y="675640"/>
                </a:lnTo>
                <a:lnTo>
                  <a:pt x="70865" y="652018"/>
                </a:lnTo>
                <a:close/>
              </a:path>
              <a:path w="1538986" h="707517">
                <a:moveTo>
                  <a:pt x="1416812" y="44323"/>
                </a:moveTo>
                <a:lnTo>
                  <a:pt x="1427479" y="67945"/>
                </a:lnTo>
                <a:lnTo>
                  <a:pt x="1473449" y="47233"/>
                </a:lnTo>
                <a:lnTo>
                  <a:pt x="1485264" y="41910"/>
                </a:lnTo>
                <a:lnTo>
                  <a:pt x="1484122" y="70865"/>
                </a:lnTo>
                <a:lnTo>
                  <a:pt x="1538986" y="3428"/>
                </a:lnTo>
                <a:lnTo>
                  <a:pt x="1474597" y="18287"/>
                </a:lnTo>
                <a:lnTo>
                  <a:pt x="1462781" y="23611"/>
                </a:lnTo>
                <a:lnTo>
                  <a:pt x="1416812" y="44323"/>
                </a:lnTo>
                <a:close/>
              </a:path>
              <a:path w="1538986" h="707517">
                <a:moveTo>
                  <a:pt x="1474597" y="18287"/>
                </a:moveTo>
                <a:lnTo>
                  <a:pt x="1538986" y="3428"/>
                </a:lnTo>
                <a:lnTo>
                  <a:pt x="1452117" y="0"/>
                </a:lnTo>
                <a:lnTo>
                  <a:pt x="1462781" y="23611"/>
                </a:lnTo>
                <a:lnTo>
                  <a:pt x="1474597" y="18287"/>
                </a:lnTo>
                <a:close/>
              </a:path>
              <a:path w="1538986" h="707517">
                <a:moveTo>
                  <a:pt x="1484122" y="70865"/>
                </a:moveTo>
                <a:lnTo>
                  <a:pt x="1485264" y="41910"/>
                </a:lnTo>
                <a:lnTo>
                  <a:pt x="1473449" y="47233"/>
                </a:lnTo>
                <a:lnTo>
                  <a:pt x="1484122" y="70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396867" y="3286505"/>
            <a:ext cx="607313" cy="700786"/>
          </a:xfrm>
          <a:custGeom>
            <a:avLst/>
            <a:gdLst/>
            <a:ahLst/>
            <a:cxnLst/>
            <a:rect l="l" t="t" r="r" b="b"/>
            <a:pathLst>
              <a:path w="607313" h="700786">
                <a:moveTo>
                  <a:pt x="50800" y="625094"/>
                </a:moveTo>
                <a:lnTo>
                  <a:pt x="0" y="683895"/>
                </a:lnTo>
                <a:lnTo>
                  <a:pt x="19558" y="700786"/>
                </a:lnTo>
                <a:lnTo>
                  <a:pt x="70358" y="641985"/>
                </a:lnTo>
                <a:lnTo>
                  <a:pt x="50800" y="625094"/>
                </a:lnTo>
                <a:close/>
              </a:path>
              <a:path w="607313" h="700786">
                <a:moveTo>
                  <a:pt x="118491" y="546608"/>
                </a:moveTo>
                <a:lnTo>
                  <a:pt x="67691" y="605409"/>
                </a:lnTo>
                <a:lnTo>
                  <a:pt x="87249" y="622300"/>
                </a:lnTo>
                <a:lnTo>
                  <a:pt x="138049" y="563499"/>
                </a:lnTo>
                <a:lnTo>
                  <a:pt x="118491" y="546608"/>
                </a:lnTo>
                <a:close/>
              </a:path>
              <a:path w="607313" h="700786">
                <a:moveTo>
                  <a:pt x="186182" y="468122"/>
                </a:moveTo>
                <a:lnTo>
                  <a:pt x="135382" y="526923"/>
                </a:lnTo>
                <a:lnTo>
                  <a:pt x="154940" y="543941"/>
                </a:lnTo>
                <a:lnTo>
                  <a:pt x="205740" y="485013"/>
                </a:lnTo>
                <a:lnTo>
                  <a:pt x="186182" y="468122"/>
                </a:lnTo>
                <a:close/>
              </a:path>
              <a:path w="607313" h="700786">
                <a:moveTo>
                  <a:pt x="253873" y="389636"/>
                </a:moveTo>
                <a:lnTo>
                  <a:pt x="203073" y="448564"/>
                </a:lnTo>
                <a:lnTo>
                  <a:pt x="222758" y="465455"/>
                </a:lnTo>
                <a:lnTo>
                  <a:pt x="273431" y="406654"/>
                </a:lnTo>
                <a:lnTo>
                  <a:pt x="253873" y="389636"/>
                </a:lnTo>
                <a:close/>
              </a:path>
              <a:path w="607313" h="700786">
                <a:moveTo>
                  <a:pt x="321563" y="311150"/>
                </a:moveTo>
                <a:lnTo>
                  <a:pt x="270763" y="370078"/>
                </a:lnTo>
                <a:lnTo>
                  <a:pt x="290449" y="386969"/>
                </a:lnTo>
                <a:lnTo>
                  <a:pt x="341249" y="328168"/>
                </a:lnTo>
                <a:lnTo>
                  <a:pt x="321563" y="311150"/>
                </a:lnTo>
                <a:close/>
              </a:path>
              <a:path w="607313" h="700786">
                <a:moveTo>
                  <a:pt x="389255" y="232791"/>
                </a:moveTo>
                <a:lnTo>
                  <a:pt x="338455" y="291592"/>
                </a:lnTo>
                <a:lnTo>
                  <a:pt x="358140" y="308483"/>
                </a:lnTo>
                <a:lnTo>
                  <a:pt x="408940" y="249682"/>
                </a:lnTo>
                <a:lnTo>
                  <a:pt x="389255" y="232791"/>
                </a:lnTo>
                <a:close/>
              </a:path>
              <a:path w="607313" h="700786">
                <a:moveTo>
                  <a:pt x="456946" y="154305"/>
                </a:moveTo>
                <a:lnTo>
                  <a:pt x="406273" y="213106"/>
                </a:lnTo>
                <a:lnTo>
                  <a:pt x="425831" y="230124"/>
                </a:lnTo>
                <a:lnTo>
                  <a:pt x="476631" y="171196"/>
                </a:lnTo>
                <a:lnTo>
                  <a:pt x="456946" y="154305"/>
                </a:lnTo>
                <a:close/>
              </a:path>
              <a:path w="607313" h="700786">
                <a:moveTo>
                  <a:pt x="524763" y="75819"/>
                </a:moveTo>
                <a:lnTo>
                  <a:pt x="473963" y="134747"/>
                </a:lnTo>
                <a:lnTo>
                  <a:pt x="493522" y="151638"/>
                </a:lnTo>
                <a:lnTo>
                  <a:pt x="544322" y="92837"/>
                </a:lnTo>
                <a:lnTo>
                  <a:pt x="524763" y="75819"/>
                </a:lnTo>
                <a:close/>
              </a:path>
              <a:path w="607313" h="700786">
                <a:moveTo>
                  <a:pt x="541655" y="56261"/>
                </a:moveTo>
                <a:lnTo>
                  <a:pt x="561213" y="73152"/>
                </a:lnTo>
                <a:lnTo>
                  <a:pt x="566297" y="67307"/>
                </a:lnTo>
                <a:lnTo>
                  <a:pt x="574802" y="57531"/>
                </a:lnTo>
                <a:lnTo>
                  <a:pt x="585851" y="84201"/>
                </a:lnTo>
                <a:lnTo>
                  <a:pt x="607313" y="0"/>
                </a:lnTo>
                <a:lnTo>
                  <a:pt x="555117" y="40513"/>
                </a:lnTo>
                <a:lnTo>
                  <a:pt x="546691" y="50369"/>
                </a:lnTo>
                <a:lnTo>
                  <a:pt x="541655" y="56261"/>
                </a:lnTo>
                <a:close/>
              </a:path>
              <a:path w="607313" h="700786">
                <a:moveTo>
                  <a:pt x="555117" y="40513"/>
                </a:moveTo>
                <a:lnTo>
                  <a:pt x="607313" y="0"/>
                </a:lnTo>
                <a:lnTo>
                  <a:pt x="527050" y="33401"/>
                </a:lnTo>
                <a:lnTo>
                  <a:pt x="546691" y="50369"/>
                </a:lnTo>
                <a:lnTo>
                  <a:pt x="555117" y="40513"/>
                </a:lnTo>
                <a:close/>
              </a:path>
              <a:path w="607313" h="700786">
                <a:moveTo>
                  <a:pt x="585851" y="84201"/>
                </a:moveTo>
                <a:lnTo>
                  <a:pt x="574802" y="57531"/>
                </a:lnTo>
                <a:lnTo>
                  <a:pt x="566297" y="67307"/>
                </a:lnTo>
                <a:lnTo>
                  <a:pt x="585851" y="842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229350" y="3274949"/>
            <a:ext cx="1052449" cy="383794"/>
          </a:xfrm>
          <a:custGeom>
            <a:avLst/>
            <a:gdLst/>
            <a:ahLst/>
            <a:cxnLst/>
            <a:rect l="l" t="t" r="r" b="b"/>
            <a:pathLst>
              <a:path w="1052449" h="383794">
                <a:moveTo>
                  <a:pt x="978916" y="334137"/>
                </a:moveTo>
                <a:lnTo>
                  <a:pt x="970533" y="358648"/>
                </a:lnTo>
                <a:lnTo>
                  <a:pt x="1044067" y="383794"/>
                </a:lnTo>
                <a:lnTo>
                  <a:pt x="1052449" y="359282"/>
                </a:lnTo>
                <a:lnTo>
                  <a:pt x="978916" y="334137"/>
                </a:lnTo>
                <a:close/>
              </a:path>
              <a:path w="1052449" h="383794">
                <a:moveTo>
                  <a:pt x="880999" y="300481"/>
                </a:moveTo>
                <a:lnTo>
                  <a:pt x="872490" y="324992"/>
                </a:lnTo>
                <a:lnTo>
                  <a:pt x="946023" y="350138"/>
                </a:lnTo>
                <a:lnTo>
                  <a:pt x="954404" y="325627"/>
                </a:lnTo>
                <a:lnTo>
                  <a:pt x="880999" y="300481"/>
                </a:lnTo>
                <a:close/>
              </a:path>
              <a:path w="1052449" h="383794">
                <a:moveTo>
                  <a:pt x="782954" y="266826"/>
                </a:moveTo>
                <a:lnTo>
                  <a:pt x="774573" y="291211"/>
                </a:lnTo>
                <a:lnTo>
                  <a:pt x="847978" y="316484"/>
                </a:lnTo>
                <a:lnTo>
                  <a:pt x="856488" y="291973"/>
                </a:lnTo>
                <a:lnTo>
                  <a:pt x="782954" y="266826"/>
                </a:lnTo>
                <a:close/>
              </a:path>
              <a:path w="1052449" h="383794">
                <a:moveTo>
                  <a:pt x="684910" y="233045"/>
                </a:moveTo>
                <a:lnTo>
                  <a:pt x="676528" y="257555"/>
                </a:lnTo>
                <a:lnTo>
                  <a:pt x="750061" y="282828"/>
                </a:lnTo>
                <a:lnTo>
                  <a:pt x="758444" y="258317"/>
                </a:lnTo>
                <a:lnTo>
                  <a:pt x="684910" y="233045"/>
                </a:lnTo>
                <a:close/>
              </a:path>
              <a:path w="1052449" h="383794">
                <a:moveTo>
                  <a:pt x="586867" y="199389"/>
                </a:moveTo>
                <a:lnTo>
                  <a:pt x="578484" y="223900"/>
                </a:lnTo>
                <a:lnTo>
                  <a:pt x="652018" y="249174"/>
                </a:lnTo>
                <a:lnTo>
                  <a:pt x="660400" y="224662"/>
                </a:lnTo>
                <a:lnTo>
                  <a:pt x="586867" y="199389"/>
                </a:lnTo>
                <a:close/>
              </a:path>
              <a:path w="1052449" h="383794">
                <a:moveTo>
                  <a:pt x="488950" y="165735"/>
                </a:moveTo>
                <a:lnTo>
                  <a:pt x="480441" y="190246"/>
                </a:lnTo>
                <a:lnTo>
                  <a:pt x="553974" y="215518"/>
                </a:lnTo>
                <a:lnTo>
                  <a:pt x="562355" y="191008"/>
                </a:lnTo>
                <a:lnTo>
                  <a:pt x="488950" y="165735"/>
                </a:lnTo>
                <a:close/>
              </a:path>
              <a:path w="1052449" h="383794">
                <a:moveTo>
                  <a:pt x="390905" y="132079"/>
                </a:moveTo>
                <a:lnTo>
                  <a:pt x="382524" y="156590"/>
                </a:lnTo>
                <a:lnTo>
                  <a:pt x="455929" y="181863"/>
                </a:lnTo>
                <a:lnTo>
                  <a:pt x="464439" y="157352"/>
                </a:lnTo>
                <a:lnTo>
                  <a:pt x="390905" y="132079"/>
                </a:lnTo>
                <a:close/>
              </a:path>
              <a:path w="1052449" h="383794">
                <a:moveTo>
                  <a:pt x="292861" y="98425"/>
                </a:moveTo>
                <a:lnTo>
                  <a:pt x="284479" y="122936"/>
                </a:lnTo>
                <a:lnTo>
                  <a:pt x="358013" y="148209"/>
                </a:lnTo>
                <a:lnTo>
                  <a:pt x="366395" y="123698"/>
                </a:lnTo>
                <a:lnTo>
                  <a:pt x="292861" y="98425"/>
                </a:lnTo>
                <a:close/>
              </a:path>
              <a:path w="1052449" h="383794">
                <a:moveTo>
                  <a:pt x="194817" y="64770"/>
                </a:moveTo>
                <a:lnTo>
                  <a:pt x="186436" y="89280"/>
                </a:lnTo>
                <a:lnTo>
                  <a:pt x="259969" y="114553"/>
                </a:lnTo>
                <a:lnTo>
                  <a:pt x="268350" y="90042"/>
                </a:lnTo>
                <a:lnTo>
                  <a:pt x="194817" y="64770"/>
                </a:lnTo>
                <a:close/>
              </a:path>
              <a:path w="1052449" h="383794">
                <a:moveTo>
                  <a:pt x="96900" y="31114"/>
                </a:moveTo>
                <a:lnTo>
                  <a:pt x="88391" y="55625"/>
                </a:lnTo>
                <a:lnTo>
                  <a:pt x="161925" y="80899"/>
                </a:lnTo>
                <a:lnTo>
                  <a:pt x="170307" y="56387"/>
                </a:lnTo>
                <a:lnTo>
                  <a:pt x="96900" y="31114"/>
                </a:lnTo>
                <a:close/>
              </a:path>
              <a:path w="1052449" h="383794">
                <a:moveTo>
                  <a:pt x="57023" y="44830"/>
                </a:moveTo>
                <a:lnTo>
                  <a:pt x="63880" y="47243"/>
                </a:lnTo>
                <a:lnTo>
                  <a:pt x="72389" y="22733"/>
                </a:lnTo>
                <a:lnTo>
                  <a:pt x="63880" y="47243"/>
                </a:lnTo>
                <a:lnTo>
                  <a:pt x="57023" y="44830"/>
                </a:lnTo>
                <a:lnTo>
                  <a:pt x="65404" y="20320"/>
                </a:lnTo>
                <a:lnTo>
                  <a:pt x="86105" y="0"/>
                </a:lnTo>
                <a:lnTo>
                  <a:pt x="0" y="11556"/>
                </a:lnTo>
                <a:lnTo>
                  <a:pt x="60833" y="73533"/>
                </a:lnTo>
                <a:lnTo>
                  <a:pt x="86105" y="0"/>
                </a:lnTo>
                <a:lnTo>
                  <a:pt x="65404" y="20320"/>
                </a:lnTo>
                <a:lnTo>
                  <a:pt x="57023" y="448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83540" y="236845"/>
            <a:ext cx="4274874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6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0" b="1">
                <a:latin typeface="Arial"/>
                <a:cs typeface="Arial"/>
              </a:rPr>
              <a:t>o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gion</a:t>
            </a:r>
            <a:r>
              <a:rPr dirty="0" smtClean="0" sz="3600" spc="-154" b="1">
                <a:latin typeface="Arial"/>
                <a:cs typeface="Arial"/>
              </a:rPr>
              <a:t>Mat</a:t>
            </a:r>
            <a:r>
              <a:rPr dirty="0" smtClean="0" sz="3600" spc="-139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3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()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3540" y="157584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6440" y="1575847"/>
            <a:ext cx="8345288" cy="17281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096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regi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nMa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che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400" spc="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2400" spc="5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compares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reg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ons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two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ring</a:t>
            </a:r>
            <a:endParaRPr sz="2400">
              <a:latin typeface="Arial"/>
              <a:cs typeface="Arial"/>
            </a:endParaRPr>
          </a:p>
          <a:p>
            <a:pPr marL="12700" marR="24096">
              <a:lnSpc>
                <a:spcPct val="95825"/>
              </a:lnSpc>
              <a:spcBef>
                <a:spcPts val="2"/>
              </a:spcBef>
            </a:pPr>
            <a:r>
              <a:rPr dirty="0" smtClean="0" sz="2400" spc="0">
                <a:latin typeface="Arial"/>
                <a:cs typeface="Arial"/>
              </a:rPr>
              <a:t>referenc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q</a:t>
            </a:r>
            <a:r>
              <a:rPr dirty="0" smtClean="0" sz="2400" spc="0">
                <a:latin typeface="Arial"/>
                <a:cs typeface="Arial"/>
              </a:rPr>
              <a:t>u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ty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[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eturns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ue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reg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matches</a:t>
            </a:r>
            <a:endParaRPr sz="2400">
              <a:latin typeface="Arial"/>
              <a:cs typeface="Arial"/>
            </a:endParaRPr>
          </a:p>
          <a:p>
            <a:pPr marL="12700" marR="6161655">
              <a:lnSpc>
                <a:spcPts val="2759"/>
              </a:lnSpc>
              <a:spcBef>
                <a:spcPts val="120"/>
              </a:spcBef>
            </a:pPr>
            <a:r>
              <a:rPr dirty="0" smtClean="0" sz="2400" spc="0">
                <a:latin typeface="Arial"/>
                <a:cs typeface="Arial"/>
              </a:rPr>
              <a:t>otherwise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false]</a:t>
            </a:r>
            <a:r>
              <a:rPr dirty="0" smtClean="0" sz="2400" spc="0"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  <a:p>
            <a:pPr marL="12700" marR="6161655">
              <a:lnSpc>
                <a:spcPts val="2759"/>
              </a:lnSpc>
              <a:spcBef>
                <a:spcPts val="695"/>
              </a:spcBef>
            </a:pPr>
            <a:r>
              <a:rPr dirty="0" smtClean="0" sz="2400" spc="0">
                <a:latin typeface="Arial"/>
                <a:cs typeface="Arial"/>
              </a:rPr>
              <a:t>Synta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0">
              <a:lnSpc>
                <a:spcPts val="1070"/>
              </a:lnSpc>
              <a:spcBef>
                <a:spcPts val="748"/>
              </a:spcBef>
            </a:pP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bool</a:t>
            </a:r>
            <a:r>
              <a:rPr dirty="0" smtClean="0" baseline="2415" sz="1800" spc="9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baseline="2415" sz="1800" spc="4" b="1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baseline="2415" sz="1800" spc="-4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baseline="2415" sz="1800" spc="4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gion</a:t>
            </a:r>
            <a:r>
              <a:rPr dirty="0" smtClean="0" baseline="2415" sz="1800" spc="-4" b="1" i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baseline="2415" sz="1800" spc="4" b="1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tch</a:t>
            </a:r>
            <a:r>
              <a:rPr dirty="0" smtClean="0" baseline="2415" sz="1800" spc="4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baseline="2415" sz="1800" spc="9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baseline="2415" sz="1800" spc="-4" b="1" i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2415" sz="1800" spc="4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tartInde</a:t>
            </a:r>
            <a:r>
              <a:rPr dirty="0" smtClean="0" baseline="2415" sz="1800" spc="9" b="1" i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baseline="2415" sz="1800" spc="-1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String</a:t>
            </a:r>
            <a:r>
              <a:rPr dirty="0" smtClean="0" baseline="2415" sz="1800" spc="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2415" sz="1800" spc="4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tr2,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baseline="2415" sz="1800" spc="14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2415" sz="1800" spc="4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tr2</a:t>
            </a:r>
            <a:r>
              <a:rPr dirty="0" smtClean="0" baseline="2415" sz="1800" spc="4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ta</a:t>
            </a:r>
            <a:r>
              <a:rPr dirty="0" smtClean="0" baseline="2415" sz="1800" spc="-9" b="1" i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tInde</a:t>
            </a:r>
            <a:r>
              <a:rPr dirty="0" smtClean="0" baseline="2415" sz="1800" spc="4" b="1" i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baseline="2415" sz="1800" spc="-24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baseline="2415" sz="1800" spc="14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num</a:t>
            </a:r>
            <a:r>
              <a:rPr dirty="0" smtClean="0" baseline="2415" sz="1800" spc="-4" b="1" i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har</a:t>
            </a:r>
            <a:r>
              <a:rPr dirty="0" smtClean="0" baseline="2415" sz="1800" spc="4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2402" sz="1875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baseline="2319" sz="1875" spc="-3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415" sz="1800" spc="4" b="1" i="1">
                <a:solidFill>
                  <a:srgbClr val="FF0000"/>
                </a:solidFill>
                <a:latin typeface="Arial"/>
                <a:cs typeface="Arial"/>
              </a:rPr>
              <a:t>cas</a:t>
            </a:r>
            <a:r>
              <a:rPr dirty="0" smtClean="0" baseline="2415" sz="1800" spc="-9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baseline="2415" sz="1800" spc="-4" b="1" i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baseline="2415" sz="1800" spc="4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baseline="2415" sz="1800" spc="-4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nsiti</a:t>
            </a:r>
            <a:r>
              <a:rPr dirty="0" smtClean="0" baseline="2415" sz="1800" spc="4" b="1" i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baseline="2415" sz="1800" spc="-3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2415" sz="1800" spc="4" b="1" i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ompari</a:t>
            </a:r>
            <a:r>
              <a:rPr dirty="0" smtClean="0" baseline="2415" sz="1800" spc="4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baseline="2415" sz="1800" spc="0" b="1" i="1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3540" y="2748057"/>
            <a:ext cx="177800" cy="554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219">
              <a:lnSpc>
                <a:spcPct val="95825"/>
              </a:lnSpc>
              <a:spcBef>
                <a:spcPts val="227"/>
              </a:spcBef>
            </a:pPr>
            <a:r>
              <a:rPr dirty="0" smtClean="0" sz="1200" spc="4" b="1" i="1">
                <a:solidFill>
                  <a:srgbClr val="0F1141"/>
                </a:solidFill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15737" y="3706876"/>
            <a:ext cx="2500478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Nu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   </a:t>
            </a:r>
            <a:r>
              <a:rPr dirty="0" smtClean="0" baseline="3034" sz="2700" spc="2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   </a:t>
            </a:r>
            <a:r>
              <a:rPr dirty="0" smtClean="0" baseline="3034" sz="2700" spc="4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ha</a:t>
            </a:r>
            <a:r>
              <a:rPr dirty="0" smtClean="0" baseline="3034" sz="2700" spc="-3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dirty="0" smtClean="0" baseline="3034" sz="2700" spc="-29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3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omp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19694" y="3706876"/>
            <a:ext cx="2530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4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76894" y="3706876"/>
            <a:ext cx="29429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7944" y="4053204"/>
            <a:ext cx="48547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59256" y="4053204"/>
            <a:ext cx="56240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nd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28292" y="4053204"/>
            <a:ext cx="2498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02942" y="4053204"/>
            <a:ext cx="73431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11246" y="4053204"/>
            <a:ext cx="5998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59149" y="4053204"/>
            <a:ext cx="1311982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art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1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ond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18354" y="4053204"/>
            <a:ext cx="2498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15737" y="4255516"/>
            <a:ext cx="1421789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 marL="12700" marR="16413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numC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3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1]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93077" y="4255516"/>
            <a:ext cx="187775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3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3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7944" y="4327525"/>
            <a:ext cx="14091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ok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2942" y="4327525"/>
            <a:ext cx="14652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34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omp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0740" y="4873943"/>
            <a:ext cx="8115621" cy="367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0"/>
              </a:lnSpc>
              <a:spcBef>
                <a:spcPts val="69"/>
              </a:spcBef>
            </a:pP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bool</a:t>
            </a:r>
            <a:r>
              <a:rPr dirty="0" smtClean="0" sz="1200" spc="9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gion</a:t>
            </a:r>
            <a:r>
              <a:rPr dirty="0" smtClean="0" sz="1200" spc="-4" b="1" i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tch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9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-4" b="1" i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boole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ignor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-1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14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tartInde</a:t>
            </a:r>
            <a:r>
              <a:rPr dirty="0" smtClean="0" sz="1200" spc="9" b="1" i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-1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String</a:t>
            </a:r>
            <a:r>
              <a:rPr dirty="0" smtClean="0" sz="1200" spc="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tr2,</a:t>
            </a:r>
            <a:r>
              <a:rPr dirty="0" smtClean="0" sz="1200" spc="-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14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tr2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tartInde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200" spc="-1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1200" spc="14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num</a:t>
            </a:r>
            <a:r>
              <a:rPr dirty="0" smtClean="0" sz="1200" spc="-4" b="1" i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har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200" spc="-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5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1250" spc="-3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Can</a:t>
            </a:r>
            <a:endParaRPr sz="1200">
              <a:latin typeface="Arial"/>
              <a:cs typeface="Arial"/>
            </a:endParaRPr>
          </a:p>
          <a:p>
            <a:pPr marL="12700" marR="24096">
              <a:lnSpc>
                <a:spcPct val="95825"/>
              </a:lnSpc>
            </a:pP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ignore</a:t>
            </a:r>
            <a:r>
              <a:rPr dirty="0" smtClean="0" sz="1200" spc="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-2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dirty="0" smtClean="0" sz="1200" spc="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fir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-4" b="1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 i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200" spc="-2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200" spc="4" b="1" i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lue</a:t>
            </a:r>
            <a:r>
              <a:rPr dirty="0" smtClean="0" sz="1200" spc="-14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200" spc="9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 i="1">
                <a:solidFill>
                  <a:srgbClr val="FF0000"/>
                </a:solidFill>
                <a:latin typeface="Arial"/>
                <a:cs typeface="Arial"/>
              </a:rPr>
              <a:t>true.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4880562"/>
            <a:ext cx="17658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 i="1">
                <a:solidFill>
                  <a:srgbClr val="0F1141"/>
                </a:solidFill>
                <a:latin typeface="Arial"/>
                <a:cs typeface="Arial"/>
              </a:rPr>
              <a:t>2.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6576" y="5795649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3088" y="5809437"/>
            <a:ext cx="5236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0277" y="5809437"/>
            <a:ext cx="12275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6706" y="5809437"/>
            <a:ext cx="58237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Ind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2239" y="5809437"/>
            <a:ext cx="114277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3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8223" y="5809437"/>
            <a:ext cx="6957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sh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7929" y="5809437"/>
            <a:ext cx="2957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8093" y="5809437"/>
            <a:ext cx="6650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wi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7446" y="5809437"/>
            <a:ext cx="5889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3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39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0218" y="5809437"/>
            <a:ext cx="10098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other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3088" y="6083757"/>
            <a:ext cx="473962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StringI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xO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wi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83540" y="236845"/>
            <a:ext cx="5449341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79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6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0" b="1">
                <a:latin typeface="Arial"/>
                <a:cs typeface="Arial"/>
              </a:rPr>
              <a:t>o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3640"/>
              </a:lnSpc>
            </a:pP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gion</a:t>
            </a:r>
            <a:r>
              <a:rPr dirty="0" smtClean="0" sz="3600" spc="-154" b="1">
                <a:latin typeface="Arial"/>
                <a:cs typeface="Arial"/>
              </a:rPr>
              <a:t>Mat</a:t>
            </a:r>
            <a:r>
              <a:rPr dirty="0" smtClean="0" sz="3600" spc="-139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3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(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1483995"/>
            <a:ext cx="62749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s1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"In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final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dirty="0" smtClean="0" baseline="3034" sz="2700" spc="-29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3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ons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34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ympi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2032635"/>
            <a:ext cx="561073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dirty="0" smtClean="0" baseline="3034" sz="2700" spc="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s2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"D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vid</a:t>
            </a:r>
            <a:r>
              <a:rPr dirty="0" smtClean="0" baseline="3034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dirty="0" smtClean="0" baseline="3034" sz="2700" spc="-29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3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ons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34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nal</a:t>
            </a:r>
            <a:r>
              <a:rPr dirty="0" smtClean="0" baseline="3034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39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2581655"/>
            <a:ext cx="59527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dirty="0" smtClean="0" baseline="3034" sz="2700" spc="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s3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"D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vid</a:t>
            </a:r>
            <a:r>
              <a:rPr dirty="0" smtClean="0" baseline="3034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dirty="0" smtClean="0" baseline="3034" sz="2700" spc="-29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139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dirty="0" smtClean="0" baseline="3034" sz="2700" spc="-14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TIONS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Final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34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38261" y="3077591"/>
            <a:ext cx="50697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true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3130296"/>
            <a:ext cx="471424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out.pr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(s1.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onM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s(14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s2,6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));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70829" y="3130296"/>
            <a:ext cx="162115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Ca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-Se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sit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3678936"/>
            <a:ext cx="471424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out.pr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(s1.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onM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s(14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s3,6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));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0829" y="3678936"/>
            <a:ext cx="162115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Ca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-Se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sit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13878" y="3687191"/>
            <a:ext cx="55690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-34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2730" sz="3000" spc="-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4227830"/>
            <a:ext cx="516161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out.pr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(s1.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onM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s(t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14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s3,6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mtClean="0" baseline="3034" sz="2700" spc="9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0829" y="4227830"/>
            <a:ext cx="136481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8261" y="4296562"/>
            <a:ext cx="50755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true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776470"/>
            <a:ext cx="520276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out.pr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(s1.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onM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s(</a:t>
            </a:r>
            <a:r>
              <a:rPr dirty="0" smtClean="0" baseline="3034" sz="2700" spc="-34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alse,14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s3,6</a:t>
            </a: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0829" y="4776470"/>
            <a:ext cx="162115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3034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Ca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-Se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sit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13878" y="4906645"/>
            <a:ext cx="55690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-34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2730" sz="3000" spc="-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83540" y="236845"/>
            <a:ext cx="5535498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79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6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0" b="1">
                <a:latin typeface="Arial"/>
                <a:cs typeface="Arial"/>
              </a:rPr>
              <a:t>o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44" b="1">
                <a:latin typeface="Arial"/>
                <a:cs typeface="Arial"/>
              </a:rPr>
              <a:t>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sta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ts</a:t>
            </a:r>
            <a:r>
              <a:rPr dirty="0" smtClean="0" sz="3600" spc="-194" b="1">
                <a:latin typeface="Arial"/>
                <a:cs typeface="Arial"/>
              </a:rPr>
              <a:t>W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3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(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nd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94" b="1">
                <a:latin typeface="Arial"/>
                <a:cs typeface="Arial"/>
              </a:rPr>
              <a:t>W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th</a:t>
            </a:r>
            <a:r>
              <a:rPr dirty="0" smtClean="0" sz="3600" spc="-144" b="1">
                <a:latin typeface="Arial"/>
                <a:cs typeface="Arial"/>
              </a:rPr>
              <a:t>()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3540" y="157584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6440" y="1575847"/>
            <a:ext cx="5691014" cy="330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boo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27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arts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(S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ring</a:t>
            </a:r>
            <a:r>
              <a:rPr dirty="0" smtClean="0" sz="2400" spc="26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400" spc="2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Wingdings"/>
                <a:cs typeface="Wingdings"/>
              </a:rPr>
              <a:t></a:t>
            </a:r>
            <a:r>
              <a:rPr dirty="0" smtClean="0" sz="2400" spc="33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tu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65189" y="1575847"/>
            <a:ext cx="640124" cy="697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5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true</a:t>
            </a:r>
            <a:endParaRPr sz="2400">
              <a:latin typeface="Arial"/>
              <a:cs typeface="Arial"/>
            </a:endParaRPr>
          </a:p>
          <a:p>
            <a:pPr marL="125476">
              <a:lnSpc>
                <a:spcPct val="95825"/>
              </a:lnSpc>
              <a:spcBef>
                <a:spcPts val="2"/>
              </a:spcBef>
            </a:pPr>
            <a:r>
              <a:rPr dirty="0" smtClean="0" sz="2400" spc="-4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08317" y="1575847"/>
            <a:ext cx="1679930" cy="697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if</a:t>
            </a:r>
            <a:r>
              <a:rPr dirty="0" smtClean="0" sz="2400" spc="275"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dirty="0" smtClean="0" sz="2400" spc="26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-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ring</a:t>
            </a:r>
            <a:endParaRPr sz="2400">
              <a:latin typeface="Arial"/>
              <a:cs typeface="Arial"/>
            </a:endParaRPr>
          </a:p>
          <a:p>
            <a:pPr marL="351408" marR="1430">
              <a:lnSpc>
                <a:spcPct val="95825"/>
              </a:lnSpc>
              <a:spcBef>
                <a:spcPts val="2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9">
                <a:latin typeface="Arial"/>
                <a:cs typeface="Arial"/>
              </a:rPr>
              <a:t>x</a:t>
            </a:r>
            <a:r>
              <a:rPr dirty="0" smtClean="0" sz="2400" spc="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mpl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6440" y="1942884"/>
            <a:ext cx="81775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star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83410" y="1942884"/>
            <a:ext cx="61211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35910" y="1942884"/>
            <a:ext cx="55685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‘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8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21735" y="1942884"/>
            <a:ext cx="137670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otherwise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63693" y="1942884"/>
            <a:ext cx="1074956" cy="696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8544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fals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ue.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440" y="2309145"/>
            <a:ext cx="4455388" cy="113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9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“</a:t>
            </a:r>
            <a:r>
              <a:rPr dirty="0" smtClean="0" sz="2400" spc="0">
                <a:latin typeface="Arial"/>
                <a:cs typeface="Arial"/>
              </a:rPr>
              <a:t>Ob</a:t>
            </a:r>
            <a:r>
              <a:rPr dirty="0" smtClean="0" sz="2400" spc="14">
                <a:latin typeface="Arial"/>
                <a:cs typeface="Arial"/>
              </a:rPr>
              <a:t>j</a:t>
            </a:r>
            <a:r>
              <a:rPr dirty="0" smtClean="0" sz="2400" spc="0">
                <a:latin typeface="Arial"/>
                <a:cs typeface="Arial"/>
              </a:rPr>
              <a:t>ec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”</a:t>
            </a:r>
            <a:r>
              <a:rPr dirty="0" smtClean="0" sz="2400" spc="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9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it</a:t>
            </a:r>
            <a:r>
              <a:rPr dirty="0" smtClean="0" sz="2400" spc="-14">
                <a:latin typeface="Arial"/>
                <a:cs typeface="Arial"/>
              </a:rPr>
              <a:t>h</a:t>
            </a:r>
            <a:r>
              <a:rPr dirty="0" smtClean="0" sz="2400" spc="4">
                <a:latin typeface="Arial"/>
                <a:cs typeface="Arial"/>
              </a:rPr>
              <a:t>(</a:t>
            </a:r>
            <a:r>
              <a:rPr dirty="0" smtClean="0" sz="2400" spc="-4">
                <a:latin typeface="Arial"/>
                <a:cs typeface="Arial"/>
              </a:rPr>
              <a:t>“</a:t>
            </a:r>
            <a:r>
              <a:rPr dirty="0" smtClean="0" sz="2400" spc="0">
                <a:latin typeface="Arial"/>
                <a:cs typeface="Arial"/>
              </a:rPr>
              <a:t>Ob</a:t>
            </a:r>
            <a:r>
              <a:rPr dirty="0" smtClean="0" sz="2400" spc="9">
                <a:latin typeface="Arial"/>
                <a:cs typeface="Arial"/>
              </a:rPr>
              <a:t>j</a:t>
            </a:r>
            <a:r>
              <a:rPr dirty="0" smtClean="0" sz="2400" spc="-4">
                <a:latin typeface="Arial"/>
                <a:cs typeface="Arial"/>
              </a:rPr>
              <a:t>”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-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ns</a:t>
            </a:r>
            <a:endParaRPr sz="2400">
              <a:latin typeface="Arial"/>
              <a:cs typeface="Arial"/>
            </a:endParaRPr>
          </a:p>
          <a:p>
            <a:pPr marL="12700" marR="5033">
              <a:lnSpc>
                <a:spcPct val="95825"/>
              </a:lnSpc>
              <a:spcBef>
                <a:spcPts val="556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boo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14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arts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(S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ring</a:t>
            </a:r>
            <a:r>
              <a:rPr dirty="0" smtClean="0" sz="2400" spc="1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400" spc="-11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2400" spc="1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30"/>
              </a:spcBef>
            </a:pP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4">
                <a:latin typeface="Arial"/>
                <a:cs typeface="Arial"/>
              </a:rPr>
              <a:t>v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-125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.</a:t>
            </a:r>
            <a:r>
              <a:rPr dirty="0" smtClean="0" sz="2400" spc="1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tu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ns</a:t>
            </a:r>
            <a:r>
              <a:rPr dirty="0" smtClean="0" sz="2400" spc="13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true</a:t>
            </a:r>
            <a:r>
              <a:rPr dirty="0" smtClean="0" sz="2400" spc="13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119"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dirty="0" smtClean="0" sz="2400" spc="1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-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3540" y="2746533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0269" y="2746533"/>
            <a:ext cx="1910300" cy="330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tIn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400" spc="14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40702" y="2746533"/>
            <a:ext cx="16472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Ove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ded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12461" y="3113817"/>
            <a:ext cx="35763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sta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ts</a:t>
            </a:r>
            <a:r>
              <a:rPr dirty="0" smtClean="0" sz="2400" spc="1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th</a:t>
            </a:r>
            <a:r>
              <a:rPr dirty="0" smtClean="0" sz="2400" spc="13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‘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400" spc="9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’</a:t>
            </a:r>
            <a:r>
              <a:rPr dirty="0" smtClean="0" sz="2400" spc="3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om</a:t>
            </a:r>
            <a:r>
              <a:rPr dirty="0" smtClean="0" sz="2400" spc="1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6440" y="3479330"/>
            <a:ext cx="140996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startIn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87142" y="3479330"/>
            <a:ext cx="137670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otherwise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4443" y="3479330"/>
            <a:ext cx="80089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fals</a:t>
            </a:r>
            <a:r>
              <a:rPr dirty="0" smtClean="0" sz="2400" spc="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67069" y="3479330"/>
            <a:ext cx="52668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4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45502" y="3479330"/>
            <a:ext cx="134131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x</a:t>
            </a:r>
            <a:r>
              <a:rPr dirty="0" smtClean="0" sz="2400" spc="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mpl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440" y="3845718"/>
            <a:ext cx="5648342" cy="767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37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“</a:t>
            </a:r>
            <a:r>
              <a:rPr dirty="0" smtClean="0" sz="2400" spc="0">
                <a:latin typeface="Arial"/>
                <a:cs typeface="Arial"/>
              </a:rPr>
              <a:t>Ob</a:t>
            </a:r>
            <a:r>
              <a:rPr dirty="0" smtClean="0" sz="2400" spc="14">
                <a:latin typeface="Arial"/>
                <a:cs typeface="Arial"/>
              </a:rPr>
              <a:t>j</a:t>
            </a:r>
            <a:r>
              <a:rPr dirty="0" smtClean="0" sz="2400" spc="0">
                <a:latin typeface="Arial"/>
                <a:cs typeface="Arial"/>
              </a:rPr>
              <a:t>ec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”</a:t>
            </a:r>
            <a:r>
              <a:rPr dirty="0" smtClean="0" sz="2400" spc="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9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it</a:t>
            </a:r>
            <a:r>
              <a:rPr dirty="0" smtClean="0" sz="2400" spc="-14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(“ect”,</a:t>
            </a:r>
            <a:r>
              <a:rPr dirty="0" smtClean="0" sz="2400" spc="0">
                <a:latin typeface="Arial"/>
                <a:cs typeface="Arial"/>
              </a:rPr>
              <a:t>3)</a:t>
            </a:r>
            <a:r>
              <a:rPr dirty="0" smtClean="0" sz="2400" spc="-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ns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ue.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56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boo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35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dsWit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(St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400" spc="35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400" spc="34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Wingdings"/>
                <a:cs typeface="Wingdings"/>
              </a:rPr>
              <a:t></a:t>
            </a:r>
            <a:r>
              <a:rPr dirty="0" smtClean="0" sz="2400" spc="40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tu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428310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33185" y="4283106"/>
            <a:ext cx="659993" cy="697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ue</a:t>
            </a:r>
            <a:endParaRPr sz="2400">
              <a:latin typeface="Arial"/>
              <a:cs typeface="Arial"/>
            </a:endParaRPr>
          </a:p>
          <a:p>
            <a:pPr marL="145287">
              <a:lnSpc>
                <a:spcPct val="95825"/>
              </a:lnSpc>
              <a:spcBef>
                <a:spcPts val="2"/>
              </a:spcBef>
            </a:pPr>
            <a:r>
              <a:rPr dirty="0" smtClean="0" sz="2400" spc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8505" y="4283106"/>
            <a:ext cx="2229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69302" y="4283106"/>
            <a:ext cx="1397000" cy="697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dirty="0" smtClean="0" sz="2400" spc="35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str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  <a:p>
            <a:pPr marL="56388" marR="1219" algn="ctr">
              <a:lnSpc>
                <a:spcPct val="95825"/>
              </a:lnSpc>
              <a:spcBef>
                <a:spcPts val="2"/>
              </a:spcBef>
            </a:pPr>
            <a:r>
              <a:rPr dirty="0" smtClean="0" sz="2400" spc="-14">
                <a:latin typeface="Arial"/>
                <a:cs typeface="Arial"/>
              </a:rPr>
              <a:t>E</a:t>
            </a:r>
            <a:r>
              <a:rPr dirty="0" smtClean="0" sz="2400" spc="-9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9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ple,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40" y="4650390"/>
            <a:ext cx="7307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ends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3306" y="4650390"/>
            <a:ext cx="61366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1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1046" y="4650390"/>
            <a:ext cx="55674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‘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400" spc="9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0587" y="4650390"/>
            <a:ext cx="137627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other</a:t>
            </a:r>
            <a:r>
              <a:rPr dirty="0" smtClean="0" sz="2400" spc="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ise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2105" y="4650390"/>
            <a:ext cx="79898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fals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5015903"/>
            <a:ext cx="524046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“</a:t>
            </a:r>
            <a:r>
              <a:rPr dirty="0" smtClean="0" sz="2400" spc="0">
                <a:latin typeface="Arial"/>
                <a:cs typeface="Arial"/>
              </a:rPr>
              <a:t>Foo</a:t>
            </a:r>
            <a:r>
              <a:rPr dirty="0" smtClean="0" sz="2400" spc="-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9">
                <a:latin typeface="Arial"/>
                <a:cs typeface="Arial"/>
              </a:rPr>
              <a:t>r</a:t>
            </a:r>
            <a:r>
              <a:rPr dirty="0" smtClean="0" sz="2400" spc="4">
                <a:latin typeface="Arial"/>
                <a:cs typeface="Arial"/>
              </a:rPr>
              <a:t>”</a:t>
            </a:r>
            <a:r>
              <a:rPr dirty="0" smtClean="0" sz="2400" spc="4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dsW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4">
                <a:latin typeface="Arial"/>
                <a:cs typeface="Arial"/>
              </a:rPr>
              <a:t>“</a:t>
            </a:r>
            <a:r>
              <a:rPr dirty="0" smtClean="0" sz="2400" spc="0">
                <a:latin typeface="Arial"/>
                <a:cs typeface="Arial"/>
              </a:rPr>
              <a:t>B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4">
                <a:latin typeface="Arial"/>
                <a:cs typeface="Arial"/>
              </a:rPr>
              <a:t>”</a:t>
            </a:r>
            <a:r>
              <a:rPr dirty="0" smtClean="0" sz="2400" spc="9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;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83540" y="8245"/>
            <a:ext cx="4276032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6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0" b="1">
                <a:latin typeface="Arial"/>
                <a:cs typeface="Arial"/>
              </a:rPr>
              <a:t>o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44" b="1">
                <a:latin typeface="Arial"/>
                <a:cs typeface="Arial"/>
              </a:rPr>
              <a:t>s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()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1537351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440" y="1537351"/>
            <a:ext cx="8186204" cy="2048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mpa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22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ring</a:t>
            </a:r>
            <a:r>
              <a:rPr dirty="0" smtClean="0" sz="20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-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Wingdings"/>
                <a:cs typeface="Wingdings"/>
              </a:rPr>
              <a:t></a:t>
            </a:r>
            <a:r>
              <a:rPr dirty="0" smtClean="0" sz="2000" spc="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9">
                <a:latin typeface="Arial"/>
                <a:cs typeface="Arial"/>
              </a:rPr>
              <a:t>e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Sensiti</a:t>
            </a:r>
            <a:r>
              <a:rPr dirty="0" smtClean="0" sz="2000" spc="-9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mpa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n.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turns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+</a:t>
            </a:r>
            <a:r>
              <a:rPr dirty="0" smtClean="0" sz="2000" spc="0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ts val="2160"/>
              </a:lnSpc>
              <a:spcBef>
                <a:spcPts val="0"/>
              </a:spcBef>
            </a:pPr>
            <a:r>
              <a:rPr dirty="0" smtClean="0" sz="2000" spc="-9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alue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string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&gt;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str</a:t>
            </a:r>
            <a:r>
              <a:rPr dirty="0" smtClean="0" sz="20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i</a:t>
            </a:r>
            <a:r>
              <a:rPr dirty="0" smtClean="0" sz="2000" spc="-9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alue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string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&lt;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000" spc="-10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otherwi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ts val="2160"/>
              </a:lnSpc>
            </a:pPr>
            <a:r>
              <a:rPr dirty="0" smtClean="0" sz="2000" spc="0">
                <a:latin typeface="Arial"/>
                <a:cs typeface="Arial"/>
              </a:rPr>
              <a:t>(</a:t>
            </a:r>
            <a:r>
              <a:rPr dirty="0" smtClean="0" sz="2000" spc="9">
                <a:latin typeface="Arial"/>
                <a:cs typeface="Arial"/>
              </a:rPr>
              <a:t>z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o)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value.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Us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For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rting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ys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ring</a:t>
            </a:r>
            <a:r>
              <a:rPr dirty="0" smtClean="0" sz="2000" spc="1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alue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  <a:spcBef>
                <a:spcPts val="484"/>
              </a:spcBef>
            </a:pP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mpa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done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ter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by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1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.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If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all</a:t>
            </a:r>
            <a:r>
              <a:rPr dirty="0" smtClean="0" sz="2000" spc="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rs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both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stri</a:t>
            </a:r>
            <a:r>
              <a:rPr dirty="0" smtClean="0" sz="2000" spc="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gs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match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then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0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turned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other</a:t>
            </a:r>
            <a:r>
              <a:rPr dirty="0" smtClean="0" sz="2000" spc="9">
                <a:latin typeface="Arial"/>
                <a:cs typeface="Arial"/>
              </a:rPr>
              <a:t>w</a:t>
            </a:r>
            <a:r>
              <a:rPr dirty="0" smtClean="0" sz="2000" spc="0">
                <a:latin typeface="Arial"/>
                <a:cs typeface="Arial"/>
              </a:rPr>
              <a:t>ise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di</a:t>
            </a:r>
            <a:r>
              <a:rPr dirty="0" smtClean="0" sz="2000" spc="-44">
                <a:latin typeface="Arial"/>
                <a:cs typeface="Arial"/>
              </a:rPr>
              <a:t>f</a:t>
            </a:r>
            <a:r>
              <a:rPr dirty="0" smtClean="0" sz="2000" spc="0">
                <a:latin typeface="Arial"/>
                <a:cs typeface="Arial"/>
              </a:rPr>
              <a:t>feren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first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no</a:t>
            </a:r>
            <a:r>
              <a:rPr dirty="0" smtClean="0" sz="2000" spc="3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match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ter</a:t>
            </a:r>
            <a:r>
              <a:rPr dirty="0" smtClean="0" sz="2000" spc="-5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turned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221"/>
              </a:spcBef>
            </a:pP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amples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2421525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3305198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740" y="3641106"/>
            <a:ext cx="276897" cy="9504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4"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32"/>
              </a:spcBef>
            </a:pPr>
            <a:r>
              <a:rPr dirty="0" smtClean="0" sz="2000" spc="4"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40"/>
              </a:spcBef>
            </a:pPr>
            <a:r>
              <a:rPr dirty="0" smtClean="0" sz="2000" spc="4">
                <a:latin typeface="Arial"/>
                <a:cs typeface="Arial"/>
              </a:rPr>
              <a:t>3.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8194" y="3641106"/>
            <a:ext cx="7262445" cy="9504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stem.out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intln("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m"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com</a:t>
            </a:r>
            <a:r>
              <a:rPr dirty="0" smtClean="0" sz="2000" spc="-14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are</a:t>
            </a:r>
            <a:r>
              <a:rPr dirty="0" smtClean="0" sz="2000" spc="-219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("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"</a:t>
            </a:r>
            <a:r>
              <a:rPr dirty="0" smtClean="0" sz="2000" spc="-9">
                <a:latin typeface="Arial"/>
                <a:cs typeface="Arial"/>
              </a:rPr>
              <a:t>)</a:t>
            </a:r>
            <a:r>
              <a:rPr dirty="0" smtClean="0" sz="2000" spc="0">
                <a:latin typeface="Arial"/>
                <a:cs typeface="Arial"/>
              </a:rPr>
              <a:t>);</a:t>
            </a:r>
            <a:r>
              <a:rPr dirty="0" smtClean="0" sz="2000" spc="0">
                <a:latin typeface="Arial"/>
                <a:cs typeface="Arial"/>
              </a:rPr>
              <a:t>  </a:t>
            </a:r>
            <a:r>
              <a:rPr dirty="0" smtClean="0" sz="2000" spc="338"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2000" spc="-2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nts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32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232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stem.out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intln("Ja</a:t>
            </a:r>
            <a:r>
              <a:rPr dirty="0" smtClean="0" sz="2000" spc="-9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a"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com</a:t>
            </a:r>
            <a:r>
              <a:rPr dirty="0" smtClean="0" sz="2000" spc="-14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are</a:t>
            </a:r>
            <a:r>
              <a:rPr dirty="0" smtClean="0" sz="2000" spc="-219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("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bjec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")</a:t>
            </a:r>
            <a:r>
              <a:rPr dirty="0" smtClean="0" sz="2000" spc="-4">
                <a:latin typeface="Arial"/>
                <a:cs typeface="Arial"/>
              </a:rPr>
              <a:t>)</a:t>
            </a:r>
            <a:r>
              <a:rPr dirty="0" smtClean="0" sz="2000" spc="0">
                <a:latin typeface="Arial"/>
                <a:cs typeface="Arial"/>
              </a:rPr>
              <a:t>;</a:t>
            </a:r>
            <a:r>
              <a:rPr dirty="0" smtClean="0" sz="2000" spc="125"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2000" spc="-2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nts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stem.out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intln("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llo"</a:t>
            </a:r>
            <a:r>
              <a:rPr dirty="0" smtClean="0" sz="2000" spc="-4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mp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re</a:t>
            </a:r>
            <a:r>
              <a:rPr dirty="0" smtClean="0" sz="2000" spc="-219">
                <a:latin typeface="Arial"/>
                <a:cs typeface="Arial"/>
              </a:rPr>
              <a:t>T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-9">
                <a:latin typeface="Arial"/>
                <a:cs typeface="Arial"/>
              </a:rPr>
              <a:t>(</a:t>
            </a:r>
            <a:r>
              <a:rPr dirty="0" smtClean="0" sz="2000" spc="0">
                <a:latin typeface="Arial"/>
                <a:cs typeface="Arial"/>
              </a:rPr>
              <a:t>"</a:t>
            </a:r>
            <a:r>
              <a:rPr dirty="0" smtClean="0" sz="2000" spc="-50">
                <a:latin typeface="Arial"/>
                <a:cs typeface="Arial"/>
              </a:rPr>
              <a:t>W</a:t>
            </a:r>
            <a:r>
              <a:rPr dirty="0" smtClean="0" sz="2000" spc="0">
                <a:latin typeface="Arial"/>
                <a:cs typeface="Arial"/>
              </a:rPr>
              <a:t>el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-9">
                <a:latin typeface="Arial"/>
                <a:cs typeface="Arial"/>
              </a:rPr>
              <a:t>m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")</a:t>
            </a:r>
            <a:r>
              <a:rPr dirty="0" smtClean="0" sz="2000" spc="-4">
                <a:latin typeface="Arial"/>
                <a:cs typeface="Arial"/>
              </a:rPr>
              <a:t>)</a:t>
            </a:r>
            <a:r>
              <a:rPr dirty="0" smtClean="0" sz="2000" spc="0">
                <a:latin typeface="Arial"/>
                <a:cs typeface="Arial"/>
              </a:rPr>
              <a:t>;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rints</a:t>
            </a:r>
            <a:r>
              <a:rPr dirty="0" smtClean="0" sz="20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4646946"/>
            <a:ext cx="152806" cy="615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32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4646946"/>
            <a:ext cx="7324778" cy="615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mpa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22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oIg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oreCas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ing</a:t>
            </a:r>
            <a:r>
              <a:rPr dirty="0" smtClean="0" sz="2000" spc="-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-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Wingdings"/>
                <a:cs typeface="Wingdings"/>
              </a:rPr>
              <a:t></a:t>
            </a:r>
            <a:r>
              <a:rPr dirty="0" smtClean="0" sz="2000" spc="5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Ignore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se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mpa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n.</a:t>
            </a:r>
            <a:endParaRPr sz="2000">
              <a:latin typeface="Arial"/>
              <a:cs typeface="Arial"/>
            </a:endParaRPr>
          </a:p>
          <a:p>
            <a:pPr marL="12700" marR="38190">
              <a:lnSpc>
                <a:spcPct val="95825"/>
              </a:lnSpc>
              <a:spcBef>
                <a:spcPts val="232"/>
              </a:spcBef>
            </a:pP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amples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352" y="5317760"/>
            <a:ext cx="27628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1856" y="5317760"/>
            <a:ext cx="7602829" cy="889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stem.out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intln("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m"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com</a:t>
            </a:r>
            <a:r>
              <a:rPr dirty="0" smtClean="0" sz="2000" spc="-14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are</a:t>
            </a:r>
            <a:r>
              <a:rPr dirty="0" smtClean="0" sz="2000" spc="-219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Ign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reCase</a:t>
            </a:r>
            <a:r>
              <a:rPr dirty="0" smtClean="0" sz="2000" spc="-4">
                <a:latin typeface="Arial"/>
                <a:cs typeface="Arial"/>
              </a:rPr>
              <a:t>("</a:t>
            </a:r>
            <a:r>
              <a:rPr dirty="0" smtClean="0" sz="2000" spc="0">
                <a:latin typeface="Arial"/>
                <a:cs typeface="Arial"/>
              </a:rPr>
              <a:t>RAM")</a:t>
            </a:r>
            <a:r>
              <a:rPr dirty="0" smtClean="0" sz="2000" spc="-4">
                <a:latin typeface="Arial"/>
                <a:cs typeface="Arial"/>
              </a:rPr>
              <a:t>)</a:t>
            </a:r>
            <a:r>
              <a:rPr dirty="0" smtClean="0" sz="2000" spc="0">
                <a:latin typeface="Arial"/>
                <a:cs typeface="Arial"/>
              </a:rPr>
              <a:t>;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20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nts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ts val="2160"/>
              </a:lnSpc>
              <a:spcBef>
                <a:spcPts val="0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231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stem.out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intln</a:t>
            </a:r>
            <a:r>
              <a:rPr dirty="0" smtClean="0" sz="2000" spc="4">
                <a:latin typeface="Arial"/>
                <a:cs typeface="Arial"/>
              </a:rPr>
              <a:t>(</a:t>
            </a:r>
            <a:r>
              <a:rPr dirty="0" smtClean="0" sz="2000" spc="-4">
                <a:latin typeface="Arial"/>
                <a:cs typeface="Arial"/>
              </a:rPr>
              <a:t>“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BjeC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4">
                <a:latin typeface="Arial"/>
                <a:cs typeface="Arial"/>
              </a:rPr>
              <a:t>”</a:t>
            </a:r>
            <a:r>
              <a:rPr dirty="0" smtClean="0" sz="2000" spc="-4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co</a:t>
            </a:r>
            <a:r>
              <a:rPr dirty="0" smtClean="0" sz="2000" spc="-19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pare</a:t>
            </a:r>
            <a:r>
              <a:rPr dirty="0" smtClean="0" sz="2000" spc="-229">
                <a:latin typeface="Arial"/>
                <a:cs typeface="Arial"/>
              </a:rPr>
              <a:t>T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-9">
                <a:latin typeface="Arial"/>
                <a:cs typeface="Arial"/>
              </a:rPr>
              <a:t>(</a:t>
            </a:r>
            <a:r>
              <a:rPr dirty="0" smtClean="0" sz="2000" spc="-9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OB</a:t>
            </a:r>
            <a:r>
              <a:rPr dirty="0" smtClean="0" sz="2000" spc="-9">
                <a:latin typeface="Arial"/>
                <a:cs typeface="Arial"/>
              </a:rPr>
              <a:t>J</a:t>
            </a:r>
            <a:r>
              <a:rPr dirty="0" smtClean="0" sz="2000" spc="0">
                <a:latin typeface="Arial"/>
                <a:cs typeface="Arial"/>
              </a:rPr>
              <a:t>ECT"));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rints</a:t>
            </a:r>
            <a:r>
              <a:rPr dirty="0" smtClean="0" sz="20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352" y="5927360"/>
            <a:ext cx="27628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6788" y="3222868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dirty="0" smtClean="0" sz="8400" spc="-94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dirty="0" smtClean="0" sz="8400" spc="19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94" y="3222868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dirty="0" smtClean="0" sz="8400" spc="-489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3540" y="465946"/>
            <a:ext cx="499059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G</a:t>
            </a:r>
            <a:r>
              <a:rPr dirty="0" smtClean="0" sz="3600" spc="-154" b="1">
                <a:latin typeface="Arial"/>
                <a:cs typeface="Arial"/>
              </a:rPr>
              <a:t>ett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5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ng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h</a:t>
            </a:r>
            <a:r>
              <a:rPr dirty="0" smtClean="0" sz="3600" spc="-25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f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ing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157584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440" y="1575847"/>
            <a:ext cx="3920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8194" y="1575847"/>
            <a:ext cx="4062188" cy="330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ngth()</a:t>
            </a:r>
            <a:r>
              <a:rPr dirty="0" smtClean="0" sz="24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Wingdings"/>
                <a:cs typeface="Wingdings"/>
              </a:rPr>
              <a:t></a:t>
            </a:r>
            <a:r>
              <a:rPr dirty="0" smtClean="0" sz="2400" spc="5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en</a:t>
            </a:r>
            <a:r>
              <a:rPr dirty="0" smtClean="0" sz="2400" spc="-4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6113" y="1575847"/>
            <a:ext cx="17648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440" y="1942884"/>
            <a:ext cx="3287014" cy="1208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reference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570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ample</a:t>
            </a:r>
            <a:endParaRPr sz="2400">
              <a:latin typeface="Arial"/>
              <a:cs typeface="Arial"/>
            </a:endParaRPr>
          </a:p>
          <a:p>
            <a:pPr marL="12700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4">
                <a:latin typeface="Arial"/>
                <a:cs typeface="Arial"/>
              </a:rPr>
              <a:t>“</a:t>
            </a:r>
            <a:r>
              <a:rPr dirty="0" smtClean="0" sz="2400" spc="0">
                <a:latin typeface="Arial"/>
                <a:cs typeface="Arial"/>
              </a:rPr>
              <a:t>ab</a:t>
            </a:r>
            <a:r>
              <a:rPr dirty="0" smtClean="0" sz="2400" spc="-4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”</a:t>
            </a:r>
            <a:r>
              <a:rPr dirty="0" smtClean="0" sz="2400" spc="4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ngth()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eturns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2382297"/>
            <a:ext cx="324713" cy="1208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68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12700" marR="37">
              <a:lnSpc>
                <a:spcPct val="95825"/>
              </a:lnSpc>
              <a:spcBef>
                <a:spcPts val="696"/>
              </a:spcBef>
            </a:pPr>
            <a:r>
              <a:rPr dirty="0" smtClean="0" sz="2400" spc="-4">
                <a:solidFill>
                  <a:srgbClr val="0F1141"/>
                </a:solidFill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740" y="3259874"/>
            <a:ext cx="86901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3408" y="3259874"/>
            <a:ext cx="39335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1028" y="3259874"/>
            <a:ext cx="142247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=</a:t>
            </a:r>
            <a:r>
              <a:rPr dirty="0" smtClean="0" sz="2400" spc="4">
                <a:latin typeface="Arial"/>
                <a:cs typeface="Arial"/>
              </a:rPr>
              <a:t>“</a:t>
            </a:r>
            <a:r>
              <a:rPr dirty="0" smtClean="0" sz="2400" spc="0">
                <a:latin typeface="Arial"/>
                <a:cs typeface="Arial"/>
              </a:rPr>
              <a:t>Ob</a:t>
            </a:r>
            <a:r>
              <a:rPr dirty="0" smtClean="0" sz="2400" spc="9">
                <a:latin typeface="Arial"/>
                <a:cs typeface="Arial"/>
              </a:rPr>
              <a:t>j</a:t>
            </a:r>
            <a:r>
              <a:rPr dirty="0" smtClean="0" sz="2400" spc="0">
                <a:latin typeface="Arial"/>
                <a:cs typeface="Arial"/>
              </a:rPr>
              <a:t>ect</a:t>
            </a:r>
            <a:r>
              <a:rPr dirty="0" smtClean="0" sz="2400" spc="9">
                <a:latin typeface="Arial"/>
                <a:cs typeface="Arial"/>
              </a:rPr>
              <a:t>”</a:t>
            </a:r>
            <a:r>
              <a:rPr dirty="0" smtClean="0" sz="2400" spc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2579" y="3259874"/>
            <a:ext cx="151370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s1.length</a:t>
            </a:r>
            <a:r>
              <a:rPr dirty="0" smtClean="0" sz="2400" spc="9">
                <a:latin typeface="Arial"/>
                <a:cs typeface="Arial"/>
              </a:rPr>
              <a:t>(</a:t>
            </a:r>
            <a:r>
              <a:rPr dirty="0" smtClean="0" sz="2400" spc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1154" y="3259874"/>
            <a:ext cx="102187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re</a:t>
            </a:r>
            <a:r>
              <a:rPr dirty="0" smtClean="0" sz="2400" spc="9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urns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7901" y="3259874"/>
            <a:ext cx="24080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83540" y="236845"/>
            <a:ext cx="6217439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6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on</a:t>
            </a:r>
            <a:r>
              <a:rPr dirty="0" smtClean="0" sz="3600" spc="-154" b="1">
                <a:latin typeface="Arial"/>
                <a:cs typeface="Arial"/>
              </a:rPr>
              <a:t>cate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4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i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U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6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‘+</a:t>
            </a:r>
            <a:r>
              <a:rPr dirty="0" smtClean="0" sz="3600" spc="0" b="1">
                <a:latin typeface="Arial"/>
                <a:cs typeface="Arial"/>
              </a:rPr>
              <a:t>’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op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at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1540795"/>
            <a:ext cx="177952" cy="732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440" y="1540795"/>
            <a:ext cx="256154" cy="1061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31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marL="12700" marR="15565">
              <a:lnSpc>
                <a:spcPts val="2595"/>
              </a:lnSpc>
              <a:spcBef>
                <a:spcPts val="129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0643" y="1540795"/>
            <a:ext cx="6238336" cy="1061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929" marR="270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op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rator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used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concaten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tion</a:t>
            </a:r>
            <a:endParaRPr sz="2400">
              <a:latin typeface="Arial"/>
              <a:cs typeface="Arial"/>
            </a:endParaRPr>
          </a:p>
          <a:p>
            <a:pPr marL="20929">
              <a:lnSpc>
                <a:spcPct val="95825"/>
              </a:lnSpc>
              <a:spcBef>
                <a:spcPts val="277"/>
              </a:spcBef>
            </a:pP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-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erator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cate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ate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y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two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strin</a:t>
            </a:r>
            <a:r>
              <a:rPr dirty="0" smtClean="0" sz="2400" spc="-4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12700" marR="52573">
              <a:lnSpc>
                <a:spcPts val="2595"/>
              </a:lnSpc>
              <a:spcBef>
                <a:spcPts val="129"/>
              </a:spcBef>
            </a:pP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ring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type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value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th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other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25825" y="1942884"/>
            <a:ext cx="113750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but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so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2674905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440" y="2674905"/>
            <a:ext cx="74048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Su</a:t>
            </a:r>
            <a:r>
              <a:rPr dirty="0" smtClean="0" sz="2400" spc="-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pose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‘s’</a:t>
            </a:r>
            <a:r>
              <a:rPr dirty="0" smtClean="0" sz="2400" spc="-8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String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refe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ence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‘t’</a:t>
            </a:r>
            <a:r>
              <a:rPr dirty="0" smtClean="0" sz="2400" spc="-7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type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ther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3004089"/>
            <a:ext cx="67239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ring.</a:t>
            </a:r>
            <a:r>
              <a:rPr dirty="0" smtClean="0" sz="2400" spc="-5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pression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9">
                <a:latin typeface="Arial"/>
                <a:cs typeface="Arial"/>
              </a:rPr>
              <a:t>‘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t’</a:t>
            </a:r>
            <a:r>
              <a:rPr dirty="0" smtClean="0" sz="2400" spc="-10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wil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3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convert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64018" y="3004089"/>
            <a:ext cx="1558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3487" y="3004089"/>
            <a:ext cx="3253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3333026"/>
            <a:ext cx="4817070" cy="2746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string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type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fin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resu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  <a:spcBef>
                <a:spcPts val="282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amples</a:t>
            </a:r>
            <a:endParaRPr sz="2400">
              <a:latin typeface="Arial"/>
              <a:cs typeface="Arial"/>
            </a:endParaRPr>
          </a:p>
          <a:p>
            <a:pPr marL="197103" marR="45765">
              <a:lnSpc>
                <a:spcPct val="95825"/>
              </a:lnSpc>
              <a:spcBef>
                <a:spcPts val="340"/>
              </a:spcBef>
            </a:pPr>
            <a:r>
              <a:rPr dirty="0" smtClean="0" sz="2000" spc="4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ab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”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10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Wingdings"/>
                <a:cs typeface="Wingdings"/>
              </a:rPr>
              <a:t></a:t>
            </a:r>
            <a:r>
              <a:rPr dirty="0" smtClean="0" sz="2000" spc="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lts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“ab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10”</a:t>
            </a:r>
            <a:endParaRPr sz="2000">
              <a:latin typeface="Arial"/>
              <a:cs typeface="Arial"/>
            </a:endParaRPr>
          </a:p>
          <a:p>
            <a:pPr marL="127000" marR="849933">
              <a:lnSpc>
                <a:spcPts val="2345"/>
              </a:lnSpc>
              <a:spcBef>
                <a:spcPts val="340"/>
              </a:spcBef>
            </a:pPr>
            <a:r>
              <a:rPr dirty="0" smtClean="0" sz="2000" spc="0">
                <a:latin typeface="Arial"/>
                <a:cs typeface="Arial"/>
              </a:rPr>
              <a:t>10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ab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”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Wingdings"/>
                <a:cs typeface="Wingdings"/>
              </a:rPr>
              <a:t></a:t>
            </a:r>
            <a:r>
              <a:rPr dirty="0" smtClean="0" sz="2000" spc="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lts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“10a</a:t>
            </a:r>
            <a:r>
              <a:rPr dirty="0" smtClean="0" sz="2000" spc="4">
                <a:latin typeface="Arial"/>
                <a:cs typeface="Arial"/>
              </a:rPr>
              <a:t>b</a:t>
            </a:r>
            <a:r>
              <a:rPr dirty="0" smtClean="0" sz="2000" spc="0">
                <a:latin typeface="Arial"/>
                <a:cs typeface="Arial"/>
              </a:rPr>
              <a:t>c”</a:t>
            </a:r>
            <a:r>
              <a:rPr dirty="0" smtClean="0" sz="2000" spc="0"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  <a:p>
            <a:pPr marL="127000" marR="849933">
              <a:lnSpc>
                <a:spcPts val="2345"/>
              </a:lnSpc>
              <a:spcBef>
                <a:spcPts val="347"/>
              </a:spcBef>
            </a:pPr>
            <a:r>
              <a:rPr dirty="0" smtClean="0" sz="2000" spc="4">
                <a:latin typeface="Arial"/>
                <a:cs typeface="Arial"/>
              </a:rPr>
              <a:t>“</a:t>
            </a:r>
            <a:r>
              <a:rPr dirty="0" smtClean="0" sz="2000" spc="4">
                <a:latin typeface="Arial"/>
                <a:cs typeface="Arial"/>
              </a:rPr>
              <a:t>abc</a:t>
            </a:r>
            <a:r>
              <a:rPr dirty="0" smtClean="0" sz="2000" spc="0">
                <a:latin typeface="Arial"/>
                <a:cs typeface="Arial"/>
              </a:rPr>
              <a:t>”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de</a:t>
            </a:r>
            <a:r>
              <a:rPr dirty="0" smtClean="0" sz="2000" spc="-4">
                <a:latin typeface="Arial"/>
                <a:cs typeface="Arial"/>
              </a:rPr>
              <a:t>f</a:t>
            </a:r>
            <a:r>
              <a:rPr dirty="0" smtClean="0" sz="2000" spc="0">
                <a:latin typeface="Arial"/>
                <a:cs typeface="Arial"/>
              </a:rPr>
              <a:t>”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Wingdings"/>
                <a:cs typeface="Wingdings"/>
              </a:rPr>
              <a:t></a:t>
            </a:r>
            <a:r>
              <a:rPr dirty="0" smtClean="0" sz="2000" spc="5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lts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9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ab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def</a:t>
            </a:r>
            <a:r>
              <a:rPr dirty="0" smtClean="0" sz="2000" spc="0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 marL="127000" marR="45765">
              <a:lnSpc>
                <a:spcPct val="95825"/>
              </a:lnSpc>
              <a:spcBef>
                <a:spcPts val="357"/>
              </a:spcBef>
            </a:pPr>
            <a:r>
              <a:rPr dirty="0" smtClean="0" sz="2000" spc="0">
                <a:latin typeface="Arial"/>
                <a:cs typeface="Arial"/>
              </a:rPr>
              <a:t>4.56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4">
                <a:latin typeface="Arial"/>
                <a:cs typeface="Arial"/>
              </a:rPr>
              <a:t>b</a:t>
            </a:r>
            <a:r>
              <a:rPr dirty="0" smtClean="0" sz="2000" spc="0">
                <a:latin typeface="Arial"/>
                <a:cs typeface="Arial"/>
              </a:rPr>
              <a:t>je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t”</a:t>
            </a:r>
            <a:r>
              <a:rPr dirty="0" smtClean="0" sz="2000" spc="-59">
                <a:latin typeface="Arial"/>
                <a:cs typeface="Arial"/>
              </a:rPr>
              <a:t> </a:t>
            </a:r>
            <a:r>
              <a:rPr dirty="0" smtClean="0" sz="2000" spc="0">
                <a:latin typeface="Wingdings"/>
                <a:cs typeface="Wingdings"/>
              </a:rPr>
              <a:t></a:t>
            </a:r>
            <a:r>
              <a:rPr dirty="0" smtClean="0" sz="2000" spc="4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ults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4.5</a:t>
            </a:r>
            <a:r>
              <a:rPr dirty="0" smtClean="0" sz="2000" spc="9">
                <a:latin typeface="Arial"/>
                <a:cs typeface="Arial"/>
              </a:rPr>
              <a:t>6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4">
                <a:latin typeface="Arial"/>
                <a:cs typeface="Arial"/>
              </a:rPr>
              <a:t>b</a:t>
            </a:r>
            <a:r>
              <a:rPr dirty="0" smtClean="0" sz="2000" spc="0">
                <a:latin typeface="Arial"/>
                <a:cs typeface="Arial"/>
              </a:rPr>
              <a:t>ject”</a:t>
            </a:r>
            <a:endParaRPr sz="2000">
              <a:latin typeface="Arial"/>
              <a:cs typeface="Arial"/>
            </a:endParaRPr>
          </a:p>
          <a:p>
            <a:pPr marL="127000" marR="45765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latin typeface="Arial"/>
                <a:cs typeface="Arial"/>
              </a:rPr>
              <a:t>10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20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“</a:t>
            </a:r>
            <a:r>
              <a:rPr dirty="0" smtClean="0" sz="2000" spc="4">
                <a:latin typeface="Arial"/>
                <a:cs typeface="Arial"/>
              </a:rPr>
              <a:t>J</a:t>
            </a:r>
            <a:r>
              <a:rPr dirty="0" smtClean="0" sz="2000" spc="0">
                <a:latin typeface="Arial"/>
                <a:cs typeface="Arial"/>
              </a:rPr>
              <a:t>ava”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0">
                <a:latin typeface="Wingdings"/>
                <a:cs typeface="Wingdings"/>
              </a:rPr>
              <a:t></a:t>
            </a:r>
            <a:r>
              <a:rPr dirty="0" smtClean="0" sz="2000" spc="5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lts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30J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va</a:t>
            </a:r>
            <a:endParaRPr sz="2000">
              <a:latin typeface="Arial"/>
              <a:cs typeface="Arial"/>
            </a:endParaRPr>
          </a:p>
          <a:p>
            <a:pPr marL="127000" marR="45765">
              <a:lnSpc>
                <a:spcPct val="95825"/>
              </a:lnSpc>
              <a:spcBef>
                <a:spcPts val="340"/>
              </a:spcBef>
            </a:pPr>
            <a:r>
              <a:rPr dirty="0" smtClean="0" sz="2000" spc="4">
                <a:latin typeface="Arial"/>
                <a:cs typeface="Arial"/>
              </a:rPr>
              <a:t>“</a:t>
            </a:r>
            <a:r>
              <a:rPr dirty="0" smtClean="0" sz="2000" spc="4">
                <a:latin typeface="Arial"/>
                <a:cs typeface="Arial"/>
              </a:rPr>
              <a:t>J</a:t>
            </a:r>
            <a:r>
              <a:rPr dirty="0" smtClean="0" sz="2000" spc="0">
                <a:latin typeface="Arial"/>
                <a:cs typeface="Arial"/>
              </a:rPr>
              <a:t>ava</a:t>
            </a:r>
            <a:r>
              <a:rPr dirty="0" smtClean="0" sz="2000" spc="9">
                <a:latin typeface="Arial"/>
                <a:cs typeface="Arial"/>
              </a:rPr>
              <a:t>”</a:t>
            </a:r>
            <a:r>
              <a:rPr dirty="0" smtClean="0" sz="2000" spc="0">
                <a:latin typeface="Arial"/>
                <a:cs typeface="Arial"/>
              </a:rPr>
              <a:t>+10+</a:t>
            </a:r>
            <a:r>
              <a:rPr dirty="0" smtClean="0" sz="2000" spc="-9">
                <a:latin typeface="Arial"/>
                <a:cs typeface="Arial"/>
              </a:rPr>
              <a:t>2</a:t>
            </a:r>
            <a:r>
              <a:rPr dirty="0" smtClean="0" sz="2000" spc="0">
                <a:latin typeface="Arial"/>
                <a:cs typeface="Arial"/>
              </a:rPr>
              <a:t>0</a:t>
            </a:r>
            <a:r>
              <a:rPr dirty="0" smtClean="0" sz="2000" spc="-54">
                <a:latin typeface="Arial"/>
                <a:cs typeface="Arial"/>
              </a:rPr>
              <a:t> </a:t>
            </a:r>
            <a:r>
              <a:rPr dirty="0" smtClean="0" sz="2000" spc="0">
                <a:latin typeface="Wingdings"/>
                <a:cs typeface="Wingdings"/>
              </a:rPr>
              <a:t></a:t>
            </a:r>
            <a:r>
              <a:rPr dirty="0" smtClean="0" sz="2000" spc="4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J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va1020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7164" y="3333026"/>
            <a:ext cx="86657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7391" y="3333026"/>
            <a:ext cx="64781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735990"/>
            <a:ext cx="276287" cy="2343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12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3.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4.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5.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40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6.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3540" y="236845"/>
            <a:ext cx="5633951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6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on</a:t>
            </a:r>
            <a:r>
              <a:rPr dirty="0" smtClean="0" sz="3600" spc="-154" b="1">
                <a:latin typeface="Arial"/>
                <a:cs typeface="Arial"/>
              </a:rPr>
              <a:t>cate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4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i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U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endParaRPr sz="3600">
              <a:latin typeface="Arial"/>
              <a:cs typeface="Arial"/>
            </a:endParaRPr>
          </a:p>
          <a:p>
            <a:pPr marL="12700" marR="68625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‘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on</a:t>
            </a:r>
            <a:r>
              <a:rPr dirty="0" smtClean="0" sz="3600" spc="-154" b="1">
                <a:latin typeface="Arial"/>
                <a:cs typeface="Arial"/>
              </a:rPr>
              <a:t>ca</a:t>
            </a:r>
            <a:r>
              <a:rPr dirty="0" smtClean="0" sz="3600" spc="-150" b="1">
                <a:latin typeface="Arial"/>
                <a:cs typeface="Arial"/>
              </a:rPr>
              <a:t>t</a:t>
            </a:r>
            <a:r>
              <a:rPr dirty="0" smtClean="0" sz="3600" spc="-154" b="1">
                <a:latin typeface="Arial"/>
                <a:cs typeface="Arial"/>
              </a:rPr>
              <a:t>(</a:t>
            </a:r>
            <a:r>
              <a:rPr dirty="0" smtClean="0" sz="3600" spc="-144" b="1">
                <a:latin typeface="Arial"/>
                <a:cs typeface="Arial"/>
              </a:rPr>
              <a:t>)</a:t>
            </a:r>
            <a:r>
              <a:rPr dirty="0" smtClean="0" sz="3600" spc="0" b="1">
                <a:latin typeface="Arial"/>
                <a:cs typeface="Arial"/>
              </a:rPr>
              <a:t>’</a:t>
            </a:r>
            <a:r>
              <a:rPr dirty="0" smtClean="0" sz="3600" spc="-450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Met</a:t>
            </a:r>
            <a:r>
              <a:rPr dirty="0" smtClean="0" sz="3600" spc="-159" b="1">
                <a:latin typeface="Arial"/>
                <a:cs typeface="Arial"/>
              </a:rPr>
              <a:t>ho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157584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440" y="1575847"/>
            <a:ext cx="7762790" cy="697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concat(St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4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s)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2400" spc="-6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pe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ds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‘s’</a:t>
            </a:r>
            <a:r>
              <a:rPr dirty="0" smtClean="0" sz="2400" spc="-7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th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this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00" marR="45737">
              <a:lnSpc>
                <a:spcPct val="95825"/>
              </a:lnSpc>
              <a:spcBef>
                <a:spcPts val="2"/>
              </a:spcBef>
            </a:pP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new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String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with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</a:t>
            </a:r>
            <a:r>
              <a:rPr dirty="0" smtClean="0" sz="2400" spc="-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ted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238229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2382297"/>
            <a:ext cx="6544157" cy="18679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Ho</a:t>
            </a:r>
            <a:r>
              <a:rPr dirty="0" smtClean="0" sz="2400" spc="-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eve</a:t>
            </a:r>
            <a:r>
              <a:rPr dirty="0" smtClean="0" sz="2400" spc="-129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prefe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red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way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string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concaten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tion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op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rator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6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amples</a:t>
            </a:r>
            <a:endParaRPr sz="2400">
              <a:latin typeface="Arial"/>
              <a:cs typeface="Arial"/>
            </a:endParaRPr>
          </a:p>
          <a:p>
            <a:pPr marL="127000" marR="45720">
              <a:lnSpc>
                <a:spcPct val="95825"/>
              </a:lnSpc>
              <a:spcBef>
                <a:spcPts val="582"/>
              </a:spcBef>
            </a:pPr>
            <a:r>
              <a:rPr dirty="0" smtClean="0" sz="2000" spc="0">
                <a:latin typeface="Arial"/>
                <a:cs typeface="Arial"/>
              </a:rPr>
              <a:t>String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1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=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4">
                <a:latin typeface="Arial"/>
                <a:cs typeface="Arial"/>
              </a:rPr>
              <a:t>b</a:t>
            </a:r>
            <a:r>
              <a:rPr dirty="0" smtClean="0" sz="2000" spc="0">
                <a:latin typeface="Arial"/>
                <a:cs typeface="Arial"/>
              </a:rPr>
              <a:t>je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t”;</a:t>
            </a:r>
            <a:endParaRPr sz="2000">
              <a:latin typeface="Arial"/>
              <a:cs typeface="Arial"/>
            </a:endParaRPr>
          </a:p>
          <a:p>
            <a:pPr marL="88900" marR="45720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ring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s2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=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1</a:t>
            </a:r>
            <a:r>
              <a:rPr dirty="0" smtClean="0" sz="2000" spc="0">
                <a:latin typeface="Arial"/>
                <a:cs typeface="Arial"/>
              </a:rPr>
              <a:t>.con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(</a:t>
            </a:r>
            <a:r>
              <a:rPr dirty="0" smtClean="0" sz="2000" spc="14">
                <a:latin typeface="Arial"/>
                <a:cs typeface="Arial"/>
              </a:rPr>
              <a:t>“</a:t>
            </a:r>
            <a:r>
              <a:rPr dirty="0" smtClean="0" sz="2000" spc="-4">
                <a:latin typeface="Arial"/>
                <a:cs typeface="Arial"/>
              </a:rPr>
              <a:t>-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iented</a:t>
            </a:r>
            <a:r>
              <a:rPr dirty="0" smtClean="0" sz="2000" spc="-4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Prog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amming</a:t>
            </a:r>
            <a:r>
              <a:rPr dirty="0" smtClean="0" sz="2000" spc="4">
                <a:latin typeface="Arial"/>
                <a:cs typeface="Arial"/>
              </a:rPr>
              <a:t>)</a:t>
            </a:r>
            <a:r>
              <a:rPr dirty="0" smtClean="0" sz="2000" spc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86955" y="2382297"/>
            <a:ext cx="2911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91755" y="2382297"/>
            <a:ext cx="4606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via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6024" y="2382297"/>
            <a:ext cx="3844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‘+’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3186969"/>
            <a:ext cx="276287" cy="6974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54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336050"/>
            <a:ext cx="27583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163" y="4336050"/>
            <a:ext cx="280437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stem.out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intln</a:t>
            </a:r>
            <a:r>
              <a:rPr dirty="0" smtClean="0" sz="2000" spc="0">
                <a:latin typeface="Arial"/>
                <a:cs typeface="Arial"/>
              </a:rPr>
              <a:t>(“</a:t>
            </a:r>
            <a:r>
              <a:rPr dirty="0" smtClean="0" sz="2000" spc="-9">
                <a:latin typeface="Arial"/>
                <a:cs typeface="Arial"/>
              </a:rPr>
              <a:t>J</a:t>
            </a:r>
            <a:r>
              <a:rPr dirty="0" smtClean="0" sz="2000" spc="0">
                <a:latin typeface="Arial"/>
                <a:cs typeface="Arial"/>
              </a:rPr>
              <a:t>ava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0117" y="4336050"/>
            <a:ext cx="113870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”.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(“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0395" y="4336050"/>
            <a:ext cx="10495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29">
                <a:latin typeface="Arial"/>
                <a:cs typeface="Arial"/>
              </a:rPr>
              <a:t>W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ld”));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83540" y="236845"/>
            <a:ext cx="4478921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aracte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xtract</a:t>
            </a:r>
            <a:r>
              <a:rPr dirty="0" smtClean="0" sz="3600" spc="-159" b="1">
                <a:latin typeface="Arial"/>
                <a:cs typeface="Arial"/>
              </a:rPr>
              <a:t>io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4" b="1">
                <a:latin typeface="Arial"/>
                <a:cs typeface="Arial"/>
              </a:rPr>
              <a:t>t()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334" y="1567831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534" y="1567831"/>
            <a:ext cx="8025897" cy="168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33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cha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2000" spc="34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inde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34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Wingdings"/>
                <a:cs typeface="Wingdings"/>
              </a:rPr>
              <a:t></a:t>
            </a:r>
            <a:r>
              <a:rPr dirty="0" smtClean="0" sz="2000" spc="385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rns</a:t>
            </a:r>
            <a:r>
              <a:rPr dirty="0" smtClean="0" sz="2000" spc="34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33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ract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33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at</a:t>
            </a:r>
            <a:r>
              <a:rPr dirty="0" smtClean="0" sz="2000" spc="338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ndex.</a:t>
            </a:r>
            <a:r>
              <a:rPr dirty="0" smtClean="0" sz="2000" spc="33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34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v</a:t>
            </a:r>
            <a:r>
              <a:rPr dirty="0" smtClean="0" sz="2000" spc="-1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lue</a:t>
            </a:r>
            <a:endParaRPr sz="2000">
              <a:latin typeface="Arial"/>
              <a:cs typeface="Arial"/>
            </a:endParaRPr>
          </a:p>
          <a:p>
            <a:pPr marL="12700" marR="38190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index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sho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ld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0&lt;</a:t>
            </a:r>
            <a:r>
              <a:rPr dirty="0" smtClean="0" sz="2000" spc="4">
                <a:latin typeface="Arial"/>
                <a:cs typeface="Arial"/>
              </a:rPr>
              <a:t>=</a:t>
            </a:r>
            <a:r>
              <a:rPr dirty="0" smtClean="0" sz="2000" spc="0">
                <a:latin typeface="Arial"/>
                <a:cs typeface="Arial"/>
              </a:rPr>
              <a:t>inde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-9">
                <a:latin typeface="Arial"/>
                <a:cs typeface="Arial"/>
              </a:rPr>
              <a:t>&lt;</a:t>
            </a:r>
            <a:r>
              <a:rPr dirty="0" smtClean="0" sz="2000" spc="-9">
                <a:latin typeface="Arial"/>
                <a:cs typeface="Arial"/>
              </a:rPr>
              <a:t>=</a:t>
            </a:r>
            <a:r>
              <a:rPr dirty="0" smtClean="0" sz="2000" spc="-4">
                <a:latin typeface="Arial"/>
                <a:cs typeface="Arial"/>
              </a:rPr>
              <a:t>L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-9">
                <a:latin typeface="Arial"/>
                <a:cs typeface="Arial"/>
              </a:rPr>
              <a:t>1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whe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‘</a:t>
            </a:r>
            <a:r>
              <a:rPr dirty="0" smtClean="0" sz="2000" spc="-109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’</a:t>
            </a:r>
            <a:r>
              <a:rPr dirty="0" smtClean="0" sz="2000" spc="-7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len</a:t>
            </a:r>
            <a:r>
              <a:rPr dirty="0" smtClean="0" sz="2000" spc="4">
                <a:latin typeface="Arial"/>
                <a:cs typeface="Arial"/>
              </a:rPr>
              <a:t>g</a:t>
            </a:r>
            <a:r>
              <a:rPr dirty="0" smtClean="0" sz="2000" spc="0">
                <a:latin typeface="Arial"/>
                <a:cs typeface="Arial"/>
              </a:rPr>
              <a:t>th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string.</a:t>
            </a:r>
            <a:endParaRPr sz="2000">
              <a:latin typeface="Arial"/>
              <a:cs typeface="Arial"/>
            </a:endParaRPr>
          </a:p>
          <a:p>
            <a:pPr marL="12700" marR="38190">
              <a:lnSpc>
                <a:spcPct val="95825"/>
              </a:lnSpc>
              <a:spcBef>
                <a:spcPts val="582"/>
              </a:spcBef>
            </a:pP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ample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 marR="38190">
              <a:lnSpc>
                <a:spcPct val="95825"/>
              </a:lnSpc>
              <a:spcBef>
                <a:spcPts val="580"/>
              </a:spcBef>
            </a:pPr>
            <a:r>
              <a:rPr dirty="0" smtClean="0" sz="2000" spc="4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ab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”</a:t>
            </a:r>
            <a:r>
              <a:rPr dirty="0" smtClean="0" sz="2000" spc="-4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cha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(</a:t>
            </a:r>
            <a:r>
              <a:rPr dirty="0" smtClean="0" sz="2000" spc="0">
                <a:latin typeface="Arial"/>
                <a:cs typeface="Arial"/>
              </a:rPr>
              <a:t>0)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Wingdings"/>
                <a:cs typeface="Wingdings"/>
              </a:rPr>
              <a:t></a:t>
            </a:r>
            <a:r>
              <a:rPr dirty="0" smtClean="0" sz="2000" spc="5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turns</a:t>
            </a:r>
            <a:r>
              <a:rPr dirty="0" smtClean="0" sz="2000" spc="-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‘a’</a:t>
            </a:r>
            <a:endParaRPr sz="2000">
              <a:latin typeface="Arial"/>
              <a:cs typeface="Arial"/>
            </a:endParaRPr>
          </a:p>
          <a:p>
            <a:pPr marL="12700" marR="38190">
              <a:lnSpc>
                <a:spcPct val="95825"/>
              </a:lnSpc>
              <a:spcBef>
                <a:spcPts val="580"/>
              </a:spcBef>
            </a:pPr>
            <a:r>
              <a:rPr dirty="0" smtClean="0" sz="2000" spc="4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ab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”</a:t>
            </a:r>
            <a:r>
              <a:rPr dirty="0" smtClean="0" sz="2000" spc="-4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cha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(</a:t>
            </a:r>
            <a:r>
              <a:rPr dirty="0" smtClean="0" sz="2000" spc="0">
                <a:latin typeface="Arial"/>
                <a:cs typeface="Arial"/>
              </a:rPr>
              <a:t>3)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Wingdings"/>
                <a:cs typeface="Wingdings"/>
              </a:rPr>
              <a:t></a:t>
            </a:r>
            <a:r>
              <a:rPr dirty="0" smtClean="0" sz="2000" spc="59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lts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rin</a:t>
            </a:r>
            <a:r>
              <a:rPr dirty="0" smtClean="0" sz="2000" spc="4">
                <a:latin typeface="Arial"/>
                <a:cs typeface="Arial"/>
              </a:rPr>
              <a:t>g</a:t>
            </a:r>
            <a:r>
              <a:rPr dirty="0" smtClean="0" sz="2000" spc="0">
                <a:latin typeface="Arial"/>
                <a:cs typeface="Arial"/>
              </a:rPr>
              <a:t>IndexOu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9">
                <a:latin typeface="Arial"/>
                <a:cs typeface="Arial"/>
              </a:rPr>
              <a:t>B</a:t>
            </a:r>
            <a:r>
              <a:rPr dirty="0" smtClean="0" sz="2000" spc="0">
                <a:latin typeface="Arial"/>
                <a:cs typeface="Arial"/>
              </a:rPr>
              <a:t>oundsE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20455" y="1567831"/>
            <a:ext cx="27628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334" y="2238645"/>
            <a:ext cx="276287" cy="1377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  <a:p>
            <a:pPr marL="12700" marR="40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3.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3534" y="3335678"/>
            <a:ext cx="72842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6553" y="3335678"/>
            <a:ext cx="33331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5262" y="3335678"/>
            <a:ext cx="21243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3194" y="3335678"/>
            <a:ext cx="194276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“Obje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ien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8072" y="3335678"/>
            <a:ext cx="174685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rog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am</a:t>
            </a:r>
            <a:r>
              <a:rPr dirty="0" smtClean="0" sz="2000" spc="-4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ing</a:t>
            </a:r>
            <a:r>
              <a:rPr dirty="0" smtClean="0" sz="2000" spc="-4">
                <a:latin typeface="Arial"/>
                <a:cs typeface="Arial"/>
              </a:rPr>
              <a:t>”</a:t>
            </a:r>
            <a:r>
              <a:rPr dirty="0" smtClean="0" sz="2000" spc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6100" y="3335678"/>
            <a:ext cx="159195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1</a:t>
            </a:r>
            <a:r>
              <a:rPr dirty="0" smtClean="0" sz="2000" spc="-4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cha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4">
                <a:latin typeface="Arial"/>
                <a:cs typeface="Arial"/>
              </a:rPr>
              <a:t>(</a:t>
            </a:r>
            <a:r>
              <a:rPr dirty="0" smtClean="0" sz="2000" spc="0">
                <a:latin typeface="Arial"/>
                <a:cs typeface="Arial"/>
              </a:rPr>
              <a:t>10)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8933" y="3335773"/>
            <a:ext cx="31308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7450" y="3335678"/>
            <a:ext cx="856599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returns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5843" y="3335678"/>
            <a:ext cx="31843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‘e’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97610" y="1742694"/>
            <a:ext cx="1734743" cy="1019301"/>
          </a:xfrm>
          <a:custGeom>
            <a:avLst/>
            <a:gdLst/>
            <a:ahLst/>
            <a:cxnLst/>
            <a:rect l="l" t="t" r="r" b="b"/>
            <a:pathLst>
              <a:path w="1734743" h="1019301">
                <a:moveTo>
                  <a:pt x="1588947" y="70103"/>
                </a:moveTo>
                <a:lnTo>
                  <a:pt x="1521764" y="109219"/>
                </a:lnTo>
                <a:lnTo>
                  <a:pt x="1534845" y="131571"/>
                </a:lnTo>
                <a:lnTo>
                  <a:pt x="1601901" y="92455"/>
                </a:lnTo>
                <a:lnTo>
                  <a:pt x="1588947" y="70103"/>
                </a:lnTo>
                <a:close/>
              </a:path>
              <a:path w="1734743" h="1019301">
                <a:moveTo>
                  <a:pt x="1499412" y="122300"/>
                </a:moveTo>
                <a:lnTo>
                  <a:pt x="1432229" y="161416"/>
                </a:lnTo>
                <a:lnTo>
                  <a:pt x="1445310" y="183768"/>
                </a:lnTo>
                <a:lnTo>
                  <a:pt x="1512493" y="144652"/>
                </a:lnTo>
                <a:lnTo>
                  <a:pt x="1499412" y="122300"/>
                </a:lnTo>
                <a:close/>
              </a:path>
              <a:path w="1734743" h="1019301">
                <a:moveTo>
                  <a:pt x="1409877" y="174497"/>
                </a:moveTo>
                <a:lnTo>
                  <a:pt x="1342694" y="213613"/>
                </a:lnTo>
                <a:lnTo>
                  <a:pt x="1355775" y="236092"/>
                </a:lnTo>
                <a:lnTo>
                  <a:pt x="1422958" y="196850"/>
                </a:lnTo>
                <a:lnTo>
                  <a:pt x="1409877" y="174497"/>
                </a:lnTo>
                <a:close/>
              </a:path>
              <a:path w="1734743" h="1019301">
                <a:moveTo>
                  <a:pt x="1320342" y="226694"/>
                </a:moveTo>
                <a:lnTo>
                  <a:pt x="1253159" y="265938"/>
                </a:lnTo>
                <a:lnTo>
                  <a:pt x="1266240" y="288289"/>
                </a:lnTo>
                <a:lnTo>
                  <a:pt x="1333423" y="249046"/>
                </a:lnTo>
                <a:lnTo>
                  <a:pt x="1320342" y="226694"/>
                </a:lnTo>
                <a:close/>
              </a:path>
              <a:path w="1734743" h="1019301">
                <a:moveTo>
                  <a:pt x="1230807" y="278891"/>
                </a:moveTo>
                <a:lnTo>
                  <a:pt x="1163751" y="318134"/>
                </a:lnTo>
                <a:lnTo>
                  <a:pt x="1176705" y="340486"/>
                </a:lnTo>
                <a:lnTo>
                  <a:pt x="1243888" y="301370"/>
                </a:lnTo>
                <a:lnTo>
                  <a:pt x="1230807" y="278891"/>
                </a:lnTo>
                <a:close/>
              </a:path>
              <a:path w="1734743" h="1019301">
                <a:moveTo>
                  <a:pt x="1141272" y="331215"/>
                </a:moveTo>
                <a:lnTo>
                  <a:pt x="1074216" y="370331"/>
                </a:lnTo>
                <a:lnTo>
                  <a:pt x="1087297" y="392683"/>
                </a:lnTo>
                <a:lnTo>
                  <a:pt x="1154353" y="353567"/>
                </a:lnTo>
                <a:lnTo>
                  <a:pt x="1141272" y="331215"/>
                </a:lnTo>
                <a:close/>
              </a:path>
              <a:path w="1734743" h="1019301">
                <a:moveTo>
                  <a:pt x="1051864" y="383413"/>
                </a:moveTo>
                <a:lnTo>
                  <a:pt x="984681" y="422528"/>
                </a:lnTo>
                <a:lnTo>
                  <a:pt x="997762" y="444880"/>
                </a:lnTo>
                <a:lnTo>
                  <a:pt x="1064818" y="405764"/>
                </a:lnTo>
                <a:lnTo>
                  <a:pt x="1051864" y="383413"/>
                </a:lnTo>
                <a:close/>
              </a:path>
              <a:path w="1734743" h="1019301">
                <a:moveTo>
                  <a:pt x="962329" y="435609"/>
                </a:moveTo>
                <a:lnTo>
                  <a:pt x="895146" y="474725"/>
                </a:lnTo>
                <a:lnTo>
                  <a:pt x="908227" y="497077"/>
                </a:lnTo>
                <a:lnTo>
                  <a:pt x="975283" y="457961"/>
                </a:lnTo>
                <a:lnTo>
                  <a:pt x="962329" y="435609"/>
                </a:lnTo>
                <a:close/>
              </a:path>
              <a:path w="1734743" h="1019301">
                <a:moveTo>
                  <a:pt x="872794" y="487806"/>
                </a:moveTo>
                <a:lnTo>
                  <a:pt x="805611" y="526922"/>
                </a:lnTo>
                <a:lnTo>
                  <a:pt x="818692" y="549401"/>
                </a:lnTo>
                <a:lnTo>
                  <a:pt x="885875" y="510158"/>
                </a:lnTo>
                <a:lnTo>
                  <a:pt x="872794" y="487806"/>
                </a:lnTo>
                <a:close/>
              </a:path>
              <a:path w="1734743" h="1019301">
                <a:moveTo>
                  <a:pt x="783259" y="540003"/>
                </a:moveTo>
                <a:lnTo>
                  <a:pt x="716076" y="579246"/>
                </a:lnTo>
                <a:lnTo>
                  <a:pt x="729157" y="601598"/>
                </a:lnTo>
                <a:lnTo>
                  <a:pt x="796340" y="562355"/>
                </a:lnTo>
                <a:lnTo>
                  <a:pt x="783259" y="540003"/>
                </a:lnTo>
                <a:close/>
              </a:path>
              <a:path w="1734743" h="1019301">
                <a:moveTo>
                  <a:pt x="693724" y="592201"/>
                </a:moveTo>
                <a:lnTo>
                  <a:pt x="626668" y="631443"/>
                </a:lnTo>
                <a:lnTo>
                  <a:pt x="639622" y="653795"/>
                </a:lnTo>
                <a:lnTo>
                  <a:pt x="706805" y="614679"/>
                </a:lnTo>
                <a:lnTo>
                  <a:pt x="693724" y="592201"/>
                </a:lnTo>
                <a:close/>
              </a:path>
              <a:path w="1734743" h="1019301">
                <a:moveTo>
                  <a:pt x="604189" y="644397"/>
                </a:moveTo>
                <a:lnTo>
                  <a:pt x="537133" y="683640"/>
                </a:lnTo>
                <a:lnTo>
                  <a:pt x="550087" y="705992"/>
                </a:lnTo>
                <a:lnTo>
                  <a:pt x="617270" y="666876"/>
                </a:lnTo>
                <a:lnTo>
                  <a:pt x="604189" y="644397"/>
                </a:lnTo>
                <a:close/>
              </a:path>
              <a:path w="1734743" h="1019301">
                <a:moveTo>
                  <a:pt x="514654" y="696721"/>
                </a:moveTo>
                <a:lnTo>
                  <a:pt x="447598" y="735838"/>
                </a:lnTo>
                <a:lnTo>
                  <a:pt x="460679" y="758189"/>
                </a:lnTo>
                <a:lnTo>
                  <a:pt x="527735" y="719073"/>
                </a:lnTo>
                <a:lnTo>
                  <a:pt x="514654" y="696721"/>
                </a:lnTo>
                <a:close/>
              </a:path>
              <a:path w="1734743" h="1019301">
                <a:moveTo>
                  <a:pt x="425246" y="748918"/>
                </a:moveTo>
                <a:lnTo>
                  <a:pt x="358063" y="788034"/>
                </a:lnTo>
                <a:lnTo>
                  <a:pt x="371144" y="810386"/>
                </a:lnTo>
                <a:lnTo>
                  <a:pt x="438200" y="771270"/>
                </a:lnTo>
                <a:lnTo>
                  <a:pt x="425246" y="748918"/>
                </a:lnTo>
                <a:close/>
              </a:path>
              <a:path w="1734743" h="1019301">
                <a:moveTo>
                  <a:pt x="335711" y="801115"/>
                </a:moveTo>
                <a:lnTo>
                  <a:pt x="268528" y="840231"/>
                </a:lnTo>
                <a:lnTo>
                  <a:pt x="281609" y="862710"/>
                </a:lnTo>
                <a:lnTo>
                  <a:pt x="348792" y="823467"/>
                </a:lnTo>
                <a:lnTo>
                  <a:pt x="335711" y="801115"/>
                </a:lnTo>
                <a:close/>
              </a:path>
              <a:path w="1734743" h="1019301">
                <a:moveTo>
                  <a:pt x="246176" y="853313"/>
                </a:moveTo>
                <a:lnTo>
                  <a:pt x="178993" y="892428"/>
                </a:lnTo>
                <a:lnTo>
                  <a:pt x="192074" y="914907"/>
                </a:lnTo>
                <a:lnTo>
                  <a:pt x="259257" y="875664"/>
                </a:lnTo>
                <a:lnTo>
                  <a:pt x="246176" y="853313"/>
                </a:lnTo>
                <a:close/>
              </a:path>
              <a:path w="1734743" h="1019301">
                <a:moveTo>
                  <a:pt x="156654" y="905509"/>
                </a:moveTo>
                <a:lnTo>
                  <a:pt x="89509" y="944752"/>
                </a:lnTo>
                <a:lnTo>
                  <a:pt x="102565" y="967104"/>
                </a:lnTo>
                <a:lnTo>
                  <a:pt x="169710" y="927861"/>
                </a:lnTo>
                <a:lnTo>
                  <a:pt x="156654" y="905509"/>
                </a:lnTo>
                <a:close/>
              </a:path>
              <a:path w="1734743" h="1019301">
                <a:moveTo>
                  <a:pt x="67132" y="957706"/>
                </a:moveTo>
                <a:lnTo>
                  <a:pt x="0" y="996950"/>
                </a:lnTo>
                <a:lnTo>
                  <a:pt x="13055" y="1019301"/>
                </a:lnTo>
                <a:lnTo>
                  <a:pt x="80187" y="980185"/>
                </a:lnTo>
                <a:lnTo>
                  <a:pt x="67132" y="957706"/>
                </a:lnTo>
                <a:close/>
              </a:path>
              <a:path w="1734743" h="1019301">
                <a:moveTo>
                  <a:pt x="1611299" y="57022"/>
                </a:moveTo>
                <a:lnTo>
                  <a:pt x="1624380" y="79375"/>
                </a:lnTo>
                <a:lnTo>
                  <a:pt x="1674083" y="50382"/>
                </a:lnTo>
                <a:lnTo>
                  <a:pt x="1685340" y="43814"/>
                </a:lnTo>
                <a:lnTo>
                  <a:pt x="1687118" y="72770"/>
                </a:lnTo>
                <a:lnTo>
                  <a:pt x="1734743" y="0"/>
                </a:lnTo>
                <a:lnTo>
                  <a:pt x="1672259" y="21462"/>
                </a:lnTo>
                <a:lnTo>
                  <a:pt x="1661052" y="28000"/>
                </a:lnTo>
                <a:lnTo>
                  <a:pt x="1611299" y="57022"/>
                </a:lnTo>
                <a:close/>
              </a:path>
              <a:path w="1734743" h="1019301">
                <a:moveTo>
                  <a:pt x="1672259" y="21462"/>
                </a:moveTo>
                <a:lnTo>
                  <a:pt x="1734743" y="0"/>
                </a:lnTo>
                <a:lnTo>
                  <a:pt x="1648002" y="5587"/>
                </a:lnTo>
                <a:lnTo>
                  <a:pt x="1661052" y="28000"/>
                </a:lnTo>
                <a:lnTo>
                  <a:pt x="1672259" y="21462"/>
                </a:lnTo>
                <a:close/>
              </a:path>
              <a:path w="1734743" h="1019301">
                <a:moveTo>
                  <a:pt x="1687118" y="72770"/>
                </a:moveTo>
                <a:lnTo>
                  <a:pt x="1685340" y="43814"/>
                </a:lnTo>
                <a:lnTo>
                  <a:pt x="1674083" y="50382"/>
                </a:lnTo>
                <a:lnTo>
                  <a:pt x="1687118" y="727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255115" y="1773174"/>
            <a:ext cx="3318408" cy="1739646"/>
          </a:xfrm>
          <a:custGeom>
            <a:avLst/>
            <a:gdLst/>
            <a:ahLst/>
            <a:cxnLst/>
            <a:rect l="l" t="t" r="r" b="b"/>
            <a:pathLst>
              <a:path w="3318408" h="1739646">
                <a:moveTo>
                  <a:pt x="3192805" y="50926"/>
                </a:moveTo>
                <a:lnTo>
                  <a:pt x="3123844" y="86867"/>
                </a:lnTo>
                <a:lnTo>
                  <a:pt x="3135909" y="109854"/>
                </a:lnTo>
                <a:lnTo>
                  <a:pt x="3204743" y="73913"/>
                </a:lnTo>
                <a:lnTo>
                  <a:pt x="3192805" y="50926"/>
                </a:lnTo>
                <a:close/>
              </a:path>
              <a:path w="3318408" h="1739646">
                <a:moveTo>
                  <a:pt x="3100857" y="98805"/>
                </a:moveTo>
                <a:lnTo>
                  <a:pt x="3032023" y="134747"/>
                </a:lnTo>
                <a:lnTo>
                  <a:pt x="3043961" y="157734"/>
                </a:lnTo>
                <a:lnTo>
                  <a:pt x="3112922" y="121792"/>
                </a:lnTo>
                <a:lnTo>
                  <a:pt x="3100857" y="98805"/>
                </a:lnTo>
                <a:close/>
              </a:path>
              <a:path w="3318408" h="1739646">
                <a:moveTo>
                  <a:pt x="3009036" y="146812"/>
                </a:moveTo>
                <a:lnTo>
                  <a:pt x="2940075" y="182752"/>
                </a:lnTo>
                <a:lnTo>
                  <a:pt x="2952140" y="205739"/>
                </a:lnTo>
                <a:lnTo>
                  <a:pt x="3020974" y="169799"/>
                </a:lnTo>
                <a:lnTo>
                  <a:pt x="3009036" y="146812"/>
                </a:lnTo>
                <a:close/>
              </a:path>
              <a:path w="3318408" h="1739646">
                <a:moveTo>
                  <a:pt x="2917088" y="194690"/>
                </a:moveTo>
                <a:lnTo>
                  <a:pt x="2848254" y="230631"/>
                </a:lnTo>
                <a:lnTo>
                  <a:pt x="2860192" y="253618"/>
                </a:lnTo>
                <a:lnTo>
                  <a:pt x="2929153" y="217677"/>
                </a:lnTo>
                <a:lnTo>
                  <a:pt x="2917088" y="194690"/>
                </a:lnTo>
                <a:close/>
              </a:path>
              <a:path w="3318408" h="1739646">
                <a:moveTo>
                  <a:pt x="2825267" y="242697"/>
                </a:moveTo>
                <a:lnTo>
                  <a:pt x="2756306" y="278638"/>
                </a:lnTo>
                <a:lnTo>
                  <a:pt x="2768371" y="301625"/>
                </a:lnTo>
                <a:lnTo>
                  <a:pt x="2837205" y="265684"/>
                </a:lnTo>
                <a:lnTo>
                  <a:pt x="2825267" y="242697"/>
                </a:lnTo>
                <a:close/>
              </a:path>
              <a:path w="3318408" h="1739646">
                <a:moveTo>
                  <a:pt x="2733446" y="290575"/>
                </a:moveTo>
                <a:lnTo>
                  <a:pt x="2664485" y="326516"/>
                </a:lnTo>
                <a:lnTo>
                  <a:pt x="2676423" y="349503"/>
                </a:lnTo>
                <a:lnTo>
                  <a:pt x="2745384" y="313563"/>
                </a:lnTo>
                <a:lnTo>
                  <a:pt x="2733446" y="290575"/>
                </a:lnTo>
                <a:close/>
              </a:path>
              <a:path w="3318408" h="1739646">
                <a:moveTo>
                  <a:pt x="2641498" y="338581"/>
                </a:moveTo>
                <a:lnTo>
                  <a:pt x="2572537" y="374523"/>
                </a:lnTo>
                <a:lnTo>
                  <a:pt x="2584602" y="397510"/>
                </a:lnTo>
                <a:lnTo>
                  <a:pt x="2653436" y="361441"/>
                </a:lnTo>
                <a:lnTo>
                  <a:pt x="2641498" y="338581"/>
                </a:lnTo>
                <a:close/>
              </a:path>
              <a:path w="3318408" h="1739646">
                <a:moveTo>
                  <a:pt x="2549677" y="386461"/>
                </a:moveTo>
                <a:lnTo>
                  <a:pt x="2480716" y="422401"/>
                </a:lnTo>
                <a:lnTo>
                  <a:pt x="2492654" y="445388"/>
                </a:lnTo>
                <a:lnTo>
                  <a:pt x="2561615" y="409448"/>
                </a:lnTo>
                <a:lnTo>
                  <a:pt x="2549677" y="386461"/>
                </a:lnTo>
                <a:close/>
              </a:path>
              <a:path w="3318408" h="1739646">
                <a:moveTo>
                  <a:pt x="2457729" y="434339"/>
                </a:moveTo>
                <a:lnTo>
                  <a:pt x="2388895" y="470408"/>
                </a:lnTo>
                <a:lnTo>
                  <a:pt x="2400833" y="493267"/>
                </a:lnTo>
                <a:lnTo>
                  <a:pt x="2469794" y="457326"/>
                </a:lnTo>
                <a:lnTo>
                  <a:pt x="2457729" y="434339"/>
                </a:lnTo>
                <a:close/>
              </a:path>
              <a:path w="3318408" h="1739646">
                <a:moveTo>
                  <a:pt x="2365908" y="482346"/>
                </a:moveTo>
                <a:lnTo>
                  <a:pt x="2296947" y="518287"/>
                </a:lnTo>
                <a:lnTo>
                  <a:pt x="2308885" y="541274"/>
                </a:lnTo>
                <a:lnTo>
                  <a:pt x="2377846" y="505333"/>
                </a:lnTo>
                <a:lnTo>
                  <a:pt x="2365908" y="482346"/>
                </a:lnTo>
                <a:close/>
              </a:path>
              <a:path w="3318408" h="1739646">
                <a:moveTo>
                  <a:pt x="2273960" y="530225"/>
                </a:moveTo>
                <a:lnTo>
                  <a:pt x="2205126" y="566165"/>
                </a:lnTo>
                <a:lnTo>
                  <a:pt x="2217064" y="589152"/>
                </a:lnTo>
                <a:lnTo>
                  <a:pt x="2286025" y="553212"/>
                </a:lnTo>
                <a:lnTo>
                  <a:pt x="2273960" y="530225"/>
                </a:lnTo>
                <a:close/>
              </a:path>
              <a:path w="3318408" h="1739646">
                <a:moveTo>
                  <a:pt x="2182139" y="578230"/>
                </a:moveTo>
                <a:lnTo>
                  <a:pt x="2113178" y="614172"/>
                </a:lnTo>
                <a:lnTo>
                  <a:pt x="2125243" y="637159"/>
                </a:lnTo>
                <a:lnTo>
                  <a:pt x="2194077" y="601217"/>
                </a:lnTo>
                <a:lnTo>
                  <a:pt x="2182139" y="578230"/>
                </a:lnTo>
                <a:close/>
              </a:path>
              <a:path w="3318408" h="1739646">
                <a:moveTo>
                  <a:pt x="2090191" y="626110"/>
                </a:moveTo>
                <a:lnTo>
                  <a:pt x="2021357" y="662051"/>
                </a:lnTo>
                <a:lnTo>
                  <a:pt x="2033295" y="685038"/>
                </a:lnTo>
                <a:lnTo>
                  <a:pt x="2102256" y="649097"/>
                </a:lnTo>
                <a:lnTo>
                  <a:pt x="2090191" y="626110"/>
                </a:lnTo>
                <a:close/>
              </a:path>
              <a:path w="3318408" h="1739646">
                <a:moveTo>
                  <a:pt x="1998370" y="674115"/>
                </a:moveTo>
                <a:lnTo>
                  <a:pt x="1929409" y="710056"/>
                </a:lnTo>
                <a:lnTo>
                  <a:pt x="1941474" y="733043"/>
                </a:lnTo>
                <a:lnTo>
                  <a:pt x="2010308" y="697102"/>
                </a:lnTo>
                <a:lnTo>
                  <a:pt x="1998370" y="674115"/>
                </a:lnTo>
                <a:close/>
              </a:path>
              <a:path w="3318408" h="1739646">
                <a:moveTo>
                  <a:pt x="1906422" y="721995"/>
                </a:moveTo>
                <a:lnTo>
                  <a:pt x="1837588" y="757936"/>
                </a:lnTo>
                <a:lnTo>
                  <a:pt x="1849526" y="780923"/>
                </a:lnTo>
                <a:lnTo>
                  <a:pt x="1918487" y="744981"/>
                </a:lnTo>
                <a:lnTo>
                  <a:pt x="1906422" y="721995"/>
                </a:lnTo>
                <a:close/>
              </a:path>
              <a:path w="3318408" h="1739646">
                <a:moveTo>
                  <a:pt x="1814601" y="770001"/>
                </a:moveTo>
                <a:lnTo>
                  <a:pt x="1745640" y="805941"/>
                </a:lnTo>
                <a:lnTo>
                  <a:pt x="1757705" y="828928"/>
                </a:lnTo>
                <a:lnTo>
                  <a:pt x="1826539" y="792988"/>
                </a:lnTo>
                <a:lnTo>
                  <a:pt x="1814601" y="770001"/>
                </a:lnTo>
                <a:close/>
              </a:path>
              <a:path w="3318408" h="1739646">
                <a:moveTo>
                  <a:pt x="1722780" y="817879"/>
                </a:moveTo>
                <a:lnTo>
                  <a:pt x="1653819" y="853821"/>
                </a:lnTo>
                <a:lnTo>
                  <a:pt x="1665757" y="876808"/>
                </a:lnTo>
                <a:lnTo>
                  <a:pt x="1734718" y="840866"/>
                </a:lnTo>
                <a:lnTo>
                  <a:pt x="1722780" y="817879"/>
                </a:lnTo>
                <a:close/>
              </a:path>
              <a:path w="3318408" h="1739646">
                <a:moveTo>
                  <a:pt x="1630832" y="865886"/>
                </a:moveTo>
                <a:lnTo>
                  <a:pt x="1561998" y="901826"/>
                </a:lnTo>
                <a:lnTo>
                  <a:pt x="1573936" y="924813"/>
                </a:lnTo>
                <a:lnTo>
                  <a:pt x="1642770" y="888746"/>
                </a:lnTo>
                <a:lnTo>
                  <a:pt x="1630832" y="865886"/>
                </a:lnTo>
                <a:close/>
              </a:path>
              <a:path w="3318408" h="1739646">
                <a:moveTo>
                  <a:pt x="1539011" y="913764"/>
                </a:moveTo>
                <a:lnTo>
                  <a:pt x="1470050" y="949705"/>
                </a:lnTo>
                <a:lnTo>
                  <a:pt x="1481988" y="972692"/>
                </a:lnTo>
                <a:lnTo>
                  <a:pt x="1550949" y="936751"/>
                </a:lnTo>
                <a:lnTo>
                  <a:pt x="1539011" y="913764"/>
                </a:lnTo>
                <a:close/>
              </a:path>
              <a:path w="3318408" h="1739646">
                <a:moveTo>
                  <a:pt x="1447063" y="961643"/>
                </a:moveTo>
                <a:lnTo>
                  <a:pt x="1378229" y="997712"/>
                </a:lnTo>
                <a:lnTo>
                  <a:pt x="1390167" y="1020572"/>
                </a:lnTo>
                <a:lnTo>
                  <a:pt x="1459128" y="984630"/>
                </a:lnTo>
                <a:lnTo>
                  <a:pt x="1447063" y="961643"/>
                </a:lnTo>
                <a:close/>
              </a:path>
              <a:path w="3318408" h="1739646">
                <a:moveTo>
                  <a:pt x="1355242" y="1009650"/>
                </a:moveTo>
                <a:lnTo>
                  <a:pt x="1286281" y="1045590"/>
                </a:lnTo>
                <a:lnTo>
                  <a:pt x="1298346" y="1068577"/>
                </a:lnTo>
                <a:lnTo>
                  <a:pt x="1367180" y="1032637"/>
                </a:lnTo>
                <a:lnTo>
                  <a:pt x="1355242" y="1009650"/>
                </a:lnTo>
                <a:close/>
              </a:path>
              <a:path w="3318408" h="1739646">
                <a:moveTo>
                  <a:pt x="1263294" y="1057528"/>
                </a:moveTo>
                <a:lnTo>
                  <a:pt x="1194460" y="1093470"/>
                </a:lnTo>
                <a:lnTo>
                  <a:pt x="1206398" y="1116456"/>
                </a:lnTo>
                <a:lnTo>
                  <a:pt x="1275359" y="1080515"/>
                </a:lnTo>
                <a:lnTo>
                  <a:pt x="1263294" y="1057528"/>
                </a:lnTo>
                <a:close/>
              </a:path>
              <a:path w="3318408" h="1739646">
                <a:moveTo>
                  <a:pt x="1171473" y="1105535"/>
                </a:moveTo>
                <a:lnTo>
                  <a:pt x="1102512" y="1141476"/>
                </a:lnTo>
                <a:lnTo>
                  <a:pt x="1114577" y="1164463"/>
                </a:lnTo>
                <a:lnTo>
                  <a:pt x="1183411" y="1128522"/>
                </a:lnTo>
                <a:lnTo>
                  <a:pt x="1171473" y="1105535"/>
                </a:lnTo>
                <a:close/>
              </a:path>
              <a:path w="3318408" h="1739646">
                <a:moveTo>
                  <a:pt x="1079525" y="1153414"/>
                </a:moveTo>
                <a:lnTo>
                  <a:pt x="1010691" y="1189354"/>
                </a:lnTo>
                <a:lnTo>
                  <a:pt x="1022629" y="1212341"/>
                </a:lnTo>
                <a:lnTo>
                  <a:pt x="1091590" y="1176401"/>
                </a:lnTo>
                <a:lnTo>
                  <a:pt x="1079525" y="1153414"/>
                </a:lnTo>
                <a:close/>
              </a:path>
              <a:path w="3318408" h="1739646">
                <a:moveTo>
                  <a:pt x="987704" y="1201420"/>
                </a:moveTo>
                <a:lnTo>
                  <a:pt x="918743" y="1237361"/>
                </a:lnTo>
                <a:lnTo>
                  <a:pt x="930808" y="1260348"/>
                </a:lnTo>
                <a:lnTo>
                  <a:pt x="999642" y="1224406"/>
                </a:lnTo>
                <a:lnTo>
                  <a:pt x="987704" y="1201420"/>
                </a:lnTo>
                <a:close/>
              </a:path>
              <a:path w="3318408" h="1739646">
                <a:moveTo>
                  <a:pt x="895756" y="1249299"/>
                </a:moveTo>
                <a:lnTo>
                  <a:pt x="826922" y="1285239"/>
                </a:lnTo>
                <a:lnTo>
                  <a:pt x="838860" y="1308227"/>
                </a:lnTo>
                <a:lnTo>
                  <a:pt x="907821" y="1272286"/>
                </a:lnTo>
                <a:lnTo>
                  <a:pt x="895756" y="1249299"/>
                </a:lnTo>
                <a:close/>
              </a:path>
              <a:path w="3318408" h="1739646">
                <a:moveTo>
                  <a:pt x="803935" y="1297304"/>
                </a:moveTo>
                <a:lnTo>
                  <a:pt x="734974" y="1333246"/>
                </a:lnTo>
                <a:lnTo>
                  <a:pt x="747039" y="1356233"/>
                </a:lnTo>
                <a:lnTo>
                  <a:pt x="815873" y="1320291"/>
                </a:lnTo>
                <a:lnTo>
                  <a:pt x="803935" y="1297304"/>
                </a:lnTo>
                <a:close/>
              </a:path>
              <a:path w="3318408" h="1739646">
                <a:moveTo>
                  <a:pt x="712114" y="1345184"/>
                </a:moveTo>
                <a:lnTo>
                  <a:pt x="643153" y="1381125"/>
                </a:lnTo>
                <a:lnTo>
                  <a:pt x="655091" y="1404112"/>
                </a:lnTo>
                <a:lnTo>
                  <a:pt x="724052" y="1368171"/>
                </a:lnTo>
                <a:lnTo>
                  <a:pt x="712114" y="1345184"/>
                </a:lnTo>
                <a:close/>
              </a:path>
              <a:path w="3318408" h="1739646">
                <a:moveTo>
                  <a:pt x="620166" y="1393189"/>
                </a:moveTo>
                <a:lnTo>
                  <a:pt x="551332" y="1429130"/>
                </a:lnTo>
                <a:lnTo>
                  <a:pt x="563270" y="1452117"/>
                </a:lnTo>
                <a:lnTo>
                  <a:pt x="632104" y="1416050"/>
                </a:lnTo>
                <a:lnTo>
                  <a:pt x="620166" y="1393189"/>
                </a:lnTo>
                <a:close/>
              </a:path>
              <a:path w="3318408" h="1739646">
                <a:moveTo>
                  <a:pt x="528345" y="1441068"/>
                </a:moveTo>
                <a:lnTo>
                  <a:pt x="459384" y="1477010"/>
                </a:lnTo>
                <a:lnTo>
                  <a:pt x="471322" y="1499997"/>
                </a:lnTo>
                <a:lnTo>
                  <a:pt x="540283" y="1464055"/>
                </a:lnTo>
                <a:lnTo>
                  <a:pt x="528345" y="1441068"/>
                </a:lnTo>
                <a:close/>
              </a:path>
              <a:path w="3318408" h="1739646">
                <a:moveTo>
                  <a:pt x="436397" y="1488948"/>
                </a:moveTo>
                <a:lnTo>
                  <a:pt x="367563" y="1525015"/>
                </a:lnTo>
                <a:lnTo>
                  <a:pt x="379501" y="1547876"/>
                </a:lnTo>
                <a:lnTo>
                  <a:pt x="448462" y="1511935"/>
                </a:lnTo>
                <a:lnTo>
                  <a:pt x="436397" y="1488948"/>
                </a:lnTo>
                <a:close/>
              </a:path>
              <a:path w="3318408" h="1739646">
                <a:moveTo>
                  <a:pt x="344576" y="1536953"/>
                </a:moveTo>
                <a:lnTo>
                  <a:pt x="275615" y="1572895"/>
                </a:lnTo>
                <a:lnTo>
                  <a:pt x="287680" y="1595881"/>
                </a:lnTo>
                <a:lnTo>
                  <a:pt x="356514" y="1559940"/>
                </a:lnTo>
                <a:lnTo>
                  <a:pt x="344576" y="1536953"/>
                </a:lnTo>
                <a:close/>
              </a:path>
              <a:path w="3318408" h="1739646">
                <a:moveTo>
                  <a:pt x="252628" y="1584833"/>
                </a:moveTo>
                <a:lnTo>
                  <a:pt x="183794" y="1620774"/>
                </a:lnTo>
                <a:lnTo>
                  <a:pt x="195732" y="1643761"/>
                </a:lnTo>
                <a:lnTo>
                  <a:pt x="264693" y="1607820"/>
                </a:lnTo>
                <a:lnTo>
                  <a:pt x="252628" y="1584833"/>
                </a:lnTo>
                <a:close/>
              </a:path>
              <a:path w="3318408" h="1739646">
                <a:moveTo>
                  <a:pt x="160807" y="1632839"/>
                </a:moveTo>
                <a:lnTo>
                  <a:pt x="91846" y="1668779"/>
                </a:lnTo>
                <a:lnTo>
                  <a:pt x="103911" y="1691766"/>
                </a:lnTo>
                <a:lnTo>
                  <a:pt x="172745" y="1655826"/>
                </a:lnTo>
                <a:lnTo>
                  <a:pt x="160807" y="1632839"/>
                </a:lnTo>
                <a:close/>
              </a:path>
              <a:path w="3318408" h="1739646">
                <a:moveTo>
                  <a:pt x="68859" y="1680717"/>
                </a:moveTo>
                <a:lnTo>
                  <a:pt x="0" y="1716659"/>
                </a:lnTo>
                <a:lnTo>
                  <a:pt x="11988" y="1739646"/>
                </a:lnTo>
                <a:lnTo>
                  <a:pt x="80924" y="1703704"/>
                </a:lnTo>
                <a:lnTo>
                  <a:pt x="68859" y="1680717"/>
                </a:lnTo>
                <a:close/>
              </a:path>
              <a:path w="3318408" h="1739646">
                <a:moveTo>
                  <a:pt x="3215792" y="38862"/>
                </a:moveTo>
                <a:lnTo>
                  <a:pt x="3227730" y="61849"/>
                </a:lnTo>
                <a:lnTo>
                  <a:pt x="3255453" y="47404"/>
                </a:lnTo>
                <a:lnTo>
                  <a:pt x="3266973" y="41401"/>
                </a:lnTo>
                <a:lnTo>
                  <a:pt x="3267481" y="70358"/>
                </a:lnTo>
                <a:lnTo>
                  <a:pt x="3318408" y="0"/>
                </a:lnTo>
                <a:lnTo>
                  <a:pt x="3254908" y="18414"/>
                </a:lnTo>
                <a:lnTo>
                  <a:pt x="3243412" y="24424"/>
                </a:lnTo>
                <a:lnTo>
                  <a:pt x="3215792" y="38862"/>
                </a:lnTo>
                <a:close/>
              </a:path>
              <a:path w="3318408" h="1739646">
                <a:moveTo>
                  <a:pt x="3254908" y="18414"/>
                </a:moveTo>
                <a:lnTo>
                  <a:pt x="3318408" y="0"/>
                </a:lnTo>
                <a:lnTo>
                  <a:pt x="3231413" y="1524"/>
                </a:lnTo>
                <a:lnTo>
                  <a:pt x="3243412" y="24424"/>
                </a:lnTo>
                <a:lnTo>
                  <a:pt x="3254908" y="18414"/>
                </a:lnTo>
                <a:close/>
              </a:path>
              <a:path w="3318408" h="1739646">
                <a:moveTo>
                  <a:pt x="3267481" y="70358"/>
                </a:moveTo>
                <a:lnTo>
                  <a:pt x="3266973" y="41401"/>
                </a:lnTo>
                <a:lnTo>
                  <a:pt x="3255453" y="47404"/>
                </a:lnTo>
                <a:lnTo>
                  <a:pt x="3267481" y="703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965847" y="1773174"/>
            <a:ext cx="4615675" cy="3107055"/>
          </a:xfrm>
          <a:custGeom>
            <a:avLst/>
            <a:gdLst/>
            <a:ahLst/>
            <a:cxnLst/>
            <a:rect l="l" t="t" r="r" b="b"/>
            <a:pathLst>
              <a:path w="4615675" h="3107054">
                <a:moveTo>
                  <a:pt x="4537570" y="36956"/>
                </a:moveTo>
                <a:lnTo>
                  <a:pt x="4473054" y="80263"/>
                </a:lnTo>
                <a:lnTo>
                  <a:pt x="4487532" y="101726"/>
                </a:lnTo>
                <a:lnTo>
                  <a:pt x="4552048" y="58420"/>
                </a:lnTo>
                <a:lnTo>
                  <a:pt x="4537570" y="36956"/>
                </a:lnTo>
                <a:close/>
              </a:path>
              <a:path w="4615675" h="3107054">
                <a:moveTo>
                  <a:pt x="4451464" y="94741"/>
                </a:moveTo>
                <a:lnTo>
                  <a:pt x="4386948" y="138049"/>
                </a:lnTo>
                <a:lnTo>
                  <a:pt x="4401426" y="159638"/>
                </a:lnTo>
                <a:lnTo>
                  <a:pt x="4465942" y="116204"/>
                </a:lnTo>
                <a:lnTo>
                  <a:pt x="4451464" y="94741"/>
                </a:lnTo>
                <a:close/>
              </a:path>
              <a:path w="4615675" h="3107054">
                <a:moveTo>
                  <a:pt x="4365485" y="152526"/>
                </a:moveTo>
                <a:lnTo>
                  <a:pt x="4300969" y="195834"/>
                </a:lnTo>
                <a:lnTo>
                  <a:pt x="4315447" y="217424"/>
                </a:lnTo>
                <a:lnTo>
                  <a:pt x="4379963" y="173989"/>
                </a:lnTo>
                <a:lnTo>
                  <a:pt x="4365485" y="152526"/>
                </a:lnTo>
                <a:close/>
              </a:path>
              <a:path w="4615675" h="3107054">
                <a:moveTo>
                  <a:pt x="4279506" y="210312"/>
                </a:moveTo>
                <a:lnTo>
                  <a:pt x="4214990" y="253618"/>
                </a:lnTo>
                <a:lnTo>
                  <a:pt x="4229468" y="275209"/>
                </a:lnTo>
                <a:lnTo>
                  <a:pt x="4293984" y="231775"/>
                </a:lnTo>
                <a:lnTo>
                  <a:pt x="4279506" y="210312"/>
                </a:lnTo>
                <a:close/>
              </a:path>
              <a:path w="4615675" h="3107054">
                <a:moveTo>
                  <a:pt x="4193400" y="268097"/>
                </a:moveTo>
                <a:lnTo>
                  <a:pt x="4128884" y="311403"/>
                </a:lnTo>
                <a:lnTo>
                  <a:pt x="4143362" y="332993"/>
                </a:lnTo>
                <a:lnTo>
                  <a:pt x="4207878" y="289560"/>
                </a:lnTo>
                <a:lnTo>
                  <a:pt x="4193400" y="268097"/>
                </a:lnTo>
                <a:close/>
              </a:path>
              <a:path w="4615675" h="3107054">
                <a:moveTo>
                  <a:pt x="4107421" y="325881"/>
                </a:moveTo>
                <a:lnTo>
                  <a:pt x="4042905" y="369315"/>
                </a:lnTo>
                <a:lnTo>
                  <a:pt x="4057383" y="390778"/>
                </a:lnTo>
                <a:lnTo>
                  <a:pt x="4121899" y="347472"/>
                </a:lnTo>
                <a:lnTo>
                  <a:pt x="4107421" y="325881"/>
                </a:lnTo>
                <a:close/>
              </a:path>
              <a:path w="4615675" h="3107054">
                <a:moveTo>
                  <a:pt x="4021442" y="383666"/>
                </a:moveTo>
                <a:lnTo>
                  <a:pt x="3956926" y="427100"/>
                </a:lnTo>
                <a:lnTo>
                  <a:pt x="3971404" y="448563"/>
                </a:lnTo>
                <a:lnTo>
                  <a:pt x="4035920" y="405256"/>
                </a:lnTo>
                <a:lnTo>
                  <a:pt x="4021442" y="383666"/>
                </a:lnTo>
                <a:close/>
              </a:path>
              <a:path w="4615675" h="3107054">
                <a:moveTo>
                  <a:pt x="3935336" y="441451"/>
                </a:moveTo>
                <a:lnTo>
                  <a:pt x="3870947" y="484886"/>
                </a:lnTo>
                <a:lnTo>
                  <a:pt x="3885298" y="506349"/>
                </a:lnTo>
                <a:lnTo>
                  <a:pt x="3949814" y="463041"/>
                </a:lnTo>
                <a:lnTo>
                  <a:pt x="3935336" y="441451"/>
                </a:lnTo>
                <a:close/>
              </a:path>
              <a:path w="4615675" h="3107054">
                <a:moveTo>
                  <a:pt x="3849357" y="499237"/>
                </a:moveTo>
                <a:lnTo>
                  <a:pt x="3784841" y="542671"/>
                </a:lnTo>
                <a:lnTo>
                  <a:pt x="3799319" y="564134"/>
                </a:lnTo>
                <a:lnTo>
                  <a:pt x="3863835" y="520826"/>
                </a:lnTo>
                <a:lnTo>
                  <a:pt x="3849357" y="499237"/>
                </a:lnTo>
                <a:close/>
              </a:path>
              <a:path w="4615675" h="3107054">
                <a:moveTo>
                  <a:pt x="3763378" y="557022"/>
                </a:moveTo>
                <a:lnTo>
                  <a:pt x="3698862" y="600455"/>
                </a:lnTo>
                <a:lnTo>
                  <a:pt x="3713340" y="621918"/>
                </a:lnTo>
                <a:lnTo>
                  <a:pt x="3777856" y="578612"/>
                </a:lnTo>
                <a:lnTo>
                  <a:pt x="3763378" y="557022"/>
                </a:lnTo>
                <a:close/>
              </a:path>
              <a:path w="4615675" h="3107054">
                <a:moveTo>
                  <a:pt x="3677399" y="614934"/>
                </a:moveTo>
                <a:lnTo>
                  <a:pt x="3612883" y="658240"/>
                </a:lnTo>
                <a:lnTo>
                  <a:pt x="3627234" y="679703"/>
                </a:lnTo>
                <a:lnTo>
                  <a:pt x="3691750" y="636397"/>
                </a:lnTo>
                <a:lnTo>
                  <a:pt x="3677399" y="614934"/>
                </a:lnTo>
                <a:close/>
              </a:path>
              <a:path w="4615675" h="3107054">
                <a:moveTo>
                  <a:pt x="3591293" y="672718"/>
                </a:moveTo>
                <a:lnTo>
                  <a:pt x="3526777" y="716026"/>
                </a:lnTo>
                <a:lnTo>
                  <a:pt x="3541255" y="737488"/>
                </a:lnTo>
                <a:lnTo>
                  <a:pt x="3605771" y="694181"/>
                </a:lnTo>
                <a:lnTo>
                  <a:pt x="3591293" y="672718"/>
                </a:lnTo>
                <a:close/>
              </a:path>
              <a:path w="4615675" h="3107054">
                <a:moveTo>
                  <a:pt x="3505314" y="730503"/>
                </a:moveTo>
                <a:lnTo>
                  <a:pt x="3440798" y="773811"/>
                </a:lnTo>
                <a:lnTo>
                  <a:pt x="3455276" y="795274"/>
                </a:lnTo>
                <a:lnTo>
                  <a:pt x="3519792" y="751966"/>
                </a:lnTo>
                <a:lnTo>
                  <a:pt x="3505314" y="730503"/>
                </a:lnTo>
                <a:close/>
              </a:path>
              <a:path w="4615675" h="3107054">
                <a:moveTo>
                  <a:pt x="3419335" y="788288"/>
                </a:moveTo>
                <a:lnTo>
                  <a:pt x="3354819" y="831596"/>
                </a:lnTo>
                <a:lnTo>
                  <a:pt x="3369170" y="853059"/>
                </a:lnTo>
                <a:lnTo>
                  <a:pt x="3433686" y="809751"/>
                </a:lnTo>
                <a:lnTo>
                  <a:pt x="3419335" y="788288"/>
                </a:lnTo>
                <a:close/>
              </a:path>
              <a:path w="4615675" h="3107054">
                <a:moveTo>
                  <a:pt x="3333229" y="846074"/>
                </a:moveTo>
                <a:lnTo>
                  <a:pt x="3268713" y="889380"/>
                </a:lnTo>
                <a:lnTo>
                  <a:pt x="3283191" y="910843"/>
                </a:lnTo>
                <a:lnTo>
                  <a:pt x="3347707" y="867537"/>
                </a:lnTo>
                <a:lnTo>
                  <a:pt x="3333229" y="846074"/>
                </a:lnTo>
                <a:close/>
              </a:path>
              <a:path w="4615675" h="3107054">
                <a:moveTo>
                  <a:pt x="3247250" y="903859"/>
                </a:moveTo>
                <a:lnTo>
                  <a:pt x="3182734" y="947165"/>
                </a:lnTo>
                <a:lnTo>
                  <a:pt x="3197212" y="968755"/>
                </a:lnTo>
                <a:lnTo>
                  <a:pt x="3261728" y="925322"/>
                </a:lnTo>
                <a:lnTo>
                  <a:pt x="3247250" y="903859"/>
                </a:lnTo>
                <a:close/>
              </a:path>
              <a:path w="4615675" h="3107054">
                <a:moveTo>
                  <a:pt x="3161271" y="961643"/>
                </a:moveTo>
                <a:lnTo>
                  <a:pt x="3096755" y="1004951"/>
                </a:lnTo>
                <a:lnTo>
                  <a:pt x="3111106" y="1026540"/>
                </a:lnTo>
                <a:lnTo>
                  <a:pt x="3175622" y="983106"/>
                </a:lnTo>
                <a:lnTo>
                  <a:pt x="3161271" y="961643"/>
                </a:lnTo>
                <a:close/>
              </a:path>
              <a:path w="4615675" h="3107054">
                <a:moveTo>
                  <a:pt x="3075165" y="1019428"/>
                </a:moveTo>
                <a:lnTo>
                  <a:pt x="3010649" y="1062736"/>
                </a:lnTo>
                <a:lnTo>
                  <a:pt x="3025127" y="1084326"/>
                </a:lnTo>
                <a:lnTo>
                  <a:pt x="3089643" y="1040891"/>
                </a:lnTo>
                <a:lnTo>
                  <a:pt x="3075165" y="1019428"/>
                </a:lnTo>
                <a:close/>
              </a:path>
              <a:path w="4615675" h="3107054">
                <a:moveTo>
                  <a:pt x="2989186" y="1077214"/>
                </a:moveTo>
                <a:lnTo>
                  <a:pt x="2924670" y="1120521"/>
                </a:lnTo>
                <a:lnTo>
                  <a:pt x="2939148" y="1142111"/>
                </a:lnTo>
                <a:lnTo>
                  <a:pt x="3003664" y="1098677"/>
                </a:lnTo>
                <a:lnTo>
                  <a:pt x="2989186" y="1077214"/>
                </a:lnTo>
                <a:close/>
              </a:path>
              <a:path w="4615675" h="3107054">
                <a:moveTo>
                  <a:pt x="2903207" y="1134999"/>
                </a:moveTo>
                <a:lnTo>
                  <a:pt x="2838691" y="1178433"/>
                </a:lnTo>
                <a:lnTo>
                  <a:pt x="2853042" y="1199896"/>
                </a:lnTo>
                <a:lnTo>
                  <a:pt x="2917558" y="1156589"/>
                </a:lnTo>
                <a:lnTo>
                  <a:pt x="2903207" y="1134999"/>
                </a:lnTo>
                <a:close/>
              </a:path>
              <a:path w="4615675" h="3107054">
                <a:moveTo>
                  <a:pt x="2817101" y="1192784"/>
                </a:moveTo>
                <a:lnTo>
                  <a:pt x="2752585" y="1236217"/>
                </a:lnTo>
                <a:lnTo>
                  <a:pt x="2767063" y="1257680"/>
                </a:lnTo>
                <a:lnTo>
                  <a:pt x="2831579" y="1214374"/>
                </a:lnTo>
                <a:lnTo>
                  <a:pt x="2817101" y="1192784"/>
                </a:lnTo>
                <a:close/>
              </a:path>
              <a:path w="4615675" h="3107054">
                <a:moveTo>
                  <a:pt x="2731122" y="1250568"/>
                </a:moveTo>
                <a:lnTo>
                  <a:pt x="2666606" y="1294002"/>
                </a:lnTo>
                <a:lnTo>
                  <a:pt x="2681084" y="1315465"/>
                </a:lnTo>
                <a:lnTo>
                  <a:pt x="2745600" y="1272159"/>
                </a:lnTo>
                <a:lnTo>
                  <a:pt x="2731122" y="1250568"/>
                </a:lnTo>
                <a:close/>
              </a:path>
              <a:path w="4615675" h="3107054">
                <a:moveTo>
                  <a:pt x="2645143" y="1308353"/>
                </a:moveTo>
                <a:lnTo>
                  <a:pt x="2580627" y="1351788"/>
                </a:lnTo>
                <a:lnTo>
                  <a:pt x="2594978" y="1373251"/>
                </a:lnTo>
                <a:lnTo>
                  <a:pt x="2659494" y="1329943"/>
                </a:lnTo>
                <a:lnTo>
                  <a:pt x="2645143" y="1308353"/>
                </a:lnTo>
                <a:close/>
              </a:path>
              <a:path w="4615675" h="3107054">
                <a:moveTo>
                  <a:pt x="2559037" y="1366265"/>
                </a:moveTo>
                <a:lnTo>
                  <a:pt x="2494521" y="1409573"/>
                </a:lnTo>
                <a:lnTo>
                  <a:pt x="2508999" y="1431036"/>
                </a:lnTo>
                <a:lnTo>
                  <a:pt x="2573515" y="1387728"/>
                </a:lnTo>
                <a:lnTo>
                  <a:pt x="2559037" y="1366265"/>
                </a:lnTo>
                <a:close/>
              </a:path>
              <a:path w="4615675" h="3107054">
                <a:moveTo>
                  <a:pt x="2473058" y="1424051"/>
                </a:moveTo>
                <a:lnTo>
                  <a:pt x="2408542" y="1467358"/>
                </a:lnTo>
                <a:lnTo>
                  <a:pt x="2423020" y="1488821"/>
                </a:lnTo>
                <a:lnTo>
                  <a:pt x="2487536" y="1445514"/>
                </a:lnTo>
                <a:lnTo>
                  <a:pt x="2473058" y="1424051"/>
                </a:lnTo>
                <a:close/>
              </a:path>
              <a:path w="4615675" h="3107054">
                <a:moveTo>
                  <a:pt x="2387079" y="1481836"/>
                </a:moveTo>
                <a:lnTo>
                  <a:pt x="2322563" y="1525142"/>
                </a:lnTo>
                <a:lnTo>
                  <a:pt x="2337041" y="1546605"/>
                </a:lnTo>
                <a:lnTo>
                  <a:pt x="2401557" y="1503299"/>
                </a:lnTo>
                <a:lnTo>
                  <a:pt x="2387079" y="1481836"/>
                </a:lnTo>
                <a:close/>
              </a:path>
              <a:path w="4615675" h="3107054">
                <a:moveTo>
                  <a:pt x="2300973" y="1539621"/>
                </a:moveTo>
                <a:lnTo>
                  <a:pt x="2236457" y="1582927"/>
                </a:lnTo>
                <a:lnTo>
                  <a:pt x="2250935" y="1604390"/>
                </a:lnTo>
                <a:lnTo>
                  <a:pt x="2315451" y="1561084"/>
                </a:lnTo>
                <a:lnTo>
                  <a:pt x="2300973" y="1539621"/>
                </a:lnTo>
                <a:close/>
              </a:path>
              <a:path w="4615675" h="3107054">
                <a:moveTo>
                  <a:pt x="2214994" y="1597405"/>
                </a:moveTo>
                <a:lnTo>
                  <a:pt x="2150478" y="1640713"/>
                </a:lnTo>
                <a:lnTo>
                  <a:pt x="2164956" y="1662176"/>
                </a:lnTo>
                <a:lnTo>
                  <a:pt x="2229472" y="1618868"/>
                </a:lnTo>
                <a:lnTo>
                  <a:pt x="2214994" y="1597405"/>
                </a:lnTo>
                <a:close/>
              </a:path>
              <a:path w="4615675" h="3107054">
                <a:moveTo>
                  <a:pt x="2129015" y="1655190"/>
                </a:moveTo>
                <a:lnTo>
                  <a:pt x="2064499" y="1698498"/>
                </a:lnTo>
                <a:lnTo>
                  <a:pt x="2078977" y="1720088"/>
                </a:lnTo>
                <a:lnTo>
                  <a:pt x="2143493" y="1676653"/>
                </a:lnTo>
                <a:lnTo>
                  <a:pt x="2129015" y="1655190"/>
                </a:lnTo>
                <a:close/>
              </a:path>
              <a:path w="4615675" h="3107054">
                <a:moveTo>
                  <a:pt x="2042909" y="1712976"/>
                </a:moveTo>
                <a:lnTo>
                  <a:pt x="1978393" y="1756283"/>
                </a:lnTo>
                <a:lnTo>
                  <a:pt x="1992871" y="1777873"/>
                </a:lnTo>
                <a:lnTo>
                  <a:pt x="2057387" y="1734439"/>
                </a:lnTo>
                <a:lnTo>
                  <a:pt x="2042909" y="1712976"/>
                </a:lnTo>
                <a:close/>
              </a:path>
              <a:path w="4615675" h="3107054">
                <a:moveTo>
                  <a:pt x="1956930" y="1770761"/>
                </a:moveTo>
                <a:lnTo>
                  <a:pt x="1892414" y="1814067"/>
                </a:lnTo>
                <a:lnTo>
                  <a:pt x="1906892" y="1835658"/>
                </a:lnTo>
                <a:lnTo>
                  <a:pt x="1971408" y="1792224"/>
                </a:lnTo>
                <a:lnTo>
                  <a:pt x="1956930" y="1770761"/>
                </a:lnTo>
                <a:close/>
              </a:path>
              <a:path w="4615675" h="3107054">
                <a:moveTo>
                  <a:pt x="1870951" y="1828546"/>
                </a:moveTo>
                <a:lnTo>
                  <a:pt x="1806435" y="1871852"/>
                </a:lnTo>
                <a:lnTo>
                  <a:pt x="1820913" y="1893443"/>
                </a:lnTo>
                <a:lnTo>
                  <a:pt x="1885429" y="1850008"/>
                </a:lnTo>
                <a:lnTo>
                  <a:pt x="1870951" y="1828546"/>
                </a:lnTo>
                <a:close/>
              </a:path>
              <a:path w="4615675" h="3107054">
                <a:moveTo>
                  <a:pt x="1784845" y="1886331"/>
                </a:moveTo>
                <a:lnTo>
                  <a:pt x="1720456" y="1929764"/>
                </a:lnTo>
                <a:lnTo>
                  <a:pt x="1734807" y="1951227"/>
                </a:lnTo>
                <a:lnTo>
                  <a:pt x="1799323" y="1907920"/>
                </a:lnTo>
                <a:lnTo>
                  <a:pt x="1784845" y="1886331"/>
                </a:lnTo>
                <a:close/>
              </a:path>
              <a:path w="4615675" h="3107054">
                <a:moveTo>
                  <a:pt x="1698866" y="1944115"/>
                </a:moveTo>
                <a:lnTo>
                  <a:pt x="1634350" y="1987550"/>
                </a:lnTo>
                <a:lnTo>
                  <a:pt x="1648828" y="2009013"/>
                </a:lnTo>
                <a:lnTo>
                  <a:pt x="1713344" y="1965706"/>
                </a:lnTo>
                <a:lnTo>
                  <a:pt x="1698866" y="1944115"/>
                </a:lnTo>
                <a:close/>
              </a:path>
              <a:path w="4615675" h="3107054">
                <a:moveTo>
                  <a:pt x="1612887" y="2001901"/>
                </a:moveTo>
                <a:lnTo>
                  <a:pt x="1548371" y="2045334"/>
                </a:lnTo>
                <a:lnTo>
                  <a:pt x="1562849" y="2066798"/>
                </a:lnTo>
                <a:lnTo>
                  <a:pt x="1627365" y="2023490"/>
                </a:lnTo>
                <a:lnTo>
                  <a:pt x="1612887" y="2001901"/>
                </a:lnTo>
                <a:close/>
              </a:path>
              <a:path w="4615675" h="3107054">
                <a:moveTo>
                  <a:pt x="1526908" y="2059686"/>
                </a:moveTo>
                <a:lnTo>
                  <a:pt x="1462392" y="2103120"/>
                </a:lnTo>
                <a:lnTo>
                  <a:pt x="1476743" y="2124583"/>
                </a:lnTo>
                <a:lnTo>
                  <a:pt x="1541259" y="2081276"/>
                </a:lnTo>
                <a:lnTo>
                  <a:pt x="1526908" y="2059686"/>
                </a:lnTo>
                <a:close/>
              </a:path>
              <a:path w="4615675" h="3107054">
                <a:moveTo>
                  <a:pt x="1440802" y="2117598"/>
                </a:moveTo>
                <a:lnTo>
                  <a:pt x="1376286" y="2160905"/>
                </a:lnTo>
                <a:lnTo>
                  <a:pt x="1390764" y="2182368"/>
                </a:lnTo>
                <a:lnTo>
                  <a:pt x="1455280" y="2139061"/>
                </a:lnTo>
                <a:lnTo>
                  <a:pt x="1440802" y="2117598"/>
                </a:lnTo>
                <a:close/>
              </a:path>
              <a:path w="4615675" h="3107054">
                <a:moveTo>
                  <a:pt x="1354823" y="2175383"/>
                </a:moveTo>
                <a:lnTo>
                  <a:pt x="1290307" y="2218690"/>
                </a:lnTo>
                <a:lnTo>
                  <a:pt x="1304785" y="2240153"/>
                </a:lnTo>
                <a:lnTo>
                  <a:pt x="1369301" y="2196846"/>
                </a:lnTo>
                <a:lnTo>
                  <a:pt x="1354823" y="2175383"/>
                </a:lnTo>
                <a:close/>
              </a:path>
              <a:path w="4615675" h="3107054">
                <a:moveTo>
                  <a:pt x="1268844" y="2233168"/>
                </a:moveTo>
                <a:lnTo>
                  <a:pt x="1204328" y="2276475"/>
                </a:lnTo>
                <a:lnTo>
                  <a:pt x="1218679" y="2297938"/>
                </a:lnTo>
                <a:lnTo>
                  <a:pt x="1283195" y="2254631"/>
                </a:lnTo>
                <a:lnTo>
                  <a:pt x="1268844" y="2233168"/>
                </a:lnTo>
                <a:close/>
              </a:path>
              <a:path w="4615675" h="3107054">
                <a:moveTo>
                  <a:pt x="1182738" y="2290953"/>
                </a:moveTo>
                <a:lnTo>
                  <a:pt x="1118222" y="2334260"/>
                </a:lnTo>
                <a:lnTo>
                  <a:pt x="1132700" y="2355723"/>
                </a:lnTo>
                <a:lnTo>
                  <a:pt x="1197216" y="2312416"/>
                </a:lnTo>
                <a:lnTo>
                  <a:pt x="1182738" y="2290953"/>
                </a:lnTo>
                <a:close/>
              </a:path>
              <a:path w="4615675" h="3107054">
                <a:moveTo>
                  <a:pt x="1096759" y="2348738"/>
                </a:moveTo>
                <a:lnTo>
                  <a:pt x="1032243" y="2392045"/>
                </a:lnTo>
                <a:lnTo>
                  <a:pt x="1046721" y="2413508"/>
                </a:lnTo>
                <a:lnTo>
                  <a:pt x="1111237" y="2370201"/>
                </a:lnTo>
                <a:lnTo>
                  <a:pt x="1096759" y="2348738"/>
                </a:lnTo>
                <a:close/>
              </a:path>
              <a:path w="4615675" h="3107054">
                <a:moveTo>
                  <a:pt x="1010780" y="2406523"/>
                </a:moveTo>
                <a:lnTo>
                  <a:pt x="946264" y="2449830"/>
                </a:lnTo>
                <a:lnTo>
                  <a:pt x="960615" y="2471420"/>
                </a:lnTo>
                <a:lnTo>
                  <a:pt x="1025131" y="2427986"/>
                </a:lnTo>
                <a:lnTo>
                  <a:pt x="1010780" y="2406523"/>
                </a:lnTo>
                <a:close/>
              </a:path>
              <a:path w="4615675" h="3107054">
                <a:moveTo>
                  <a:pt x="924674" y="2464308"/>
                </a:moveTo>
                <a:lnTo>
                  <a:pt x="860158" y="2507615"/>
                </a:lnTo>
                <a:lnTo>
                  <a:pt x="874636" y="2529205"/>
                </a:lnTo>
                <a:lnTo>
                  <a:pt x="939152" y="2485771"/>
                </a:lnTo>
                <a:lnTo>
                  <a:pt x="924674" y="2464308"/>
                </a:lnTo>
                <a:close/>
              </a:path>
              <a:path w="4615675" h="3107054">
                <a:moveTo>
                  <a:pt x="838695" y="2522093"/>
                </a:moveTo>
                <a:lnTo>
                  <a:pt x="774179" y="2565400"/>
                </a:lnTo>
                <a:lnTo>
                  <a:pt x="788657" y="2586990"/>
                </a:lnTo>
                <a:lnTo>
                  <a:pt x="853173" y="2543556"/>
                </a:lnTo>
                <a:lnTo>
                  <a:pt x="838695" y="2522093"/>
                </a:lnTo>
                <a:close/>
              </a:path>
              <a:path w="4615675" h="3107054">
                <a:moveTo>
                  <a:pt x="752716" y="2579878"/>
                </a:moveTo>
                <a:lnTo>
                  <a:pt x="688200" y="2623185"/>
                </a:lnTo>
                <a:lnTo>
                  <a:pt x="702551" y="2644775"/>
                </a:lnTo>
                <a:lnTo>
                  <a:pt x="767067" y="2601341"/>
                </a:lnTo>
                <a:lnTo>
                  <a:pt x="752716" y="2579878"/>
                </a:lnTo>
                <a:close/>
              </a:path>
              <a:path w="4615675" h="3107054">
                <a:moveTo>
                  <a:pt x="666610" y="2637663"/>
                </a:moveTo>
                <a:lnTo>
                  <a:pt x="602094" y="2680970"/>
                </a:lnTo>
                <a:lnTo>
                  <a:pt x="616572" y="2702560"/>
                </a:lnTo>
                <a:lnTo>
                  <a:pt x="681088" y="2659253"/>
                </a:lnTo>
                <a:lnTo>
                  <a:pt x="666610" y="2637663"/>
                </a:lnTo>
                <a:close/>
              </a:path>
              <a:path w="4615675" h="3107054">
                <a:moveTo>
                  <a:pt x="580631" y="2695448"/>
                </a:moveTo>
                <a:lnTo>
                  <a:pt x="516115" y="2738882"/>
                </a:lnTo>
                <a:lnTo>
                  <a:pt x="530593" y="2760345"/>
                </a:lnTo>
                <a:lnTo>
                  <a:pt x="595109" y="2717038"/>
                </a:lnTo>
                <a:lnTo>
                  <a:pt x="580631" y="2695448"/>
                </a:lnTo>
                <a:close/>
              </a:path>
              <a:path w="4615675" h="3107054">
                <a:moveTo>
                  <a:pt x="494652" y="2753233"/>
                </a:moveTo>
                <a:lnTo>
                  <a:pt x="430136" y="2796667"/>
                </a:lnTo>
                <a:lnTo>
                  <a:pt x="444487" y="2818130"/>
                </a:lnTo>
                <a:lnTo>
                  <a:pt x="509003" y="2774823"/>
                </a:lnTo>
                <a:lnTo>
                  <a:pt x="494652" y="2753233"/>
                </a:lnTo>
                <a:close/>
              </a:path>
              <a:path w="4615675" h="3107054">
                <a:moveTo>
                  <a:pt x="408546" y="2811018"/>
                </a:moveTo>
                <a:lnTo>
                  <a:pt x="344030" y="2854452"/>
                </a:lnTo>
                <a:lnTo>
                  <a:pt x="358508" y="2875915"/>
                </a:lnTo>
                <a:lnTo>
                  <a:pt x="423024" y="2832608"/>
                </a:lnTo>
                <a:lnTo>
                  <a:pt x="408546" y="2811018"/>
                </a:lnTo>
                <a:close/>
              </a:path>
              <a:path w="4615675" h="3107054">
                <a:moveTo>
                  <a:pt x="322567" y="2868803"/>
                </a:moveTo>
                <a:lnTo>
                  <a:pt x="258063" y="2912237"/>
                </a:lnTo>
                <a:lnTo>
                  <a:pt x="272503" y="2933700"/>
                </a:lnTo>
                <a:lnTo>
                  <a:pt x="337045" y="2890393"/>
                </a:lnTo>
                <a:lnTo>
                  <a:pt x="322567" y="2868803"/>
                </a:lnTo>
                <a:close/>
              </a:path>
              <a:path w="4615675" h="3107054">
                <a:moveTo>
                  <a:pt x="236550" y="2926715"/>
                </a:moveTo>
                <a:lnTo>
                  <a:pt x="172046" y="2970022"/>
                </a:lnTo>
                <a:lnTo>
                  <a:pt x="186486" y="2991485"/>
                </a:lnTo>
                <a:lnTo>
                  <a:pt x="251002" y="2948178"/>
                </a:lnTo>
                <a:lnTo>
                  <a:pt x="236550" y="2926715"/>
                </a:lnTo>
                <a:close/>
              </a:path>
              <a:path w="4615675" h="3107054">
                <a:moveTo>
                  <a:pt x="150533" y="2984500"/>
                </a:moveTo>
                <a:lnTo>
                  <a:pt x="86017" y="3027807"/>
                </a:lnTo>
                <a:lnTo>
                  <a:pt x="100469" y="3049270"/>
                </a:lnTo>
                <a:lnTo>
                  <a:pt x="164985" y="3005963"/>
                </a:lnTo>
                <a:lnTo>
                  <a:pt x="150533" y="2984500"/>
                </a:lnTo>
                <a:close/>
              </a:path>
              <a:path w="4615675" h="3107054">
                <a:moveTo>
                  <a:pt x="64515" y="3042285"/>
                </a:moveTo>
                <a:lnTo>
                  <a:pt x="0" y="3085592"/>
                </a:lnTo>
                <a:lnTo>
                  <a:pt x="14452" y="3107055"/>
                </a:lnTo>
                <a:lnTo>
                  <a:pt x="78968" y="3063748"/>
                </a:lnTo>
                <a:lnTo>
                  <a:pt x="64515" y="3042285"/>
                </a:lnTo>
                <a:close/>
              </a:path>
              <a:path w="4615675" h="3107054">
                <a:moveTo>
                  <a:pt x="4615675" y="0"/>
                </a:moveTo>
                <a:lnTo>
                  <a:pt x="4529569" y="11049"/>
                </a:lnTo>
                <a:lnTo>
                  <a:pt x="4572876" y="75564"/>
                </a:lnTo>
                <a:lnTo>
                  <a:pt x="46156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097229" y="1773174"/>
            <a:ext cx="5852464" cy="3698875"/>
          </a:xfrm>
          <a:custGeom>
            <a:avLst/>
            <a:gdLst/>
            <a:ahLst/>
            <a:cxnLst/>
            <a:rect l="l" t="t" r="r" b="b"/>
            <a:pathLst>
              <a:path w="5852464" h="3698875">
                <a:moveTo>
                  <a:pt x="5762802" y="41275"/>
                </a:moveTo>
                <a:lnTo>
                  <a:pt x="5697016" y="82676"/>
                </a:lnTo>
                <a:lnTo>
                  <a:pt x="5710859" y="104648"/>
                </a:lnTo>
                <a:lnTo>
                  <a:pt x="5776645" y="63118"/>
                </a:lnTo>
                <a:lnTo>
                  <a:pt x="5762802" y="41275"/>
                </a:lnTo>
                <a:close/>
              </a:path>
              <a:path w="5852464" h="3698875">
                <a:moveTo>
                  <a:pt x="5675172" y="96520"/>
                </a:moveTo>
                <a:lnTo>
                  <a:pt x="5609386" y="138049"/>
                </a:lnTo>
                <a:lnTo>
                  <a:pt x="5623229" y="159892"/>
                </a:lnTo>
                <a:lnTo>
                  <a:pt x="5689015" y="118490"/>
                </a:lnTo>
                <a:lnTo>
                  <a:pt x="5675172" y="96520"/>
                </a:lnTo>
                <a:close/>
              </a:path>
              <a:path w="5852464" h="3698875">
                <a:moveTo>
                  <a:pt x="5587542" y="151891"/>
                </a:moveTo>
                <a:lnTo>
                  <a:pt x="5521756" y="193293"/>
                </a:lnTo>
                <a:lnTo>
                  <a:pt x="5535599" y="215264"/>
                </a:lnTo>
                <a:lnTo>
                  <a:pt x="5601258" y="173736"/>
                </a:lnTo>
                <a:lnTo>
                  <a:pt x="5587542" y="151891"/>
                </a:lnTo>
                <a:close/>
              </a:path>
              <a:path w="5852464" h="3698875">
                <a:moveTo>
                  <a:pt x="5499785" y="207137"/>
                </a:moveTo>
                <a:lnTo>
                  <a:pt x="5434126" y="248665"/>
                </a:lnTo>
                <a:lnTo>
                  <a:pt x="5447969" y="270510"/>
                </a:lnTo>
                <a:lnTo>
                  <a:pt x="5513628" y="229108"/>
                </a:lnTo>
                <a:lnTo>
                  <a:pt x="5499785" y="207137"/>
                </a:lnTo>
                <a:close/>
              </a:path>
              <a:path w="5852464" h="3698875">
                <a:moveTo>
                  <a:pt x="5412155" y="262381"/>
                </a:moveTo>
                <a:lnTo>
                  <a:pt x="5346496" y="303911"/>
                </a:lnTo>
                <a:lnTo>
                  <a:pt x="5360339" y="325881"/>
                </a:lnTo>
                <a:lnTo>
                  <a:pt x="5425998" y="284352"/>
                </a:lnTo>
                <a:lnTo>
                  <a:pt x="5412155" y="262381"/>
                </a:lnTo>
                <a:close/>
              </a:path>
              <a:path w="5852464" h="3698875">
                <a:moveTo>
                  <a:pt x="5324525" y="317753"/>
                </a:moveTo>
                <a:lnTo>
                  <a:pt x="5258866" y="359155"/>
                </a:lnTo>
                <a:lnTo>
                  <a:pt x="5272582" y="381126"/>
                </a:lnTo>
                <a:lnTo>
                  <a:pt x="5338368" y="339598"/>
                </a:lnTo>
                <a:lnTo>
                  <a:pt x="5324525" y="317753"/>
                </a:lnTo>
                <a:close/>
              </a:path>
              <a:path w="5852464" h="3698875">
                <a:moveTo>
                  <a:pt x="5236895" y="372999"/>
                </a:moveTo>
                <a:lnTo>
                  <a:pt x="5171109" y="414527"/>
                </a:lnTo>
                <a:lnTo>
                  <a:pt x="5184952" y="436372"/>
                </a:lnTo>
                <a:lnTo>
                  <a:pt x="5250738" y="394970"/>
                </a:lnTo>
                <a:lnTo>
                  <a:pt x="5236895" y="372999"/>
                </a:lnTo>
                <a:close/>
              </a:path>
              <a:path w="5852464" h="3698875">
                <a:moveTo>
                  <a:pt x="5149265" y="428371"/>
                </a:moveTo>
                <a:lnTo>
                  <a:pt x="5083479" y="469773"/>
                </a:lnTo>
                <a:lnTo>
                  <a:pt x="5097322" y="491743"/>
                </a:lnTo>
                <a:lnTo>
                  <a:pt x="5163108" y="450214"/>
                </a:lnTo>
                <a:lnTo>
                  <a:pt x="5149265" y="428371"/>
                </a:lnTo>
                <a:close/>
              </a:path>
              <a:path w="5852464" h="3698875">
                <a:moveTo>
                  <a:pt x="5061635" y="483615"/>
                </a:moveTo>
                <a:lnTo>
                  <a:pt x="4995849" y="525145"/>
                </a:lnTo>
                <a:lnTo>
                  <a:pt x="5009692" y="546988"/>
                </a:lnTo>
                <a:lnTo>
                  <a:pt x="5075478" y="505587"/>
                </a:lnTo>
                <a:lnTo>
                  <a:pt x="5061635" y="483615"/>
                </a:lnTo>
                <a:close/>
              </a:path>
              <a:path w="5852464" h="3698875">
                <a:moveTo>
                  <a:pt x="4974005" y="538861"/>
                </a:moveTo>
                <a:lnTo>
                  <a:pt x="4908219" y="580389"/>
                </a:lnTo>
                <a:lnTo>
                  <a:pt x="4922062" y="602361"/>
                </a:lnTo>
                <a:lnTo>
                  <a:pt x="4987721" y="560831"/>
                </a:lnTo>
                <a:lnTo>
                  <a:pt x="4974005" y="538861"/>
                </a:lnTo>
                <a:close/>
              </a:path>
              <a:path w="5852464" h="3698875">
                <a:moveTo>
                  <a:pt x="4886375" y="594233"/>
                </a:moveTo>
                <a:lnTo>
                  <a:pt x="4820589" y="635635"/>
                </a:lnTo>
                <a:lnTo>
                  <a:pt x="4834432" y="657605"/>
                </a:lnTo>
                <a:lnTo>
                  <a:pt x="4900091" y="616076"/>
                </a:lnTo>
                <a:lnTo>
                  <a:pt x="4886375" y="594233"/>
                </a:lnTo>
                <a:close/>
              </a:path>
              <a:path w="5852464" h="3698875">
                <a:moveTo>
                  <a:pt x="4798618" y="649477"/>
                </a:moveTo>
                <a:lnTo>
                  <a:pt x="4732959" y="691006"/>
                </a:lnTo>
                <a:lnTo>
                  <a:pt x="4746802" y="712851"/>
                </a:lnTo>
                <a:lnTo>
                  <a:pt x="4812461" y="671449"/>
                </a:lnTo>
                <a:lnTo>
                  <a:pt x="4798618" y="649477"/>
                </a:lnTo>
                <a:close/>
              </a:path>
              <a:path w="5852464" h="3698875">
                <a:moveTo>
                  <a:pt x="4710988" y="704850"/>
                </a:moveTo>
                <a:lnTo>
                  <a:pt x="4645329" y="746251"/>
                </a:lnTo>
                <a:lnTo>
                  <a:pt x="4659045" y="768223"/>
                </a:lnTo>
                <a:lnTo>
                  <a:pt x="4724831" y="726693"/>
                </a:lnTo>
                <a:lnTo>
                  <a:pt x="4710988" y="704850"/>
                </a:lnTo>
                <a:close/>
              </a:path>
              <a:path w="5852464" h="3698875">
                <a:moveTo>
                  <a:pt x="4623358" y="760095"/>
                </a:moveTo>
                <a:lnTo>
                  <a:pt x="4557699" y="801624"/>
                </a:lnTo>
                <a:lnTo>
                  <a:pt x="4571415" y="823467"/>
                </a:lnTo>
                <a:lnTo>
                  <a:pt x="4637201" y="782065"/>
                </a:lnTo>
                <a:lnTo>
                  <a:pt x="4623358" y="760095"/>
                </a:lnTo>
                <a:close/>
              </a:path>
              <a:path w="5852464" h="3698875">
                <a:moveTo>
                  <a:pt x="4535728" y="815339"/>
                </a:moveTo>
                <a:lnTo>
                  <a:pt x="4469942" y="856868"/>
                </a:lnTo>
                <a:lnTo>
                  <a:pt x="4483785" y="878839"/>
                </a:lnTo>
                <a:lnTo>
                  <a:pt x="4549571" y="837311"/>
                </a:lnTo>
                <a:lnTo>
                  <a:pt x="4535728" y="815339"/>
                </a:lnTo>
                <a:close/>
              </a:path>
              <a:path w="5852464" h="3698875">
                <a:moveTo>
                  <a:pt x="4448098" y="870712"/>
                </a:moveTo>
                <a:lnTo>
                  <a:pt x="4382312" y="912113"/>
                </a:lnTo>
                <a:lnTo>
                  <a:pt x="4396155" y="934085"/>
                </a:lnTo>
                <a:lnTo>
                  <a:pt x="4461941" y="892555"/>
                </a:lnTo>
                <a:lnTo>
                  <a:pt x="4448098" y="870712"/>
                </a:lnTo>
                <a:close/>
              </a:path>
              <a:path w="5852464" h="3698875">
                <a:moveTo>
                  <a:pt x="4360468" y="925956"/>
                </a:moveTo>
                <a:lnTo>
                  <a:pt x="4294682" y="967486"/>
                </a:lnTo>
                <a:lnTo>
                  <a:pt x="4308525" y="989329"/>
                </a:lnTo>
                <a:lnTo>
                  <a:pt x="4374311" y="947927"/>
                </a:lnTo>
                <a:lnTo>
                  <a:pt x="4360468" y="925956"/>
                </a:lnTo>
                <a:close/>
              </a:path>
              <a:path w="5852464" h="3698875">
                <a:moveTo>
                  <a:pt x="4272838" y="981328"/>
                </a:moveTo>
                <a:lnTo>
                  <a:pt x="4207052" y="1022730"/>
                </a:lnTo>
                <a:lnTo>
                  <a:pt x="4220895" y="1044701"/>
                </a:lnTo>
                <a:lnTo>
                  <a:pt x="4286554" y="1003173"/>
                </a:lnTo>
                <a:lnTo>
                  <a:pt x="4272838" y="981328"/>
                </a:lnTo>
                <a:close/>
              </a:path>
              <a:path w="5852464" h="3698875">
                <a:moveTo>
                  <a:pt x="4185081" y="1036574"/>
                </a:moveTo>
                <a:lnTo>
                  <a:pt x="4119422" y="1078102"/>
                </a:lnTo>
                <a:lnTo>
                  <a:pt x="4133265" y="1099947"/>
                </a:lnTo>
                <a:lnTo>
                  <a:pt x="4198924" y="1058545"/>
                </a:lnTo>
                <a:lnTo>
                  <a:pt x="4185081" y="1036574"/>
                </a:lnTo>
                <a:close/>
              </a:path>
              <a:path w="5852464" h="3698875">
                <a:moveTo>
                  <a:pt x="4097451" y="1091818"/>
                </a:moveTo>
                <a:lnTo>
                  <a:pt x="4031792" y="1133348"/>
                </a:lnTo>
                <a:lnTo>
                  <a:pt x="4045635" y="1155318"/>
                </a:lnTo>
                <a:lnTo>
                  <a:pt x="4111294" y="1113789"/>
                </a:lnTo>
                <a:lnTo>
                  <a:pt x="4097451" y="1091818"/>
                </a:lnTo>
                <a:close/>
              </a:path>
              <a:path w="5852464" h="3698875">
                <a:moveTo>
                  <a:pt x="4009821" y="1147190"/>
                </a:moveTo>
                <a:lnTo>
                  <a:pt x="3944162" y="1188592"/>
                </a:lnTo>
                <a:lnTo>
                  <a:pt x="3957878" y="1210564"/>
                </a:lnTo>
                <a:lnTo>
                  <a:pt x="4023664" y="1169035"/>
                </a:lnTo>
                <a:lnTo>
                  <a:pt x="4009821" y="1147190"/>
                </a:lnTo>
                <a:close/>
              </a:path>
              <a:path w="5852464" h="3698875">
                <a:moveTo>
                  <a:pt x="3922191" y="1202436"/>
                </a:moveTo>
                <a:lnTo>
                  <a:pt x="3856405" y="1243964"/>
                </a:lnTo>
                <a:lnTo>
                  <a:pt x="3870248" y="1265809"/>
                </a:lnTo>
                <a:lnTo>
                  <a:pt x="3936034" y="1224406"/>
                </a:lnTo>
                <a:lnTo>
                  <a:pt x="3922191" y="1202436"/>
                </a:lnTo>
                <a:close/>
              </a:path>
              <a:path w="5852464" h="3698875">
                <a:moveTo>
                  <a:pt x="3834561" y="1257808"/>
                </a:moveTo>
                <a:lnTo>
                  <a:pt x="3768775" y="1299210"/>
                </a:lnTo>
                <a:lnTo>
                  <a:pt x="3782618" y="1321180"/>
                </a:lnTo>
                <a:lnTo>
                  <a:pt x="3848404" y="1279652"/>
                </a:lnTo>
                <a:lnTo>
                  <a:pt x="3834561" y="1257808"/>
                </a:lnTo>
                <a:close/>
              </a:path>
              <a:path w="5852464" h="3698875">
                <a:moveTo>
                  <a:pt x="3746931" y="1313052"/>
                </a:moveTo>
                <a:lnTo>
                  <a:pt x="3681145" y="1354581"/>
                </a:lnTo>
                <a:lnTo>
                  <a:pt x="3694988" y="1376426"/>
                </a:lnTo>
                <a:lnTo>
                  <a:pt x="3760774" y="1335024"/>
                </a:lnTo>
                <a:lnTo>
                  <a:pt x="3746931" y="1313052"/>
                </a:lnTo>
                <a:close/>
              </a:path>
              <a:path w="5852464" h="3698875">
                <a:moveTo>
                  <a:pt x="3659301" y="1368298"/>
                </a:moveTo>
                <a:lnTo>
                  <a:pt x="3593515" y="1409827"/>
                </a:lnTo>
                <a:lnTo>
                  <a:pt x="3607358" y="1431798"/>
                </a:lnTo>
                <a:lnTo>
                  <a:pt x="3673017" y="1390268"/>
                </a:lnTo>
                <a:lnTo>
                  <a:pt x="3659301" y="1368298"/>
                </a:lnTo>
                <a:close/>
              </a:path>
              <a:path w="5852464" h="3698875">
                <a:moveTo>
                  <a:pt x="3571671" y="1423670"/>
                </a:moveTo>
                <a:lnTo>
                  <a:pt x="3505885" y="1465072"/>
                </a:lnTo>
                <a:lnTo>
                  <a:pt x="3519728" y="1487042"/>
                </a:lnTo>
                <a:lnTo>
                  <a:pt x="3585387" y="1445514"/>
                </a:lnTo>
                <a:lnTo>
                  <a:pt x="3571671" y="1423670"/>
                </a:lnTo>
                <a:close/>
              </a:path>
              <a:path w="5852464" h="3698875">
                <a:moveTo>
                  <a:pt x="3483914" y="1478914"/>
                </a:moveTo>
                <a:lnTo>
                  <a:pt x="3418255" y="1520443"/>
                </a:lnTo>
                <a:lnTo>
                  <a:pt x="3432098" y="1542288"/>
                </a:lnTo>
                <a:lnTo>
                  <a:pt x="3497757" y="1500886"/>
                </a:lnTo>
                <a:lnTo>
                  <a:pt x="3483914" y="1478914"/>
                </a:lnTo>
                <a:close/>
              </a:path>
              <a:path w="5852464" h="3698875">
                <a:moveTo>
                  <a:pt x="3396284" y="1534287"/>
                </a:moveTo>
                <a:lnTo>
                  <a:pt x="3330625" y="1575689"/>
                </a:lnTo>
                <a:lnTo>
                  <a:pt x="3344341" y="1597660"/>
                </a:lnTo>
                <a:lnTo>
                  <a:pt x="3410127" y="1556130"/>
                </a:lnTo>
                <a:lnTo>
                  <a:pt x="3396284" y="1534287"/>
                </a:lnTo>
                <a:close/>
              </a:path>
              <a:path w="5852464" h="3698875">
                <a:moveTo>
                  <a:pt x="3308654" y="1589531"/>
                </a:moveTo>
                <a:lnTo>
                  <a:pt x="3242995" y="1631061"/>
                </a:lnTo>
                <a:lnTo>
                  <a:pt x="3256711" y="1652904"/>
                </a:lnTo>
                <a:lnTo>
                  <a:pt x="3322497" y="1611502"/>
                </a:lnTo>
                <a:lnTo>
                  <a:pt x="3308654" y="1589531"/>
                </a:lnTo>
                <a:close/>
              </a:path>
              <a:path w="5852464" h="3698875">
                <a:moveTo>
                  <a:pt x="3221024" y="1644777"/>
                </a:moveTo>
                <a:lnTo>
                  <a:pt x="3155238" y="1686305"/>
                </a:lnTo>
                <a:lnTo>
                  <a:pt x="3169081" y="1708150"/>
                </a:lnTo>
                <a:lnTo>
                  <a:pt x="3234867" y="1666748"/>
                </a:lnTo>
                <a:lnTo>
                  <a:pt x="3221024" y="1644777"/>
                </a:lnTo>
                <a:close/>
              </a:path>
              <a:path w="5852464" h="3698875">
                <a:moveTo>
                  <a:pt x="3133394" y="1700149"/>
                </a:moveTo>
                <a:lnTo>
                  <a:pt x="3067608" y="1741551"/>
                </a:lnTo>
                <a:lnTo>
                  <a:pt x="3081451" y="1763522"/>
                </a:lnTo>
                <a:lnTo>
                  <a:pt x="3147237" y="1721992"/>
                </a:lnTo>
                <a:lnTo>
                  <a:pt x="3133394" y="1700149"/>
                </a:lnTo>
                <a:close/>
              </a:path>
              <a:path w="5852464" h="3698875">
                <a:moveTo>
                  <a:pt x="3045764" y="1755393"/>
                </a:moveTo>
                <a:lnTo>
                  <a:pt x="2979978" y="1796923"/>
                </a:lnTo>
                <a:lnTo>
                  <a:pt x="2993821" y="1818766"/>
                </a:lnTo>
                <a:lnTo>
                  <a:pt x="3059607" y="1777364"/>
                </a:lnTo>
                <a:lnTo>
                  <a:pt x="3045764" y="1755393"/>
                </a:lnTo>
                <a:close/>
              </a:path>
              <a:path w="5852464" h="3698875">
                <a:moveTo>
                  <a:pt x="2958134" y="1810765"/>
                </a:moveTo>
                <a:lnTo>
                  <a:pt x="2892348" y="1852168"/>
                </a:lnTo>
                <a:lnTo>
                  <a:pt x="2906191" y="1874139"/>
                </a:lnTo>
                <a:lnTo>
                  <a:pt x="2971850" y="1832610"/>
                </a:lnTo>
                <a:lnTo>
                  <a:pt x="2958134" y="1810765"/>
                </a:lnTo>
                <a:close/>
              </a:path>
              <a:path w="5852464" h="3698875">
                <a:moveTo>
                  <a:pt x="2870377" y="1866011"/>
                </a:moveTo>
                <a:lnTo>
                  <a:pt x="2804718" y="1907539"/>
                </a:lnTo>
                <a:lnTo>
                  <a:pt x="2818561" y="1929383"/>
                </a:lnTo>
                <a:lnTo>
                  <a:pt x="2884220" y="1887982"/>
                </a:lnTo>
                <a:lnTo>
                  <a:pt x="2870377" y="1866011"/>
                </a:lnTo>
                <a:close/>
              </a:path>
              <a:path w="5852464" h="3698875">
                <a:moveTo>
                  <a:pt x="2782747" y="1921256"/>
                </a:moveTo>
                <a:lnTo>
                  <a:pt x="2717088" y="1962784"/>
                </a:lnTo>
                <a:lnTo>
                  <a:pt x="2730931" y="1984628"/>
                </a:lnTo>
                <a:lnTo>
                  <a:pt x="2796590" y="1943227"/>
                </a:lnTo>
                <a:lnTo>
                  <a:pt x="2782747" y="1921256"/>
                </a:lnTo>
                <a:close/>
              </a:path>
              <a:path w="5852464" h="3698875">
                <a:moveTo>
                  <a:pt x="2695117" y="1976627"/>
                </a:moveTo>
                <a:lnTo>
                  <a:pt x="2629458" y="2018030"/>
                </a:lnTo>
                <a:lnTo>
                  <a:pt x="2643174" y="2040001"/>
                </a:lnTo>
                <a:lnTo>
                  <a:pt x="2708960" y="1998471"/>
                </a:lnTo>
                <a:lnTo>
                  <a:pt x="2695117" y="1976627"/>
                </a:lnTo>
                <a:close/>
              </a:path>
              <a:path w="5852464" h="3698875">
                <a:moveTo>
                  <a:pt x="2607487" y="2031873"/>
                </a:moveTo>
                <a:lnTo>
                  <a:pt x="2541701" y="2073402"/>
                </a:lnTo>
                <a:lnTo>
                  <a:pt x="2555544" y="2095245"/>
                </a:lnTo>
                <a:lnTo>
                  <a:pt x="2621330" y="2053844"/>
                </a:lnTo>
                <a:lnTo>
                  <a:pt x="2607487" y="2031873"/>
                </a:lnTo>
                <a:close/>
              </a:path>
              <a:path w="5852464" h="3698875">
                <a:moveTo>
                  <a:pt x="2519857" y="2087245"/>
                </a:moveTo>
                <a:lnTo>
                  <a:pt x="2454071" y="2128647"/>
                </a:lnTo>
                <a:lnTo>
                  <a:pt x="2467914" y="2150618"/>
                </a:lnTo>
                <a:lnTo>
                  <a:pt x="2533700" y="2109089"/>
                </a:lnTo>
                <a:lnTo>
                  <a:pt x="2519857" y="2087245"/>
                </a:lnTo>
                <a:close/>
              </a:path>
              <a:path w="5852464" h="3698875">
                <a:moveTo>
                  <a:pt x="2432227" y="2142490"/>
                </a:moveTo>
                <a:lnTo>
                  <a:pt x="2366441" y="2184019"/>
                </a:lnTo>
                <a:lnTo>
                  <a:pt x="2380284" y="2205863"/>
                </a:lnTo>
                <a:lnTo>
                  <a:pt x="2446070" y="2164461"/>
                </a:lnTo>
                <a:lnTo>
                  <a:pt x="2432227" y="2142490"/>
                </a:lnTo>
                <a:close/>
              </a:path>
              <a:path w="5852464" h="3698875">
                <a:moveTo>
                  <a:pt x="2344597" y="2197735"/>
                </a:moveTo>
                <a:lnTo>
                  <a:pt x="2278811" y="2239264"/>
                </a:lnTo>
                <a:lnTo>
                  <a:pt x="2292654" y="2261108"/>
                </a:lnTo>
                <a:lnTo>
                  <a:pt x="2358313" y="2219706"/>
                </a:lnTo>
                <a:lnTo>
                  <a:pt x="2344597" y="2197735"/>
                </a:lnTo>
                <a:close/>
              </a:path>
              <a:path w="5852464" h="3698875">
                <a:moveTo>
                  <a:pt x="2256967" y="2253107"/>
                </a:moveTo>
                <a:lnTo>
                  <a:pt x="2191181" y="2294509"/>
                </a:lnTo>
                <a:lnTo>
                  <a:pt x="2205024" y="2316480"/>
                </a:lnTo>
                <a:lnTo>
                  <a:pt x="2270683" y="2274951"/>
                </a:lnTo>
                <a:lnTo>
                  <a:pt x="2256967" y="2253107"/>
                </a:lnTo>
                <a:close/>
              </a:path>
              <a:path w="5852464" h="3698875">
                <a:moveTo>
                  <a:pt x="2169210" y="2308352"/>
                </a:moveTo>
                <a:lnTo>
                  <a:pt x="2103551" y="2349881"/>
                </a:lnTo>
                <a:lnTo>
                  <a:pt x="2117394" y="2371725"/>
                </a:lnTo>
                <a:lnTo>
                  <a:pt x="2183053" y="2330323"/>
                </a:lnTo>
                <a:lnTo>
                  <a:pt x="2169210" y="2308352"/>
                </a:lnTo>
                <a:close/>
              </a:path>
              <a:path w="5852464" h="3698875">
                <a:moveTo>
                  <a:pt x="2081580" y="2363724"/>
                </a:moveTo>
                <a:lnTo>
                  <a:pt x="2015921" y="2405126"/>
                </a:lnTo>
                <a:lnTo>
                  <a:pt x="2029637" y="2427097"/>
                </a:lnTo>
                <a:lnTo>
                  <a:pt x="2095423" y="2385568"/>
                </a:lnTo>
                <a:lnTo>
                  <a:pt x="2081580" y="2363724"/>
                </a:lnTo>
                <a:close/>
              </a:path>
              <a:path w="5852464" h="3698875">
                <a:moveTo>
                  <a:pt x="1993950" y="2418969"/>
                </a:moveTo>
                <a:lnTo>
                  <a:pt x="1928291" y="2460498"/>
                </a:lnTo>
                <a:lnTo>
                  <a:pt x="1942007" y="2482342"/>
                </a:lnTo>
                <a:lnTo>
                  <a:pt x="2007793" y="2440813"/>
                </a:lnTo>
                <a:lnTo>
                  <a:pt x="1993950" y="2418969"/>
                </a:lnTo>
                <a:close/>
              </a:path>
              <a:path w="5852464" h="3698875">
                <a:moveTo>
                  <a:pt x="1906320" y="2474214"/>
                </a:moveTo>
                <a:lnTo>
                  <a:pt x="1840534" y="2515743"/>
                </a:lnTo>
                <a:lnTo>
                  <a:pt x="1854377" y="2537587"/>
                </a:lnTo>
                <a:lnTo>
                  <a:pt x="1920163" y="2496185"/>
                </a:lnTo>
                <a:lnTo>
                  <a:pt x="1906320" y="2474214"/>
                </a:lnTo>
                <a:close/>
              </a:path>
              <a:path w="5852464" h="3698875">
                <a:moveTo>
                  <a:pt x="1818690" y="2529586"/>
                </a:moveTo>
                <a:lnTo>
                  <a:pt x="1752904" y="2570988"/>
                </a:lnTo>
                <a:lnTo>
                  <a:pt x="1766747" y="2592959"/>
                </a:lnTo>
                <a:lnTo>
                  <a:pt x="1832533" y="2551430"/>
                </a:lnTo>
                <a:lnTo>
                  <a:pt x="1818690" y="2529586"/>
                </a:lnTo>
                <a:close/>
              </a:path>
              <a:path w="5852464" h="3698875">
                <a:moveTo>
                  <a:pt x="1731060" y="2584831"/>
                </a:moveTo>
                <a:lnTo>
                  <a:pt x="1665274" y="2626360"/>
                </a:lnTo>
                <a:lnTo>
                  <a:pt x="1679117" y="2648204"/>
                </a:lnTo>
                <a:lnTo>
                  <a:pt x="1744903" y="2606802"/>
                </a:lnTo>
                <a:lnTo>
                  <a:pt x="1731060" y="2584831"/>
                </a:lnTo>
                <a:close/>
              </a:path>
              <a:path w="5852464" h="3698875">
                <a:moveTo>
                  <a:pt x="1643430" y="2640203"/>
                </a:moveTo>
                <a:lnTo>
                  <a:pt x="1577644" y="2681605"/>
                </a:lnTo>
                <a:lnTo>
                  <a:pt x="1591487" y="2703576"/>
                </a:lnTo>
                <a:lnTo>
                  <a:pt x="1657146" y="2662047"/>
                </a:lnTo>
                <a:lnTo>
                  <a:pt x="1643430" y="2640203"/>
                </a:lnTo>
                <a:close/>
              </a:path>
              <a:path w="5852464" h="3698875">
                <a:moveTo>
                  <a:pt x="1555673" y="2695448"/>
                </a:moveTo>
                <a:lnTo>
                  <a:pt x="1490014" y="2736850"/>
                </a:lnTo>
                <a:lnTo>
                  <a:pt x="1503857" y="2758821"/>
                </a:lnTo>
                <a:lnTo>
                  <a:pt x="1569516" y="2717292"/>
                </a:lnTo>
                <a:lnTo>
                  <a:pt x="1555673" y="2695448"/>
                </a:lnTo>
                <a:close/>
              </a:path>
              <a:path w="5852464" h="3698875">
                <a:moveTo>
                  <a:pt x="1468043" y="2750693"/>
                </a:moveTo>
                <a:lnTo>
                  <a:pt x="1402384" y="2792222"/>
                </a:lnTo>
                <a:lnTo>
                  <a:pt x="1416227" y="2814066"/>
                </a:lnTo>
                <a:lnTo>
                  <a:pt x="1481886" y="2772664"/>
                </a:lnTo>
                <a:lnTo>
                  <a:pt x="1468043" y="2750693"/>
                </a:lnTo>
                <a:close/>
              </a:path>
              <a:path w="5852464" h="3698875">
                <a:moveTo>
                  <a:pt x="1380413" y="2806065"/>
                </a:moveTo>
                <a:lnTo>
                  <a:pt x="1314754" y="2847467"/>
                </a:lnTo>
                <a:lnTo>
                  <a:pt x="1328470" y="2869438"/>
                </a:lnTo>
                <a:lnTo>
                  <a:pt x="1394256" y="2827909"/>
                </a:lnTo>
                <a:lnTo>
                  <a:pt x="1380413" y="2806065"/>
                </a:lnTo>
                <a:close/>
              </a:path>
              <a:path w="5852464" h="3698875">
                <a:moveTo>
                  <a:pt x="1292783" y="2861310"/>
                </a:moveTo>
                <a:lnTo>
                  <a:pt x="1226997" y="2902839"/>
                </a:lnTo>
                <a:lnTo>
                  <a:pt x="1240840" y="2924683"/>
                </a:lnTo>
                <a:lnTo>
                  <a:pt x="1306626" y="2883281"/>
                </a:lnTo>
                <a:lnTo>
                  <a:pt x="1292783" y="2861310"/>
                </a:lnTo>
                <a:close/>
              </a:path>
              <a:path w="5852464" h="3698875">
                <a:moveTo>
                  <a:pt x="1205153" y="2916682"/>
                </a:moveTo>
                <a:lnTo>
                  <a:pt x="1139367" y="2958084"/>
                </a:lnTo>
                <a:lnTo>
                  <a:pt x="1153210" y="2980055"/>
                </a:lnTo>
                <a:lnTo>
                  <a:pt x="1218996" y="2938526"/>
                </a:lnTo>
                <a:lnTo>
                  <a:pt x="1205153" y="2916682"/>
                </a:lnTo>
                <a:close/>
              </a:path>
              <a:path w="5852464" h="3698875">
                <a:moveTo>
                  <a:pt x="1117523" y="2971927"/>
                </a:moveTo>
                <a:lnTo>
                  <a:pt x="1051737" y="3013329"/>
                </a:lnTo>
                <a:lnTo>
                  <a:pt x="1065580" y="3035300"/>
                </a:lnTo>
                <a:lnTo>
                  <a:pt x="1131366" y="2993771"/>
                </a:lnTo>
                <a:lnTo>
                  <a:pt x="1117523" y="2971927"/>
                </a:lnTo>
                <a:close/>
              </a:path>
              <a:path w="5852464" h="3698875">
                <a:moveTo>
                  <a:pt x="1029893" y="3027172"/>
                </a:moveTo>
                <a:lnTo>
                  <a:pt x="964107" y="3068701"/>
                </a:lnTo>
                <a:lnTo>
                  <a:pt x="977950" y="3090545"/>
                </a:lnTo>
                <a:lnTo>
                  <a:pt x="1043609" y="3049143"/>
                </a:lnTo>
                <a:lnTo>
                  <a:pt x="1029893" y="3027172"/>
                </a:lnTo>
                <a:close/>
              </a:path>
              <a:path w="5852464" h="3698875">
                <a:moveTo>
                  <a:pt x="942263" y="3082544"/>
                </a:moveTo>
                <a:lnTo>
                  <a:pt x="876477" y="3123946"/>
                </a:lnTo>
                <a:lnTo>
                  <a:pt x="890320" y="3145917"/>
                </a:lnTo>
                <a:lnTo>
                  <a:pt x="955979" y="3104388"/>
                </a:lnTo>
                <a:lnTo>
                  <a:pt x="942263" y="3082544"/>
                </a:lnTo>
                <a:close/>
              </a:path>
              <a:path w="5852464" h="3698875">
                <a:moveTo>
                  <a:pt x="854506" y="3137789"/>
                </a:moveTo>
                <a:lnTo>
                  <a:pt x="788847" y="3179318"/>
                </a:lnTo>
                <a:lnTo>
                  <a:pt x="802690" y="3201162"/>
                </a:lnTo>
                <a:lnTo>
                  <a:pt x="868349" y="3159760"/>
                </a:lnTo>
                <a:lnTo>
                  <a:pt x="854506" y="3137789"/>
                </a:lnTo>
                <a:close/>
              </a:path>
              <a:path w="5852464" h="3698875">
                <a:moveTo>
                  <a:pt x="766876" y="3193161"/>
                </a:moveTo>
                <a:lnTo>
                  <a:pt x="701217" y="3234563"/>
                </a:lnTo>
                <a:lnTo>
                  <a:pt x="714933" y="3256533"/>
                </a:lnTo>
                <a:lnTo>
                  <a:pt x="780719" y="3215005"/>
                </a:lnTo>
                <a:lnTo>
                  <a:pt x="766876" y="3193161"/>
                </a:lnTo>
                <a:close/>
              </a:path>
              <a:path w="5852464" h="3698875">
                <a:moveTo>
                  <a:pt x="679246" y="3248406"/>
                </a:moveTo>
                <a:lnTo>
                  <a:pt x="613587" y="3289807"/>
                </a:lnTo>
                <a:lnTo>
                  <a:pt x="627303" y="3311779"/>
                </a:lnTo>
                <a:lnTo>
                  <a:pt x="693089" y="3270250"/>
                </a:lnTo>
                <a:lnTo>
                  <a:pt x="679246" y="3248406"/>
                </a:lnTo>
                <a:close/>
              </a:path>
              <a:path w="5852464" h="3698875">
                <a:moveTo>
                  <a:pt x="591616" y="3303651"/>
                </a:moveTo>
                <a:lnTo>
                  <a:pt x="525830" y="3345179"/>
                </a:lnTo>
                <a:lnTo>
                  <a:pt x="539673" y="3367024"/>
                </a:lnTo>
                <a:lnTo>
                  <a:pt x="605459" y="3325622"/>
                </a:lnTo>
                <a:lnTo>
                  <a:pt x="591616" y="3303651"/>
                </a:lnTo>
                <a:close/>
              </a:path>
              <a:path w="5852464" h="3698875">
                <a:moveTo>
                  <a:pt x="503986" y="3359023"/>
                </a:moveTo>
                <a:lnTo>
                  <a:pt x="438200" y="3400425"/>
                </a:lnTo>
                <a:lnTo>
                  <a:pt x="452043" y="3422396"/>
                </a:lnTo>
                <a:lnTo>
                  <a:pt x="517829" y="3380867"/>
                </a:lnTo>
                <a:lnTo>
                  <a:pt x="503986" y="3359023"/>
                </a:lnTo>
                <a:close/>
              </a:path>
              <a:path w="5852464" h="3698875">
                <a:moveTo>
                  <a:pt x="416356" y="3414268"/>
                </a:moveTo>
                <a:lnTo>
                  <a:pt x="350570" y="3455797"/>
                </a:lnTo>
                <a:lnTo>
                  <a:pt x="364413" y="3477641"/>
                </a:lnTo>
                <a:lnTo>
                  <a:pt x="430199" y="3436239"/>
                </a:lnTo>
                <a:lnTo>
                  <a:pt x="416356" y="3414268"/>
                </a:lnTo>
                <a:close/>
              </a:path>
              <a:path w="5852464" h="3698875">
                <a:moveTo>
                  <a:pt x="328726" y="3469640"/>
                </a:moveTo>
                <a:lnTo>
                  <a:pt x="262940" y="3511041"/>
                </a:lnTo>
                <a:lnTo>
                  <a:pt x="276783" y="3533013"/>
                </a:lnTo>
                <a:lnTo>
                  <a:pt x="342442" y="3491484"/>
                </a:lnTo>
                <a:lnTo>
                  <a:pt x="328726" y="3469640"/>
                </a:lnTo>
                <a:close/>
              </a:path>
              <a:path w="5852464" h="3698875">
                <a:moveTo>
                  <a:pt x="240969" y="3524885"/>
                </a:moveTo>
                <a:lnTo>
                  <a:pt x="175310" y="3566287"/>
                </a:lnTo>
                <a:lnTo>
                  <a:pt x="189153" y="3588257"/>
                </a:lnTo>
                <a:lnTo>
                  <a:pt x="254812" y="3546729"/>
                </a:lnTo>
                <a:lnTo>
                  <a:pt x="240969" y="3524885"/>
                </a:lnTo>
                <a:close/>
              </a:path>
              <a:path w="5852464" h="3698875">
                <a:moveTo>
                  <a:pt x="153377" y="3580129"/>
                </a:moveTo>
                <a:lnTo>
                  <a:pt x="87642" y="3621659"/>
                </a:lnTo>
                <a:lnTo>
                  <a:pt x="101472" y="3643503"/>
                </a:lnTo>
                <a:lnTo>
                  <a:pt x="167208" y="3602101"/>
                </a:lnTo>
                <a:lnTo>
                  <a:pt x="153377" y="3580129"/>
                </a:lnTo>
                <a:close/>
              </a:path>
              <a:path w="5852464" h="3698875">
                <a:moveTo>
                  <a:pt x="65735" y="3635502"/>
                </a:moveTo>
                <a:lnTo>
                  <a:pt x="0" y="3676904"/>
                </a:lnTo>
                <a:lnTo>
                  <a:pt x="13817" y="3698875"/>
                </a:lnTo>
                <a:lnTo>
                  <a:pt x="79552" y="3657346"/>
                </a:lnTo>
                <a:lnTo>
                  <a:pt x="65735" y="3635502"/>
                </a:lnTo>
                <a:close/>
              </a:path>
              <a:path w="5852464" h="3698875">
                <a:moveTo>
                  <a:pt x="5852464" y="0"/>
                </a:moveTo>
                <a:lnTo>
                  <a:pt x="5765977" y="8636"/>
                </a:lnTo>
                <a:lnTo>
                  <a:pt x="5784646" y="27431"/>
                </a:lnTo>
                <a:lnTo>
                  <a:pt x="5807506" y="74295"/>
                </a:lnTo>
                <a:lnTo>
                  <a:pt x="5852464" y="0"/>
                </a:lnTo>
                <a:lnTo>
                  <a:pt x="5790869" y="23495"/>
                </a:lnTo>
                <a:lnTo>
                  <a:pt x="5804712" y="45465"/>
                </a:lnTo>
                <a:lnTo>
                  <a:pt x="5798489" y="49402"/>
                </a:lnTo>
                <a:lnTo>
                  <a:pt x="5790869" y="23495"/>
                </a:lnTo>
                <a:lnTo>
                  <a:pt x="5852464" y="0"/>
                </a:lnTo>
                <a:close/>
              </a:path>
              <a:path w="5852464" h="3698875">
                <a:moveTo>
                  <a:pt x="5790869" y="23495"/>
                </a:moveTo>
                <a:lnTo>
                  <a:pt x="5798489" y="49402"/>
                </a:lnTo>
                <a:lnTo>
                  <a:pt x="5804712" y="45465"/>
                </a:lnTo>
                <a:lnTo>
                  <a:pt x="5790869" y="23495"/>
                </a:lnTo>
                <a:close/>
              </a:path>
              <a:path w="5852464" h="3698875">
                <a:moveTo>
                  <a:pt x="5807506" y="74295"/>
                </a:moveTo>
                <a:lnTo>
                  <a:pt x="5784646" y="27431"/>
                </a:lnTo>
                <a:lnTo>
                  <a:pt x="5765977" y="8636"/>
                </a:lnTo>
                <a:lnTo>
                  <a:pt x="5807506" y="74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3540" y="236845"/>
            <a:ext cx="4478921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aracte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xtract</a:t>
            </a:r>
            <a:r>
              <a:rPr dirty="0" smtClean="0" sz="3600" spc="-159" b="1">
                <a:latin typeface="Arial"/>
                <a:cs typeface="Arial"/>
              </a:rPr>
              <a:t>io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g</a:t>
            </a:r>
            <a:r>
              <a:rPr dirty="0" smtClean="0" sz="3600" spc="-154" b="1">
                <a:latin typeface="Arial"/>
                <a:cs typeface="Arial"/>
              </a:rPr>
              <a:t>et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s()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6334" y="1536220"/>
            <a:ext cx="133604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dirty="0" smtClean="0" sz="17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3534" y="1536220"/>
            <a:ext cx="7071084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vo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getChars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sourceSta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7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sourceEn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7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char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arge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700" spc="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arge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334" y="2106450"/>
            <a:ext cx="133604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dirty="0" smtClean="0" sz="17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234" y="2106450"/>
            <a:ext cx="5887920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dirty="0" smtClean="0" sz="1700" spc="4">
                <a:latin typeface="Arial"/>
                <a:cs typeface="Arial"/>
              </a:rPr>
              <a:t>C</a:t>
            </a:r>
            <a:r>
              <a:rPr dirty="0" smtClean="0" sz="1700" spc="0">
                <a:latin typeface="Arial"/>
                <a:cs typeface="Arial"/>
              </a:rPr>
              <a:t>harca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ers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are</a:t>
            </a:r>
            <a:r>
              <a:rPr dirty="0" smtClean="0" sz="1700" spc="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e</a:t>
            </a:r>
            <a:r>
              <a:rPr dirty="0" smtClean="0" sz="1700" spc="-9">
                <a:latin typeface="Arial"/>
                <a:cs typeface="Arial"/>
              </a:rPr>
              <a:t>x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rac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ed</a:t>
            </a:r>
            <a:r>
              <a:rPr dirty="0" smtClean="0" sz="1700" spc="34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rom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nvok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ng</a:t>
            </a:r>
            <a:r>
              <a:rPr dirty="0" smtClean="0" sz="1700" spc="-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(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h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s)</a:t>
            </a:r>
            <a:r>
              <a:rPr dirty="0" smtClean="0" sz="1700" spc="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ring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re</a:t>
            </a:r>
            <a:r>
              <a:rPr dirty="0" smtClean="0" sz="1700" spc="-9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erence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334" y="2676426"/>
            <a:ext cx="133604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dirty="0" smtClean="0" sz="17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234" y="2676426"/>
            <a:ext cx="8453209" cy="474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7"/>
              </a:spcBef>
            </a:pP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sourceSta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latin typeface="Wingdings"/>
                <a:cs typeface="Wingdings"/>
              </a:rPr>
              <a:t></a:t>
            </a:r>
            <a:r>
              <a:rPr dirty="0" smtClean="0" sz="1700" spc="0">
                <a:latin typeface="Times New Roman"/>
                <a:cs typeface="Times New Roman"/>
              </a:rPr>
              <a:t> </a:t>
            </a:r>
            <a:r>
              <a:rPr dirty="0" smtClean="0" sz="1700" spc="109">
                <a:latin typeface="Times New Roman"/>
                <a:cs typeface="Times New Roman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art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nd</a:t>
            </a:r>
            <a:r>
              <a:rPr dirty="0" smtClean="0" sz="1700" spc="9">
                <a:latin typeface="Arial"/>
                <a:cs typeface="Arial"/>
              </a:rPr>
              <a:t>e</a:t>
            </a:r>
            <a:r>
              <a:rPr dirty="0" smtClean="0" sz="1700" spc="0">
                <a:latin typeface="Arial"/>
                <a:cs typeface="Arial"/>
              </a:rPr>
              <a:t>x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14">
                <a:latin typeface="Arial"/>
                <a:cs typeface="Arial"/>
              </a:rPr>
              <a:t>o</a:t>
            </a:r>
            <a:r>
              <a:rPr dirty="0" smtClean="0" sz="1700" spc="0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</a:t>
            </a:r>
            <a:r>
              <a:rPr dirty="0" smtClean="0" sz="1700" spc="4">
                <a:latin typeface="Arial"/>
                <a:cs typeface="Arial"/>
              </a:rPr>
              <a:t>v</a:t>
            </a:r>
            <a:r>
              <a:rPr dirty="0" smtClean="0" sz="1700" spc="0">
                <a:latin typeface="Arial"/>
                <a:cs typeface="Arial"/>
              </a:rPr>
              <a:t>o</a:t>
            </a:r>
            <a:r>
              <a:rPr dirty="0" smtClean="0" sz="1700" spc="4">
                <a:latin typeface="Arial"/>
                <a:cs typeface="Arial"/>
              </a:rPr>
              <a:t>k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ng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(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h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s)</a:t>
            </a:r>
            <a:r>
              <a:rPr dirty="0" smtClean="0" sz="1700" spc="46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ring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re</a:t>
            </a:r>
            <a:r>
              <a:rPr dirty="0" smtClean="0" sz="1700" spc="-9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eren</a:t>
            </a:r>
            <a:r>
              <a:rPr dirty="0" smtClean="0" sz="1700" spc="9">
                <a:latin typeface="Arial"/>
                <a:cs typeface="Arial"/>
              </a:rPr>
              <a:t>c</a:t>
            </a:r>
            <a:r>
              <a:rPr dirty="0" smtClean="0" sz="1700" spc="0">
                <a:latin typeface="Arial"/>
                <a:cs typeface="Arial"/>
              </a:rPr>
              <a:t>e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rom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-19">
                <a:latin typeface="Arial"/>
                <a:cs typeface="Arial"/>
              </a:rPr>
              <a:t>w</a:t>
            </a:r>
            <a:r>
              <a:rPr dirty="0" smtClean="0" sz="1700" spc="0">
                <a:latin typeface="Arial"/>
                <a:cs typeface="Arial"/>
              </a:rPr>
              <a:t>here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1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charac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9">
                <a:latin typeface="Arial"/>
                <a:cs typeface="Arial"/>
              </a:rPr>
              <a:t>e</a:t>
            </a:r>
            <a:r>
              <a:rPr dirty="0" smtClean="0" sz="1700" spc="0">
                <a:latin typeface="Arial"/>
                <a:cs typeface="Arial"/>
              </a:rPr>
              <a:t>r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e</a:t>
            </a:r>
            <a:r>
              <a:rPr dirty="0" smtClean="0" sz="1700" spc="-9">
                <a:latin typeface="Arial"/>
                <a:cs typeface="Arial"/>
              </a:rPr>
              <a:t>x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rac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on</a:t>
            </a:r>
            <a:r>
              <a:rPr dirty="0" smtClean="0" sz="1700" spc="25">
                <a:latin typeface="Arial"/>
                <a:cs typeface="Arial"/>
              </a:rPr>
              <a:t> </a:t>
            </a:r>
            <a:r>
              <a:rPr dirty="0" smtClean="0" sz="1700" spc="-14">
                <a:latin typeface="Arial"/>
                <a:cs typeface="Arial"/>
              </a:rPr>
              <a:t>w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4">
                <a:latin typeface="Arial"/>
                <a:cs typeface="Arial"/>
              </a:rPr>
              <a:t>l</a:t>
            </a:r>
            <a:r>
              <a:rPr dirty="0" smtClean="0" sz="1700" spc="0">
                <a:latin typeface="Arial"/>
                <a:cs typeface="Arial"/>
              </a:rPr>
              <a:t>l</a:t>
            </a:r>
            <a:r>
              <a:rPr dirty="0" smtClean="0" sz="1700" spc="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art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(</a:t>
            </a:r>
            <a:r>
              <a:rPr dirty="0" smtClean="0" sz="1700" spc="0">
                <a:latin typeface="Arial"/>
                <a:cs typeface="Arial"/>
              </a:rPr>
              <a:t>0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&lt;=</a:t>
            </a:r>
            <a:r>
              <a:rPr dirty="0" smtClean="0" sz="1700" spc="-1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sourceSta</a:t>
            </a:r>
            <a:r>
              <a:rPr dirty="0" smtClean="0" sz="1700" spc="-4">
                <a:latin typeface="Arial"/>
                <a:cs typeface="Arial"/>
              </a:rPr>
              <a:t>r</a:t>
            </a:r>
            <a:r>
              <a:rPr dirty="0" smtClean="0" sz="1700" spc="0">
                <a:latin typeface="Arial"/>
                <a:cs typeface="Arial"/>
              </a:rPr>
              <a:t>t</a:t>
            </a:r>
            <a:r>
              <a:rPr dirty="0" smtClean="0" sz="1700" spc="1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&lt;=</a:t>
            </a:r>
            <a:r>
              <a:rPr dirty="0" smtClean="0" sz="1700" spc="-1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L</a:t>
            </a:r>
            <a:r>
              <a:rPr dirty="0" smtClean="0" sz="1700" spc="-4">
                <a:latin typeface="Arial"/>
                <a:cs typeface="Arial"/>
              </a:rPr>
              <a:t>-</a:t>
            </a:r>
            <a:r>
              <a:rPr dirty="0" smtClean="0" sz="1700" spc="0">
                <a:latin typeface="Arial"/>
                <a:cs typeface="Arial"/>
              </a:rPr>
              <a:t>1,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-19">
                <a:latin typeface="Arial"/>
                <a:cs typeface="Arial"/>
              </a:rPr>
              <a:t>w</a:t>
            </a:r>
            <a:r>
              <a:rPr dirty="0" smtClean="0" sz="1700" spc="0">
                <a:latin typeface="Arial"/>
                <a:cs typeface="Arial"/>
              </a:rPr>
              <a:t>here</a:t>
            </a:r>
            <a:r>
              <a:rPr dirty="0" smtClean="0" sz="1700" spc="1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L</a:t>
            </a:r>
            <a:r>
              <a:rPr dirty="0" smtClean="0" sz="1700" spc="-49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14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l</a:t>
            </a:r>
            <a:r>
              <a:rPr dirty="0" smtClean="0" sz="1700" spc="0">
                <a:latin typeface="Arial"/>
                <a:cs typeface="Arial"/>
              </a:rPr>
              <a:t>ength</a:t>
            </a:r>
            <a:r>
              <a:rPr dirty="0" smtClean="0" sz="1700" spc="1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of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nvok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ng</a:t>
            </a:r>
            <a:r>
              <a:rPr dirty="0" smtClean="0" sz="1700" spc="-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strin</a:t>
            </a:r>
            <a:r>
              <a:rPr dirty="0" smtClean="0" sz="1700" spc="4">
                <a:latin typeface="Arial"/>
                <a:cs typeface="Arial"/>
              </a:rPr>
              <a:t>g</a:t>
            </a:r>
            <a:r>
              <a:rPr dirty="0" smtClean="0" sz="1700" spc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334" y="3479327"/>
            <a:ext cx="133756" cy="242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45"/>
              </a:lnSpc>
              <a:spcBef>
                <a:spcPts val="92"/>
              </a:spcBef>
            </a:pPr>
            <a:r>
              <a:rPr dirty="0" smtClean="0" sz="17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234" y="3479327"/>
            <a:ext cx="8462723" cy="47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45"/>
              </a:lnSpc>
              <a:spcBef>
                <a:spcPts val="92"/>
              </a:spcBef>
            </a:pP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sou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ceEnd</a:t>
            </a:r>
            <a:r>
              <a:rPr dirty="0" smtClean="0" sz="1700" spc="0">
                <a:latin typeface="Wingdings"/>
                <a:cs typeface="Wingdings"/>
              </a:rPr>
              <a:t></a:t>
            </a:r>
            <a:r>
              <a:rPr dirty="0" smtClean="0" sz="1700" spc="150">
                <a:latin typeface="Times New Roman"/>
                <a:cs typeface="Times New Roman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end</a:t>
            </a:r>
            <a:r>
              <a:rPr dirty="0" smtClean="0" sz="1700" spc="104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ndex</a:t>
            </a:r>
            <a:r>
              <a:rPr dirty="0" smtClean="0" sz="1700" spc="89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(</a:t>
            </a:r>
            <a:r>
              <a:rPr dirty="0" smtClean="0" sz="1700" spc="0">
                <a:latin typeface="Arial"/>
                <a:cs typeface="Arial"/>
              </a:rPr>
              <a:t>e</a:t>
            </a:r>
            <a:r>
              <a:rPr dirty="0" smtClean="0" sz="1700" spc="-14">
                <a:latin typeface="Arial"/>
                <a:cs typeface="Arial"/>
              </a:rPr>
              <a:t>x</a:t>
            </a:r>
            <a:r>
              <a:rPr dirty="0" smtClean="0" sz="1700" spc="0">
                <a:latin typeface="Arial"/>
                <a:cs typeface="Arial"/>
              </a:rPr>
              <a:t>cl</a:t>
            </a:r>
            <a:r>
              <a:rPr dirty="0" smtClean="0" sz="1700" spc="14">
                <a:latin typeface="Arial"/>
                <a:cs typeface="Arial"/>
              </a:rPr>
              <a:t>u</a:t>
            </a:r>
            <a:r>
              <a:rPr dirty="0" smtClean="0" sz="1700" spc="0">
                <a:latin typeface="Arial"/>
                <a:cs typeface="Arial"/>
              </a:rPr>
              <a:t>sive)</a:t>
            </a:r>
            <a:r>
              <a:rPr dirty="0" smtClean="0" sz="1700" spc="10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of</a:t>
            </a:r>
            <a:r>
              <a:rPr dirty="0" smtClean="0" sz="1700" spc="100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nvoki</a:t>
            </a:r>
            <a:r>
              <a:rPr dirty="0" smtClean="0" sz="1700" spc="-9">
                <a:latin typeface="Arial"/>
                <a:cs typeface="Arial"/>
              </a:rPr>
              <a:t>n</a:t>
            </a:r>
            <a:r>
              <a:rPr dirty="0" smtClean="0" sz="1700" spc="0">
                <a:latin typeface="Arial"/>
                <a:cs typeface="Arial"/>
              </a:rPr>
              <a:t>g</a:t>
            </a:r>
            <a:r>
              <a:rPr dirty="0" smtClean="0" sz="1700" spc="10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(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his)</a:t>
            </a:r>
            <a:r>
              <a:rPr dirty="0" smtClean="0" sz="1700" spc="10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ring</a:t>
            </a:r>
            <a:r>
              <a:rPr dirty="0" smtClean="0" sz="1700" spc="10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r</a:t>
            </a:r>
            <a:r>
              <a:rPr dirty="0" smtClean="0" sz="1700" spc="4">
                <a:latin typeface="Arial"/>
                <a:cs typeface="Arial"/>
              </a:rPr>
              <a:t>e</a:t>
            </a:r>
            <a:r>
              <a:rPr dirty="0" smtClean="0" sz="1700" spc="-4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er</a:t>
            </a:r>
            <a:r>
              <a:rPr dirty="0" smtClean="0" sz="1700" spc="-4">
                <a:latin typeface="Arial"/>
                <a:cs typeface="Arial"/>
              </a:rPr>
              <a:t>e</a:t>
            </a:r>
            <a:r>
              <a:rPr dirty="0" smtClean="0" sz="1700" spc="0">
                <a:latin typeface="Arial"/>
                <a:cs typeface="Arial"/>
              </a:rPr>
              <a:t>nc</a:t>
            </a:r>
            <a:r>
              <a:rPr dirty="0" smtClean="0" sz="1700" spc="9">
                <a:latin typeface="Arial"/>
                <a:cs typeface="Arial"/>
              </a:rPr>
              <a:t>e</a:t>
            </a:r>
            <a:r>
              <a:rPr dirty="0" smtClean="0" sz="1700" spc="0">
                <a:latin typeface="Arial"/>
                <a:cs typeface="Arial"/>
              </a:rPr>
              <a:t>.</a:t>
            </a:r>
            <a:r>
              <a:rPr dirty="0" smtClean="0" sz="1700" spc="99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(</a:t>
            </a:r>
            <a:r>
              <a:rPr dirty="0" smtClean="0" sz="1700" spc="0">
                <a:latin typeface="Arial"/>
                <a:cs typeface="Arial"/>
              </a:rPr>
              <a:t>0</a:t>
            </a:r>
            <a:r>
              <a:rPr dirty="0" smtClean="0" sz="1700" spc="10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&lt;=</a:t>
            </a:r>
            <a:r>
              <a:rPr dirty="0" smtClean="0" sz="1700" spc="10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sou</a:t>
            </a:r>
            <a:r>
              <a:rPr dirty="0" smtClean="0" sz="1700" spc="-4">
                <a:latin typeface="Arial"/>
                <a:cs typeface="Arial"/>
              </a:rPr>
              <a:t>r</a:t>
            </a:r>
            <a:r>
              <a:rPr dirty="0" smtClean="0" sz="1700" spc="0">
                <a:latin typeface="Arial"/>
                <a:cs typeface="Arial"/>
              </a:rPr>
              <a:t>ceEnd</a:t>
            </a:r>
            <a:endParaRPr sz="1700">
              <a:latin typeface="Arial"/>
              <a:cs typeface="Arial"/>
            </a:endParaRPr>
          </a:p>
          <a:p>
            <a:pPr marL="12700" marR="32519">
              <a:lnSpc>
                <a:spcPts val="1839"/>
              </a:lnSpc>
            </a:pPr>
            <a:r>
              <a:rPr dirty="0" smtClean="0" sz="1700" spc="0">
                <a:latin typeface="Arial"/>
                <a:cs typeface="Arial"/>
              </a:rPr>
              <a:t>&lt;=</a:t>
            </a:r>
            <a:r>
              <a:rPr dirty="0" smtClean="0" sz="1700" spc="-1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L</a:t>
            </a:r>
            <a:r>
              <a:rPr dirty="0" smtClean="0" sz="1700" spc="-4">
                <a:latin typeface="Arial"/>
                <a:cs typeface="Arial"/>
              </a:rPr>
              <a:t>-</a:t>
            </a:r>
            <a:r>
              <a:rPr dirty="0" smtClean="0" sz="1700" spc="0">
                <a:latin typeface="Arial"/>
                <a:cs typeface="Arial"/>
              </a:rPr>
              <a:t>1,</a:t>
            </a:r>
            <a:r>
              <a:rPr dirty="0" smtClean="0" sz="1700" spc="14">
                <a:latin typeface="Arial"/>
                <a:cs typeface="Arial"/>
              </a:rPr>
              <a:t> </a:t>
            </a:r>
            <a:r>
              <a:rPr dirty="0" smtClean="0" sz="1700" spc="-19">
                <a:latin typeface="Arial"/>
                <a:cs typeface="Arial"/>
              </a:rPr>
              <a:t>w</a:t>
            </a:r>
            <a:r>
              <a:rPr dirty="0" smtClean="0" sz="1700" spc="0">
                <a:latin typeface="Arial"/>
                <a:cs typeface="Arial"/>
              </a:rPr>
              <a:t>here</a:t>
            </a:r>
            <a:r>
              <a:rPr dirty="0" smtClean="0" sz="1700" spc="25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L</a:t>
            </a:r>
            <a:r>
              <a:rPr dirty="0" smtClean="0" sz="1700" spc="-59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l</a:t>
            </a:r>
            <a:r>
              <a:rPr dirty="0" smtClean="0" sz="1700" spc="0">
                <a:latin typeface="Arial"/>
                <a:cs typeface="Arial"/>
              </a:rPr>
              <a:t>ength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of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nvok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ng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ring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and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a</a:t>
            </a:r>
            <a:r>
              <a:rPr dirty="0" smtClean="0" sz="1700" spc="4">
                <a:latin typeface="Arial"/>
                <a:cs typeface="Arial"/>
              </a:rPr>
              <a:t>l</a:t>
            </a:r>
            <a:r>
              <a:rPr dirty="0" smtClean="0" sz="1700" spc="0">
                <a:latin typeface="Arial"/>
                <a:cs typeface="Arial"/>
              </a:rPr>
              <a:t>so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sourceSta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&lt;=sourceEn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700" spc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334" y="4283103"/>
            <a:ext cx="133604" cy="24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dirty="0" smtClean="0" sz="17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234" y="4283103"/>
            <a:ext cx="5627347" cy="24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dirty="0" smtClean="0" sz="1700" spc="4">
                <a:latin typeface="Arial"/>
                <a:cs typeface="Arial"/>
              </a:rPr>
              <a:t>C</a:t>
            </a:r>
            <a:r>
              <a:rPr dirty="0" smtClean="0" sz="1700" spc="0">
                <a:latin typeface="Arial"/>
                <a:cs typeface="Arial"/>
              </a:rPr>
              <a:t>harac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ers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are</a:t>
            </a:r>
            <a:r>
              <a:rPr dirty="0" smtClean="0" sz="1700" spc="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e</a:t>
            </a:r>
            <a:r>
              <a:rPr dirty="0" smtClean="0" sz="1700" spc="-9">
                <a:latin typeface="Arial"/>
                <a:cs typeface="Arial"/>
              </a:rPr>
              <a:t>x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rac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ed</a:t>
            </a:r>
            <a:r>
              <a:rPr dirty="0" smtClean="0" sz="1700" spc="34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rom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sourceSta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o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sourceEn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334" y="4853079"/>
            <a:ext cx="133604" cy="24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dirty="0" smtClean="0" sz="17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234" y="4853079"/>
            <a:ext cx="8177746" cy="24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arget</a:t>
            </a:r>
            <a:r>
              <a:rPr dirty="0" smtClean="0" sz="17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rep</a:t>
            </a:r>
            <a:r>
              <a:rPr dirty="0" smtClean="0" sz="1700" spc="-4">
                <a:latin typeface="Arial"/>
                <a:cs typeface="Arial"/>
              </a:rPr>
              <a:t>r</a:t>
            </a:r>
            <a:r>
              <a:rPr dirty="0" smtClean="0" sz="1700" spc="0">
                <a:latin typeface="Arial"/>
                <a:cs typeface="Arial"/>
              </a:rPr>
              <a:t>esents</a:t>
            </a:r>
            <a:r>
              <a:rPr dirty="0" smtClean="0" sz="1700" spc="19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he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arget</a:t>
            </a:r>
            <a:r>
              <a:rPr dirty="0" smtClean="0" sz="1700" spc="1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charac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er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ar</a:t>
            </a:r>
            <a:r>
              <a:rPr dirty="0" smtClean="0" sz="1700" spc="-4">
                <a:latin typeface="Arial"/>
                <a:cs typeface="Arial"/>
              </a:rPr>
              <a:t>r</a:t>
            </a:r>
            <a:r>
              <a:rPr dirty="0" smtClean="0" sz="1700" spc="0">
                <a:latin typeface="Arial"/>
                <a:cs typeface="Arial"/>
              </a:rPr>
              <a:t>ay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-19">
                <a:latin typeface="Arial"/>
                <a:cs typeface="Arial"/>
              </a:rPr>
              <a:t>w</a:t>
            </a:r>
            <a:r>
              <a:rPr dirty="0" smtClean="0" sz="1700" spc="0">
                <a:latin typeface="Arial"/>
                <a:cs typeface="Arial"/>
              </a:rPr>
              <a:t>here</a:t>
            </a:r>
            <a:r>
              <a:rPr dirty="0" smtClean="0" sz="1700" spc="1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e</a:t>
            </a:r>
            <a:r>
              <a:rPr dirty="0" smtClean="0" sz="1700" spc="-9">
                <a:latin typeface="Arial"/>
                <a:cs typeface="Arial"/>
              </a:rPr>
              <a:t>x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rac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ed</a:t>
            </a:r>
            <a:r>
              <a:rPr dirty="0" smtClean="0" sz="1700" spc="3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charac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ers</a:t>
            </a:r>
            <a:r>
              <a:rPr dirty="0" smtClean="0" sz="1700" spc="4">
                <a:latin typeface="Arial"/>
                <a:cs typeface="Arial"/>
              </a:rPr>
              <a:t> </a:t>
            </a:r>
            <a:r>
              <a:rPr dirty="0" smtClean="0" sz="1700" spc="-19">
                <a:latin typeface="Arial"/>
                <a:cs typeface="Arial"/>
              </a:rPr>
              <a:t>w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4">
                <a:latin typeface="Arial"/>
                <a:cs typeface="Arial"/>
              </a:rPr>
              <a:t>l</a:t>
            </a:r>
            <a:r>
              <a:rPr dirty="0" smtClean="0" sz="1700" spc="0">
                <a:latin typeface="Arial"/>
                <a:cs typeface="Arial"/>
              </a:rPr>
              <a:t>l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be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ored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34" y="5423309"/>
            <a:ext cx="133604" cy="24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dirty="0" smtClean="0" sz="17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234" y="5423309"/>
            <a:ext cx="8452048" cy="474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7"/>
              </a:spcBef>
            </a:pP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arg</a:t>
            </a:r>
            <a:r>
              <a:rPr dirty="0" smtClean="0" sz="1700" spc="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2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latin typeface="Wingdings"/>
                <a:cs typeface="Wingdings"/>
              </a:rPr>
              <a:t></a:t>
            </a:r>
            <a:r>
              <a:rPr dirty="0" smtClean="0" sz="1700" spc="295">
                <a:latin typeface="Times New Roman"/>
                <a:cs typeface="Times New Roman"/>
              </a:rPr>
              <a:t> </a:t>
            </a:r>
            <a:r>
              <a:rPr dirty="0" smtClean="0" sz="1700" spc="9">
                <a:latin typeface="Arial"/>
                <a:cs typeface="Arial"/>
              </a:rPr>
              <a:t>s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art</a:t>
            </a:r>
            <a:r>
              <a:rPr dirty="0" smtClean="0" sz="1700" spc="255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ndex</a:t>
            </a:r>
            <a:r>
              <a:rPr dirty="0" smtClean="0" sz="1700" spc="250">
                <a:latin typeface="Arial"/>
                <a:cs typeface="Arial"/>
              </a:rPr>
              <a:t> </a:t>
            </a:r>
            <a:r>
              <a:rPr dirty="0" smtClean="0" sz="1700" spc="14">
                <a:latin typeface="Arial"/>
                <a:cs typeface="Arial"/>
              </a:rPr>
              <a:t>o</a:t>
            </a:r>
            <a:r>
              <a:rPr dirty="0" smtClean="0" sz="1700" spc="0">
                <a:latin typeface="Arial"/>
                <a:cs typeface="Arial"/>
              </a:rPr>
              <a:t>f</a:t>
            </a:r>
            <a:r>
              <a:rPr dirty="0" smtClean="0" sz="1700" spc="255">
                <a:latin typeface="Arial"/>
                <a:cs typeface="Arial"/>
              </a:rPr>
              <a:t> 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r>
              <a:rPr dirty="0" smtClean="0" sz="1700" spc="2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rom</a:t>
            </a:r>
            <a:r>
              <a:rPr dirty="0" smtClean="0" sz="1700" spc="265">
                <a:latin typeface="Arial"/>
                <a:cs typeface="Arial"/>
              </a:rPr>
              <a:t> </a:t>
            </a:r>
            <a:r>
              <a:rPr dirty="0" smtClean="0" sz="1700" spc="-19">
                <a:latin typeface="Arial"/>
                <a:cs typeface="Arial"/>
              </a:rPr>
              <a:t>w</a:t>
            </a:r>
            <a:r>
              <a:rPr dirty="0" smtClean="0" sz="1700" spc="0">
                <a:latin typeface="Arial"/>
                <a:cs typeface="Arial"/>
              </a:rPr>
              <a:t>here</a:t>
            </a:r>
            <a:r>
              <a:rPr dirty="0" smtClean="0" sz="1700" spc="26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charact</a:t>
            </a:r>
            <a:r>
              <a:rPr dirty="0" smtClean="0" sz="1700" spc="4">
                <a:latin typeface="Arial"/>
                <a:cs typeface="Arial"/>
              </a:rPr>
              <a:t>e</a:t>
            </a:r>
            <a:r>
              <a:rPr dirty="0" smtClean="0" sz="1700" spc="0">
                <a:latin typeface="Arial"/>
                <a:cs typeface="Arial"/>
              </a:rPr>
              <a:t>rs</a:t>
            </a:r>
            <a:r>
              <a:rPr dirty="0" smtClean="0" sz="1700" spc="260">
                <a:latin typeface="Arial"/>
                <a:cs typeface="Arial"/>
              </a:rPr>
              <a:t> </a:t>
            </a:r>
            <a:r>
              <a:rPr dirty="0" smtClean="0" sz="1700" spc="-19">
                <a:latin typeface="Arial"/>
                <a:cs typeface="Arial"/>
              </a:rPr>
              <a:t>w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4">
                <a:latin typeface="Arial"/>
                <a:cs typeface="Arial"/>
              </a:rPr>
              <a:t>l</a:t>
            </a:r>
            <a:r>
              <a:rPr dirty="0" smtClean="0" sz="1700" spc="0">
                <a:latin typeface="Arial"/>
                <a:cs typeface="Arial"/>
              </a:rPr>
              <a:t>l</a:t>
            </a:r>
            <a:r>
              <a:rPr dirty="0" smtClean="0" sz="1700" spc="245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be</a:t>
            </a:r>
            <a:r>
              <a:rPr dirty="0" smtClean="0" sz="1700" spc="26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or</a:t>
            </a:r>
            <a:r>
              <a:rPr dirty="0" smtClean="0" sz="1700" spc="9">
                <a:latin typeface="Arial"/>
                <a:cs typeface="Arial"/>
              </a:rPr>
              <a:t>e</a:t>
            </a:r>
            <a:r>
              <a:rPr dirty="0" smtClean="0" sz="1700" spc="0">
                <a:latin typeface="Arial"/>
                <a:cs typeface="Arial"/>
              </a:rPr>
              <a:t>d.</a:t>
            </a:r>
            <a:r>
              <a:rPr dirty="0" smtClean="0" sz="1700" spc="255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N</a:t>
            </a:r>
            <a:r>
              <a:rPr dirty="0" smtClean="0" sz="1700" spc="0">
                <a:latin typeface="Arial"/>
                <a:cs typeface="Arial"/>
              </a:rPr>
              <a:t>o</a:t>
            </a:r>
            <a:r>
              <a:rPr dirty="0" smtClean="0" sz="1700" spc="4">
                <a:latin typeface="Arial"/>
                <a:cs typeface="Arial"/>
              </a:rPr>
              <a:t>t</a:t>
            </a:r>
            <a:r>
              <a:rPr dirty="0" smtClean="0" sz="1700" spc="4">
                <a:latin typeface="Arial"/>
                <a:cs typeface="Arial"/>
              </a:rPr>
              <a:t>e</a:t>
            </a:r>
            <a:r>
              <a:rPr dirty="0" smtClean="0" sz="1700" spc="0">
                <a:latin typeface="Arial"/>
                <a:cs typeface="Arial"/>
              </a:rPr>
              <a:t>:</a:t>
            </a:r>
            <a:r>
              <a:rPr dirty="0" smtClean="0" sz="1700" spc="255">
                <a:latin typeface="Arial"/>
                <a:cs typeface="Arial"/>
              </a:rPr>
              <a:t> 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arg</a:t>
            </a:r>
            <a:r>
              <a:rPr dirty="0" smtClean="0" sz="1700" spc="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ar</a:t>
            </a:r>
            <a:r>
              <a:rPr dirty="0" smtClean="0" sz="1700" spc="-4">
                <a:latin typeface="Arial"/>
                <a:cs typeface="Arial"/>
              </a:rPr>
              <a:t>r</a:t>
            </a:r>
            <a:r>
              <a:rPr dirty="0" smtClean="0" sz="1700" spc="0">
                <a:latin typeface="Arial"/>
                <a:cs typeface="Arial"/>
              </a:rPr>
              <a:t>ay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shou</a:t>
            </a:r>
            <a:r>
              <a:rPr dirty="0" smtClean="0" sz="1700" spc="4">
                <a:latin typeface="Arial"/>
                <a:cs typeface="Arial"/>
              </a:rPr>
              <a:t>l</a:t>
            </a:r>
            <a:r>
              <a:rPr dirty="0" smtClean="0" sz="1700" spc="0">
                <a:latin typeface="Arial"/>
                <a:cs typeface="Arial"/>
              </a:rPr>
              <a:t>d</a:t>
            </a:r>
            <a:r>
              <a:rPr dirty="0" smtClean="0" sz="1700" spc="1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be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l</a:t>
            </a:r>
            <a:r>
              <a:rPr dirty="0" smtClean="0" sz="1700" spc="0">
                <a:latin typeface="Arial"/>
                <a:cs typeface="Arial"/>
              </a:rPr>
              <a:t>arge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enough</a:t>
            </a:r>
            <a:r>
              <a:rPr dirty="0" smtClean="0" sz="1700" spc="19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o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ore</a:t>
            </a:r>
            <a:r>
              <a:rPr dirty="0" smtClean="0" sz="1700" spc="4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he</a:t>
            </a:r>
            <a:r>
              <a:rPr dirty="0" smtClean="0" sz="1700" spc="1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e</a:t>
            </a:r>
            <a:r>
              <a:rPr dirty="0" smtClean="0" sz="1700" spc="-9">
                <a:latin typeface="Arial"/>
                <a:cs typeface="Arial"/>
              </a:rPr>
              <a:t>x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rac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ed</a:t>
            </a:r>
            <a:r>
              <a:rPr dirty="0" smtClean="0" sz="1700" spc="3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charac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ers.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444234" y="3646170"/>
            <a:ext cx="978408" cy="288036"/>
          </a:xfrm>
          <a:custGeom>
            <a:avLst/>
            <a:gdLst/>
            <a:ahLst/>
            <a:cxnLst/>
            <a:rect l="l" t="t" r="r" b="b"/>
            <a:pathLst>
              <a:path w="978408" h="288036">
                <a:moveTo>
                  <a:pt x="834389" y="216026"/>
                </a:moveTo>
                <a:lnTo>
                  <a:pt x="834389" y="288035"/>
                </a:lnTo>
                <a:lnTo>
                  <a:pt x="978408" y="144017"/>
                </a:lnTo>
                <a:lnTo>
                  <a:pt x="834389" y="0"/>
                </a:lnTo>
                <a:lnTo>
                  <a:pt x="834389" y="72008"/>
                </a:lnTo>
                <a:lnTo>
                  <a:pt x="0" y="72008"/>
                </a:lnTo>
                <a:lnTo>
                  <a:pt x="0" y="216026"/>
                </a:lnTo>
                <a:lnTo>
                  <a:pt x="834389" y="21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444234" y="3646170"/>
            <a:ext cx="978408" cy="288036"/>
          </a:xfrm>
          <a:custGeom>
            <a:avLst/>
            <a:gdLst/>
            <a:ahLst/>
            <a:cxnLst/>
            <a:rect l="l" t="t" r="r" b="b"/>
            <a:pathLst>
              <a:path w="978408" h="288036">
                <a:moveTo>
                  <a:pt x="0" y="72008"/>
                </a:moveTo>
                <a:lnTo>
                  <a:pt x="834389" y="72008"/>
                </a:lnTo>
                <a:lnTo>
                  <a:pt x="834389" y="0"/>
                </a:lnTo>
                <a:lnTo>
                  <a:pt x="978408" y="144017"/>
                </a:lnTo>
                <a:lnTo>
                  <a:pt x="834389" y="288035"/>
                </a:lnTo>
                <a:lnTo>
                  <a:pt x="834389" y="216026"/>
                </a:lnTo>
                <a:lnTo>
                  <a:pt x="0" y="216026"/>
                </a:lnTo>
                <a:lnTo>
                  <a:pt x="0" y="7200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3540" y="236845"/>
            <a:ext cx="4647488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79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aracte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xtract</a:t>
            </a:r>
            <a:r>
              <a:rPr dirty="0" smtClean="0" sz="3600" spc="-159" b="1">
                <a:latin typeface="Arial"/>
                <a:cs typeface="Arial"/>
              </a:rPr>
              <a:t>io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g</a:t>
            </a:r>
            <a:r>
              <a:rPr dirty="0" smtClean="0" sz="3600" spc="-154" b="1">
                <a:latin typeface="Arial"/>
                <a:cs typeface="Arial"/>
              </a:rPr>
              <a:t>et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s(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406" y="1657730"/>
            <a:ext cx="4381949" cy="1351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 b="1">
                <a:latin typeface="Calibri"/>
                <a:cs typeface="Calibri"/>
              </a:rPr>
              <a:t>/</a:t>
            </a:r>
            <a:r>
              <a:rPr dirty="0" smtClean="0" baseline="3034" sz="2700" spc="-4" b="1">
                <a:latin typeface="Calibri"/>
                <a:cs typeface="Calibri"/>
              </a:rPr>
              <a:t>/</a:t>
            </a:r>
            <a:r>
              <a:rPr dirty="0" smtClean="0" baseline="3034" sz="2700" spc="0" b="1">
                <a:latin typeface="Calibri"/>
                <a:cs typeface="Calibri"/>
              </a:rPr>
              <a:t>File</a:t>
            </a:r>
            <a:r>
              <a:rPr dirty="0" smtClean="0" baseline="3034" sz="2700" spc="0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Nam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:</a:t>
            </a:r>
            <a:r>
              <a:rPr dirty="0" smtClean="0" baseline="3034" sz="2700" spc="0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St</a:t>
            </a:r>
            <a:r>
              <a:rPr dirty="0" smtClean="0" baseline="3034" sz="2700" spc="-4" b="1"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gD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m</a:t>
            </a:r>
            <a:r>
              <a:rPr dirty="0" smtClean="0" baseline="3034" sz="2700" spc="-4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.j</a:t>
            </a:r>
            <a:r>
              <a:rPr dirty="0" smtClean="0" baseline="3034" sz="2700" spc="-29" b="1"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cla</a:t>
            </a:r>
            <a:r>
              <a:rPr dirty="0" smtClean="0" baseline="1517" sz="2700" spc="4" b="1"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latin typeface="Calibri"/>
                <a:cs typeface="Calibri"/>
              </a:rPr>
              <a:t>s</a:t>
            </a:r>
            <a:r>
              <a:rPr dirty="0" smtClean="0" baseline="1517" sz="2700" spc="-1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String</a:t>
            </a:r>
            <a:r>
              <a:rPr dirty="0" smtClean="0" baseline="1517" sz="2700" spc="9" b="1">
                <a:latin typeface="Calibri"/>
                <a:cs typeface="Calibri"/>
              </a:rPr>
              <a:t>D</a:t>
            </a:r>
            <a:r>
              <a:rPr dirty="0" smtClean="0" baseline="1517" sz="2700" spc="4" b="1"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latin typeface="Calibri"/>
                <a:cs typeface="Calibri"/>
              </a:rPr>
              <a:t>mo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455">
              <a:lnSpc>
                <a:spcPts val="2160"/>
              </a:lnSpc>
            </a:pPr>
            <a:r>
              <a:rPr dirty="0" smtClean="0" baseline="1517" sz="2700" spc="4" b="1"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latin typeface="Calibri"/>
                <a:cs typeface="Calibri"/>
              </a:rPr>
              <a:t>u</a:t>
            </a:r>
            <a:r>
              <a:rPr dirty="0" smtClean="0" baseline="1517" sz="2700" spc="4" b="1"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latin typeface="Calibri"/>
                <a:cs typeface="Calibri"/>
              </a:rPr>
              <a:t>lic</a:t>
            </a:r>
            <a:r>
              <a:rPr dirty="0" smtClean="0" baseline="1517" sz="2700" spc="-39" b="1">
                <a:latin typeface="Calibri"/>
                <a:cs typeface="Calibri"/>
              </a:rPr>
              <a:t> </a:t>
            </a:r>
            <a:r>
              <a:rPr dirty="0" smtClean="0" baseline="1517" sz="2700" spc="-19" b="1"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latin typeface="Calibri"/>
                <a:cs typeface="Calibri"/>
              </a:rPr>
              <a:t>tic</a:t>
            </a:r>
            <a:r>
              <a:rPr dirty="0" smtClean="0" baseline="1517" sz="2700" spc="-4" b="1">
                <a:latin typeface="Calibri"/>
                <a:cs typeface="Calibri"/>
              </a:rPr>
              <a:t> </a:t>
            </a:r>
            <a:r>
              <a:rPr dirty="0" smtClean="0" baseline="1517" sz="2700" spc="-9" b="1"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latin typeface="Calibri"/>
                <a:cs typeface="Calibri"/>
              </a:rPr>
              <a:t>oid</a:t>
            </a:r>
            <a:r>
              <a:rPr dirty="0" smtClean="0" baseline="1517" sz="2700" spc="-25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mai</a:t>
            </a:r>
            <a:r>
              <a:rPr dirty="0" smtClean="0" baseline="1517" sz="2700" spc="4" b="1"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latin typeface="Calibri"/>
                <a:cs typeface="Calibri"/>
              </a:rPr>
              <a:t>(Stri</a:t>
            </a:r>
            <a:r>
              <a:rPr dirty="0" smtClean="0" baseline="1517" sz="2700" spc="4" b="1"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latin typeface="Calibri"/>
                <a:cs typeface="Calibri"/>
              </a:rPr>
              <a:t>g[]</a:t>
            </a:r>
            <a:r>
              <a:rPr dirty="0" smtClean="0" baseline="1517" sz="2700" spc="-4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a</a:t>
            </a:r>
            <a:r>
              <a:rPr dirty="0" smtClean="0" baseline="1517" sz="2700" spc="-29" b="1"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latin typeface="Calibri"/>
                <a:cs typeface="Calibri"/>
              </a:rPr>
              <a:t>gs)</a:t>
            </a:r>
            <a:endParaRPr sz="1800">
              <a:latin typeface="Calibri"/>
              <a:cs typeface="Calibri"/>
            </a:endParaRPr>
          </a:p>
          <a:p>
            <a:pPr marL="927455" marR="34289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1562" y="3029712"/>
            <a:ext cx="621482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31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ar[]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5962" y="3029712"/>
            <a:ext cx="560535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0616" y="3029712"/>
            <a:ext cx="2849297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rts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a";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ar[100];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9764" y="3541166"/>
            <a:ext cx="1487579" cy="528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14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4" b="1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dirty="0" smtClean="0" baseline="3034" sz="2700" spc="4" b="1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19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9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006FC0"/>
                </a:solidFill>
                <a:latin typeface="Calibri"/>
                <a:cs typeface="Calibri"/>
              </a:rPr>
              <a:t>=10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5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End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29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-34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dirty="0" smtClean="0" baseline="1517" sz="2700" spc="14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29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06" y="3602354"/>
            <a:ext cx="5705604" cy="1205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855">
              <a:lnSpc>
                <a:spcPts val="2950"/>
              </a:lnSpc>
              <a:spcBef>
                <a:spcPts val="147"/>
              </a:spcBef>
            </a:pP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baseline="2925" sz="4200" spc="29" b="1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dirty="0" smtClean="0" baseline="2925" sz="4200" spc="-29" b="1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dirty="0" smtClean="0" baseline="2925" sz="4200" spc="-25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tCha</a:t>
            </a:r>
            <a:r>
              <a:rPr dirty="0" smtClean="0" baseline="2925" sz="4200" spc="-34" b="1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mtClean="0" baseline="2925" sz="4200" spc="4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(10</a:t>
            </a:r>
            <a:r>
              <a:rPr dirty="0" smtClean="0" baseline="2925" sz="4200" spc="9" b="1">
                <a:solidFill>
                  <a:srgbClr val="006FC0"/>
                </a:solidFill>
                <a:latin typeface="Calibri"/>
                <a:cs typeface="Calibri"/>
              </a:rPr>
              <a:t>,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r>
              <a:rPr dirty="0" smtClean="0" baseline="2925" sz="4200" spc="4" b="1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,ch</a:t>
            </a:r>
            <a:r>
              <a:rPr dirty="0" smtClean="0" baseline="2925" sz="4200" spc="9" b="1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mtClean="0" baseline="2925" sz="4200" spc="-34" b="1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baseline="2925" sz="4200" spc="9" b="1">
                <a:solidFill>
                  <a:srgbClr val="006FC0"/>
                </a:solidFill>
                <a:latin typeface="Calibri"/>
                <a:cs typeface="Calibri"/>
              </a:rPr>
              <a:t>,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0);</a:t>
            </a:r>
            <a:endParaRPr sz="2800">
              <a:latin typeface="Calibri"/>
              <a:cs typeface="Calibri"/>
            </a:endParaRPr>
          </a:p>
          <a:p>
            <a:pPr marL="1841855" marR="53263">
              <a:lnSpc>
                <a:spcPts val="2155"/>
              </a:lnSpc>
            </a:pP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s);</a:t>
            </a:r>
            <a:endParaRPr sz="1800">
              <a:latin typeface="Calibri"/>
              <a:cs typeface="Calibri"/>
            </a:endParaRPr>
          </a:p>
          <a:p>
            <a:pPr marL="927455" marR="53263">
              <a:lnSpc>
                <a:spcPts val="2160"/>
              </a:lnSpc>
              <a:spcBef>
                <a:spcPts val="0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}//</a:t>
            </a:r>
            <a:r>
              <a:rPr dirty="0" smtClean="0" baseline="1517" sz="2700" spc="1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End</a:t>
            </a:r>
            <a:r>
              <a:rPr dirty="0" smtClean="0" baseline="1517" sz="2700" spc="-14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of</a:t>
            </a:r>
            <a:r>
              <a:rPr dirty="0" smtClean="0" baseline="1517" sz="2700" spc="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M</a:t>
            </a:r>
            <a:r>
              <a:rPr dirty="0" smtClean="0" baseline="1517" sz="2700" spc="-9" b="1"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latin typeface="Calibri"/>
                <a:cs typeface="Calibri"/>
              </a:rPr>
              <a:t>th</a:t>
            </a:r>
            <a:r>
              <a:rPr dirty="0" smtClean="0" baseline="1517" sz="2700" spc="9" b="1"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12700" marR="53263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}//</a:t>
            </a:r>
            <a:r>
              <a:rPr dirty="0" smtClean="0" baseline="1517" sz="2700" spc="14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End</a:t>
            </a:r>
            <a:r>
              <a:rPr dirty="0" smtClean="0" baseline="1517" sz="2700" spc="-14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of</a:t>
            </a:r>
            <a:r>
              <a:rPr dirty="0" smtClean="0" baseline="1517" sz="2700" spc="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class</a:t>
            </a:r>
            <a:r>
              <a:rPr dirty="0" smtClean="0" baseline="1517" sz="2700" spc="-14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St</a:t>
            </a:r>
            <a:r>
              <a:rPr dirty="0" smtClean="0" baseline="1517" sz="2700" spc="-4" b="1"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latin typeface="Calibri"/>
                <a:cs typeface="Calibri"/>
              </a:rPr>
              <a:t>ing</a:t>
            </a:r>
            <a:r>
              <a:rPr dirty="0" smtClean="0" baseline="1517" sz="2700" spc="4" b="1"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latin typeface="Calibri"/>
                <a:cs typeface="Calibri"/>
              </a:rPr>
              <a:t>emo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1128" y="5084572"/>
            <a:ext cx="7890042" cy="1351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"mai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a.lang.Stri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gI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xO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3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  <a:p>
            <a:pPr marL="431800" marR="34290">
              <a:lnSpc>
                <a:spcPts val="2160"/>
              </a:lnSpc>
            </a:pP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a.lang.Stri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1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tC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(Unk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So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431800" marR="34290">
              <a:lnSpc>
                <a:spcPts val="2160"/>
              </a:lnSpc>
            </a:pP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.ma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8)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444234" y="3646170"/>
            <a:ext cx="978408" cy="288036"/>
          </a:xfrm>
          <a:custGeom>
            <a:avLst/>
            <a:gdLst/>
            <a:ahLst/>
            <a:cxnLst/>
            <a:rect l="l" t="t" r="r" b="b"/>
            <a:pathLst>
              <a:path w="978408" h="288036">
                <a:moveTo>
                  <a:pt x="834389" y="216026"/>
                </a:moveTo>
                <a:lnTo>
                  <a:pt x="834389" y="288035"/>
                </a:lnTo>
                <a:lnTo>
                  <a:pt x="978408" y="144017"/>
                </a:lnTo>
                <a:lnTo>
                  <a:pt x="834389" y="0"/>
                </a:lnTo>
                <a:lnTo>
                  <a:pt x="834389" y="72008"/>
                </a:lnTo>
                <a:lnTo>
                  <a:pt x="0" y="72008"/>
                </a:lnTo>
                <a:lnTo>
                  <a:pt x="0" y="216026"/>
                </a:lnTo>
                <a:lnTo>
                  <a:pt x="834389" y="21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444234" y="3646170"/>
            <a:ext cx="978408" cy="288036"/>
          </a:xfrm>
          <a:custGeom>
            <a:avLst/>
            <a:gdLst/>
            <a:ahLst/>
            <a:cxnLst/>
            <a:rect l="l" t="t" r="r" b="b"/>
            <a:pathLst>
              <a:path w="978408" h="288036">
                <a:moveTo>
                  <a:pt x="0" y="72008"/>
                </a:moveTo>
                <a:lnTo>
                  <a:pt x="834389" y="72008"/>
                </a:lnTo>
                <a:lnTo>
                  <a:pt x="834389" y="0"/>
                </a:lnTo>
                <a:lnTo>
                  <a:pt x="978408" y="144017"/>
                </a:lnTo>
                <a:lnTo>
                  <a:pt x="834389" y="288035"/>
                </a:lnTo>
                <a:lnTo>
                  <a:pt x="834389" y="216026"/>
                </a:lnTo>
                <a:lnTo>
                  <a:pt x="0" y="216026"/>
                </a:lnTo>
                <a:lnTo>
                  <a:pt x="0" y="7200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3540" y="236845"/>
            <a:ext cx="4647488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79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aracte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xtract</a:t>
            </a:r>
            <a:r>
              <a:rPr dirty="0" smtClean="0" sz="3600" spc="-159" b="1">
                <a:latin typeface="Arial"/>
                <a:cs typeface="Arial"/>
              </a:rPr>
              <a:t>io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g</a:t>
            </a:r>
            <a:r>
              <a:rPr dirty="0" smtClean="0" sz="3600" spc="-154" b="1">
                <a:latin typeface="Arial"/>
                <a:cs typeface="Arial"/>
              </a:rPr>
              <a:t>et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s(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406" y="1657730"/>
            <a:ext cx="4381949" cy="1351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 b="1">
                <a:latin typeface="Calibri"/>
                <a:cs typeface="Calibri"/>
              </a:rPr>
              <a:t>/</a:t>
            </a:r>
            <a:r>
              <a:rPr dirty="0" smtClean="0" baseline="3034" sz="2700" spc="-4" b="1">
                <a:latin typeface="Calibri"/>
                <a:cs typeface="Calibri"/>
              </a:rPr>
              <a:t>/</a:t>
            </a:r>
            <a:r>
              <a:rPr dirty="0" smtClean="0" baseline="3034" sz="2700" spc="0" b="1">
                <a:latin typeface="Calibri"/>
                <a:cs typeface="Calibri"/>
              </a:rPr>
              <a:t>File</a:t>
            </a:r>
            <a:r>
              <a:rPr dirty="0" smtClean="0" baseline="3034" sz="2700" spc="0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Nam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:</a:t>
            </a:r>
            <a:r>
              <a:rPr dirty="0" smtClean="0" baseline="3034" sz="2700" spc="0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St</a:t>
            </a:r>
            <a:r>
              <a:rPr dirty="0" smtClean="0" baseline="3034" sz="2700" spc="-4" b="1"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gD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m</a:t>
            </a:r>
            <a:r>
              <a:rPr dirty="0" smtClean="0" baseline="3034" sz="2700" spc="-4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.j</a:t>
            </a:r>
            <a:r>
              <a:rPr dirty="0" smtClean="0" baseline="3034" sz="2700" spc="-29" b="1"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cla</a:t>
            </a:r>
            <a:r>
              <a:rPr dirty="0" smtClean="0" baseline="1517" sz="2700" spc="4" b="1"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latin typeface="Calibri"/>
                <a:cs typeface="Calibri"/>
              </a:rPr>
              <a:t>s</a:t>
            </a:r>
            <a:r>
              <a:rPr dirty="0" smtClean="0" baseline="1517" sz="2700" spc="-1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String</a:t>
            </a:r>
            <a:r>
              <a:rPr dirty="0" smtClean="0" baseline="1517" sz="2700" spc="9" b="1">
                <a:latin typeface="Calibri"/>
                <a:cs typeface="Calibri"/>
              </a:rPr>
              <a:t>D</a:t>
            </a:r>
            <a:r>
              <a:rPr dirty="0" smtClean="0" baseline="1517" sz="2700" spc="4" b="1"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latin typeface="Calibri"/>
                <a:cs typeface="Calibri"/>
              </a:rPr>
              <a:t>mo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455">
              <a:lnSpc>
                <a:spcPts val="2160"/>
              </a:lnSpc>
            </a:pPr>
            <a:r>
              <a:rPr dirty="0" smtClean="0" baseline="1517" sz="2700" spc="4" b="1"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latin typeface="Calibri"/>
                <a:cs typeface="Calibri"/>
              </a:rPr>
              <a:t>u</a:t>
            </a:r>
            <a:r>
              <a:rPr dirty="0" smtClean="0" baseline="1517" sz="2700" spc="4" b="1"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latin typeface="Calibri"/>
                <a:cs typeface="Calibri"/>
              </a:rPr>
              <a:t>lic</a:t>
            </a:r>
            <a:r>
              <a:rPr dirty="0" smtClean="0" baseline="1517" sz="2700" spc="-39" b="1">
                <a:latin typeface="Calibri"/>
                <a:cs typeface="Calibri"/>
              </a:rPr>
              <a:t> </a:t>
            </a:r>
            <a:r>
              <a:rPr dirty="0" smtClean="0" baseline="1517" sz="2700" spc="-19" b="1"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latin typeface="Calibri"/>
                <a:cs typeface="Calibri"/>
              </a:rPr>
              <a:t>tic</a:t>
            </a:r>
            <a:r>
              <a:rPr dirty="0" smtClean="0" baseline="1517" sz="2700" spc="-4" b="1">
                <a:latin typeface="Calibri"/>
                <a:cs typeface="Calibri"/>
              </a:rPr>
              <a:t> </a:t>
            </a:r>
            <a:r>
              <a:rPr dirty="0" smtClean="0" baseline="1517" sz="2700" spc="-9" b="1"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latin typeface="Calibri"/>
                <a:cs typeface="Calibri"/>
              </a:rPr>
              <a:t>oid</a:t>
            </a:r>
            <a:r>
              <a:rPr dirty="0" smtClean="0" baseline="1517" sz="2700" spc="-25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mai</a:t>
            </a:r>
            <a:r>
              <a:rPr dirty="0" smtClean="0" baseline="1517" sz="2700" spc="4" b="1"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latin typeface="Calibri"/>
                <a:cs typeface="Calibri"/>
              </a:rPr>
              <a:t>(Stri</a:t>
            </a:r>
            <a:r>
              <a:rPr dirty="0" smtClean="0" baseline="1517" sz="2700" spc="4" b="1"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latin typeface="Calibri"/>
                <a:cs typeface="Calibri"/>
              </a:rPr>
              <a:t>g[]</a:t>
            </a:r>
            <a:r>
              <a:rPr dirty="0" smtClean="0" baseline="1517" sz="2700" spc="-4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a</a:t>
            </a:r>
            <a:r>
              <a:rPr dirty="0" smtClean="0" baseline="1517" sz="2700" spc="-29" b="1"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latin typeface="Calibri"/>
                <a:cs typeface="Calibri"/>
              </a:rPr>
              <a:t>gs)</a:t>
            </a:r>
            <a:endParaRPr sz="1800">
              <a:latin typeface="Calibri"/>
              <a:cs typeface="Calibri"/>
            </a:endParaRPr>
          </a:p>
          <a:p>
            <a:pPr marL="927455" marR="34289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1562" y="3029712"/>
            <a:ext cx="621482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31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ar[]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5962" y="3029712"/>
            <a:ext cx="560535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0616" y="3029712"/>
            <a:ext cx="2849297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rts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a";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ar[100];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1547" y="3540912"/>
            <a:ext cx="1105159" cy="528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4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006FC0"/>
                </a:solidFill>
                <a:latin typeface="Calibri"/>
                <a:cs typeface="Calibri"/>
              </a:rPr>
              <a:t>dIn</a:t>
            </a:r>
            <a:r>
              <a:rPr dirty="0" smtClean="0" baseline="3034" sz="2700" spc="-9" b="1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29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29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006FC0"/>
                </a:solidFill>
                <a:latin typeface="Calibri"/>
                <a:cs typeface="Calibri"/>
              </a:rPr>
              <a:t>&lt;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19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artIn</a:t>
            </a:r>
            <a:r>
              <a:rPr dirty="0" smtClean="0" baseline="1517" sz="2700" spc="4" b="1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29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06" y="3602354"/>
            <a:ext cx="5691663" cy="1205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855">
              <a:lnSpc>
                <a:spcPts val="2950"/>
              </a:lnSpc>
              <a:spcBef>
                <a:spcPts val="147"/>
              </a:spcBef>
            </a:pPr>
            <a:r>
              <a:rPr dirty="0" smtClean="0" baseline="2925" sz="4200" spc="0" b="1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dirty="0" smtClean="0" baseline="2925" sz="4200" spc="29" b="1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r>
              <a:rPr dirty="0" smtClean="0" baseline="2925" sz="4200" spc="-29" b="1">
                <a:solidFill>
                  <a:srgbClr val="1F487C"/>
                </a:solidFill>
                <a:latin typeface="Calibri"/>
                <a:cs typeface="Calibri"/>
              </a:rPr>
              <a:t>g</a:t>
            </a:r>
            <a:r>
              <a:rPr dirty="0" smtClean="0" baseline="2925" sz="4200" spc="-25" b="1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dirty="0" smtClean="0" baseline="2925" sz="4200" spc="0" b="1">
                <a:solidFill>
                  <a:srgbClr val="1F487C"/>
                </a:solidFill>
                <a:latin typeface="Calibri"/>
                <a:cs typeface="Calibri"/>
              </a:rPr>
              <a:t>tCha</a:t>
            </a:r>
            <a:r>
              <a:rPr dirty="0" smtClean="0" baseline="2925" sz="4200" spc="-34" b="1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dirty="0" smtClean="0" baseline="2925" sz="4200" spc="4" b="1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dirty="0" smtClean="0" baseline="2925" sz="4200" spc="0" b="1">
                <a:solidFill>
                  <a:srgbClr val="1F487C"/>
                </a:solidFill>
                <a:latin typeface="Calibri"/>
                <a:cs typeface="Calibri"/>
              </a:rPr>
              <a:t>(10,</a:t>
            </a:r>
            <a:r>
              <a:rPr dirty="0" smtClean="0" baseline="2925" sz="4200" spc="-2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mtClean="0" baseline="2925" sz="4200" spc="0" b="1">
                <a:solidFill>
                  <a:srgbClr val="1F487C"/>
                </a:solidFill>
                <a:latin typeface="Calibri"/>
                <a:cs typeface="Calibri"/>
              </a:rPr>
              <a:t>5</a:t>
            </a:r>
            <a:r>
              <a:rPr dirty="0" smtClean="0" baseline="2925" sz="4200" spc="9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mtClean="0" baseline="2925" sz="4200" spc="0" b="1">
                <a:solidFill>
                  <a:srgbClr val="1F487C"/>
                </a:solidFill>
                <a:latin typeface="Calibri"/>
                <a:cs typeface="Calibri"/>
              </a:rPr>
              <a:t>,cha</a:t>
            </a:r>
            <a:r>
              <a:rPr dirty="0" smtClean="0" baseline="2925" sz="4200" spc="-29" b="1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dirty="0" smtClean="0" baseline="2925" sz="4200" spc="0" b="1">
                <a:solidFill>
                  <a:srgbClr val="1F487C"/>
                </a:solidFill>
                <a:latin typeface="Calibri"/>
                <a:cs typeface="Calibri"/>
              </a:rPr>
              <a:t>s,0);</a:t>
            </a:r>
            <a:endParaRPr sz="2800">
              <a:latin typeface="Calibri"/>
              <a:cs typeface="Calibri"/>
            </a:endParaRPr>
          </a:p>
          <a:p>
            <a:pPr marL="1841855" marR="53263">
              <a:lnSpc>
                <a:spcPts val="2155"/>
              </a:lnSpc>
            </a:pP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s);</a:t>
            </a:r>
            <a:endParaRPr sz="1800">
              <a:latin typeface="Calibri"/>
              <a:cs typeface="Calibri"/>
            </a:endParaRPr>
          </a:p>
          <a:p>
            <a:pPr marL="927455" marR="53263">
              <a:lnSpc>
                <a:spcPts val="2160"/>
              </a:lnSpc>
              <a:spcBef>
                <a:spcPts val="0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}//</a:t>
            </a:r>
            <a:r>
              <a:rPr dirty="0" smtClean="0" baseline="1517" sz="2700" spc="1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End</a:t>
            </a:r>
            <a:r>
              <a:rPr dirty="0" smtClean="0" baseline="1517" sz="2700" spc="-14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of</a:t>
            </a:r>
            <a:r>
              <a:rPr dirty="0" smtClean="0" baseline="1517" sz="2700" spc="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M</a:t>
            </a:r>
            <a:r>
              <a:rPr dirty="0" smtClean="0" baseline="1517" sz="2700" spc="-9" b="1"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latin typeface="Calibri"/>
                <a:cs typeface="Calibri"/>
              </a:rPr>
              <a:t>th</a:t>
            </a:r>
            <a:r>
              <a:rPr dirty="0" smtClean="0" baseline="1517" sz="2700" spc="9" b="1"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12700" marR="53263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}//</a:t>
            </a:r>
            <a:r>
              <a:rPr dirty="0" smtClean="0" baseline="1517" sz="2700" spc="14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End</a:t>
            </a:r>
            <a:r>
              <a:rPr dirty="0" smtClean="0" baseline="1517" sz="2700" spc="-14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of</a:t>
            </a:r>
            <a:r>
              <a:rPr dirty="0" smtClean="0" baseline="1517" sz="2700" spc="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class</a:t>
            </a:r>
            <a:r>
              <a:rPr dirty="0" smtClean="0" baseline="1517" sz="2700" spc="-14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St</a:t>
            </a:r>
            <a:r>
              <a:rPr dirty="0" smtClean="0" baseline="1517" sz="2700" spc="-4" b="1"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latin typeface="Calibri"/>
                <a:cs typeface="Calibri"/>
              </a:rPr>
              <a:t>ing</a:t>
            </a:r>
            <a:r>
              <a:rPr dirty="0" smtClean="0" baseline="1517" sz="2700" spc="4" b="1"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latin typeface="Calibri"/>
                <a:cs typeface="Calibri"/>
              </a:rPr>
              <a:t>emo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5084572"/>
            <a:ext cx="7890042" cy="1351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"mai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a.lang.Stri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gI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xO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3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-5</a:t>
            </a:r>
            <a:endParaRPr sz="1800">
              <a:latin typeface="Calibri"/>
              <a:cs typeface="Calibri"/>
            </a:endParaRPr>
          </a:p>
          <a:p>
            <a:pPr marL="431799" marR="34290">
              <a:lnSpc>
                <a:spcPts val="2160"/>
              </a:lnSpc>
            </a:pP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a.lang.Stri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1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tC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(Unk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So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431799" marR="34290">
              <a:lnSpc>
                <a:spcPts val="2160"/>
              </a:lnSpc>
            </a:pP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.ma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8)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098" y="3429762"/>
            <a:ext cx="841248" cy="504444"/>
          </a:xfrm>
          <a:custGeom>
            <a:avLst/>
            <a:gdLst/>
            <a:ahLst/>
            <a:cxnLst/>
            <a:rect l="l" t="t" r="r" b="b"/>
            <a:pathLst>
              <a:path w="841248" h="504443">
                <a:moveTo>
                  <a:pt x="210312" y="252221"/>
                </a:moveTo>
                <a:lnTo>
                  <a:pt x="193055" y="253057"/>
                </a:lnTo>
                <a:lnTo>
                  <a:pt x="176185" y="255522"/>
                </a:lnTo>
                <a:lnTo>
                  <a:pt x="159754" y="259551"/>
                </a:lnTo>
                <a:lnTo>
                  <a:pt x="143816" y="265078"/>
                </a:lnTo>
                <a:lnTo>
                  <a:pt x="128426" y="272039"/>
                </a:lnTo>
                <a:lnTo>
                  <a:pt x="113638" y="280370"/>
                </a:lnTo>
                <a:lnTo>
                  <a:pt x="99505" y="290005"/>
                </a:lnTo>
                <a:lnTo>
                  <a:pt x="86081" y="300880"/>
                </a:lnTo>
                <a:lnTo>
                  <a:pt x="73421" y="312929"/>
                </a:lnTo>
                <a:lnTo>
                  <a:pt x="61579" y="326088"/>
                </a:lnTo>
                <a:lnTo>
                  <a:pt x="50608" y="340292"/>
                </a:lnTo>
                <a:lnTo>
                  <a:pt x="40562" y="355476"/>
                </a:lnTo>
                <a:lnTo>
                  <a:pt x="31496" y="371575"/>
                </a:lnTo>
                <a:lnTo>
                  <a:pt x="23464" y="388524"/>
                </a:lnTo>
                <a:lnTo>
                  <a:pt x="16519" y="406259"/>
                </a:lnTo>
                <a:lnTo>
                  <a:pt x="10716" y="424714"/>
                </a:lnTo>
                <a:lnTo>
                  <a:pt x="6109" y="443825"/>
                </a:lnTo>
                <a:lnTo>
                  <a:pt x="2751" y="463527"/>
                </a:lnTo>
                <a:lnTo>
                  <a:pt x="696" y="483755"/>
                </a:lnTo>
                <a:lnTo>
                  <a:pt x="0" y="504444"/>
                </a:lnTo>
              </a:path>
              <a:path w="841248" h="504443">
                <a:moveTo>
                  <a:pt x="613679" y="251386"/>
                </a:moveTo>
                <a:lnTo>
                  <a:pt x="596809" y="248921"/>
                </a:lnTo>
                <a:lnTo>
                  <a:pt x="580378" y="244892"/>
                </a:lnTo>
                <a:lnTo>
                  <a:pt x="564440" y="239365"/>
                </a:lnTo>
                <a:lnTo>
                  <a:pt x="549050" y="232404"/>
                </a:lnTo>
                <a:lnTo>
                  <a:pt x="534262" y="224073"/>
                </a:lnTo>
                <a:lnTo>
                  <a:pt x="520129" y="214438"/>
                </a:lnTo>
                <a:lnTo>
                  <a:pt x="506705" y="203563"/>
                </a:lnTo>
                <a:lnTo>
                  <a:pt x="494045" y="191514"/>
                </a:lnTo>
                <a:lnTo>
                  <a:pt x="482203" y="178355"/>
                </a:lnTo>
                <a:lnTo>
                  <a:pt x="471232" y="164151"/>
                </a:lnTo>
                <a:lnTo>
                  <a:pt x="461186" y="148967"/>
                </a:lnTo>
                <a:lnTo>
                  <a:pt x="452120" y="132868"/>
                </a:lnTo>
                <a:lnTo>
                  <a:pt x="444088" y="115919"/>
                </a:lnTo>
                <a:lnTo>
                  <a:pt x="437143" y="98184"/>
                </a:lnTo>
                <a:lnTo>
                  <a:pt x="431340" y="79729"/>
                </a:lnTo>
                <a:lnTo>
                  <a:pt x="426733" y="60618"/>
                </a:lnTo>
                <a:lnTo>
                  <a:pt x="423375" y="40916"/>
                </a:lnTo>
                <a:lnTo>
                  <a:pt x="421320" y="20688"/>
                </a:lnTo>
                <a:lnTo>
                  <a:pt x="420624" y="0"/>
                </a:lnTo>
                <a:lnTo>
                  <a:pt x="419927" y="20688"/>
                </a:lnTo>
                <a:lnTo>
                  <a:pt x="417872" y="40916"/>
                </a:lnTo>
                <a:lnTo>
                  <a:pt x="414514" y="60618"/>
                </a:lnTo>
                <a:lnTo>
                  <a:pt x="409907" y="79729"/>
                </a:lnTo>
                <a:lnTo>
                  <a:pt x="404104" y="98184"/>
                </a:lnTo>
                <a:lnTo>
                  <a:pt x="397159" y="115919"/>
                </a:lnTo>
                <a:lnTo>
                  <a:pt x="389127" y="132868"/>
                </a:lnTo>
                <a:lnTo>
                  <a:pt x="380061" y="148967"/>
                </a:lnTo>
                <a:lnTo>
                  <a:pt x="370015" y="164151"/>
                </a:lnTo>
                <a:lnTo>
                  <a:pt x="359044" y="178355"/>
                </a:lnTo>
                <a:lnTo>
                  <a:pt x="347202" y="191514"/>
                </a:lnTo>
                <a:lnTo>
                  <a:pt x="334542" y="203563"/>
                </a:lnTo>
                <a:lnTo>
                  <a:pt x="321118" y="214438"/>
                </a:lnTo>
                <a:lnTo>
                  <a:pt x="306985" y="224073"/>
                </a:lnTo>
                <a:lnTo>
                  <a:pt x="292197" y="232404"/>
                </a:lnTo>
                <a:lnTo>
                  <a:pt x="276807" y="239365"/>
                </a:lnTo>
                <a:lnTo>
                  <a:pt x="260869" y="244892"/>
                </a:lnTo>
                <a:lnTo>
                  <a:pt x="244438" y="248921"/>
                </a:lnTo>
                <a:lnTo>
                  <a:pt x="227568" y="251386"/>
                </a:lnTo>
                <a:lnTo>
                  <a:pt x="210312" y="252221"/>
                </a:lnTo>
              </a:path>
              <a:path w="841248" h="504443">
                <a:moveTo>
                  <a:pt x="630936" y="252221"/>
                </a:moveTo>
                <a:lnTo>
                  <a:pt x="613679" y="251386"/>
                </a:lnTo>
              </a:path>
              <a:path w="841248" h="504443">
                <a:moveTo>
                  <a:pt x="840551" y="483755"/>
                </a:moveTo>
                <a:lnTo>
                  <a:pt x="838496" y="463527"/>
                </a:lnTo>
                <a:lnTo>
                  <a:pt x="835138" y="443825"/>
                </a:lnTo>
                <a:lnTo>
                  <a:pt x="830531" y="424714"/>
                </a:lnTo>
                <a:lnTo>
                  <a:pt x="824728" y="406259"/>
                </a:lnTo>
                <a:lnTo>
                  <a:pt x="817783" y="388524"/>
                </a:lnTo>
                <a:lnTo>
                  <a:pt x="809751" y="371575"/>
                </a:lnTo>
                <a:lnTo>
                  <a:pt x="800685" y="355476"/>
                </a:lnTo>
                <a:lnTo>
                  <a:pt x="790639" y="340292"/>
                </a:lnTo>
                <a:lnTo>
                  <a:pt x="779668" y="326088"/>
                </a:lnTo>
                <a:lnTo>
                  <a:pt x="767826" y="312929"/>
                </a:lnTo>
                <a:lnTo>
                  <a:pt x="755166" y="300880"/>
                </a:lnTo>
                <a:lnTo>
                  <a:pt x="741742" y="290005"/>
                </a:lnTo>
                <a:lnTo>
                  <a:pt x="727609" y="280370"/>
                </a:lnTo>
                <a:lnTo>
                  <a:pt x="712821" y="272039"/>
                </a:lnTo>
                <a:lnTo>
                  <a:pt x="697431" y="265078"/>
                </a:lnTo>
                <a:lnTo>
                  <a:pt x="681493" y="259551"/>
                </a:lnTo>
                <a:lnTo>
                  <a:pt x="665062" y="255522"/>
                </a:lnTo>
                <a:lnTo>
                  <a:pt x="648192" y="253057"/>
                </a:lnTo>
                <a:lnTo>
                  <a:pt x="630936" y="252221"/>
                </a:lnTo>
              </a:path>
              <a:path w="841248" h="504443">
                <a:moveTo>
                  <a:pt x="841248" y="504444"/>
                </a:moveTo>
                <a:lnTo>
                  <a:pt x="840551" y="483755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626229" y="2349246"/>
            <a:ext cx="1531239" cy="1090676"/>
          </a:xfrm>
          <a:custGeom>
            <a:avLst/>
            <a:gdLst/>
            <a:ahLst/>
            <a:cxnLst/>
            <a:rect l="l" t="t" r="r" b="b"/>
            <a:pathLst>
              <a:path w="1531239" h="1090676">
                <a:moveTo>
                  <a:pt x="1416177" y="65786"/>
                </a:moveTo>
                <a:lnTo>
                  <a:pt x="1352677" y="110616"/>
                </a:lnTo>
                <a:lnTo>
                  <a:pt x="1367663" y="131825"/>
                </a:lnTo>
                <a:lnTo>
                  <a:pt x="1431163" y="86867"/>
                </a:lnTo>
                <a:lnTo>
                  <a:pt x="1416177" y="65786"/>
                </a:lnTo>
                <a:close/>
              </a:path>
              <a:path w="1531239" h="1090676">
                <a:moveTo>
                  <a:pt x="1331595" y="125602"/>
                </a:moveTo>
                <a:lnTo>
                  <a:pt x="1268222" y="170561"/>
                </a:lnTo>
                <a:lnTo>
                  <a:pt x="1283208" y="191769"/>
                </a:lnTo>
                <a:lnTo>
                  <a:pt x="1346581" y="146812"/>
                </a:lnTo>
                <a:lnTo>
                  <a:pt x="1331595" y="125602"/>
                </a:lnTo>
                <a:close/>
              </a:path>
              <a:path w="1531239" h="1090676">
                <a:moveTo>
                  <a:pt x="1247013" y="185546"/>
                </a:moveTo>
                <a:lnTo>
                  <a:pt x="1183640" y="230504"/>
                </a:lnTo>
                <a:lnTo>
                  <a:pt x="1198626" y="251713"/>
                </a:lnTo>
                <a:lnTo>
                  <a:pt x="1261999" y="206755"/>
                </a:lnTo>
                <a:lnTo>
                  <a:pt x="1247013" y="185546"/>
                </a:lnTo>
                <a:close/>
              </a:path>
              <a:path w="1531239" h="1090676">
                <a:moveTo>
                  <a:pt x="1162558" y="245490"/>
                </a:moveTo>
                <a:lnTo>
                  <a:pt x="1099058" y="290449"/>
                </a:lnTo>
                <a:lnTo>
                  <a:pt x="1114044" y="311657"/>
                </a:lnTo>
                <a:lnTo>
                  <a:pt x="1177544" y="266700"/>
                </a:lnTo>
                <a:lnTo>
                  <a:pt x="1162558" y="245490"/>
                </a:lnTo>
                <a:close/>
              </a:path>
              <a:path w="1531239" h="1090676">
                <a:moveTo>
                  <a:pt x="1077976" y="305434"/>
                </a:moveTo>
                <a:lnTo>
                  <a:pt x="1014603" y="350392"/>
                </a:lnTo>
                <a:lnTo>
                  <a:pt x="1029588" y="371475"/>
                </a:lnTo>
                <a:lnTo>
                  <a:pt x="1092962" y="326643"/>
                </a:lnTo>
                <a:lnTo>
                  <a:pt x="1077976" y="305434"/>
                </a:lnTo>
                <a:close/>
              </a:path>
              <a:path w="1531239" h="1090676">
                <a:moveTo>
                  <a:pt x="993394" y="365378"/>
                </a:moveTo>
                <a:lnTo>
                  <a:pt x="930021" y="410337"/>
                </a:lnTo>
                <a:lnTo>
                  <a:pt x="945007" y="431418"/>
                </a:lnTo>
                <a:lnTo>
                  <a:pt x="1008380" y="386461"/>
                </a:lnTo>
                <a:lnTo>
                  <a:pt x="993394" y="365378"/>
                </a:lnTo>
                <a:close/>
              </a:path>
              <a:path w="1531239" h="1090676">
                <a:moveTo>
                  <a:pt x="908812" y="425323"/>
                </a:moveTo>
                <a:lnTo>
                  <a:pt x="845438" y="470280"/>
                </a:lnTo>
                <a:lnTo>
                  <a:pt x="860425" y="491363"/>
                </a:lnTo>
                <a:lnTo>
                  <a:pt x="923798" y="446404"/>
                </a:lnTo>
                <a:lnTo>
                  <a:pt x="908812" y="425323"/>
                </a:lnTo>
                <a:close/>
              </a:path>
              <a:path w="1531239" h="1090676">
                <a:moveTo>
                  <a:pt x="824357" y="485266"/>
                </a:moveTo>
                <a:lnTo>
                  <a:pt x="760857" y="530225"/>
                </a:lnTo>
                <a:lnTo>
                  <a:pt x="775843" y="551306"/>
                </a:lnTo>
                <a:lnTo>
                  <a:pt x="839343" y="506349"/>
                </a:lnTo>
                <a:lnTo>
                  <a:pt x="824357" y="485266"/>
                </a:lnTo>
                <a:close/>
              </a:path>
              <a:path w="1531239" h="1090676">
                <a:moveTo>
                  <a:pt x="739775" y="545211"/>
                </a:moveTo>
                <a:lnTo>
                  <a:pt x="676401" y="590168"/>
                </a:lnTo>
                <a:lnTo>
                  <a:pt x="691388" y="611251"/>
                </a:lnTo>
                <a:lnTo>
                  <a:pt x="754761" y="566292"/>
                </a:lnTo>
                <a:lnTo>
                  <a:pt x="739775" y="545211"/>
                </a:lnTo>
                <a:close/>
              </a:path>
              <a:path w="1531239" h="1090676">
                <a:moveTo>
                  <a:pt x="655193" y="605154"/>
                </a:moveTo>
                <a:lnTo>
                  <a:pt x="591820" y="649986"/>
                </a:lnTo>
                <a:lnTo>
                  <a:pt x="606806" y="671194"/>
                </a:lnTo>
                <a:lnTo>
                  <a:pt x="670179" y="626237"/>
                </a:lnTo>
                <a:lnTo>
                  <a:pt x="655193" y="605154"/>
                </a:lnTo>
                <a:close/>
              </a:path>
              <a:path w="1531239" h="1090676">
                <a:moveTo>
                  <a:pt x="570738" y="664971"/>
                </a:moveTo>
                <a:lnTo>
                  <a:pt x="507238" y="709929"/>
                </a:lnTo>
                <a:lnTo>
                  <a:pt x="522224" y="731138"/>
                </a:lnTo>
                <a:lnTo>
                  <a:pt x="585724" y="686180"/>
                </a:lnTo>
                <a:lnTo>
                  <a:pt x="570738" y="664971"/>
                </a:lnTo>
                <a:close/>
              </a:path>
              <a:path w="1531239" h="1090676">
                <a:moveTo>
                  <a:pt x="486156" y="724915"/>
                </a:moveTo>
                <a:lnTo>
                  <a:pt x="422783" y="769874"/>
                </a:lnTo>
                <a:lnTo>
                  <a:pt x="437769" y="791082"/>
                </a:lnTo>
                <a:lnTo>
                  <a:pt x="501142" y="746125"/>
                </a:lnTo>
                <a:lnTo>
                  <a:pt x="486156" y="724915"/>
                </a:lnTo>
                <a:close/>
              </a:path>
              <a:path w="1531239" h="1090676">
                <a:moveTo>
                  <a:pt x="401574" y="784859"/>
                </a:moveTo>
                <a:lnTo>
                  <a:pt x="338200" y="829817"/>
                </a:lnTo>
                <a:lnTo>
                  <a:pt x="353187" y="851026"/>
                </a:lnTo>
                <a:lnTo>
                  <a:pt x="416560" y="806068"/>
                </a:lnTo>
                <a:lnTo>
                  <a:pt x="401574" y="784859"/>
                </a:lnTo>
                <a:close/>
              </a:path>
              <a:path w="1531239" h="1090676">
                <a:moveTo>
                  <a:pt x="316992" y="844803"/>
                </a:moveTo>
                <a:lnTo>
                  <a:pt x="253619" y="889762"/>
                </a:lnTo>
                <a:lnTo>
                  <a:pt x="268605" y="910843"/>
                </a:lnTo>
                <a:lnTo>
                  <a:pt x="331978" y="866013"/>
                </a:lnTo>
                <a:lnTo>
                  <a:pt x="316992" y="844803"/>
                </a:lnTo>
                <a:close/>
              </a:path>
              <a:path w="1531239" h="1090676">
                <a:moveTo>
                  <a:pt x="232537" y="904748"/>
                </a:moveTo>
                <a:lnTo>
                  <a:pt x="169037" y="949705"/>
                </a:lnTo>
                <a:lnTo>
                  <a:pt x="184023" y="970788"/>
                </a:lnTo>
                <a:lnTo>
                  <a:pt x="247523" y="925829"/>
                </a:lnTo>
                <a:lnTo>
                  <a:pt x="232537" y="904748"/>
                </a:lnTo>
                <a:close/>
              </a:path>
              <a:path w="1531239" h="1090676">
                <a:moveTo>
                  <a:pt x="147955" y="964691"/>
                </a:moveTo>
                <a:lnTo>
                  <a:pt x="84582" y="1009650"/>
                </a:lnTo>
                <a:lnTo>
                  <a:pt x="99568" y="1030731"/>
                </a:lnTo>
                <a:lnTo>
                  <a:pt x="162941" y="985774"/>
                </a:lnTo>
                <a:lnTo>
                  <a:pt x="147955" y="964691"/>
                </a:lnTo>
                <a:close/>
              </a:path>
              <a:path w="1531239" h="1090676">
                <a:moveTo>
                  <a:pt x="63373" y="1024636"/>
                </a:moveTo>
                <a:lnTo>
                  <a:pt x="0" y="1069593"/>
                </a:lnTo>
                <a:lnTo>
                  <a:pt x="14986" y="1090676"/>
                </a:lnTo>
                <a:lnTo>
                  <a:pt x="78359" y="1045717"/>
                </a:lnTo>
                <a:lnTo>
                  <a:pt x="63373" y="1024636"/>
                </a:lnTo>
                <a:close/>
              </a:path>
              <a:path w="1531239" h="1090676">
                <a:moveTo>
                  <a:pt x="1437259" y="50800"/>
                </a:moveTo>
                <a:lnTo>
                  <a:pt x="1452245" y="71881"/>
                </a:lnTo>
                <a:lnTo>
                  <a:pt x="1475331" y="55503"/>
                </a:lnTo>
                <a:lnTo>
                  <a:pt x="1485900" y="48005"/>
                </a:lnTo>
                <a:lnTo>
                  <a:pt x="1490345" y="76707"/>
                </a:lnTo>
                <a:lnTo>
                  <a:pt x="1531239" y="0"/>
                </a:lnTo>
                <a:lnTo>
                  <a:pt x="1470914" y="26924"/>
                </a:lnTo>
                <a:lnTo>
                  <a:pt x="1460385" y="34392"/>
                </a:lnTo>
                <a:lnTo>
                  <a:pt x="1437259" y="50800"/>
                </a:lnTo>
                <a:close/>
              </a:path>
              <a:path w="1531239" h="1090676">
                <a:moveTo>
                  <a:pt x="1470914" y="26924"/>
                </a:moveTo>
                <a:lnTo>
                  <a:pt x="1531239" y="0"/>
                </a:lnTo>
                <a:lnTo>
                  <a:pt x="1445387" y="13207"/>
                </a:lnTo>
                <a:lnTo>
                  <a:pt x="1460385" y="34392"/>
                </a:lnTo>
                <a:lnTo>
                  <a:pt x="1470914" y="26924"/>
                </a:lnTo>
                <a:close/>
              </a:path>
              <a:path w="1531239" h="1090676">
                <a:moveTo>
                  <a:pt x="1490345" y="76707"/>
                </a:moveTo>
                <a:lnTo>
                  <a:pt x="1485900" y="48005"/>
                </a:lnTo>
                <a:lnTo>
                  <a:pt x="1475331" y="55503"/>
                </a:lnTo>
                <a:lnTo>
                  <a:pt x="1490345" y="767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216523" y="4074287"/>
            <a:ext cx="113791" cy="579501"/>
          </a:xfrm>
          <a:custGeom>
            <a:avLst/>
            <a:gdLst/>
            <a:ahLst/>
            <a:cxnLst/>
            <a:rect l="l" t="t" r="r" b="b"/>
            <a:pathLst>
              <a:path w="113791" h="579501">
                <a:moveTo>
                  <a:pt x="25653" y="0"/>
                </a:moveTo>
                <a:lnTo>
                  <a:pt x="0" y="3301"/>
                </a:lnTo>
                <a:lnTo>
                  <a:pt x="9525" y="80390"/>
                </a:lnTo>
                <a:lnTo>
                  <a:pt x="35305" y="77215"/>
                </a:lnTo>
                <a:lnTo>
                  <a:pt x="25653" y="0"/>
                </a:lnTo>
                <a:close/>
              </a:path>
              <a:path w="113791" h="579501">
                <a:moveTo>
                  <a:pt x="38480" y="102869"/>
                </a:moveTo>
                <a:lnTo>
                  <a:pt x="12826" y="106044"/>
                </a:lnTo>
                <a:lnTo>
                  <a:pt x="22351" y="183261"/>
                </a:lnTo>
                <a:lnTo>
                  <a:pt x="48132" y="179958"/>
                </a:lnTo>
                <a:lnTo>
                  <a:pt x="38480" y="102869"/>
                </a:lnTo>
                <a:close/>
              </a:path>
              <a:path w="113791" h="579501">
                <a:moveTo>
                  <a:pt x="51307" y="205739"/>
                </a:moveTo>
                <a:lnTo>
                  <a:pt x="25653" y="208914"/>
                </a:lnTo>
                <a:lnTo>
                  <a:pt x="35178" y="286004"/>
                </a:lnTo>
                <a:lnTo>
                  <a:pt x="60960" y="282829"/>
                </a:lnTo>
                <a:lnTo>
                  <a:pt x="51307" y="205739"/>
                </a:lnTo>
                <a:close/>
              </a:path>
              <a:path w="113791" h="579501">
                <a:moveTo>
                  <a:pt x="64135" y="308610"/>
                </a:moveTo>
                <a:lnTo>
                  <a:pt x="38353" y="311785"/>
                </a:lnTo>
                <a:lnTo>
                  <a:pt x="48005" y="388874"/>
                </a:lnTo>
                <a:lnTo>
                  <a:pt x="73787" y="385699"/>
                </a:lnTo>
                <a:lnTo>
                  <a:pt x="64135" y="308610"/>
                </a:lnTo>
                <a:close/>
              </a:path>
              <a:path w="113791" h="579501">
                <a:moveTo>
                  <a:pt x="76962" y="411352"/>
                </a:moveTo>
                <a:lnTo>
                  <a:pt x="51180" y="414655"/>
                </a:lnTo>
                <a:lnTo>
                  <a:pt x="60832" y="491744"/>
                </a:lnTo>
                <a:lnTo>
                  <a:pt x="86613" y="488569"/>
                </a:lnTo>
                <a:lnTo>
                  <a:pt x="76962" y="411352"/>
                </a:lnTo>
                <a:close/>
              </a:path>
              <a:path w="113791" h="579501">
                <a:moveTo>
                  <a:pt x="113791" y="497458"/>
                </a:moveTo>
                <a:lnTo>
                  <a:pt x="36702" y="507111"/>
                </a:lnTo>
                <a:lnTo>
                  <a:pt x="84836" y="579501"/>
                </a:lnTo>
                <a:lnTo>
                  <a:pt x="113791" y="4974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3540" y="236845"/>
            <a:ext cx="4647488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79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aracte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xtract</a:t>
            </a:r>
            <a:r>
              <a:rPr dirty="0" smtClean="0" sz="3600" spc="-159" b="1">
                <a:latin typeface="Arial"/>
                <a:cs typeface="Arial"/>
              </a:rPr>
              <a:t>io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g</a:t>
            </a:r>
            <a:r>
              <a:rPr dirty="0" smtClean="0" sz="3600" spc="-154" b="1">
                <a:latin typeface="Arial"/>
                <a:cs typeface="Arial"/>
              </a:rPr>
              <a:t>et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s(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406" y="1657730"/>
            <a:ext cx="4381949" cy="1351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 b="1">
                <a:latin typeface="Calibri"/>
                <a:cs typeface="Calibri"/>
              </a:rPr>
              <a:t>/</a:t>
            </a:r>
            <a:r>
              <a:rPr dirty="0" smtClean="0" baseline="3034" sz="2700" spc="-4" b="1">
                <a:latin typeface="Calibri"/>
                <a:cs typeface="Calibri"/>
              </a:rPr>
              <a:t>/</a:t>
            </a:r>
            <a:r>
              <a:rPr dirty="0" smtClean="0" baseline="3034" sz="2700" spc="0" b="1">
                <a:latin typeface="Calibri"/>
                <a:cs typeface="Calibri"/>
              </a:rPr>
              <a:t>File</a:t>
            </a:r>
            <a:r>
              <a:rPr dirty="0" smtClean="0" baseline="3034" sz="2700" spc="0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Nam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:</a:t>
            </a:r>
            <a:r>
              <a:rPr dirty="0" smtClean="0" baseline="3034" sz="2700" spc="0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St</a:t>
            </a:r>
            <a:r>
              <a:rPr dirty="0" smtClean="0" baseline="3034" sz="2700" spc="-4" b="1"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latin typeface="Calibri"/>
                <a:cs typeface="Calibri"/>
              </a:rPr>
              <a:t>gD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m</a:t>
            </a:r>
            <a:r>
              <a:rPr dirty="0" smtClean="0" baseline="3034" sz="2700" spc="-4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.j</a:t>
            </a:r>
            <a:r>
              <a:rPr dirty="0" smtClean="0" baseline="3034" sz="2700" spc="-29" b="1"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cla</a:t>
            </a:r>
            <a:r>
              <a:rPr dirty="0" smtClean="0" baseline="1517" sz="2700" spc="4" b="1"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latin typeface="Calibri"/>
                <a:cs typeface="Calibri"/>
              </a:rPr>
              <a:t>s</a:t>
            </a:r>
            <a:r>
              <a:rPr dirty="0" smtClean="0" baseline="1517" sz="2700" spc="-1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String</a:t>
            </a:r>
            <a:r>
              <a:rPr dirty="0" smtClean="0" baseline="1517" sz="2700" spc="9" b="1">
                <a:latin typeface="Calibri"/>
                <a:cs typeface="Calibri"/>
              </a:rPr>
              <a:t>D</a:t>
            </a:r>
            <a:r>
              <a:rPr dirty="0" smtClean="0" baseline="1517" sz="2700" spc="4" b="1"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latin typeface="Calibri"/>
                <a:cs typeface="Calibri"/>
              </a:rPr>
              <a:t>mo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455">
              <a:lnSpc>
                <a:spcPts val="2160"/>
              </a:lnSpc>
            </a:pPr>
            <a:r>
              <a:rPr dirty="0" smtClean="0" baseline="1517" sz="2700" spc="4" b="1"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latin typeface="Calibri"/>
                <a:cs typeface="Calibri"/>
              </a:rPr>
              <a:t>u</a:t>
            </a:r>
            <a:r>
              <a:rPr dirty="0" smtClean="0" baseline="1517" sz="2700" spc="4" b="1"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latin typeface="Calibri"/>
                <a:cs typeface="Calibri"/>
              </a:rPr>
              <a:t>lic</a:t>
            </a:r>
            <a:r>
              <a:rPr dirty="0" smtClean="0" baseline="1517" sz="2700" spc="-39" b="1">
                <a:latin typeface="Calibri"/>
                <a:cs typeface="Calibri"/>
              </a:rPr>
              <a:t> </a:t>
            </a:r>
            <a:r>
              <a:rPr dirty="0" smtClean="0" baseline="1517" sz="2700" spc="-19" b="1"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latin typeface="Calibri"/>
                <a:cs typeface="Calibri"/>
              </a:rPr>
              <a:t>tic</a:t>
            </a:r>
            <a:r>
              <a:rPr dirty="0" smtClean="0" baseline="1517" sz="2700" spc="-4" b="1">
                <a:latin typeface="Calibri"/>
                <a:cs typeface="Calibri"/>
              </a:rPr>
              <a:t> </a:t>
            </a:r>
            <a:r>
              <a:rPr dirty="0" smtClean="0" baseline="1517" sz="2700" spc="-9" b="1"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latin typeface="Calibri"/>
                <a:cs typeface="Calibri"/>
              </a:rPr>
              <a:t>oid</a:t>
            </a:r>
            <a:r>
              <a:rPr dirty="0" smtClean="0" baseline="1517" sz="2700" spc="-25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mai</a:t>
            </a:r>
            <a:r>
              <a:rPr dirty="0" smtClean="0" baseline="1517" sz="2700" spc="4" b="1"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latin typeface="Calibri"/>
                <a:cs typeface="Calibri"/>
              </a:rPr>
              <a:t>(Stri</a:t>
            </a:r>
            <a:r>
              <a:rPr dirty="0" smtClean="0" baseline="1517" sz="2700" spc="4" b="1"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latin typeface="Calibri"/>
                <a:cs typeface="Calibri"/>
              </a:rPr>
              <a:t>g[]</a:t>
            </a:r>
            <a:r>
              <a:rPr dirty="0" smtClean="0" baseline="1517" sz="2700" spc="-4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a</a:t>
            </a:r>
            <a:r>
              <a:rPr dirty="0" smtClean="0" baseline="1517" sz="2700" spc="-29" b="1"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latin typeface="Calibri"/>
                <a:cs typeface="Calibri"/>
              </a:rPr>
              <a:t>gs)</a:t>
            </a:r>
            <a:endParaRPr sz="1800">
              <a:latin typeface="Calibri"/>
              <a:cs typeface="Calibri"/>
            </a:endParaRPr>
          </a:p>
          <a:p>
            <a:pPr marL="927455" marR="34289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9710" y="1777873"/>
            <a:ext cx="3189926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Cha</a:t>
            </a:r>
            <a:r>
              <a:rPr dirty="0" smtClean="0" baseline="3034" sz="2700" spc="-3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wi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dirty="0" smtClean="0" baseline="3034" sz="2700" spc="-3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3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13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(10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3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1562" y="3029712"/>
            <a:ext cx="6154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5962" y="3029712"/>
            <a:ext cx="15088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0616" y="3029712"/>
            <a:ext cx="28492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rts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7162" y="3328035"/>
            <a:ext cx="5124695" cy="1357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>
              <a:lnSpc>
                <a:spcPts val="2950"/>
              </a:lnSpc>
              <a:spcBef>
                <a:spcPts val="147"/>
              </a:spcBef>
            </a:pPr>
            <a:r>
              <a:rPr dirty="0" smtClean="0" baseline="2925" sz="4200" b="1">
                <a:solidFill>
                  <a:srgbClr val="006FC0"/>
                </a:solidFill>
                <a:latin typeface="Calibri"/>
                <a:cs typeface="Calibri"/>
              </a:rPr>
              <a:t>char</a:t>
            </a:r>
            <a:r>
              <a:rPr dirty="0" smtClean="0" baseline="2925" sz="4200" spc="9" b="1">
                <a:solidFill>
                  <a:srgbClr val="006FC0"/>
                </a:solidFill>
                <a:latin typeface="Calibri"/>
                <a:cs typeface="Calibri"/>
              </a:rPr>
              <a:t>[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]</a:t>
            </a:r>
            <a:r>
              <a:rPr dirty="0" smtClean="0" baseline="2925" sz="4200" spc="-30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cha</a:t>
            </a:r>
            <a:r>
              <a:rPr dirty="0" smtClean="0" baseline="2925" sz="4200" spc="-29" b="1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dirty="0" smtClean="0" baseline="2925" sz="4200" spc="387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mtClean="0" baseline="2925" sz="4200" spc="-14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dirty="0" smtClean="0" baseline="2925" sz="4200" spc="-39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char</a:t>
            </a:r>
            <a:r>
              <a:rPr dirty="0" smtClean="0" baseline="2925" sz="4200" spc="9" b="1">
                <a:solidFill>
                  <a:srgbClr val="006FC0"/>
                </a:solidFill>
                <a:latin typeface="Calibri"/>
                <a:cs typeface="Calibri"/>
              </a:rPr>
              <a:t>[</a:t>
            </a:r>
            <a:r>
              <a:rPr dirty="0" smtClean="0" baseline="2925" sz="4200" spc="0" b="1">
                <a:solidFill>
                  <a:srgbClr val="006FC0"/>
                </a:solidFill>
                <a:latin typeface="Calibri"/>
                <a:cs typeface="Calibri"/>
              </a:rPr>
              <a:t>20];</a:t>
            </a:r>
            <a:endParaRPr sz="2800">
              <a:latin typeface="Calibri"/>
              <a:cs typeface="Calibri"/>
            </a:endParaRPr>
          </a:p>
          <a:p>
            <a:pPr marL="927100" marR="53263">
              <a:lnSpc>
                <a:spcPts val="3360"/>
              </a:lnSpc>
              <a:spcBef>
                <a:spcPts val="20"/>
              </a:spcBef>
            </a:pPr>
            <a:r>
              <a:rPr dirty="0" smtClean="0" baseline="1950" sz="4200" spc="0" b="1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dirty="0" smtClean="0" baseline="1950" sz="4200" spc="29" b="1">
                <a:solidFill>
                  <a:srgbClr val="1F487C"/>
                </a:solidFill>
                <a:latin typeface="Calibri"/>
                <a:cs typeface="Calibri"/>
              </a:rPr>
              <a:t>.</a:t>
            </a:r>
            <a:r>
              <a:rPr dirty="0" smtClean="0" baseline="1950" sz="4200" spc="-29" b="1">
                <a:solidFill>
                  <a:srgbClr val="1F487C"/>
                </a:solidFill>
                <a:latin typeface="Calibri"/>
                <a:cs typeface="Calibri"/>
              </a:rPr>
              <a:t>g</a:t>
            </a:r>
            <a:r>
              <a:rPr dirty="0" smtClean="0" baseline="1950" sz="4200" spc="-25" b="1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dirty="0" smtClean="0" baseline="1950" sz="4200" spc="0" b="1">
                <a:solidFill>
                  <a:srgbClr val="1F487C"/>
                </a:solidFill>
                <a:latin typeface="Calibri"/>
                <a:cs typeface="Calibri"/>
              </a:rPr>
              <a:t>tCha</a:t>
            </a:r>
            <a:r>
              <a:rPr dirty="0" smtClean="0" baseline="1950" sz="4200" spc="-34" b="1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dirty="0" smtClean="0" baseline="1950" sz="4200" spc="4" b="1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dirty="0" smtClean="0" baseline="1950" sz="4200" spc="0" b="1">
                <a:solidFill>
                  <a:srgbClr val="1F487C"/>
                </a:solidFill>
                <a:latin typeface="Calibri"/>
                <a:cs typeface="Calibri"/>
              </a:rPr>
              <a:t>(4,</a:t>
            </a:r>
            <a:r>
              <a:rPr dirty="0" smtClean="0" baseline="1950" sz="4200" spc="-4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mtClean="0" baseline="1950" sz="4200" spc="0" b="1">
                <a:solidFill>
                  <a:srgbClr val="1F487C"/>
                </a:solidFill>
                <a:latin typeface="Calibri"/>
                <a:cs typeface="Calibri"/>
              </a:rPr>
              <a:t>14</a:t>
            </a:r>
            <a:r>
              <a:rPr dirty="0" smtClean="0" baseline="1950" sz="4200" spc="19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mtClean="0" baseline="1950" sz="4200" spc="0" b="1">
                <a:solidFill>
                  <a:srgbClr val="1F487C"/>
                </a:solidFill>
                <a:latin typeface="Calibri"/>
                <a:cs typeface="Calibri"/>
              </a:rPr>
              <a:t>,cha</a:t>
            </a:r>
            <a:r>
              <a:rPr dirty="0" smtClean="0" baseline="1950" sz="4200" spc="-29" b="1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dirty="0" smtClean="0" baseline="1950" sz="4200" spc="0" b="1">
                <a:solidFill>
                  <a:srgbClr val="1F487C"/>
                </a:solidFill>
                <a:latin typeface="Calibri"/>
                <a:cs typeface="Calibri"/>
              </a:rPr>
              <a:t>s,14);</a:t>
            </a:r>
            <a:endParaRPr sz="2800">
              <a:latin typeface="Calibri"/>
              <a:cs typeface="Calibri"/>
            </a:endParaRPr>
          </a:p>
          <a:p>
            <a:pPr marL="927100" marR="53263">
              <a:lnSpc>
                <a:spcPts val="2155"/>
              </a:lnSpc>
            </a:pP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s);</a:t>
            </a:r>
            <a:endParaRPr sz="1800">
              <a:latin typeface="Calibri"/>
              <a:cs typeface="Calibri"/>
            </a:endParaRPr>
          </a:p>
          <a:p>
            <a:pPr marL="12700" marR="53263">
              <a:lnSpc>
                <a:spcPts val="2160"/>
              </a:lnSpc>
              <a:spcBef>
                <a:spcPts val="0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}//</a:t>
            </a:r>
            <a:r>
              <a:rPr dirty="0" smtClean="0" baseline="1517" sz="2700" spc="14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End</a:t>
            </a:r>
            <a:r>
              <a:rPr dirty="0" smtClean="0" baseline="1517" sz="2700" spc="-14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of</a:t>
            </a:r>
            <a:r>
              <a:rPr dirty="0" smtClean="0" baseline="1517" sz="2700" spc="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M</a:t>
            </a:r>
            <a:r>
              <a:rPr dirty="0" smtClean="0" baseline="1517" sz="2700" spc="-9" b="1"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3556" y="4600575"/>
            <a:ext cx="3512846" cy="803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5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om</a:t>
            </a:r>
            <a:r>
              <a:rPr dirty="0" smtClean="0" baseline="3034" sz="2700" spc="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  <a:spcBef>
                <a:spcPts val="0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3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406" y="4706366"/>
            <a:ext cx="26667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latin typeface="Calibri"/>
                <a:cs typeface="Calibri"/>
              </a:rPr>
              <a:t>}//</a:t>
            </a:r>
            <a:r>
              <a:rPr dirty="0" smtClean="0" baseline="3034" sz="2700" spc="1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End</a:t>
            </a:r>
            <a:r>
              <a:rPr dirty="0" smtClean="0" baseline="3034" sz="2700" spc="-1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of</a:t>
            </a:r>
            <a:r>
              <a:rPr dirty="0" smtClean="0" baseline="3034" sz="2700" spc="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cla</a:t>
            </a:r>
            <a:r>
              <a:rPr dirty="0" smtClean="0" baseline="3034" sz="2700" spc="4" b="1"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String</a:t>
            </a:r>
            <a:r>
              <a:rPr dirty="0" smtClean="0" baseline="3034" sz="2700" spc="9" b="1">
                <a:latin typeface="Calibri"/>
                <a:cs typeface="Calibri"/>
              </a:rPr>
              <a:t>D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mo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0" y="5178552"/>
            <a:ext cx="20034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" y="5452592"/>
            <a:ext cx="6829202" cy="1077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39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"main"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a.lang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dirty="0" smtClean="0" baseline="3034" sz="2700" spc="-4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yI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Boun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dirty="0" smtClean="0" baseline="3034" sz="2700" spc="-5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431800" marR="34335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a.lang.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m.ar</a:t>
            </a:r>
            <a:r>
              <a:rPr dirty="0" smtClean="0" baseline="1517" sz="2700" spc="-4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(N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431800" marR="34335">
              <a:lnSpc>
                <a:spcPts val="2160"/>
              </a:lnSpc>
            </a:pP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a.lang.Stri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1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tC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(Unk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So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431800" marR="34335">
              <a:lnSpc>
                <a:spcPts val="2160"/>
              </a:lnSpc>
            </a:pP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.ma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8)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7E6EBE-ECB0-4DED-B48F-A23FA41C2CAE}"/>
</file>

<file path=customXml/itemProps2.xml><?xml version="1.0" encoding="utf-8"?>
<ds:datastoreItem xmlns:ds="http://schemas.openxmlformats.org/officeDocument/2006/customXml" ds:itemID="{2A546B87-D569-4EC0-BF86-A5E724CDD003}"/>
</file>

<file path=customXml/itemProps3.xml><?xml version="1.0" encoding="utf-8"?>
<ds:datastoreItem xmlns:ds="http://schemas.openxmlformats.org/officeDocument/2006/customXml" ds:itemID="{8EBB9C66-BB5F-4C4D-8F69-27C32D36046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