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customXml" Target="../customXml/item2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91920"/>
            <a:ext cx="313418" cy="2193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287">
              <a:lnSpc>
                <a:spcPct val="92488"/>
              </a:lnSpc>
              <a:spcBef>
                <a:spcPts val="645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endParaRPr sz="24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792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endParaRPr sz="24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792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92"/>
              </a:spcBef>
            </a:pPr>
            <a:r>
              <a:rPr dirty="0" smtClean="0" sz="2400" spc="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591920"/>
            <a:ext cx="7090608" cy="1754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</a:t>
            </a:r>
            <a:r>
              <a:rPr dirty="0" smtClean="0" sz="3200" spc="-14">
                <a:latin typeface="Arial"/>
                <a:cs typeface="Arial"/>
              </a:rPr>
              <a:t>p</a:t>
            </a:r>
            <a:r>
              <a:rPr dirty="0" smtClean="0" sz="3200" spc="0">
                <a:latin typeface="Arial"/>
                <a:cs typeface="Arial"/>
              </a:rPr>
              <a:t>ort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nt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Stri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-14">
                <a:latin typeface="Arial"/>
                <a:cs typeface="Arial"/>
              </a:rPr>
              <a:t>M</a:t>
            </a:r>
            <a:r>
              <a:rPr dirty="0" smtClean="0" sz="3200" spc="0">
                <a:latin typeface="Arial"/>
                <a:cs typeface="Arial"/>
              </a:rPr>
              <a:t>et</a:t>
            </a:r>
            <a:r>
              <a:rPr dirty="0" smtClean="0" sz="3200" spc="-14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ods</a:t>
            </a:r>
            <a:endParaRPr sz="3200">
              <a:latin typeface="Arial"/>
              <a:cs typeface="Arial"/>
            </a:endParaRPr>
          </a:p>
          <a:p>
            <a:pPr marL="127000">
              <a:lnSpc>
                <a:spcPts val="3460"/>
              </a:lnSpc>
              <a:spcBef>
                <a:spcPts val="204"/>
              </a:spcBef>
            </a:pPr>
            <a:r>
              <a:rPr dirty="0" smtClean="0" sz="2400" spc="0">
                <a:latin typeface="Arial"/>
                <a:cs typeface="Arial"/>
              </a:rPr>
              <a:t>Sear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hing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ings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19">
                <a:latin typeface="Arial"/>
                <a:cs typeface="Arial"/>
              </a:rPr>
              <a:t>[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9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()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9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()]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odif</a:t>
            </a:r>
            <a:r>
              <a:rPr dirty="0" smtClean="0" sz="2400" spc="4">
                <a:latin typeface="Arial"/>
                <a:cs typeface="Arial"/>
              </a:rPr>
              <a:t>y</a:t>
            </a:r>
            <a:r>
              <a:rPr dirty="0" smtClean="0" sz="2400" spc="0">
                <a:latin typeface="Arial"/>
                <a:cs typeface="Arial"/>
              </a:rPr>
              <a:t>ing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ing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[</a:t>
            </a:r>
            <a:r>
              <a:rPr dirty="0" smtClean="0" sz="2400" spc="0">
                <a:latin typeface="Arial"/>
                <a:cs typeface="Arial"/>
              </a:rPr>
              <a:t>subs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ring</a:t>
            </a:r>
            <a:r>
              <a:rPr dirty="0" smtClean="0" sz="2400" spc="9">
                <a:latin typeface="Arial"/>
                <a:cs typeface="Arial"/>
              </a:rPr>
              <a:t>(</a:t>
            </a:r>
            <a:r>
              <a:rPr dirty="0" smtClean="0" sz="2400" spc="0">
                <a:latin typeface="Arial"/>
                <a:cs typeface="Arial"/>
              </a:rPr>
              <a:t>),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replace</a:t>
            </a: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im</a:t>
            </a:r>
            <a:r>
              <a:rPr dirty="0" smtClean="0" sz="2400" spc="9">
                <a:latin typeface="Arial"/>
                <a:cs typeface="Arial"/>
              </a:rPr>
              <a:t>(</a:t>
            </a:r>
            <a:r>
              <a:rPr dirty="0" smtClean="0" sz="2400" spc="0">
                <a:latin typeface="Arial"/>
                <a:cs typeface="Arial"/>
              </a:rPr>
              <a:t>)]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Data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Conver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ion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-19">
                <a:latin typeface="Arial"/>
                <a:cs typeface="Arial"/>
              </a:rPr>
              <a:t>[</a:t>
            </a:r>
            <a:r>
              <a:rPr dirty="0" smtClean="0" sz="2400" spc="0">
                <a:latin typeface="Arial"/>
                <a:cs typeface="Arial"/>
              </a:rPr>
              <a:t>val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eO</a:t>
            </a:r>
            <a:r>
              <a:rPr dirty="0" smtClean="0" sz="2400" spc="4">
                <a:latin typeface="Arial"/>
                <a:cs typeface="Arial"/>
              </a:rPr>
              <a:t>f()]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40" y="3454946"/>
            <a:ext cx="2178829" cy="69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ging</a:t>
            </a:r>
            <a:r>
              <a:rPr dirty="0" smtClean="0" sz="2400" spc="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12700" marR="24147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LowerCas</a:t>
            </a:r>
            <a:r>
              <a:rPr dirty="0" smtClean="0" sz="2400" spc="-14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()]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3223" y="3454946"/>
            <a:ext cx="32562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2499" y="3454946"/>
            <a:ext cx="156434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Characte</a:t>
            </a:r>
            <a:r>
              <a:rPr dirty="0" smtClean="0" sz="2400" spc="9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2637" y="3454946"/>
            <a:ext cx="214658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50">
                <a:latin typeface="Arial"/>
                <a:cs typeface="Arial"/>
              </a:rPr>
              <a:t>[</a:t>
            </a:r>
            <a:r>
              <a:rPr dirty="0" smtClean="0" sz="2400" spc="0">
                <a:latin typeface="Arial"/>
                <a:cs typeface="Arial"/>
              </a:rPr>
              <a:t>toUpperCas</a:t>
            </a:r>
            <a:r>
              <a:rPr dirty="0" smtClean="0" sz="2400" spc="-25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5312" y="3454946"/>
            <a:ext cx="57916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589013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earc</a:t>
            </a:r>
            <a:r>
              <a:rPr dirty="0" smtClean="0" sz="3600" spc="-159" b="1">
                <a:latin typeface="Arial"/>
                <a:cs typeface="Arial"/>
              </a:rPr>
              <a:t>hin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ind</a:t>
            </a:r>
            <a:r>
              <a:rPr dirty="0" smtClean="0" sz="3600" spc="-154" b="1">
                <a:latin typeface="Arial"/>
                <a:cs typeface="Arial"/>
              </a:rPr>
              <a:t>ex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f</a:t>
            </a:r>
            <a:r>
              <a:rPr dirty="0" smtClean="0" sz="3600" spc="-14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ast</a:t>
            </a:r>
            <a:r>
              <a:rPr dirty="0" smtClean="0" sz="3600" spc="-159" b="1">
                <a:latin typeface="Arial"/>
                <a:cs typeface="Arial"/>
              </a:rPr>
              <a:t>Ind</a:t>
            </a:r>
            <a:r>
              <a:rPr dirty="0" smtClean="0" sz="3600" spc="-154" b="1">
                <a:latin typeface="Arial"/>
                <a:cs typeface="Arial"/>
              </a:rPr>
              <a:t>ex</a:t>
            </a:r>
            <a:r>
              <a:rPr dirty="0" smtClean="0" sz="3600" spc="-150" b="1">
                <a:latin typeface="Arial"/>
                <a:cs typeface="Arial"/>
              </a:rPr>
              <a:t>Of</a:t>
            </a:r>
            <a:r>
              <a:rPr dirty="0" smtClean="0" sz="3600" spc="-14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34" y="1510312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234" y="1510312"/>
            <a:ext cx="8484501" cy="454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2189">
              <a:lnSpc>
                <a:spcPts val="1630"/>
              </a:lnSpc>
              <a:spcBef>
                <a:spcPts val="256"/>
              </a:spcBef>
            </a:pP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ch)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700" spc="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Searches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charac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700" spc="-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ue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9">
                <a:latin typeface="Arial"/>
                <a:cs typeface="Arial"/>
              </a:rPr>
              <a:t>(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not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endParaRPr sz="1700">
              <a:latin typeface="Arial"/>
              <a:cs typeface="Arial"/>
            </a:endParaRPr>
          </a:p>
          <a:p>
            <a:pPr marL="12700" marR="24539">
              <a:lnSpc>
                <a:spcPts val="1900"/>
              </a:lnSpc>
              <a:spcBef>
                <a:spcPts val="133"/>
              </a:spcBef>
            </a:pPr>
            <a:r>
              <a:rPr dirty="0" smtClean="0" baseline="-1705" sz="255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705" sz="255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baseline="-1705" sz="255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-1705" sz="255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baseline="-1705" sz="255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baseline="-1705" sz="255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baseline="-1705" sz="255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baseline="-1705" sz="255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baseline="-1705" sz="255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ch)</a:t>
            </a:r>
            <a:r>
              <a:rPr dirty="0" smtClean="0" baseline="-1705" sz="255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766" sz="255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baseline="-1705" sz="2550" spc="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705" sz="2550" spc="0">
                <a:latin typeface="Arial"/>
                <a:cs typeface="Arial"/>
              </a:rPr>
              <a:t>Searc</a:t>
            </a:r>
            <a:r>
              <a:rPr dirty="0" smtClean="0" baseline="-1705" sz="2550" spc="-4">
                <a:latin typeface="Arial"/>
                <a:cs typeface="Arial"/>
              </a:rPr>
              <a:t>h</a:t>
            </a:r>
            <a:r>
              <a:rPr dirty="0" smtClean="0" baseline="-1705" sz="2550" spc="0">
                <a:latin typeface="Arial"/>
                <a:cs typeface="Arial"/>
              </a:rPr>
              <a:t>es</a:t>
            </a:r>
            <a:r>
              <a:rPr dirty="0" smtClean="0" baseline="-1705" sz="2550" spc="0">
                <a:latin typeface="Arial"/>
                <a:cs typeface="Arial"/>
              </a:rPr>
              <a:t> </a:t>
            </a:r>
            <a:r>
              <a:rPr dirty="0" smtClean="0" baseline="-1705" sz="2550" spc="0">
                <a:latin typeface="Arial"/>
                <a:cs typeface="Arial"/>
              </a:rPr>
              <a:t>the</a:t>
            </a:r>
            <a:r>
              <a:rPr dirty="0" smtClean="0" baseline="-1705" sz="2550" spc="4">
                <a:latin typeface="Arial"/>
                <a:cs typeface="Arial"/>
              </a:rPr>
              <a:t> </a:t>
            </a:r>
            <a:r>
              <a:rPr dirty="0" smtClean="0" baseline="-1705" sz="2550" spc="4">
                <a:latin typeface="Arial"/>
                <a:cs typeface="Arial"/>
              </a:rPr>
              <a:t>l</a:t>
            </a:r>
            <a:r>
              <a:rPr dirty="0" smtClean="0" baseline="-1705" sz="2550" spc="0">
                <a:latin typeface="Arial"/>
                <a:cs typeface="Arial"/>
              </a:rPr>
              <a:t>ast</a:t>
            </a:r>
            <a:r>
              <a:rPr dirty="0" smtClean="0" baseline="-1705" sz="2550" spc="0">
                <a:latin typeface="Arial"/>
                <a:cs typeface="Arial"/>
              </a:rPr>
              <a:t> </a:t>
            </a:r>
            <a:r>
              <a:rPr dirty="0" smtClean="0" baseline="-1705" sz="2550" spc="4">
                <a:latin typeface="Arial"/>
                <a:cs typeface="Arial"/>
              </a:rPr>
              <a:t>i</a:t>
            </a:r>
            <a:r>
              <a:rPr dirty="0" smtClean="0" baseline="-1705" sz="2550" spc="0">
                <a:latin typeface="Arial"/>
                <a:cs typeface="Arial"/>
              </a:rPr>
              <a:t>ndex</a:t>
            </a:r>
            <a:r>
              <a:rPr dirty="0" smtClean="0" baseline="-1705" sz="2550" spc="0">
                <a:latin typeface="Arial"/>
                <a:cs typeface="Arial"/>
              </a:rPr>
              <a:t> </a:t>
            </a:r>
            <a:r>
              <a:rPr dirty="0" smtClean="0" baseline="-1705" sz="2550" spc="0">
                <a:latin typeface="Arial"/>
                <a:cs typeface="Arial"/>
              </a:rPr>
              <a:t>of</a:t>
            </a:r>
            <a:r>
              <a:rPr dirty="0" smtClean="0" baseline="-1705" sz="2550" spc="0">
                <a:latin typeface="Arial"/>
                <a:cs typeface="Arial"/>
              </a:rPr>
              <a:t> </a:t>
            </a:r>
            <a:r>
              <a:rPr dirty="0" smtClean="0" baseline="-1705" sz="2550" spc="0">
                <a:latin typeface="Arial"/>
                <a:cs typeface="Arial"/>
              </a:rPr>
              <a:t>cha</a:t>
            </a:r>
            <a:r>
              <a:rPr dirty="0" smtClean="0" baseline="-1705" sz="2550" spc="-4">
                <a:latin typeface="Arial"/>
                <a:cs typeface="Arial"/>
              </a:rPr>
              <a:t>r</a:t>
            </a:r>
            <a:r>
              <a:rPr dirty="0" smtClean="0" baseline="-1705" sz="2550" spc="0">
                <a:latin typeface="Arial"/>
                <a:cs typeface="Arial"/>
              </a:rPr>
              <a:t>ac</a:t>
            </a:r>
            <a:r>
              <a:rPr dirty="0" smtClean="0" baseline="-1705" sz="2550" spc="-9">
                <a:latin typeface="Arial"/>
                <a:cs typeface="Arial"/>
              </a:rPr>
              <a:t>t</a:t>
            </a:r>
            <a:r>
              <a:rPr dirty="0" smtClean="0" baseline="-1705" sz="2550" spc="0">
                <a:latin typeface="Arial"/>
                <a:cs typeface="Arial"/>
              </a:rPr>
              <a:t>er</a:t>
            </a:r>
            <a:r>
              <a:rPr dirty="0" smtClean="0" baseline="-1705" sz="2550" spc="19">
                <a:latin typeface="Arial"/>
                <a:cs typeface="Arial"/>
              </a:rPr>
              <a:t> </a:t>
            </a:r>
            <a:r>
              <a:rPr dirty="0" smtClean="0" baseline="-1705" sz="2550" spc="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baseline="-1705" sz="255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705" sz="2550" spc="4">
                <a:latin typeface="Arial"/>
                <a:cs typeface="Arial"/>
              </a:rPr>
              <a:t>i</a:t>
            </a:r>
            <a:r>
              <a:rPr dirty="0" smtClean="0" baseline="-1705" sz="2550" spc="0">
                <a:latin typeface="Arial"/>
                <a:cs typeface="Arial"/>
              </a:rPr>
              <a:t>n</a:t>
            </a:r>
            <a:r>
              <a:rPr dirty="0" smtClean="0" baseline="-1705" sz="2550" spc="0">
                <a:latin typeface="Arial"/>
                <a:cs typeface="Arial"/>
              </a:rPr>
              <a:t> </a:t>
            </a:r>
            <a:r>
              <a:rPr dirty="0" smtClean="0" baseline="-1705" sz="255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-1705" sz="2550" spc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r>
              <a:rPr dirty="0" smtClean="0" baseline="-1705" sz="255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705" sz="2550" spc="0">
                <a:latin typeface="Arial"/>
                <a:cs typeface="Arial"/>
              </a:rPr>
              <a:t>s</a:t>
            </a:r>
            <a:r>
              <a:rPr dirty="0" smtClean="0" baseline="-1705" sz="2550" spc="-4">
                <a:latin typeface="Arial"/>
                <a:cs typeface="Arial"/>
              </a:rPr>
              <a:t>t</a:t>
            </a:r>
            <a:r>
              <a:rPr dirty="0" smtClean="0" baseline="-1705" sz="2550" spc="0">
                <a:latin typeface="Arial"/>
                <a:cs typeface="Arial"/>
              </a:rPr>
              <a:t>ring</a:t>
            </a:r>
            <a:r>
              <a:rPr dirty="0" smtClean="0" baseline="-1705" sz="2550" spc="0">
                <a:latin typeface="Arial"/>
                <a:cs typeface="Arial"/>
              </a:rPr>
              <a:t> </a:t>
            </a:r>
            <a:r>
              <a:rPr dirty="0" smtClean="0" baseline="-1705" sz="2550" spc="0">
                <a:latin typeface="Arial"/>
                <a:cs typeface="Arial"/>
              </a:rPr>
              <a:t>and</a:t>
            </a:r>
            <a:endParaRPr sz="1700">
              <a:latin typeface="Arial"/>
              <a:cs typeface="Arial"/>
            </a:endParaRPr>
          </a:p>
          <a:p>
            <a:pPr marL="12700" marR="24539">
              <a:lnSpc>
                <a:spcPts val="1689"/>
              </a:lnSpc>
            </a:pP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ue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ot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fou</a:t>
            </a:r>
            <a:r>
              <a:rPr dirty="0" smtClean="0" sz="1700" spc="4">
                <a:latin typeface="Arial"/>
                <a:cs typeface="Arial"/>
              </a:rPr>
              <a:t>n</a:t>
            </a:r>
            <a:r>
              <a:rPr dirty="0" smtClean="0" sz="1700" spc="-9">
                <a:latin typeface="Arial"/>
                <a:cs typeface="Arial"/>
              </a:rPr>
              <a:t>d</a:t>
            </a:r>
            <a:r>
              <a:rPr dirty="0" smtClean="0" sz="1700" spc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2700" marR="141041">
              <a:lnSpc>
                <a:spcPts val="1630"/>
              </a:lnSpc>
              <a:spcBef>
                <a:spcPts val="372"/>
              </a:spcBef>
            </a:pP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f(S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17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700" spc="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Searches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ue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found)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not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</a:t>
            </a:r>
            <a:r>
              <a:rPr dirty="0" smtClean="0" sz="1700" spc="4">
                <a:latin typeface="Arial"/>
                <a:cs typeface="Arial"/>
              </a:rPr>
              <a:t>d</a:t>
            </a:r>
            <a:r>
              <a:rPr dirty="0" smtClean="0" sz="1700" spc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2700" marR="549900">
              <a:lnSpc>
                <a:spcPts val="1630"/>
              </a:lnSpc>
              <a:spcBef>
                <a:spcPts val="409"/>
              </a:spcBef>
            </a:pP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f(S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17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700" spc="5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Searches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ast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string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ue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9">
                <a:latin typeface="Arial"/>
                <a:cs typeface="Arial"/>
              </a:rPr>
              <a:t>(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ot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fou</a:t>
            </a:r>
            <a:r>
              <a:rPr dirty="0" smtClean="0" sz="1700" spc="4">
                <a:latin typeface="Arial"/>
                <a:cs typeface="Arial"/>
              </a:rPr>
              <a:t>n</a:t>
            </a:r>
            <a:r>
              <a:rPr dirty="0" smtClean="0" sz="1700" spc="-9">
                <a:latin typeface="Arial"/>
                <a:cs typeface="Arial"/>
              </a:rPr>
              <a:t>d</a:t>
            </a:r>
            <a:r>
              <a:rPr dirty="0" smtClean="0" sz="1700" spc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93"/>
              </a:lnSpc>
              <a:spcBef>
                <a:spcPts val="298"/>
              </a:spcBef>
            </a:pP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ch,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700" spc="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700" spc="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Searches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charc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70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54"/>
              </a:lnSpc>
            </a:pP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-4">
                <a:latin typeface="Arial"/>
                <a:cs typeface="Arial"/>
              </a:rPr>
              <a:t>r</a:t>
            </a:r>
            <a:r>
              <a:rPr dirty="0" smtClean="0" sz="1700" spc="0">
                <a:latin typeface="Arial"/>
                <a:cs typeface="Arial"/>
              </a:rPr>
              <a:t>om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17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</a:t>
            </a:r>
            <a:r>
              <a:rPr dirty="0" smtClean="0" sz="1700" spc="-4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-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value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9">
                <a:latin typeface="Arial"/>
                <a:cs typeface="Arial"/>
              </a:rPr>
              <a:t>(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-4">
                <a:latin typeface="Arial"/>
                <a:cs typeface="Arial"/>
              </a:rPr>
              <a:t>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</a:t>
            </a:r>
            <a:r>
              <a:rPr dirty="0" smtClean="0" sz="1700" spc="-4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4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-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not</a:t>
            </a:r>
            <a:r>
              <a:rPr dirty="0" smtClean="0" sz="1700" spc="0"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54"/>
              </a:lnSpc>
            </a:pP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endParaRPr sz="1700">
              <a:latin typeface="Arial"/>
              <a:cs typeface="Arial"/>
            </a:endParaRPr>
          </a:p>
          <a:p>
            <a:pPr marL="12700" marR="11766">
              <a:lnSpc>
                <a:spcPts val="1630"/>
              </a:lnSpc>
              <a:spcBef>
                <a:spcPts val="195"/>
              </a:spcBef>
            </a:pP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ch,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7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700" spc="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Searches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ast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charac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er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700" spc="-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rom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17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ue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9">
                <a:latin typeface="Arial"/>
                <a:cs typeface="Arial"/>
              </a:rPr>
              <a:t>(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2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not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endParaRPr sz="1700">
              <a:latin typeface="Arial"/>
              <a:cs typeface="Arial"/>
            </a:endParaRPr>
          </a:p>
          <a:p>
            <a:pPr marL="12700" marR="363">
              <a:lnSpc>
                <a:spcPts val="1630"/>
              </a:lnSpc>
              <a:spcBef>
                <a:spcPts val="409"/>
              </a:spcBef>
            </a:pP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f(S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17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7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7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700" spc="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Searches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rom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17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ue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9">
                <a:latin typeface="Arial"/>
                <a:cs typeface="Arial"/>
              </a:rPr>
              <a:t>(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r>
              <a:rPr dirty="0" smtClean="0" sz="1700" spc="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3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not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endParaRPr sz="1700">
              <a:latin typeface="Arial"/>
              <a:cs typeface="Arial"/>
            </a:endParaRPr>
          </a:p>
          <a:p>
            <a:pPr marL="12700" marR="11766">
              <a:lnSpc>
                <a:spcPts val="1630"/>
              </a:lnSpc>
              <a:spcBef>
                <a:spcPts val="409"/>
              </a:spcBef>
            </a:pP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f(S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r>
              <a:rPr dirty="0" smtClean="0" sz="17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1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7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700" spc="4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Searches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ast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of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29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7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ring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s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ar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ng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rom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sz="17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7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7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17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and</a:t>
            </a:r>
            <a:r>
              <a:rPr dirty="0" smtClean="0" sz="1700" spc="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that</a:t>
            </a:r>
            <a:r>
              <a:rPr dirty="0" smtClean="0" sz="1700" spc="25">
                <a:latin typeface="Arial"/>
                <a:cs typeface="Arial"/>
              </a:rPr>
              <a:t> 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ndex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va</a:t>
            </a:r>
            <a:r>
              <a:rPr dirty="0" smtClean="0" sz="1700" spc="4">
                <a:latin typeface="Arial"/>
                <a:cs typeface="Arial"/>
              </a:rPr>
              <a:t>l</a:t>
            </a:r>
            <a:r>
              <a:rPr dirty="0" smtClean="0" sz="1700" spc="0">
                <a:latin typeface="Arial"/>
                <a:cs typeface="Arial"/>
              </a:rPr>
              <a:t>ue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-9">
                <a:latin typeface="Arial"/>
                <a:cs typeface="Arial"/>
              </a:rPr>
              <a:t>(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o</a:t>
            </a:r>
            <a:r>
              <a:rPr dirty="0" smtClean="0" sz="1700" spc="-4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her</a:t>
            </a:r>
            <a:r>
              <a:rPr dirty="0" smtClean="0" sz="1700" spc="-19">
                <a:latin typeface="Arial"/>
                <a:cs typeface="Arial"/>
              </a:rPr>
              <a:t>w</a:t>
            </a:r>
            <a:r>
              <a:rPr dirty="0" smtClean="0" sz="1700" spc="4">
                <a:latin typeface="Arial"/>
                <a:cs typeface="Arial"/>
              </a:rPr>
              <a:t>i</a:t>
            </a:r>
            <a:r>
              <a:rPr dirty="0" smtClean="0" sz="1700" spc="0">
                <a:latin typeface="Arial"/>
                <a:cs typeface="Arial"/>
              </a:rPr>
              <a:t>se</a:t>
            </a:r>
            <a:r>
              <a:rPr dirty="0" smtClean="0" sz="1700" spc="19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re</a:t>
            </a:r>
            <a:r>
              <a:rPr dirty="0" smtClean="0" sz="1700" spc="-9">
                <a:latin typeface="Arial"/>
                <a:cs typeface="Arial"/>
              </a:rPr>
              <a:t>t</a:t>
            </a:r>
            <a:r>
              <a:rPr dirty="0" smtClean="0" sz="1700" spc="0">
                <a:latin typeface="Arial"/>
                <a:cs typeface="Arial"/>
              </a:rPr>
              <a:t>urns</a:t>
            </a:r>
            <a:r>
              <a:rPr dirty="0" smtClean="0" sz="1700" spc="2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-</a:t>
            </a:r>
            <a:r>
              <a:rPr dirty="0" smtClean="0" sz="1700" spc="0">
                <a:latin typeface="Arial"/>
                <a:cs typeface="Arial"/>
              </a:rPr>
              <a:t>1</a:t>
            </a:r>
            <a:r>
              <a:rPr dirty="0" smtClean="0" sz="1700" spc="0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(if</a:t>
            </a:r>
            <a:r>
              <a:rPr dirty="0" smtClean="0" sz="1700" spc="-4">
                <a:latin typeface="Arial"/>
                <a:cs typeface="Arial"/>
              </a:rPr>
              <a:t> </a:t>
            </a:r>
            <a:r>
              <a:rPr dirty="0" smtClean="0" sz="1700" spc="0">
                <a:latin typeface="Arial"/>
                <a:cs typeface="Arial"/>
              </a:rPr>
              <a:t>not</a:t>
            </a:r>
            <a:r>
              <a:rPr dirty="0" smtClean="0" sz="1700" spc="14">
                <a:latin typeface="Arial"/>
                <a:cs typeface="Arial"/>
              </a:rPr>
              <a:t> </a:t>
            </a:r>
            <a:r>
              <a:rPr dirty="0" smtClean="0" sz="1700" spc="-4">
                <a:latin typeface="Arial"/>
                <a:cs typeface="Arial"/>
              </a:rPr>
              <a:t>f</a:t>
            </a:r>
            <a:r>
              <a:rPr dirty="0" smtClean="0" sz="1700" spc="0">
                <a:latin typeface="Arial"/>
                <a:cs typeface="Arial"/>
              </a:rPr>
              <a:t>ound)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34" y="1976409"/>
            <a:ext cx="133756" cy="2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34" y="2443254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2909598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3375942"/>
            <a:ext cx="133604" cy="241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4049931"/>
            <a:ext cx="13360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4723539"/>
            <a:ext cx="13360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5397401"/>
            <a:ext cx="133604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sz="17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708654" y="2381250"/>
            <a:ext cx="3744468" cy="288036"/>
          </a:xfrm>
          <a:custGeom>
            <a:avLst/>
            <a:gdLst/>
            <a:ahLst/>
            <a:cxnLst/>
            <a:rect l="l" t="t" r="r" b="b"/>
            <a:pathLst>
              <a:path w="3744468" h="288036">
                <a:moveTo>
                  <a:pt x="3600450" y="216026"/>
                </a:moveTo>
                <a:lnTo>
                  <a:pt x="3600450" y="288036"/>
                </a:lnTo>
                <a:lnTo>
                  <a:pt x="3744468" y="144017"/>
                </a:lnTo>
                <a:lnTo>
                  <a:pt x="3600450" y="0"/>
                </a:lnTo>
                <a:lnTo>
                  <a:pt x="3600450" y="72009"/>
                </a:lnTo>
                <a:lnTo>
                  <a:pt x="0" y="72009"/>
                </a:lnTo>
                <a:lnTo>
                  <a:pt x="0" y="216026"/>
                </a:lnTo>
                <a:lnTo>
                  <a:pt x="3600450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3708654" y="2381250"/>
            <a:ext cx="3744468" cy="288036"/>
          </a:xfrm>
          <a:custGeom>
            <a:avLst/>
            <a:gdLst/>
            <a:ahLst/>
            <a:cxnLst/>
            <a:rect l="l" t="t" r="r" b="b"/>
            <a:pathLst>
              <a:path w="3744468" h="288036">
                <a:moveTo>
                  <a:pt x="0" y="72009"/>
                </a:moveTo>
                <a:lnTo>
                  <a:pt x="3600450" y="72009"/>
                </a:lnTo>
                <a:lnTo>
                  <a:pt x="3600450" y="0"/>
                </a:lnTo>
                <a:lnTo>
                  <a:pt x="3744468" y="144017"/>
                </a:lnTo>
                <a:lnTo>
                  <a:pt x="3600450" y="288036"/>
                </a:lnTo>
                <a:lnTo>
                  <a:pt x="3600450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708654" y="2917698"/>
            <a:ext cx="3744468" cy="288036"/>
          </a:xfrm>
          <a:custGeom>
            <a:avLst/>
            <a:gdLst/>
            <a:ahLst/>
            <a:cxnLst/>
            <a:rect l="l" t="t" r="r" b="b"/>
            <a:pathLst>
              <a:path w="3744468" h="288036">
                <a:moveTo>
                  <a:pt x="3600450" y="216026"/>
                </a:moveTo>
                <a:lnTo>
                  <a:pt x="3600450" y="288036"/>
                </a:lnTo>
                <a:lnTo>
                  <a:pt x="3744468" y="144017"/>
                </a:lnTo>
                <a:lnTo>
                  <a:pt x="3600450" y="0"/>
                </a:lnTo>
                <a:lnTo>
                  <a:pt x="3600450" y="72009"/>
                </a:lnTo>
                <a:lnTo>
                  <a:pt x="0" y="72009"/>
                </a:lnTo>
                <a:lnTo>
                  <a:pt x="0" y="216026"/>
                </a:lnTo>
                <a:lnTo>
                  <a:pt x="3600450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708654" y="2917698"/>
            <a:ext cx="3744468" cy="288036"/>
          </a:xfrm>
          <a:custGeom>
            <a:avLst/>
            <a:gdLst/>
            <a:ahLst/>
            <a:cxnLst/>
            <a:rect l="l" t="t" r="r" b="b"/>
            <a:pathLst>
              <a:path w="3744468" h="288036">
                <a:moveTo>
                  <a:pt x="0" y="72009"/>
                </a:moveTo>
                <a:lnTo>
                  <a:pt x="3600450" y="72009"/>
                </a:lnTo>
                <a:lnTo>
                  <a:pt x="3600450" y="0"/>
                </a:lnTo>
                <a:lnTo>
                  <a:pt x="3744468" y="144017"/>
                </a:lnTo>
                <a:lnTo>
                  <a:pt x="3600450" y="288036"/>
                </a:lnTo>
                <a:lnTo>
                  <a:pt x="3600450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996690" y="3475482"/>
            <a:ext cx="3744467" cy="288035"/>
          </a:xfrm>
          <a:custGeom>
            <a:avLst/>
            <a:gdLst/>
            <a:ahLst/>
            <a:cxnLst/>
            <a:rect l="l" t="t" r="r" b="b"/>
            <a:pathLst>
              <a:path w="3744467" h="288036">
                <a:moveTo>
                  <a:pt x="3600450" y="216026"/>
                </a:moveTo>
                <a:lnTo>
                  <a:pt x="3600450" y="288035"/>
                </a:lnTo>
                <a:lnTo>
                  <a:pt x="3744467" y="144017"/>
                </a:lnTo>
                <a:lnTo>
                  <a:pt x="3600450" y="0"/>
                </a:lnTo>
                <a:lnTo>
                  <a:pt x="3600450" y="72008"/>
                </a:lnTo>
                <a:lnTo>
                  <a:pt x="0" y="72008"/>
                </a:lnTo>
                <a:lnTo>
                  <a:pt x="0" y="216026"/>
                </a:lnTo>
                <a:lnTo>
                  <a:pt x="3600450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96690" y="3475482"/>
            <a:ext cx="3744467" cy="288035"/>
          </a:xfrm>
          <a:custGeom>
            <a:avLst/>
            <a:gdLst/>
            <a:ahLst/>
            <a:cxnLst/>
            <a:rect l="l" t="t" r="r" b="b"/>
            <a:pathLst>
              <a:path w="3744467" h="288036">
                <a:moveTo>
                  <a:pt x="0" y="72008"/>
                </a:moveTo>
                <a:lnTo>
                  <a:pt x="3600450" y="72008"/>
                </a:lnTo>
                <a:lnTo>
                  <a:pt x="3600450" y="0"/>
                </a:lnTo>
                <a:lnTo>
                  <a:pt x="3744467" y="144017"/>
                </a:lnTo>
                <a:lnTo>
                  <a:pt x="3600450" y="288035"/>
                </a:lnTo>
                <a:lnTo>
                  <a:pt x="3600450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975354" y="4033266"/>
            <a:ext cx="3744468" cy="288035"/>
          </a:xfrm>
          <a:custGeom>
            <a:avLst/>
            <a:gdLst/>
            <a:ahLst/>
            <a:cxnLst/>
            <a:rect l="l" t="t" r="r" b="b"/>
            <a:pathLst>
              <a:path w="3744468" h="288035">
                <a:moveTo>
                  <a:pt x="3600450" y="216026"/>
                </a:moveTo>
                <a:lnTo>
                  <a:pt x="3600450" y="288035"/>
                </a:lnTo>
                <a:lnTo>
                  <a:pt x="3744468" y="144017"/>
                </a:lnTo>
                <a:lnTo>
                  <a:pt x="3600450" y="0"/>
                </a:lnTo>
                <a:lnTo>
                  <a:pt x="3600450" y="72008"/>
                </a:lnTo>
                <a:lnTo>
                  <a:pt x="0" y="72008"/>
                </a:lnTo>
                <a:lnTo>
                  <a:pt x="0" y="216026"/>
                </a:lnTo>
                <a:lnTo>
                  <a:pt x="3600450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975354" y="4033266"/>
            <a:ext cx="3744468" cy="288035"/>
          </a:xfrm>
          <a:custGeom>
            <a:avLst/>
            <a:gdLst/>
            <a:ahLst/>
            <a:cxnLst/>
            <a:rect l="l" t="t" r="r" b="b"/>
            <a:pathLst>
              <a:path w="3744468" h="288035">
                <a:moveTo>
                  <a:pt x="0" y="72008"/>
                </a:moveTo>
                <a:lnTo>
                  <a:pt x="3600450" y="72008"/>
                </a:lnTo>
                <a:lnTo>
                  <a:pt x="3600450" y="0"/>
                </a:lnTo>
                <a:lnTo>
                  <a:pt x="3744468" y="144017"/>
                </a:lnTo>
                <a:lnTo>
                  <a:pt x="3600450" y="288035"/>
                </a:lnTo>
                <a:lnTo>
                  <a:pt x="3600450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356354" y="4565142"/>
            <a:ext cx="3576828" cy="288035"/>
          </a:xfrm>
          <a:custGeom>
            <a:avLst/>
            <a:gdLst/>
            <a:ahLst/>
            <a:cxnLst/>
            <a:rect l="l" t="t" r="r" b="b"/>
            <a:pathLst>
              <a:path w="3576828" h="288035">
                <a:moveTo>
                  <a:pt x="3432810" y="216026"/>
                </a:moveTo>
                <a:lnTo>
                  <a:pt x="3432810" y="288035"/>
                </a:lnTo>
                <a:lnTo>
                  <a:pt x="3576828" y="144017"/>
                </a:lnTo>
                <a:lnTo>
                  <a:pt x="3432810" y="0"/>
                </a:lnTo>
                <a:lnTo>
                  <a:pt x="3432810" y="72008"/>
                </a:lnTo>
                <a:lnTo>
                  <a:pt x="0" y="72008"/>
                </a:lnTo>
                <a:lnTo>
                  <a:pt x="0" y="216026"/>
                </a:lnTo>
                <a:lnTo>
                  <a:pt x="3432810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356354" y="4565142"/>
            <a:ext cx="3576828" cy="288035"/>
          </a:xfrm>
          <a:custGeom>
            <a:avLst/>
            <a:gdLst/>
            <a:ahLst/>
            <a:cxnLst/>
            <a:rect l="l" t="t" r="r" b="b"/>
            <a:pathLst>
              <a:path w="3576828" h="288035">
                <a:moveTo>
                  <a:pt x="0" y="72008"/>
                </a:moveTo>
                <a:lnTo>
                  <a:pt x="3432810" y="72008"/>
                </a:lnTo>
                <a:lnTo>
                  <a:pt x="3432810" y="0"/>
                </a:lnTo>
                <a:lnTo>
                  <a:pt x="3576828" y="144017"/>
                </a:lnTo>
                <a:lnTo>
                  <a:pt x="3432810" y="288035"/>
                </a:lnTo>
                <a:lnTo>
                  <a:pt x="3432810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280154" y="5109210"/>
            <a:ext cx="3744468" cy="288035"/>
          </a:xfrm>
          <a:custGeom>
            <a:avLst/>
            <a:gdLst/>
            <a:ahLst/>
            <a:cxnLst/>
            <a:rect l="l" t="t" r="r" b="b"/>
            <a:pathLst>
              <a:path w="3744468" h="288036">
                <a:moveTo>
                  <a:pt x="3600450" y="216026"/>
                </a:moveTo>
                <a:lnTo>
                  <a:pt x="3600450" y="288035"/>
                </a:lnTo>
                <a:lnTo>
                  <a:pt x="3744468" y="144017"/>
                </a:lnTo>
                <a:lnTo>
                  <a:pt x="3600450" y="0"/>
                </a:lnTo>
                <a:lnTo>
                  <a:pt x="3600450" y="72008"/>
                </a:lnTo>
                <a:lnTo>
                  <a:pt x="0" y="72008"/>
                </a:lnTo>
                <a:lnTo>
                  <a:pt x="0" y="216026"/>
                </a:lnTo>
                <a:lnTo>
                  <a:pt x="3600450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280154" y="5109210"/>
            <a:ext cx="3744468" cy="288035"/>
          </a:xfrm>
          <a:custGeom>
            <a:avLst/>
            <a:gdLst/>
            <a:ahLst/>
            <a:cxnLst/>
            <a:rect l="l" t="t" r="r" b="b"/>
            <a:pathLst>
              <a:path w="3744468" h="288036">
                <a:moveTo>
                  <a:pt x="0" y="72008"/>
                </a:moveTo>
                <a:lnTo>
                  <a:pt x="3600450" y="72008"/>
                </a:lnTo>
                <a:lnTo>
                  <a:pt x="3600450" y="0"/>
                </a:lnTo>
                <a:lnTo>
                  <a:pt x="3744468" y="144017"/>
                </a:lnTo>
                <a:lnTo>
                  <a:pt x="3600450" y="288035"/>
                </a:lnTo>
                <a:lnTo>
                  <a:pt x="3600450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589013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earc</a:t>
            </a:r>
            <a:r>
              <a:rPr dirty="0" smtClean="0" sz="3600" spc="-159" b="1">
                <a:latin typeface="Arial"/>
                <a:cs typeface="Arial"/>
              </a:rPr>
              <a:t>hin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ind</a:t>
            </a:r>
            <a:r>
              <a:rPr dirty="0" smtClean="0" sz="3600" spc="-154" b="1">
                <a:latin typeface="Arial"/>
                <a:cs typeface="Arial"/>
              </a:rPr>
              <a:t>ex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0" b="1">
                <a:latin typeface="Arial"/>
                <a:cs typeface="Arial"/>
              </a:rPr>
              <a:t>f</a:t>
            </a:r>
            <a:r>
              <a:rPr dirty="0" smtClean="0" sz="3600" spc="-14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ast</a:t>
            </a:r>
            <a:r>
              <a:rPr dirty="0" smtClean="0" sz="3600" spc="-159" b="1">
                <a:latin typeface="Arial"/>
                <a:cs typeface="Arial"/>
              </a:rPr>
              <a:t>Ind</a:t>
            </a:r>
            <a:r>
              <a:rPr dirty="0" smtClean="0" sz="3600" spc="-154" b="1">
                <a:latin typeface="Arial"/>
                <a:cs typeface="Arial"/>
              </a:rPr>
              <a:t>ex</a:t>
            </a:r>
            <a:r>
              <a:rPr dirty="0" smtClean="0" sz="3600" spc="-150" b="1">
                <a:latin typeface="Arial"/>
                <a:cs typeface="Arial"/>
              </a:rPr>
              <a:t>Of</a:t>
            </a:r>
            <a:r>
              <a:rPr dirty="0" smtClean="0" sz="3600" spc="-14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1559712"/>
            <a:ext cx="61559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8194" y="1559712"/>
            <a:ext cx="151051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167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1559712"/>
            <a:ext cx="173741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marL="12700" marR="197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7375" y="1559712"/>
            <a:ext cx="3163280" cy="528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"Now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ian";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ome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aid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ia";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2383154"/>
            <a:ext cx="33667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9421" y="2388997"/>
            <a:ext cx="27029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 b="1">
                <a:solidFill>
                  <a:srgbClr val="FF0000"/>
                </a:solidFill>
                <a:latin typeface="Calibri"/>
                <a:cs typeface="Calibri"/>
              </a:rPr>
              <a:t>-1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59421" y="2924962"/>
            <a:ext cx="32261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28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2931795"/>
            <a:ext cx="33757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a"));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480816"/>
            <a:ext cx="371644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a")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7838" y="3482975"/>
            <a:ext cx="3225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029455"/>
            <a:ext cx="35674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7838" y="4040504"/>
            <a:ext cx="3225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24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1706" y="4572406"/>
            <a:ext cx="32261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52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577867"/>
            <a:ext cx="390957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mtClean="0" baseline="3034" sz="2700" spc="-3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146" y="5116957"/>
            <a:ext cx="32257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4" b="1">
                <a:solidFill>
                  <a:srgbClr val="FF0000"/>
                </a:solidFill>
                <a:latin typeface="Calibri"/>
                <a:cs typeface="Calibri"/>
              </a:rPr>
              <a:t>52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126990"/>
            <a:ext cx="38575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xO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",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0));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83540" y="465946"/>
            <a:ext cx="617016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odi</a:t>
            </a:r>
            <a:r>
              <a:rPr dirty="0" smtClean="0" sz="3600" spc="-154" b="1">
                <a:latin typeface="Arial"/>
                <a:cs typeface="Arial"/>
              </a:rPr>
              <a:t>fy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ub</a:t>
            </a:r>
            <a:r>
              <a:rPr dirty="0" smtClean="0" sz="3600" spc="-154" b="1">
                <a:latin typeface="Arial"/>
                <a:cs typeface="Arial"/>
              </a:rPr>
              <a:t>st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0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3540" y="156783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6440" y="1567831"/>
            <a:ext cx="72707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67942" y="1567831"/>
            <a:ext cx="14479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28899" y="1567831"/>
            <a:ext cx="126084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03547" y="1567926"/>
            <a:ext cx="3127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0267" y="1567831"/>
            <a:ext cx="95206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</a:t>
            </a: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rns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7321" y="1567831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15837" y="1567831"/>
            <a:ext cx="109255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b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23226" y="1567831"/>
            <a:ext cx="89530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ar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33638" y="1567831"/>
            <a:ext cx="5703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6440" y="1872384"/>
            <a:ext cx="4121924" cy="585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rat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2000" spc="4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(i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clu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e)</a:t>
            </a:r>
            <a:r>
              <a:rPr dirty="0" smtClean="0" sz="2000" spc="438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43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43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last</a:t>
            </a:r>
            <a:r>
              <a:rPr dirty="0" smtClean="0" sz="2000" spc="43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w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-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length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</a:t>
            </a:r>
            <a:r>
              <a:rPr dirty="0" smtClean="0" sz="2000" spc="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11979" y="1872384"/>
            <a:ext cx="41935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3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4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[</a:t>
            </a:r>
            <a:r>
              <a:rPr dirty="0" smtClean="0" sz="2000" spc="-1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ot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423"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0&lt;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40" y="254344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440" y="2543445"/>
            <a:ext cx="7270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3370" y="2543445"/>
            <a:ext cx="144638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6707" y="2543445"/>
            <a:ext cx="12483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73067" y="2543445"/>
            <a:ext cx="3323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3503" y="2543445"/>
            <a:ext cx="11925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dInde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5253" y="2543540"/>
            <a:ext cx="3127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34353" y="2543445"/>
            <a:ext cx="95308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rns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96961" y="2543445"/>
            <a:ext cx="20508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9382" y="2543445"/>
            <a:ext cx="1094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subs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40" y="2848245"/>
            <a:ext cx="40896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st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rting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25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om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(in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lu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6739" y="2848245"/>
            <a:ext cx="420722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-1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sive)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6440" y="3153045"/>
            <a:ext cx="7563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</a:t>
            </a:r>
            <a:r>
              <a:rPr dirty="0" smtClean="0" sz="2000" spc="9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1282" y="3153045"/>
            <a:ext cx="110782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9438" y="3153045"/>
            <a:ext cx="10935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sub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tri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2735" y="3153045"/>
            <a:ext cx="4168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0519" y="3153045"/>
            <a:ext cx="61534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5153" y="3153045"/>
            <a:ext cx="124831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ract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1993" y="3153045"/>
            <a:ext cx="57259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2558" y="3153045"/>
            <a:ext cx="11775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29294" y="3153045"/>
            <a:ext cx="2745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3457598"/>
            <a:ext cx="133483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endI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5830" y="3457598"/>
            <a:ext cx="531402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9">
                <a:latin typeface="Arial"/>
                <a:cs typeface="Arial"/>
              </a:rPr>
              <a:t>[</a:t>
            </a:r>
            <a:r>
              <a:rPr dirty="0" smtClean="0" sz="2000" spc="0">
                <a:latin typeface="Arial"/>
                <a:cs typeface="Arial"/>
              </a:rPr>
              <a:t>Note:</a:t>
            </a:r>
            <a:r>
              <a:rPr dirty="0" smtClean="0" sz="2000" spc="209"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0&lt;=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,e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&lt;=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,</a:t>
            </a:r>
            <a:r>
              <a:rPr dirty="0" smtClean="0" sz="2000" spc="21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re</a:t>
            </a:r>
            <a:r>
              <a:rPr dirty="0" smtClean="0" sz="2000" spc="21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1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085" y="3457598"/>
            <a:ext cx="155814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gth</a:t>
            </a:r>
            <a:r>
              <a:rPr dirty="0" smtClean="0" sz="2000" spc="20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21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3763026"/>
            <a:ext cx="395715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endIndex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40" y="4128881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7556" y="4128786"/>
            <a:ext cx="638304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1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69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150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2000" spc="1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mtClean="0" sz="2000" spc="1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endI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dex</a:t>
            </a:r>
            <a:r>
              <a:rPr dirty="0" smtClean="0" sz="2000" spc="1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1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al,</a:t>
            </a:r>
            <a:r>
              <a:rPr dirty="0" smtClean="0" sz="2000" spc="1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en</a:t>
            </a:r>
            <a:r>
              <a:rPr dirty="0" smtClean="0" sz="2000" spc="1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6942" y="4128786"/>
            <a:ext cx="15644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rac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er</a:t>
            </a:r>
            <a:r>
              <a:rPr dirty="0" smtClean="0" sz="2000" spc="15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40" y="4799441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556" y="4799346"/>
            <a:ext cx="7976861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1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value</a:t>
            </a:r>
            <a:r>
              <a:rPr dirty="0" smtClean="0" sz="2000" spc="1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125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2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20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dIndex</a:t>
            </a:r>
            <a:r>
              <a:rPr dirty="0" smtClean="0" sz="2000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ndex,</a:t>
            </a:r>
            <a:r>
              <a:rPr dirty="0" smtClean="0" sz="2000" spc="1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Index</a:t>
            </a:r>
            <a:r>
              <a:rPr dirty="0" smtClean="0" sz="2000" spc="1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0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0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tring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ndex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ounds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cep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will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thrown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34078" y="2277617"/>
            <a:ext cx="3019044" cy="288036"/>
          </a:xfrm>
          <a:custGeom>
            <a:avLst/>
            <a:gdLst/>
            <a:ahLst/>
            <a:cxnLst/>
            <a:rect l="l" t="t" r="r" b="b"/>
            <a:pathLst>
              <a:path w="3019044" h="288036">
                <a:moveTo>
                  <a:pt x="2875026" y="216027"/>
                </a:moveTo>
                <a:lnTo>
                  <a:pt x="2875026" y="288036"/>
                </a:lnTo>
                <a:lnTo>
                  <a:pt x="3019044" y="144018"/>
                </a:lnTo>
                <a:lnTo>
                  <a:pt x="2875026" y="0"/>
                </a:lnTo>
                <a:lnTo>
                  <a:pt x="2875026" y="72009"/>
                </a:lnTo>
                <a:lnTo>
                  <a:pt x="0" y="72009"/>
                </a:lnTo>
                <a:lnTo>
                  <a:pt x="0" y="216027"/>
                </a:lnTo>
                <a:lnTo>
                  <a:pt x="2875026" y="21602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34078" y="2277617"/>
            <a:ext cx="3019044" cy="288036"/>
          </a:xfrm>
          <a:custGeom>
            <a:avLst/>
            <a:gdLst/>
            <a:ahLst/>
            <a:cxnLst/>
            <a:rect l="l" t="t" r="r" b="b"/>
            <a:pathLst>
              <a:path w="3019044" h="288036">
                <a:moveTo>
                  <a:pt x="0" y="72009"/>
                </a:moveTo>
                <a:lnTo>
                  <a:pt x="2875026" y="72009"/>
                </a:lnTo>
                <a:lnTo>
                  <a:pt x="2875026" y="0"/>
                </a:lnTo>
                <a:lnTo>
                  <a:pt x="3019044" y="144018"/>
                </a:lnTo>
                <a:lnTo>
                  <a:pt x="2875026" y="288036"/>
                </a:lnTo>
                <a:lnTo>
                  <a:pt x="2875026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34078" y="2807970"/>
            <a:ext cx="3019044" cy="288035"/>
          </a:xfrm>
          <a:custGeom>
            <a:avLst/>
            <a:gdLst/>
            <a:ahLst/>
            <a:cxnLst/>
            <a:rect l="l" t="t" r="r" b="b"/>
            <a:pathLst>
              <a:path w="3019044" h="288035">
                <a:moveTo>
                  <a:pt x="2875026" y="216026"/>
                </a:moveTo>
                <a:lnTo>
                  <a:pt x="2875026" y="288035"/>
                </a:lnTo>
                <a:lnTo>
                  <a:pt x="3019044" y="144017"/>
                </a:lnTo>
                <a:lnTo>
                  <a:pt x="2875026" y="0"/>
                </a:lnTo>
                <a:lnTo>
                  <a:pt x="2875026" y="72008"/>
                </a:lnTo>
                <a:lnTo>
                  <a:pt x="0" y="72008"/>
                </a:lnTo>
                <a:lnTo>
                  <a:pt x="0" y="216026"/>
                </a:lnTo>
                <a:lnTo>
                  <a:pt x="2875026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34078" y="2807970"/>
            <a:ext cx="3019044" cy="288035"/>
          </a:xfrm>
          <a:custGeom>
            <a:avLst/>
            <a:gdLst/>
            <a:ahLst/>
            <a:cxnLst/>
            <a:rect l="l" t="t" r="r" b="b"/>
            <a:pathLst>
              <a:path w="3019044" h="288035">
                <a:moveTo>
                  <a:pt x="0" y="72008"/>
                </a:moveTo>
                <a:lnTo>
                  <a:pt x="2875026" y="72008"/>
                </a:lnTo>
                <a:lnTo>
                  <a:pt x="2875026" y="0"/>
                </a:lnTo>
                <a:lnTo>
                  <a:pt x="3019044" y="144017"/>
                </a:lnTo>
                <a:lnTo>
                  <a:pt x="2875026" y="288035"/>
                </a:lnTo>
                <a:lnTo>
                  <a:pt x="2875026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434078" y="3467862"/>
            <a:ext cx="3019044" cy="288036"/>
          </a:xfrm>
          <a:custGeom>
            <a:avLst/>
            <a:gdLst/>
            <a:ahLst/>
            <a:cxnLst/>
            <a:rect l="l" t="t" r="r" b="b"/>
            <a:pathLst>
              <a:path w="3019044" h="288036">
                <a:moveTo>
                  <a:pt x="2875026" y="216026"/>
                </a:moveTo>
                <a:lnTo>
                  <a:pt x="2875026" y="288036"/>
                </a:lnTo>
                <a:lnTo>
                  <a:pt x="3019044" y="144018"/>
                </a:lnTo>
                <a:lnTo>
                  <a:pt x="2875026" y="0"/>
                </a:lnTo>
                <a:lnTo>
                  <a:pt x="2875026" y="72009"/>
                </a:lnTo>
                <a:lnTo>
                  <a:pt x="0" y="72009"/>
                </a:lnTo>
                <a:lnTo>
                  <a:pt x="0" y="216026"/>
                </a:lnTo>
                <a:lnTo>
                  <a:pt x="2875026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34078" y="3467862"/>
            <a:ext cx="3019044" cy="288036"/>
          </a:xfrm>
          <a:custGeom>
            <a:avLst/>
            <a:gdLst/>
            <a:ahLst/>
            <a:cxnLst/>
            <a:rect l="l" t="t" r="r" b="b"/>
            <a:pathLst>
              <a:path w="3019044" h="288036">
                <a:moveTo>
                  <a:pt x="0" y="72009"/>
                </a:moveTo>
                <a:lnTo>
                  <a:pt x="2875026" y="72009"/>
                </a:lnTo>
                <a:lnTo>
                  <a:pt x="2875026" y="0"/>
                </a:lnTo>
                <a:lnTo>
                  <a:pt x="3019044" y="144018"/>
                </a:lnTo>
                <a:lnTo>
                  <a:pt x="2875026" y="288036"/>
                </a:lnTo>
                <a:lnTo>
                  <a:pt x="2875026" y="216026"/>
                </a:lnTo>
                <a:lnTo>
                  <a:pt x="0" y="216026"/>
                </a:lnTo>
                <a:lnTo>
                  <a:pt x="0" y="7200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34078" y="4030218"/>
            <a:ext cx="3019044" cy="288036"/>
          </a:xfrm>
          <a:custGeom>
            <a:avLst/>
            <a:gdLst/>
            <a:ahLst/>
            <a:cxnLst/>
            <a:rect l="l" t="t" r="r" b="b"/>
            <a:pathLst>
              <a:path w="3019044" h="288036">
                <a:moveTo>
                  <a:pt x="2875026" y="216026"/>
                </a:moveTo>
                <a:lnTo>
                  <a:pt x="2875026" y="288035"/>
                </a:lnTo>
                <a:lnTo>
                  <a:pt x="3019044" y="144017"/>
                </a:lnTo>
                <a:lnTo>
                  <a:pt x="2875026" y="0"/>
                </a:lnTo>
                <a:lnTo>
                  <a:pt x="2875026" y="72008"/>
                </a:lnTo>
                <a:lnTo>
                  <a:pt x="0" y="72008"/>
                </a:lnTo>
                <a:lnTo>
                  <a:pt x="0" y="216026"/>
                </a:lnTo>
                <a:lnTo>
                  <a:pt x="2875026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434078" y="4030218"/>
            <a:ext cx="3019044" cy="288036"/>
          </a:xfrm>
          <a:custGeom>
            <a:avLst/>
            <a:gdLst/>
            <a:ahLst/>
            <a:cxnLst/>
            <a:rect l="l" t="t" r="r" b="b"/>
            <a:pathLst>
              <a:path w="3019044" h="288036">
                <a:moveTo>
                  <a:pt x="0" y="72008"/>
                </a:moveTo>
                <a:lnTo>
                  <a:pt x="2875026" y="72008"/>
                </a:lnTo>
                <a:lnTo>
                  <a:pt x="2875026" y="0"/>
                </a:lnTo>
                <a:lnTo>
                  <a:pt x="3019044" y="144017"/>
                </a:lnTo>
                <a:lnTo>
                  <a:pt x="2875026" y="288035"/>
                </a:lnTo>
                <a:lnTo>
                  <a:pt x="2875026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34078" y="4487418"/>
            <a:ext cx="2371344" cy="288036"/>
          </a:xfrm>
          <a:custGeom>
            <a:avLst/>
            <a:gdLst/>
            <a:ahLst/>
            <a:cxnLst/>
            <a:rect l="l" t="t" r="r" b="b"/>
            <a:pathLst>
              <a:path w="2371344" h="288036">
                <a:moveTo>
                  <a:pt x="2227326" y="216026"/>
                </a:moveTo>
                <a:lnTo>
                  <a:pt x="2227326" y="288035"/>
                </a:lnTo>
                <a:lnTo>
                  <a:pt x="2371344" y="144017"/>
                </a:lnTo>
                <a:lnTo>
                  <a:pt x="2227326" y="0"/>
                </a:lnTo>
                <a:lnTo>
                  <a:pt x="2227326" y="72008"/>
                </a:lnTo>
                <a:lnTo>
                  <a:pt x="0" y="72008"/>
                </a:lnTo>
                <a:lnTo>
                  <a:pt x="0" y="216026"/>
                </a:lnTo>
                <a:lnTo>
                  <a:pt x="2227326" y="21602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34078" y="4487418"/>
            <a:ext cx="2371344" cy="288036"/>
          </a:xfrm>
          <a:custGeom>
            <a:avLst/>
            <a:gdLst/>
            <a:ahLst/>
            <a:cxnLst/>
            <a:rect l="l" t="t" r="r" b="b"/>
            <a:pathLst>
              <a:path w="2371344" h="288036">
                <a:moveTo>
                  <a:pt x="0" y="72008"/>
                </a:moveTo>
                <a:lnTo>
                  <a:pt x="2227326" y="72008"/>
                </a:lnTo>
                <a:lnTo>
                  <a:pt x="2227326" y="0"/>
                </a:lnTo>
                <a:lnTo>
                  <a:pt x="2371344" y="144017"/>
                </a:lnTo>
                <a:lnTo>
                  <a:pt x="2227326" y="288035"/>
                </a:lnTo>
                <a:lnTo>
                  <a:pt x="2227326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236845"/>
            <a:ext cx="6179466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Modi</a:t>
            </a:r>
            <a:r>
              <a:rPr dirty="0" smtClean="0" sz="3600" spc="-154" b="1">
                <a:latin typeface="Arial"/>
                <a:cs typeface="Arial"/>
              </a:rPr>
              <a:t>fy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ub</a:t>
            </a:r>
            <a:r>
              <a:rPr dirty="0" smtClean="0" sz="3600" spc="-154" b="1">
                <a:latin typeface="Arial"/>
                <a:cs typeface="Arial"/>
              </a:rPr>
              <a:t>str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0" b="1">
                <a:latin typeface="Arial"/>
                <a:cs typeface="Arial"/>
              </a:rPr>
              <a:t>g</a:t>
            </a:r>
            <a:r>
              <a:rPr dirty="0" smtClean="0" sz="3600" spc="-15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733041"/>
            <a:ext cx="6154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8194" y="1733041"/>
            <a:ext cx="1508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594" y="1733041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375" y="1733041"/>
            <a:ext cx="31627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ow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281936"/>
            <a:ext cx="29222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2695" y="2295144"/>
            <a:ext cx="1357635" cy="542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6138" marR="30403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218"/>
              </a:spcBef>
            </a:pP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sz="1600" spc="-4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mtClean="0" sz="16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6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6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sz="16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2830576"/>
            <a:ext cx="371097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g(30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30));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2695" y="2853435"/>
            <a:ext cx="38846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3193" y="2853435"/>
            <a:ext cx="26532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2695" y="3097276"/>
            <a:ext cx="1357635" cy="399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590"/>
              </a:lnSpc>
              <a:spcBef>
                <a:spcPts val="79"/>
              </a:spcBef>
            </a:pPr>
            <a:r>
              <a:rPr dirty="0" smtClean="0" baseline="-1706" sz="24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-1706" sz="2400" spc="0" b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dirty="0" smtClean="0" baseline="-1706" sz="24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-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-1706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-1706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-1706" sz="24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490"/>
              </a:lnSpc>
            </a:pPr>
            <a:r>
              <a:rPr dirty="0" smtClean="0" baseline="5120" sz="2400" spc="0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5120" sz="2400" spc="-4" b="1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5120" sz="24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mtClean="0" baseline="5120" sz="24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5120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5120" sz="2400" spc="-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5120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5120" sz="24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5120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5120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5120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5120" sz="24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378987"/>
            <a:ext cx="371100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g(20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4509" y="3512947"/>
            <a:ext cx="1821482" cy="1244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2983" marR="730035" algn="ctr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ll</a:t>
            </a:r>
            <a:endParaRPr sz="1600">
              <a:latin typeface="Calibri"/>
              <a:cs typeface="Calibri"/>
            </a:endParaRPr>
          </a:p>
          <a:p>
            <a:pPr marL="730885" marR="17145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dirty="0" smtClean="0" baseline="1706" sz="2400" spc="-3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1600">
              <a:latin typeface="Calibri"/>
              <a:cs typeface="Calibri"/>
            </a:endParaRPr>
          </a:p>
          <a:p>
            <a:pPr marL="702983" marR="819140" algn="ctr">
              <a:lnSpc>
                <a:spcPct val="101725"/>
              </a:lnSpc>
              <a:spcBef>
                <a:spcPts val="643"/>
              </a:spcBef>
            </a:pPr>
            <a:r>
              <a:rPr dirty="0" smtClean="0" sz="1600" spc="4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11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-1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mtClean="0" sz="18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mtClean="0" sz="1800" spc="9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ian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3193" y="3512947"/>
            <a:ext cx="26532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928237"/>
            <a:ext cx="34793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g(0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2));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476877"/>
            <a:ext cx="34198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m.out.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su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g(1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796534" y="4653533"/>
            <a:ext cx="978408" cy="144780"/>
          </a:xfrm>
          <a:custGeom>
            <a:avLst/>
            <a:gdLst/>
            <a:ahLst/>
            <a:cxnLst/>
            <a:rect l="l" t="t" r="r" b="b"/>
            <a:pathLst>
              <a:path w="978408" h="144779">
                <a:moveTo>
                  <a:pt x="906017" y="108585"/>
                </a:moveTo>
                <a:lnTo>
                  <a:pt x="906017" y="144780"/>
                </a:lnTo>
                <a:lnTo>
                  <a:pt x="978408" y="72390"/>
                </a:lnTo>
                <a:lnTo>
                  <a:pt x="906017" y="0"/>
                </a:lnTo>
                <a:lnTo>
                  <a:pt x="906017" y="36195"/>
                </a:lnTo>
                <a:lnTo>
                  <a:pt x="0" y="36195"/>
                </a:lnTo>
                <a:lnTo>
                  <a:pt x="0" y="108585"/>
                </a:lnTo>
                <a:lnTo>
                  <a:pt x="906017" y="1085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796534" y="4653533"/>
            <a:ext cx="978408" cy="144780"/>
          </a:xfrm>
          <a:custGeom>
            <a:avLst/>
            <a:gdLst/>
            <a:ahLst/>
            <a:cxnLst/>
            <a:rect l="l" t="t" r="r" b="b"/>
            <a:pathLst>
              <a:path w="978408" h="144779">
                <a:moveTo>
                  <a:pt x="0" y="36195"/>
                </a:moveTo>
                <a:lnTo>
                  <a:pt x="906017" y="36195"/>
                </a:lnTo>
                <a:lnTo>
                  <a:pt x="906017" y="0"/>
                </a:lnTo>
                <a:lnTo>
                  <a:pt x="978408" y="72390"/>
                </a:lnTo>
                <a:lnTo>
                  <a:pt x="906017" y="144780"/>
                </a:lnTo>
                <a:lnTo>
                  <a:pt x="906017" y="108585"/>
                </a:lnTo>
                <a:lnTo>
                  <a:pt x="0" y="108585"/>
                </a:lnTo>
                <a:lnTo>
                  <a:pt x="0" y="3619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796534" y="4962906"/>
            <a:ext cx="978408" cy="143256"/>
          </a:xfrm>
          <a:custGeom>
            <a:avLst/>
            <a:gdLst/>
            <a:ahLst/>
            <a:cxnLst/>
            <a:rect l="l" t="t" r="r" b="b"/>
            <a:pathLst>
              <a:path w="978408" h="143255">
                <a:moveTo>
                  <a:pt x="906780" y="107442"/>
                </a:moveTo>
                <a:lnTo>
                  <a:pt x="906780" y="143256"/>
                </a:lnTo>
                <a:lnTo>
                  <a:pt x="978408" y="71628"/>
                </a:lnTo>
                <a:lnTo>
                  <a:pt x="906780" y="0"/>
                </a:lnTo>
                <a:lnTo>
                  <a:pt x="906780" y="35814"/>
                </a:lnTo>
                <a:lnTo>
                  <a:pt x="0" y="35814"/>
                </a:lnTo>
                <a:lnTo>
                  <a:pt x="0" y="107442"/>
                </a:lnTo>
                <a:lnTo>
                  <a:pt x="906780" y="107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796534" y="4962906"/>
            <a:ext cx="978408" cy="143256"/>
          </a:xfrm>
          <a:custGeom>
            <a:avLst/>
            <a:gdLst/>
            <a:ahLst/>
            <a:cxnLst/>
            <a:rect l="l" t="t" r="r" b="b"/>
            <a:pathLst>
              <a:path w="978408" h="143255">
                <a:moveTo>
                  <a:pt x="0" y="35814"/>
                </a:moveTo>
                <a:lnTo>
                  <a:pt x="906780" y="35814"/>
                </a:lnTo>
                <a:lnTo>
                  <a:pt x="906780" y="0"/>
                </a:lnTo>
                <a:lnTo>
                  <a:pt x="978408" y="71628"/>
                </a:lnTo>
                <a:lnTo>
                  <a:pt x="906780" y="143256"/>
                </a:lnTo>
                <a:lnTo>
                  <a:pt x="906780" y="107442"/>
                </a:lnTo>
                <a:lnTo>
                  <a:pt x="0" y="107442"/>
                </a:lnTo>
                <a:lnTo>
                  <a:pt x="0" y="3581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320790" y="5257038"/>
            <a:ext cx="978408" cy="143256"/>
          </a:xfrm>
          <a:custGeom>
            <a:avLst/>
            <a:gdLst/>
            <a:ahLst/>
            <a:cxnLst/>
            <a:rect l="l" t="t" r="r" b="b"/>
            <a:pathLst>
              <a:path w="978408" h="143256">
                <a:moveTo>
                  <a:pt x="906780" y="107442"/>
                </a:moveTo>
                <a:lnTo>
                  <a:pt x="906780" y="143256"/>
                </a:lnTo>
                <a:lnTo>
                  <a:pt x="978408" y="71628"/>
                </a:lnTo>
                <a:lnTo>
                  <a:pt x="906780" y="0"/>
                </a:lnTo>
                <a:lnTo>
                  <a:pt x="906780" y="35814"/>
                </a:lnTo>
                <a:lnTo>
                  <a:pt x="0" y="35814"/>
                </a:lnTo>
                <a:lnTo>
                  <a:pt x="0" y="107442"/>
                </a:lnTo>
                <a:lnTo>
                  <a:pt x="906780" y="107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320790" y="5257038"/>
            <a:ext cx="978408" cy="143256"/>
          </a:xfrm>
          <a:custGeom>
            <a:avLst/>
            <a:gdLst/>
            <a:ahLst/>
            <a:cxnLst/>
            <a:rect l="l" t="t" r="r" b="b"/>
            <a:pathLst>
              <a:path w="978408" h="143256">
                <a:moveTo>
                  <a:pt x="0" y="35814"/>
                </a:moveTo>
                <a:lnTo>
                  <a:pt x="906780" y="35814"/>
                </a:lnTo>
                <a:lnTo>
                  <a:pt x="906780" y="0"/>
                </a:lnTo>
                <a:lnTo>
                  <a:pt x="978408" y="71628"/>
                </a:lnTo>
                <a:lnTo>
                  <a:pt x="906780" y="143256"/>
                </a:lnTo>
                <a:lnTo>
                  <a:pt x="906780" y="107442"/>
                </a:lnTo>
                <a:lnTo>
                  <a:pt x="0" y="107442"/>
                </a:lnTo>
                <a:lnTo>
                  <a:pt x="0" y="3581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3540" y="465946"/>
            <a:ext cx="62168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3540" y="156783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6440" y="1567831"/>
            <a:ext cx="72707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12138" y="1567831"/>
            <a:ext cx="147533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ce(ch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47771" y="1567831"/>
            <a:ext cx="9538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rigi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60291" y="1567831"/>
            <a:ext cx="2733119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2000" spc="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epla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t)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2000" spc="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53478" y="1567831"/>
            <a:ext cx="112334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Repla</a:t>
            </a:r>
            <a:r>
              <a:rPr dirty="0" smtClean="0" sz="2000" spc="-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36686" y="1567831"/>
            <a:ext cx="3180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440" y="1872384"/>
            <a:ext cx="1465660" cy="95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66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u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re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pla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2886" y="1872384"/>
            <a:ext cx="27624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28646" y="1872384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4302" y="1872384"/>
            <a:ext cx="112211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6263" y="1872384"/>
            <a:ext cx="88335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riginal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10353" y="1872384"/>
            <a:ext cx="26150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62397" y="1872384"/>
            <a:ext cx="45934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2561" y="1872384"/>
            <a:ext cx="133354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tring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6358" y="1872384"/>
            <a:ext cx="20529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32014" y="1872384"/>
            <a:ext cx="112084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2782" y="2177685"/>
            <a:ext cx="353441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turns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modified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54344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815" y="2543445"/>
            <a:ext cx="13432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1583" y="2543445"/>
            <a:ext cx="40615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ste</a:t>
            </a:r>
            <a:r>
              <a:rPr dirty="0" smtClean="0" sz="2000" spc="4">
                <a:latin typeface="Arial"/>
                <a:cs typeface="Arial"/>
              </a:rPr>
              <a:t>m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-9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rintln(</a:t>
            </a:r>
            <a:r>
              <a:rPr dirty="0" smtClean="0" sz="2000" spc="-9">
                <a:latin typeface="Arial"/>
                <a:cs typeface="Arial"/>
              </a:rPr>
              <a:t>"</a:t>
            </a:r>
            <a:r>
              <a:rPr dirty="0" smtClean="0" sz="2000" spc="0">
                <a:latin typeface="Arial"/>
                <a:cs typeface="Arial"/>
              </a:rPr>
              <a:t>Obj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rie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40" y="2848245"/>
            <a:ext cx="34400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Pro</a:t>
            </a:r>
            <a:r>
              <a:rPr dirty="0" smtClean="0" sz="2000" spc="-9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min</a:t>
            </a:r>
            <a:r>
              <a:rPr dirty="0" smtClean="0" sz="2000" spc="-9">
                <a:latin typeface="Arial"/>
                <a:cs typeface="Arial"/>
              </a:rPr>
              <a:t>g</a:t>
            </a:r>
            <a:r>
              <a:rPr dirty="0" smtClean="0" sz="2000" spc="-4">
                <a:latin typeface="Arial"/>
                <a:cs typeface="Arial"/>
              </a:rPr>
              <a:t>"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pl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ce</a:t>
            </a: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'm','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'))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Prog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ax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4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”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2691" y="2848245"/>
            <a:ext cx="4168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6469" y="2848245"/>
            <a:ext cx="68584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8217" y="2848245"/>
            <a:ext cx="2613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4769" y="2848245"/>
            <a:ext cx="193787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Obj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rie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518558"/>
            <a:ext cx="15280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3518558"/>
            <a:ext cx="5547723" cy="951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tring</a:t>
            </a:r>
            <a:r>
              <a:rPr dirty="0" smtClean="0" sz="2000" spc="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1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mo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8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leadi</a:t>
            </a:r>
            <a:r>
              <a:rPr dirty="0" smtClean="0" sz="2000" spc="-1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8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railing</a:t>
            </a:r>
            <a:endParaRPr sz="2000">
              <a:latin typeface="Arial"/>
              <a:cs typeface="Arial"/>
            </a:endParaRPr>
          </a:p>
          <a:p>
            <a:pPr marL="12700" marR="3823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invoking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etu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ns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modified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  <a:p>
            <a:pPr marL="12700" marR="38236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1453" y="3518558"/>
            <a:ext cx="65631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whi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5060" y="3518558"/>
            <a:ext cx="188808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89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18974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597493"/>
            <a:ext cx="2004876" cy="825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95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endParaRPr sz="1600">
              <a:latin typeface="Arial"/>
              <a:cs typeface="Arial"/>
            </a:endParaRPr>
          </a:p>
          <a:p>
            <a:pPr marL="12700" marR="14150">
              <a:lnSpc>
                <a:spcPct val="119791"/>
              </a:lnSpc>
              <a:spcBef>
                <a:spcPts val="49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("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1714" y="4597493"/>
            <a:ext cx="1786279" cy="825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96">
              <a:lnSpc>
                <a:spcPts val="1730"/>
              </a:lnSpc>
              <a:spcBef>
                <a:spcPts val="86"/>
              </a:spcBef>
            </a:pP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-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1600" spc="-3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600" spc="1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12700" marR="1450">
              <a:lnSpc>
                <a:spcPct val="95825"/>
              </a:lnSpc>
              <a:spcBef>
                <a:spcPts val="473"/>
              </a:spcBef>
            </a:pP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-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1600" spc="-3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600" spc="1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12700" marR="6096">
              <a:lnSpc>
                <a:spcPct val="95825"/>
              </a:lnSpc>
              <a:spcBef>
                <a:spcPts val="465"/>
              </a:spcBef>
            </a:pP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600" spc="-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1600" spc="-3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600" spc="1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6135" y="4597493"/>
            <a:ext cx="1656263" cy="825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795" marR="223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len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19791"/>
              </a:lnSpc>
              <a:spcBef>
                <a:spcPts val="496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trim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trim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8180" y="4616450"/>
            <a:ext cx="1775646" cy="856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  <a:spcBef>
                <a:spcPts val="4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My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vid</a:t>
            </a:r>
            <a:endParaRPr sz="1800">
              <a:latin typeface="Calibri"/>
              <a:cs typeface="Calibri"/>
            </a:endParaRPr>
          </a:p>
          <a:p>
            <a:pPr marL="327278" marR="34290">
              <a:lnSpc>
                <a:spcPct val="101725"/>
              </a:lnSpc>
              <a:spcBef>
                <a:spcPts val="427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236845"/>
            <a:ext cx="443957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ngin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acte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7584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575847"/>
            <a:ext cx="8160507" cy="2673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1714" algn="just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toUpp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rCase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400" spc="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character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9041" algn="just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vok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returns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fied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  <a:p>
            <a:pPr marL="12700" marR="59436" algn="just">
              <a:lnSpc>
                <a:spcPct val="100424"/>
              </a:lnSpc>
              <a:spcBef>
                <a:spcPts val="686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toLow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rCase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400" spc="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each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character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voki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to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case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retu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modified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56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ample,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ement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out.p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tl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Dav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d".toUpp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rCase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())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spl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-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-18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VID”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over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conso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38077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18696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35778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357782"/>
            <a:ext cx="7853857" cy="106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ample,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ement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out.p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tl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12700" marR="101782">
              <a:lnSpc>
                <a:spcPct val="100041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Dav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d".toLow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rCase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())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spl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ys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dav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dirty="0" smtClean="0" sz="24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over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conso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4826" y="4357782"/>
            <a:ext cx="2911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91060E-F670-4259-A4EB-9A1595C48549}"/>
</file>

<file path=customXml/itemProps2.xml><?xml version="1.0" encoding="utf-8"?>
<ds:datastoreItem xmlns:ds="http://schemas.openxmlformats.org/officeDocument/2006/customXml" ds:itemID="{F50BF86C-1D97-4DC8-A101-BC846E722F1C}"/>
</file>

<file path=customXml/itemProps3.xml><?xml version="1.0" encoding="utf-8"?>
<ds:datastoreItem xmlns:ds="http://schemas.openxmlformats.org/officeDocument/2006/customXml" ds:itemID="{7D2063B8-5A0C-46EA-A96C-365D708097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