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ustomXml" Target="../customXml/item2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1591920"/>
            <a:ext cx="2225570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Stri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gBu</a:t>
            </a:r>
            <a:r>
              <a:rPr dirty="0" smtClean="0" sz="3200" spc="-75">
                <a:latin typeface="Arial"/>
                <a:cs typeface="Arial"/>
              </a:rPr>
              <a:t>f</a:t>
            </a:r>
            <a:r>
              <a:rPr dirty="0" smtClean="0" sz="3200" spc="0">
                <a:latin typeface="Arial"/>
                <a:cs typeface="Arial"/>
              </a:rPr>
              <a:t>fer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4594" y="1591920"/>
            <a:ext cx="101411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5429" y="1591920"/>
            <a:ext cx="40329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446" y="1591920"/>
            <a:ext cx="94651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Java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1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465946"/>
            <a:ext cx="370702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ing</a:t>
            </a: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44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fe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3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0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537797"/>
            <a:ext cx="145948" cy="903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18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25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1537797"/>
            <a:ext cx="8117544" cy="3423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30443" algn="just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Suppo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ts</a:t>
            </a:r>
            <a:r>
              <a:rPr dirty="0" smtClean="0" sz="1900" spc="-45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m</a:t>
            </a:r>
            <a:r>
              <a:rPr dirty="0" smtClean="0" sz="1900" spc="4">
                <a:latin typeface="Arial"/>
                <a:cs typeface="Arial"/>
              </a:rPr>
              <a:t>u</a:t>
            </a:r>
            <a:r>
              <a:rPr dirty="0" smtClean="0" sz="1900" spc="0">
                <a:latin typeface="Arial"/>
                <a:cs typeface="Arial"/>
              </a:rPr>
              <a:t>table,</a:t>
            </a:r>
            <a:r>
              <a:rPr dirty="0" smtClean="0" sz="1900" spc="-37">
                <a:latin typeface="Arial"/>
                <a:cs typeface="Arial"/>
              </a:rPr>
              <a:t> </a:t>
            </a:r>
            <a:r>
              <a:rPr dirty="0" smtClean="0" sz="1900" spc="4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odifia</a:t>
            </a:r>
            <a:r>
              <a:rPr dirty="0" smtClean="0" sz="1900" spc="4">
                <a:latin typeface="Arial"/>
                <a:cs typeface="Arial"/>
              </a:rPr>
              <a:t>b</a:t>
            </a:r>
            <a:r>
              <a:rPr dirty="0" smtClean="0" sz="1900" spc="0">
                <a:latin typeface="Arial"/>
                <a:cs typeface="Arial"/>
              </a:rPr>
              <a:t>le,</a:t>
            </a:r>
            <a:r>
              <a:rPr dirty="0" smtClean="0" sz="1900" spc="-36">
                <a:latin typeface="Arial"/>
                <a:cs typeface="Arial"/>
              </a:rPr>
              <a:t> </a:t>
            </a:r>
            <a:r>
              <a:rPr dirty="0" smtClean="0" sz="1900" spc="-14">
                <a:latin typeface="Arial"/>
                <a:cs typeface="Arial"/>
              </a:rPr>
              <a:t>w</a:t>
            </a:r>
            <a:r>
              <a:rPr dirty="0" smtClean="0" sz="1900" spc="0">
                <a:latin typeface="Arial"/>
                <a:cs typeface="Arial"/>
              </a:rPr>
              <a:t>rit</a:t>
            </a:r>
            <a:r>
              <a:rPr dirty="0" smtClean="0" sz="1900" spc="4">
                <a:latin typeface="Arial"/>
                <a:cs typeface="Arial"/>
              </a:rPr>
              <a:t>a</a:t>
            </a:r>
            <a:r>
              <a:rPr dirty="0" smtClean="0" sz="1900" spc="0">
                <a:latin typeface="Arial"/>
                <a:cs typeface="Arial"/>
              </a:rPr>
              <a:t>ble</a:t>
            </a:r>
            <a:r>
              <a:rPr dirty="0" smtClean="0" sz="1900" spc="-2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and</a:t>
            </a:r>
            <a:r>
              <a:rPr dirty="0" smtClean="0" sz="1900" spc="-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g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o</a:t>
            </a:r>
            <a:r>
              <a:rPr dirty="0" smtClean="0" sz="1900" spc="-9">
                <a:latin typeface="Arial"/>
                <a:cs typeface="Arial"/>
              </a:rPr>
              <a:t>w</a:t>
            </a:r>
            <a:r>
              <a:rPr dirty="0" smtClean="0" sz="1900" spc="0">
                <a:latin typeface="Arial"/>
                <a:cs typeface="Arial"/>
              </a:rPr>
              <a:t>able</a:t>
            </a:r>
            <a:r>
              <a:rPr dirty="0" smtClean="0" sz="1900" spc="-22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stri</a:t>
            </a:r>
            <a:r>
              <a:rPr dirty="0" smtClean="0" sz="1900" spc="4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gs</a:t>
            </a:r>
            <a:r>
              <a:rPr dirty="0" smtClean="0" sz="1900" spc="-2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Java</a:t>
            </a:r>
            <a:endParaRPr sz="1900">
              <a:latin typeface="Arial"/>
              <a:cs typeface="Arial"/>
            </a:endParaRPr>
          </a:p>
          <a:p>
            <a:pPr marL="12700" marR="895465" algn="just">
              <a:lnSpc>
                <a:spcPct val="95825"/>
              </a:lnSpc>
              <a:spcBef>
                <a:spcPts val="218"/>
              </a:spcBef>
            </a:pPr>
            <a:r>
              <a:rPr dirty="0" smtClean="0" sz="1900" spc="-184">
                <a:latin typeface="Arial"/>
                <a:cs typeface="Arial"/>
              </a:rPr>
              <a:t>Y</a:t>
            </a:r>
            <a:r>
              <a:rPr dirty="0" smtClean="0" sz="1900" spc="0">
                <a:latin typeface="Arial"/>
                <a:cs typeface="Arial"/>
              </a:rPr>
              <a:t>ou</a:t>
            </a:r>
            <a:r>
              <a:rPr dirty="0" smtClean="0" sz="1900" spc="-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can</a:t>
            </a:r>
            <a:r>
              <a:rPr dirty="0" smtClean="0" sz="1900" spc="-15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insert</a:t>
            </a:r>
            <a:r>
              <a:rPr dirty="0" smtClean="0" sz="1900" spc="-1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characte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s</a:t>
            </a:r>
            <a:r>
              <a:rPr dirty="0" smtClean="0" sz="1900" spc="-58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or</a:t>
            </a:r>
            <a:r>
              <a:rPr dirty="0" smtClean="0" sz="1900" spc="3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sub</a:t>
            </a:r>
            <a:r>
              <a:rPr dirty="0" smtClean="0" sz="1900" spc="4">
                <a:latin typeface="Arial"/>
                <a:cs typeface="Arial"/>
              </a:rPr>
              <a:t>-</a:t>
            </a:r>
            <a:r>
              <a:rPr dirty="0" smtClean="0" sz="1900" spc="0">
                <a:latin typeface="Arial"/>
                <a:cs typeface="Arial"/>
              </a:rPr>
              <a:t>strings</a:t>
            </a:r>
            <a:r>
              <a:rPr dirty="0" smtClean="0" sz="1900" spc="463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the</a:t>
            </a:r>
            <a:r>
              <a:rPr dirty="0" smtClean="0" sz="1900" spc="-1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middle</a:t>
            </a:r>
            <a:r>
              <a:rPr dirty="0" smtClean="0" sz="1900" spc="-3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or</a:t>
            </a:r>
            <a:r>
              <a:rPr dirty="0" smtClean="0" sz="1900" spc="-1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4">
                <a:latin typeface="Arial"/>
                <a:cs typeface="Arial"/>
              </a:rPr>
              <a:t>th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-1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end</a:t>
            </a:r>
            <a:endParaRPr sz="1900">
              <a:latin typeface="Arial"/>
              <a:cs typeface="Arial"/>
            </a:endParaRPr>
          </a:p>
          <a:p>
            <a:pPr marL="12700" marR="1633" algn="just">
              <a:lnSpc>
                <a:spcPts val="2050"/>
              </a:lnSpc>
              <a:spcBef>
                <a:spcPts val="567"/>
              </a:spcBef>
            </a:pPr>
            <a:r>
              <a:rPr dirty="0" smtClean="0" sz="1900" spc="0">
                <a:latin typeface="Arial"/>
                <a:cs typeface="Arial"/>
              </a:rPr>
              <a:t>‘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’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of</a:t>
            </a:r>
            <a:r>
              <a:rPr dirty="0" smtClean="0" sz="1900" spc="11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124">
                <a:latin typeface="Arial"/>
                <a:cs typeface="Arial"/>
              </a:rPr>
              <a:t> </a:t>
            </a:r>
            <a:r>
              <a:rPr dirty="0" smtClean="0" sz="1900" spc="4">
                <a:latin typeface="Arial"/>
                <a:cs typeface="Arial"/>
              </a:rPr>
              <a:t>S</a:t>
            </a:r>
            <a:r>
              <a:rPr dirty="0" smtClean="0" sz="1900" spc="0">
                <a:latin typeface="Arial"/>
                <a:cs typeface="Arial"/>
              </a:rPr>
              <a:t>tri</a:t>
            </a:r>
            <a:r>
              <a:rPr dirty="0" smtClean="0" sz="1900" spc="4">
                <a:latin typeface="Arial"/>
                <a:cs typeface="Arial"/>
              </a:rPr>
              <a:t>n</a:t>
            </a:r>
            <a:r>
              <a:rPr dirty="0" smtClean="0" sz="1900" spc="9">
                <a:latin typeface="Arial"/>
                <a:cs typeface="Arial"/>
              </a:rPr>
              <a:t>g</a:t>
            </a:r>
            <a:r>
              <a:rPr dirty="0" smtClean="0" sz="1900" spc="0">
                <a:latin typeface="Arial"/>
                <a:cs typeface="Arial"/>
              </a:rPr>
              <a:t>Bu</a:t>
            </a:r>
            <a:r>
              <a:rPr dirty="0" smtClean="0" sz="1900" spc="-39">
                <a:latin typeface="Arial"/>
                <a:cs typeface="Arial"/>
              </a:rPr>
              <a:t>f</a:t>
            </a:r>
            <a:r>
              <a:rPr dirty="0" smtClean="0" sz="1900" spc="0">
                <a:latin typeface="Arial"/>
                <a:cs typeface="Arial"/>
              </a:rPr>
              <a:t>fer</a:t>
            </a:r>
            <a:r>
              <a:rPr dirty="0" smtClean="0" sz="1900" spc="49">
                <a:latin typeface="Arial"/>
                <a:cs typeface="Arial"/>
              </a:rPr>
              <a:t> </a:t>
            </a:r>
            <a:r>
              <a:rPr dirty="0" smtClean="0" sz="1900" spc="9">
                <a:latin typeface="Arial"/>
                <a:cs typeface="Arial"/>
              </a:rPr>
              <a:t>i</a:t>
            </a:r>
            <a:r>
              <a:rPr dirty="0" smtClean="0" sz="1900" spc="0">
                <a:latin typeface="Arial"/>
                <a:cs typeface="Arial"/>
              </a:rPr>
              <a:t>n</a:t>
            </a:r>
            <a:r>
              <a:rPr dirty="0" smtClean="0" sz="1900" spc="9">
                <a:latin typeface="Arial"/>
                <a:cs typeface="Arial"/>
              </a:rPr>
              <a:t>s</a:t>
            </a:r>
            <a:r>
              <a:rPr dirty="0" smtClean="0" sz="1900" spc="0">
                <a:latin typeface="Arial"/>
                <a:cs typeface="Arial"/>
              </a:rPr>
              <a:t>tan</a:t>
            </a:r>
            <a:r>
              <a:rPr dirty="0" smtClean="0" sz="1900" spc="14">
                <a:latin typeface="Arial"/>
                <a:cs typeface="Arial"/>
              </a:rPr>
              <a:t>c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6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m</a:t>
            </a:r>
            <a:r>
              <a:rPr dirty="0" smtClean="0" sz="1900" spc="1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ans</a:t>
            </a:r>
            <a:r>
              <a:rPr dirty="0" smtClean="0" sz="1900" spc="93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h</a:t>
            </a:r>
            <a:r>
              <a:rPr dirty="0" smtClean="0" sz="1900" spc="14">
                <a:latin typeface="Arial"/>
                <a:cs typeface="Arial"/>
              </a:rPr>
              <a:t>o</a:t>
            </a:r>
            <a:r>
              <a:rPr dirty="0" smtClean="0" sz="1900" spc="0">
                <a:latin typeface="Arial"/>
                <a:cs typeface="Arial"/>
              </a:rPr>
              <a:t>w</a:t>
            </a:r>
            <a:r>
              <a:rPr dirty="0" smtClean="0" sz="1900" spc="95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m</a:t>
            </a:r>
            <a:r>
              <a:rPr dirty="0" smtClean="0" sz="1900" spc="14">
                <a:latin typeface="Arial"/>
                <a:cs typeface="Arial"/>
              </a:rPr>
              <a:t>a</a:t>
            </a:r>
            <a:r>
              <a:rPr dirty="0" smtClean="0" sz="1900" spc="0">
                <a:latin typeface="Arial"/>
                <a:cs typeface="Arial"/>
              </a:rPr>
              <a:t>ny</a:t>
            </a:r>
            <a:r>
              <a:rPr dirty="0" smtClean="0" sz="1900" spc="88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</a:t>
            </a:r>
            <a:r>
              <a:rPr dirty="0" smtClean="0" sz="1900" spc="9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ac</a:t>
            </a:r>
            <a:r>
              <a:rPr dirty="0" smtClean="0" sz="1900" spc="14">
                <a:latin typeface="Arial"/>
                <a:cs typeface="Arial"/>
              </a:rPr>
              <a:t>t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s</a:t>
            </a:r>
            <a:r>
              <a:rPr dirty="0" smtClean="0" sz="1900" spc="5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it</a:t>
            </a:r>
            <a:r>
              <a:rPr dirty="0" smtClean="0" sz="1900" spc="12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cu</a:t>
            </a:r>
            <a:r>
              <a:rPr dirty="0" smtClean="0" sz="1900" spc="1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r</a:t>
            </a:r>
            <a:r>
              <a:rPr dirty="0" smtClean="0" sz="1900" spc="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nt</a:t>
            </a:r>
            <a:r>
              <a:rPr dirty="0" smtClean="0" sz="1900" spc="25">
                <a:latin typeface="Arial"/>
                <a:cs typeface="Arial"/>
              </a:rPr>
              <a:t>l</a:t>
            </a:r>
            <a:r>
              <a:rPr dirty="0" smtClean="0" sz="1900" spc="0">
                <a:latin typeface="Arial"/>
                <a:cs typeface="Arial"/>
              </a:rPr>
              <a:t>y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ho</a:t>
            </a:r>
            <a:r>
              <a:rPr dirty="0" smtClean="0" sz="1900" spc="14">
                <a:latin typeface="Arial"/>
                <a:cs typeface="Arial"/>
              </a:rPr>
              <a:t>l</a:t>
            </a:r>
            <a:r>
              <a:rPr dirty="0" smtClean="0" sz="1900" spc="0">
                <a:latin typeface="Arial"/>
                <a:cs typeface="Arial"/>
              </a:rPr>
              <a:t>d</a:t>
            </a:r>
            <a:r>
              <a:rPr dirty="0" smtClean="0" sz="1900" spc="4">
                <a:latin typeface="Arial"/>
                <a:cs typeface="Arial"/>
              </a:rPr>
              <a:t>s</a:t>
            </a:r>
            <a:r>
              <a:rPr dirty="0" smtClean="0" sz="1900" spc="0">
                <a:latin typeface="Arial"/>
                <a:cs typeface="Arial"/>
              </a:rPr>
              <a:t>.</a:t>
            </a:r>
            <a:r>
              <a:rPr dirty="0" smtClean="0" sz="1900" spc="6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14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83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</a:t>
            </a:r>
            <a:r>
              <a:rPr dirty="0" smtClean="0" sz="1900" spc="9">
                <a:latin typeface="Arial"/>
                <a:cs typeface="Arial"/>
              </a:rPr>
              <a:t>u</a:t>
            </a:r>
            <a:r>
              <a:rPr dirty="0" smtClean="0" sz="1900" spc="0">
                <a:latin typeface="Arial"/>
                <a:cs typeface="Arial"/>
              </a:rPr>
              <a:t>r</a:t>
            </a:r>
            <a:r>
              <a:rPr dirty="0" smtClean="0" sz="1900" spc="9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ent</a:t>
            </a:r>
            <a:r>
              <a:rPr dirty="0" smtClean="0" sz="1900" spc="62">
                <a:latin typeface="Arial"/>
                <a:cs typeface="Arial"/>
              </a:rPr>
              <a:t> 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h’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of</a:t>
            </a:r>
            <a:r>
              <a:rPr dirty="0" smtClean="0" sz="1900" spc="95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10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Stri</a:t>
            </a:r>
            <a:r>
              <a:rPr dirty="0" smtClean="0" sz="1900" spc="9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g</a:t>
            </a:r>
            <a:r>
              <a:rPr dirty="0" smtClean="0" sz="1900" spc="9">
                <a:latin typeface="Arial"/>
                <a:cs typeface="Arial"/>
              </a:rPr>
              <a:t>B</a:t>
            </a:r>
            <a:r>
              <a:rPr dirty="0" smtClean="0" sz="1900" spc="0">
                <a:latin typeface="Arial"/>
                <a:cs typeface="Arial"/>
              </a:rPr>
              <a:t>u</a:t>
            </a:r>
            <a:r>
              <a:rPr dirty="0" smtClean="0" sz="1900" spc="-19">
                <a:latin typeface="Arial"/>
                <a:cs typeface="Arial"/>
              </a:rPr>
              <a:t>f</a:t>
            </a:r>
            <a:r>
              <a:rPr dirty="0" smtClean="0" sz="1900" spc="0">
                <a:latin typeface="Arial"/>
                <a:cs typeface="Arial"/>
              </a:rPr>
              <a:t>fer</a:t>
            </a:r>
            <a:r>
              <a:rPr dirty="0" smtClean="0" sz="1900" spc="2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ins</a:t>
            </a:r>
            <a:r>
              <a:rPr dirty="0" smtClean="0" sz="1900" spc="9">
                <a:latin typeface="Arial"/>
                <a:cs typeface="Arial"/>
              </a:rPr>
              <a:t>t</a:t>
            </a:r>
            <a:r>
              <a:rPr dirty="0" smtClean="0" sz="1900" spc="0">
                <a:latin typeface="Arial"/>
                <a:cs typeface="Arial"/>
              </a:rPr>
              <a:t>an</a:t>
            </a:r>
            <a:r>
              <a:rPr dirty="0" smtClean="0" sz="1900" spc="14">
                <a:latin typeface="Arial"/>
                <a:cs typeface="Arial"/>
              </a:rPr>
              <a:t>c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45">
                <a:latin typeface="Arial"/>
                <a:cs typeface="Arial"/>
              </a:rPr>
              <a:t> </a:t>
            </a:r>
            <a:r>
              <a:rPr dirty="0" smtClean="0" sz="1900" spc="9">
                <a:latin typeface="Arial"/>
                <a:cs typeface="Arial"/>
              </a:rPr>
              <a:t>c</a:t>
            </a:r>
            <a:r>
              <a:rPr dirty="0" smtClean="0" sz="1900" spc="0">
                <a:latin typeface="Arial"/>
                <a:cs typeface="Arial"/>
              </a:rPr>
              <a:t>an</a:t>
            </a:r>
            <a:r>
              <a:rPr dirty="0" smtClean="0" sz="1900" spc="85">
                <a:latin typeface="Arial"/>
                <a:cs typeface="Arial"/>
              </a:rPr>
              <a:t> </a:t>
            </a:r>
            <a:r>
              <a:rPr dirty="0" smtClean="0" sz="1900" spc="14">
                <a:latin typeface="Arial"/>
                <a:cs typeface="Arial"/>
              </a:rPr>
              <a:t>b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9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</a:t>
            </a:r>
            <a:r>
              <a:rPr dirty="0" smtClean="0" sz="1900" spc="9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ec</a:t>
            </a:r>
            <a:r>
              <a:rPr dirty="0" smtClean="0" sz="1900" spc="9">
                <a:latin typeface="Arial"/>
                <a:cs typeface="Arial"/>
              </a:rPr>
              <a:t>k</a:t>
            </a:r>
            <a:r>
              <a:rPr dirty="0" smtClean="0" sz="1900" spc="9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d</a:t>
            </a:r>
            <a:r>
              <a:rPr dirty="0" smtClean="0" sz="1900" spc="5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via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lengt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dirty="0" smtClean="0" sz="1900" spc="-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m</a:t>
            </a:r>
            <a:r>
              <a:rPr dirty="0" smtClean="0" sz="1900" spc="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thod</a:t>
            </a:r>
            <a:endParaRPr sz="1900">
              <a:latin typeface="Arial"/>
              <a:cs typeface="Arial"/>
            </a:endParaRPr>
          </a:p>
          <a:p>
            <a:pPr marL="12700" algn="just">
              <a:lnSpc>
                <a:spcPts val="2050"/>
              </a:lnSpc>
              <a:spcBef>
                <a:spcPts val="455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‘c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ity’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of</a:t>
            </a:r>
            <a:r>
              <a:rPr dirty="0" smtClean="0" sz="1900" spc="128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148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String</a:t>
            </a:r>
            <a:r>
              <a:rPr dirty="0" smtClean="0" sz="1900" spc="9">
                <a:latin typeface="Arial"/>
                <a:cs typeface="Arial"/>
              </a:rPr>
              <a:t>B</a:t>
            </a:r>
            <a:r>
              <a:rPr dirty="0" smtClean="0" sz="1900" spc="0">
                <a:latin typeface="Arial"/>
                <a:cs typeface="Arial"/>
              </a:rPr>
              <a:t>u</a:t>
            </a:r>
            <a:r>
              <a:rPr dirty="0" smtClean="0" sz="1900" spc="-34">
                <a:latin typeface="Arial"/>
                <a:cs typeface="Arial"/>
              </a:rPr>
              <a:t>f</a:t>
            </a:r>
            <a:r>
              <a:rPr dirty="0" smtClean="0" sz="1900" spc="0">
                <a:latin typeface="Arial"/>
                <a:cs typeface="Arial"/>
              </a:rPr>
              <a:t>fer</a:t>
            </a:r>
            <a:r>
              <a:rPr dirty="0" smtClean="0" sz="1900" spc="54">
                <a:latin typeface="Arial"/>
                <a:cs typeface="Arial"/>
              </a:rPr>
              <a:t> </a:t>
            </a:r>
            <a:r>
              <a:rPr dirty="0" smtClean="0" sz="1900" spc="9">
                <a:latin typeface="Arial"/>
                <a:cs typeface="Arial"/>
              </a:rPr>
              <a:t>i</a:t>
            </a:r>
            <a:r>
              <a:rPr dirty="0" smtClean="0" sz="1900" spc="0">
                <a:latin typeface="Arial"/>
                <a:cs typeface="Arial"/>
              </a:rPr>
              <a:t>nst</a:t>
            </a:r>
            <a:r>
              <a:rPr dirty="0" smtClean="0" sz="1900" spc="14">
                <a:latin typeface="Arial"/>
                <a:cs typeface="Arial"/>
              </a:rPr>
              <a:t>a</a:t>
            </a:r>
            <a:r>
              <a:rPr dirty="0" smtClean="0" sz="1900" spc="0">
                <a:latin typeface="Arial"/>
                <a:cs typeface="Arial"/>
              </a:rPr>
              <a:t>nce</a:t>
            </a:r>
            <a:r>
              <a:rPr dirty="0" smtClean="0" sz="1900" spc="78">
                <a:latin typeface="Arial"/>
                <a:cs typeface="Arial"/>
              </a:rPr>
              <a:t> </a:t>
            </a:r>
            <a:r>
              <a:rPr dirty="0" smtClean="0" sz="1900" spc="14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14">
                <a:latin typeface="Arial"/>
                <a:cs typeface="Arial"/>
              </a:rPr>
              <a:t>a</a:t>
            </a:r>
            <a:r>
              <a:rPr dirty="0" smtClean="0" sz="1900" spc="9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s</a:t>
            </a:r>
            <a:r>
              <a:rPr dirty="0" smtClean="0" sz="1900" spc="97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h</a:t>
            </a:r>
            <a:r>
              <a:rPr dirty="0" smtClean="0" sz="1900" spc="14">
                <a:latin typeface="Arial"/>
                <a:cs typeface="Arial"/>
              </a:rPr>
              <a:t>o</a:t>
            </a:r>
            <a:r>
              <a:rPr dirty="0" smtClean="0" sz="1900" spc="0">
                <a:latin typeface="Arial"/>
                <a:cs typeface="Arial"/>
              </a:rPr>
              <a:t>w</a:t>
            </a:r>
            <a:r>
              <a:rPr dirty="0" smtClean="0" sz="1900" spc="98">
                <a:latin typeface="Arial"/>
                <a:cs typeface="Arial"/>
              </a:rPr>
              <a:t> </a:t>
            </a:r>
            <a:r>
              <a:rPr dirty="0" smtClean="0" sz="1900" spc="14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any</a:t>
            </a:r>
            <a:r>
              <a:rPr dirty="0" smtClean="0" sz="1900" spc="112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m</a:t>
            </a:r>
            <a:r>
              <a:rPr dirty="0" smtClean="0" sz="1900" spc="4">
                <a:latin typeface="Arial"/>
                <a:cs typeface="Arial"/>
              </a:rPr>
              <a:t>o</a:t>
            </a:r>
            <a:r>
              <a:rPr dirty="0" smtClean="0" sz="1900" spc="0">
                <a:latin typeface="Arial"/>
                <a:cs typeface="Arial"/>
              </a:rPr>
              <a:t>re</a:t>
            </a:r>
            <a:r>
              <a:rPr dirty="0" smtClean="0" sz="1900" spc="111">
                <a:latin typeface="Arial"/>
                <a:cs typeface="Arial"/>
              </a:rPr>
              <a:t> </a:t>
            </a:r>
            <a:r>
              <a:rPr dirty="0" smtClean="0" sz="1900" spc="9">
                <a:latin typeface="Arial"/>
                <a:cs typeface="Arial"/>
              </a:rPr>
              <a:t>c</a:t>
            </a:r>
            <a:r>
              <a:rPr dirty="0" smtClean="0" sz="1900" spc="0">
                <a:latin typeface="Arial"/>
                <a:cs typeface="Arial"/>
              </a:rPr>
              <a:t>ha</a:t>
            </a:r>
            <a:r>
              <a:rPr dirty="0" smtClean="0" sz="1900" spc="19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ac</a:t>
            </a:r>
            <a:r>
              <a:rPr dirty="0" smtClean="0" sz="1900" spc="14">
                <a:latin typeface="Arial"/>
                <a:cs typeface="Arial"/>
              </a:rPr>
              <a:t>t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s</a:t>
            </a:r>
            <a:r>
              <a:rPr dirty="0" smtClean="0" sz="1900" spc="6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it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can</a:t>
            </a:r>
            <a:r>
              <a:rPr dirty="0" smtClean="0" sz="1900" spc="4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9">
                <a:latin typeface="Arial"/>
                <a:cs typeface="Arial"/>
              </a:rPr>
              <a:t>c</a:t>
            </a:r>
            <a:r>
              <a:rPr dirty="0" smtClean="0" sz="1900" spc="0">
                <a:latin typeface="Arial"/>
                <a:cs typeface="Arial"/>
              </a:rPr>
              <a:t>co</a:t>
            </a:r>
            <a:r>
              <a:rPr dirty="0" smtClean="0" sz="1900" spc="14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m</a:t>
            </a:r>
            <a:r>
              <a:rPr dirty="0" smtClean="0" sz="1900" spc="14">
                <a:latin typeface="Arial"/>
                <a:cs typeface="Arial"/>
              </a:rPr>
              <a:t>o</a:t>
            </a:r>
            <a:r>
              <a:rPr dirty="0" smtClean="0" sz="1900" spc="0">
                <a:latin typeface="Arial"/>
                <a:cs typeface="Arial"/>
              </a:rPr>
              <a:t>dat</a:t>
            </a:r>
            <a:r>
              <a:rPr dirty="0" smtClean="0" sz="1900" spc="9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.</a:t>
            </a:r>
            <a:r>
              <a:rPr dirty="0" smtClean="0" sz="1900" spc="-4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14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47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cu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1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ent</a:t>
            </a:r>
            <a:r>
              <a:rPr dirty="0" smtClean="0" sz="1900" spc="20"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‘c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acit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900" spc="-6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of</a:t>
            </a:r>
            <a:r>
              <a:rPr dirty="0" smtClean="0" sz="1900" spc="5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6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Strin</a:t>
            </a:r>
            <a:r>
              <a:rPr dirty="0" smtClean="0" sz="1900" spc="14">
                <a:latin typeface="Arial"/>
                <a:cs typeface="Arial"/>
              </a:rPr>
              <a:t>g</a:t>
            </a:r>
            <a:r>
              <a:rPr dirty="0" smtClean="0" sz="1900" spc="0">
                <a:latin typeface="Arial"/>
                <a:cs typeface="Arial"/>
              </a:rPr>
              <a:t>Bu</a:t>
            </a:r>
            <a:r>
              <a:rPr dirty="0" smtClean="0" sz="1900" spc="-39">
                <a:latin typeface="Arial"/>
                <a:cs typeface="Arial"/>
              </a:rPr>
              <a:t>f</a:t>
            </a:r>
            <a:r>
              <a:rPr dirty="0" smtClean="0" sz="1900" spc="9">
                <a:latin typeface="Arial"/>
                <a:cs typeface="Arial"/>
              </a:rPr>
              <a:t>f</a:t>
            </a:r>
            <a:r>
              <a:rPr dirty="0" smtClean="0" sz="1900" spc="0">
                <a:latin typeface="Arial"/>
                <a:cs typeface="Arial"/>
              </a:rPr>
              <a:t>er</a:t>
            </a:r>
            <a:r>
              <a:rPr dirty="0" smtClean="0" sz="1900" spc="-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</a:t>
            </a:r>
            <a:r>
              <a:rPr dirty="0" smtClean="0" sz="1900" spc="4">
                <a:latin typeface="Arial"/>
                <a:cs typeface="Arial"/>
              </a:rPr>
              <a:t>s</a:t>
            </a:r>
            <a:r>
              <a:rPr dirty="0" smtClean="0" sz="1900" spc="14">
                <a:latin typeface="Arial"/>
                <a:cs typeface="Arial"/>
              </a:rPr>
              <a:t>t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4">
                <a:latin typeface="Arial"/>
                <a:cs typeface="Arial"/>
              </a:rPr>
              <a:t>n</a:t>
            </a:r>
            <a:r>
              <a:rPr dirty="0" smtClean="0" sz="1900" spc="14">
                <a:latin typeface="Arial"/>
                <a:cs typeface="Arial"/>
              </a:rPr>
              <a:t>c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</a:t>
            </a:r>
            <a:r>
              <a:rPr dirty="0" smtClean="0" sz="1900" spc="9">
                <a:latin typeface="Arial"/>
                <a:cs typeface="Arial"/>
              </a:rPr>
              <a:t>a</a:t>
            </a:r>
            <a:r>
              <a:rPr dirty="0" smtClean="0" sz="1900" spc="0">
                <a:latin typeface="Arial"/>
                <a:cs typeface="Arial"/>
              </a:rPr>
              <a:t>n</a:t>
            </a:r>
            <a:r>
              <a:rPr dirty="0" smtClean="0" sz="1900" spc="49">
                <a:latin typeface="Arial"/>
                <a:cs typeface="Arial"/>
              </a:rPr>
              <a:t> </a:t>
            </a:r>
            <a:r>
              <a:rPr dirty="0" smtClean="0" sz="1900" spc="14">
                <a:latin typeface="Arial"/>
                <a:cs typeface="Arial"/>
              </a:rPr>
              <a:t>be</a:t>
            </a:r>
            <a:r>
              <a:rPr dirty="0" smtClean="0" sz="1900" spc="1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checked</a:t>
            </a:r>
            <a:r>
              <a:rPr dirty="0" smtClean="0" sz="1900" spc="-45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via</a:t>
            </a:r>
            <a:r>
              <a:rPr dirty="0" smtClean="0" sz="1900" spc="-9"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capacity()</a:t>
            </a:r>
            <a:r>
              <a:rPr dirty="0" smtClean="0" sz="1900" spc="-3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method</a:t>
            </a:r>
            <a:endParaRPr sz="1900">
              <a:latin typeface="Arial"/>
              <a:cs typeface="Arial"/>
            </a:endParaRPr>
          </a:p>
          <a:p>
            <a:pPr marL="12700" marR="1633" algn="just">
              <a:lnSpc>
                <a:spcPts val="2050"/>
              </a:lnSpc>
              <a:spcBef>
                <a:spcPts val="459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‘c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ity’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</a:t>
            </a:r>
            <a:r>
              <a:rPr dirty="0" smtClean="0" sz="1900" spc="9">
                <a:latin typeface="Arial"/>
                <a:cs typeface="Arial"/>
              </a:rPr>
              <a:t>c</a:t>
            </a:r>
            <a:r>
              <a:rPr dirty="0" smtClean="0" sz="1900" spc="1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ea</a:t>
            </a:r>
            <a:r>
              <a:rPr dirty="0" smtClean="0" sz="1900" spc="14">
                <a:latin typeface="Arial"/>
                <a:cs typeface="Arial"/>
              </a:rPr>
              <a:t>s</a:t>
            </a:r>
            <a:r>
              <a:rPr dirty="0" smtClean="0" sz="1900" spc="0">
                <a:latin typeface="Arial"/>
                <a:cs typeface="Arial"/>
              </a:rPr>
              <a:t>es</a:t>
            </a:r>
            <a:r>
              <a:rPr dirty="0" smtClean="0" sz="1900" spc="68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4">
                <a:latin typeface="Arial"/>
                <a:cs typeface="Arial"/>
              </a:rPr>
              <a:t>u</a:t>
            </a: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14">
                <a:latin typeface="Arial"/>
                <a:cs typeface="Arial"/>
              </a:rPr>
              <a:t>o</a:t>
            </a:r>
            <a:r>
              <a:rPr dirty="0" smtClean="0" sz="1900" spc="14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4">
                <a:latin typeface="Arial"/>
                <a:cs typeface="Arial"/>
              </a:rPr>
              <a:t>t</a:t>
            </a:r>
            <a:r>
              <a:rPr dirty="0" smtClean="0" sz="1900" spc="0">
                <a:latin typeface="Arial"/>
                <a:cs typeface="Arial"/>
              </a:rPr>
              <a:t>ic</a:t>
            </a:r>
            <a:r>
              <a:rPr dirty="0" smtClean="0" sz="1900" spc="14">
                <a:latin typeface="Arial"/>
                <a:cs typeface="Arial"/>
              </a:rPr>
              <a:t>a</a:t>
            </a:r>
            <a:r>
              <a:rPr dirty="0" smtClean="0" sz="1900" spc="0">
                <a:latin typeface="Arial"/>
                <a:cs typeface="Arial"/>
              </a:rPr>
              <a:t>lly</a:t>
            </a:r>
            <a:r>
              <a:rPr dirty="0" smtClean="0" sz="1900" spc="23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w</a:t>
            </a:r>
            <a:r>
              <a:rPr dirty="0" smtClean="0" sz="1900" spc="9">
                <a:latin typeface="Arial"/>
                <a:cs typeface="Arial"/>
              </a:rPr>
              <a:t>h</a:t>
            </a:r>
            <a:r>
              <a:rPr dirty="0" smtClean="0" sz="1900" spc="9">
                <a:latin typeface="Arial"/>
                <a:cs typeface="Arial"/>
              </a:rPr>
              <a:t>e</a:t>
            </a:r>
            <a:r>
              <a:rPr dirty="0" smtClean="0" sz="1900" spc="9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ever</a:t>
            </a:r>
            <a:r>
              <a:rPr dirty="0" smtClean="0" sz="1900" spc="67">
                <a:latin typeface="Arial"/>
                <a:cs typeface="Arial"/>
              </a:rPr>
              <a:t> </a:t>
            </a:r>
            <a:r>
              <a:rPr dirty="0" smtClean="0" sz="1900" spc="9">
                <a:latin typeface="Arial"/>
                <a:cs typeface="Arial"/>
              </a:rPr>
              <a:t>t</a:t>
            </a:r>
            <a:r>
              <a:rPr dirty="0" smtClean="0" sz="1900" spc="0">
                <a:latin typeface="Arial"/>
                <a:cs typeface="Arial"/>
              </a:rPr>
              <a:t>he</a:t>
            </a:r>
            <a:r>
              <a:rPr dirty="0" smtClean="0" sz="1900" spc="128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n</a:t>
            </a:r>
            <a:r>
              <a:rPr dirty="0" smtClean="0" sz="1900" spc="14">
                <a:latin typeface="Arial"/>
                <a:cs typeface="Arial"/>
              </a:rPr>
              <a:t>e</a:t>
            </a:r>
            <a:r>
              <a:rPr dirty="0" smtClean="0" sz="1900" spc="9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d</a:t>
            </a:r>
            <a:r>
              <a:rPr dirty="0" smtClean="0" sz="1900" spc="97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1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is</a:t>
            </a:r>
            <a:r>
              <a:rPr dirty="0" smtClean="0" sz="1900" spc="9">
                <a:latin typeface="Arial"/>
                <a:cs typeface="Arial"/>
              </a:rPr>
              <a:t>e</a:t>
            </a:r>
            <a:r>
              <a:rPr dirty="0" smtClean="0" sz="1900" spc="4">
                <a:latin typeface="Arial"/>
                <a:cs typeface="Arial"/>
              </a:rPr>
              <a:t>s</a:t>
            </a:r>
            <a:r>
              <a:rPr dirty="0" smtClean="0" sz="1900" spc="0">
                <a:latin typeface="Arial"/>
                <a:cs typeface="Arial"/>
              </a:rPr>
              <a:t>.</a:t>
            </a:r>
            <a:r>
              <a:rPr dirty="0" smtClean="0" sz="1900" spc="83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4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11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r</a:t>
            </a:r>
            <a:r>
              <a:rPr dirty="0" smtClean="0" sz="1900" spc="4">
                <a:latin typeface="Arial"/>
                <a:cs typeface="Arial"/>
              </a:rPr>
              <a:t>u</a:t>
            </a:r>
            <a:r>
              <a:rPr dirty="0" smtClean="0" sz="1900" spc="9">
                <a:latin typeface="Arial"/>
                <a:cs typeface="Arial"/>
              </a:rPr>
              <a:t>l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107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to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inc</a:t>
            </a:r>
            <a:r>
              <a:rPr dirty="0" smtClean="0" sz="1900" spc="1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ea</a:t>
            </a:r>
            <a:r>
              <a:rPr dirty="0" smtClean="0" sz="1900" spc="14">
                <a:latin typeface="Arial"/>
                <a:cs typeface="Arial"/>
              </a:rPr>
              <a:t>s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48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</a:t>
            </a:r>
            <a:r>
              <a:rPr dirty="0" smtClean="0" sz="1900" spc="9">
                <a:latin typeface="Arial"/>
                <a:cs typeface="Arial"/>
              </a:rPr>
              <a:t>a</a:t>
            </a:r>
            <a:r>
              <a:rPr dirty="0" smtClean="0" sz="1900" spc="0">
                <a:latin typeface="Arial"/>
                <a:cs typeface="Arial"/>
              </a:rPr>
              <a:t>p</a:t>
            </a:r>
            <a:r>
              <a:rPr dirty="0" smtClean="0" sz="1900" spc="14">
                <a:latin typeface="Arial"/>
                <a:cs typeface="Arial"/>
              </a:rPr>
              <a:t>a</a:t>
            </a:r>
            <a:r>
              <a:rPr dirty="0" smtClean="0" sz="1900" spc="0">
                <a:latin typeface="Arial"/>
                <a:cs typeface="Arial"/>
              </a:rPr>
              <a:t>city</a:t>
            </a:r>
            <a:r>
              <a:rPr dirty="0" smtClean="0" sz="1900" spc="5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is</a:t>
            </a:r>
            <a:r>
              <a:rPr dirty="0" smtClean="0" sz="1900" spc="101"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900" spc="1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dirty="0" smtClean="0" sz="1900" spc="10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cu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acity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900" spc="10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16</a:t>
            </a:r>
            <a:r>
              <a:rPr dirty="0" smtClean="0" sz="1900" spc="9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7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acity</a:t>
            </a:r>
            <a:r>
              <a:rPr dirty="0" smtClean="0" sz="19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900" spc="9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16</a:t>
            </a:r>
            <a:r>
              <a:rPr dirty="0" smtClean="0" sz="1900" spc="10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el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dirty="0" smtClean="0" sz="1900" spc="-9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capacity</a:t>
            </a:r>
            <a:r>
              <a:rPr dirty="0" smtClean="0" sz="19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900" spc="5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9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dirty="0" smtClean="0" sz="1900" spc="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cu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capacity</a:t>
            </a:r>
            <a:r>
              <a:rPr dirty="0" smtClean="0" sz="19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900" spc="-1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2700" marR="5613129" algn="just">
              <a:lnSpc>
                <a:spcPct val="95825"/>
              </a:lnSpc>
              <a:spcBef>
                <a:spcPts val="212"/>
              </a:spcBef>
            </a:pPr>
            <a:r>
              <a:rPr dirty="0" smtClean="0" sz="1900" spc="0">
                <a:latin typeface="Arial"/>
                <a:cs typeface="Arial"/>
              </a:rPr>
              <a:t>I</a:t>
            </a:r>
            <a:r>
              <a:rPr dirty="0" smtClean="0" sz="1900" spc="4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po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tant</a:t>
            </a:r>
            <a:r>
              <a:rPr dirty="0" smtClean="0" sz="1900" spc="-5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Const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ucto</a:t>
            </a:r>
            <a:r>
              <a:rPr dirty="0" smtClean="0" sz="1900" spc="9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014807"/>
            <a:ext cx="14579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854912"/>
            <a:ext cx="14579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694636"/>
            <a:ext cx="14579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352" y="5012905"/>
            <a:ext cx="262801" cy="9037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1.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23"/>
              </a:spcBef>
            </a:pPr>
            <a:r>
              <a:rPr dirty="0" smtClean="0" sz="1900" spc="0">
                <a:latin typeface="Arial"/>
                <a:cs typeface="Arial"/>
              </a:rPr>
              <a:t>2.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0"/>
              </a:spcBef>
            </a:pPr>
            <a:r>
              <a:rPr dirty="0" smtClean="0" sz="1900" spc="0">
                <a:latin typeface="Arial"/>
                <a:cs typeface="Arial"/>
              </a:rPr>
              <a:t>3.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1856" y="5012905"/>
            <a:ext cx="7342965" cy="9038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132">
              <a:lnSpc>
                <a:spcPts val="2039"/>
              </a:lnSpc>
              <a:spcBef>
                <a:spcPts val="102"/>
              </a:spcBef>
            </a:pPr>
            <a:r>
              <a:rPr dirty="0" smtClean="0" sz="1900" spc="-4">
                <a:latin typeface="Arial"/>
                <a:cs typeface="Arial"/>
              </a:rPr>
              <a:t>S</a:t>
            </a:r>
            <a:r>
              <a:rPr dirty="0" smtClean="0" sz="1900" spc="0">
                <a:latin typeface="Arial"/>
                <a:cs typeface="Arial"/>
              </a:rPr>
              <a:t>tringBu</a:t>
            </a:r>
            <a:r>
              <a:rPr dirty="0" smtClean="0" sz="1900" spc="-39">
                <a:latin typeface="Arial"/>
                <a:cs typeface="Arial"/>
              </a:rPr>
              <a:t>f</a:t>
            </a:r>
            <a:r>
              <a:rPr dirty="0" smtClean="0" sz="1900" spc="0">
                <a:latin typeface="Arial"/>
                <a:cs typeface="Arial"/>
              </a:rPr>
              <a:t>fe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4">
                <a:latin typeface="Arial"/>
                <a:cs typeface="Arial"/>
              </a:rPr>
              <a:t>(</a:t>
            </a:r>
            <a:r>
              <a:rPr dirty="0" smtClean="0" sz="1900" spc="0">
                <a:latin typeface="Arial"/>
                <a:cs typeface="Arial"/>
              </a:rPr>
              <a:t>)</a:t>
            </a:r>
            <a:r>
              <a:rPr dirty="0" smtClean="0" sz="1900" spc="27">
                <a:latin typeface="Arial"/>
                <a:cs typeface="Arial"/>
              </a:rPr>
              <a:t> </a:t>
            </a:r>
            <a:r>
              <a:rPr dirty="0" smtClean="0" sz="1900" spc="0">
                <a:latin typeface="Wingdings"/>
                <a:cs typeface="Wingdings"/>
              </a:rPr>
              <a:t></a:t>
            </a:r>
            <a:r>
              <a:rPr dirty="0" smtClean="0" sz="1900" spc="36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length</a:t>
            </a:r>
            <a:r>
              <a:rPr dirty="0" smtClean="0" sz="1900" spc="-2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=0,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capac</a:t>
            </a:r>
            <a:r>
              <a:rPr dirty="0" smtClean="0" sz="1900" spc="-4">
                <a:latin typeface="Arial"/>
                <a:cs typeface="Arial"/>
              </a:rPr>
              <a:t>i</a:t>
            </a:r>
            <a:r>
              <a:rPr dirty="0" smtClean="0" sz="1900" spc="0">
                <a:latin typeface="Arial"/>
                <a:cs typeface="Arial"/>
              </a:rPr>
              <a:t>ty</a:t>
            </a:r>
            <a:r>
              <a:rPr dirty="0" smtClean="0" sz="1900" spc="-3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=</a:t>
            </a:r>
            <a:r>
              <a:rPr dirty="0" smtClean="0" sz="1900" spc="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length</a:t>
            </a:r>
            <a:r>
              <a:rPr dirty="0" smtClean="0" sz="1900" spc="-2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+16</a:t>
            </a:r>
            <a:r>
              <a:rPr dirty="0" smtClean="0" sz="1900" spc="-12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=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16</a:t>
            </a:r>
            <a:endParaRPr sz="1900">
              <a:latin typeface="Arial"/>
              <a:cs typeface="Arial"/>
            </a:endParaRPr>
          </a:p>
          <a:p>
            <a:pPr marL="12700" marR="36132">
              <a:lnSpc>
                <a:spcPct val="95825"/>
              </a:lnSpc>
              <a:spcBef>
                <a:spcPts val="223"/>
              </a:spcBef>
            </a:pPr>
            <a:r>
              <a:rPr dirty="0" smtClean="0" sz="1900" spc="0">
                <a:latin typeface="Arial"/>
                <a:cs typeface="Arial"/>
              </a:rPr>
              <a:t>StringBu</a:t>
            </a:r>
            <a:r>
              <a:rPr dirty="0" smtClean="0" sz="1900" spc="-34">
                <a:latin typeface="Arial"/>
                <a:cs typeface="Arial"/>
              </a:rPr>
              <a:t>f</a:t>
            </a:r>
            <a:r>
              <a:rPr dirty="0" smtClean="0" sz="1900" spc="0">
                <a:latin typeface="Arial"/>
                <a:cs typeface="Arial"/>
              </a:rPr>
              <a:t>fe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4">
                <a:latin typeface="Arial"/>
                <a:cs typeface="Arial"/>
              </a:rPr>
              <a:t>(</a:t>
            </a:r>
            <a:r>
              <a:rPr dirty="0" smtClean="0" sz="1900" spc="0">
                <a:latin typeface="Arial"/>
                <a:cs typeface="Arial"/>
              </a:rPr>
              <a:t>int</a:t>
            </a:r>
            <a:r>
              <a:rPr dirty="0" smtClean="0" sz="1900" spc="-8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siz</a:t>
            </a:r>
            <a:r>
              <a:rPr dirty="0" smtClean="0" sz="1900" spc="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)</a:t>
            </a:r>
            <a:r>
              <a:rPr dirty="0" smtClean="0" sz="1900" spc="-25">
                <a:latin typeface="Arial"/>
                <a:cs typeface="Arial"/>
              </a:rPr>
              <a:t> </a:t>
            </a:r>
            <a:r>
              <a:rPr dirty="0" smtClean="0" sz="1900" spc="0">
                <a:latin typeface="Wingdings"/>
                <a:cs typeface="Wingdings"/>
              </a:rPr>
              <a:t></a:t>
            </a:r>
            <a:r>
              <a:rPr dirty="0" smtClean="0" sz="1900" spc="36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length</a:t>
            </a:r>
            <a:r>
              <a:rPr dirty="0" smtClean="0" sz="1900" spc="-1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=0,</a:t>
            </a:r>
            <a:r>
              <a:rPr dirty="0" smtClean="0" sz="1900" spc="-1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capacity</a:t>
            </a:r>
            <a:r>
              <a:rPr dirty="0" smtClean="0" sz="1900" spc="-3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=</a:t>
            </a:r>
            <a:r>
              <a:rPr dirty="0" smtClean="0" sz="1900" spc="-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size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0"/>
              </a:spcBef>
            </a:pPr>
            <a:r>
              <a:rPr dirty="0" smtClean="0" sz="1900" spc="0">
                <a:latin typeface="Arial"/>
                <a:cs typeface="Arial"/>
              </a:rPr>
              <a:t>StringBu</a:t>
            </a:r>
            <a:r>
              <a:rPr dirty="0" smtClean="0" sz="1900" spc="-34">
                <a:latin typeface="Arial"/>
                <a:cs typeface="Arial"/>
              </a:rPr>
              <a:t>f</a:t>
            </a:r>
            <a:r>
              <a:rPr dirty="0" smtClean="0" sz="1900" spc="0">
                <a:latin typeface="Arial"/>
                <a:cs typeface="Arial"/>
              </a:rPr>
              <a:t>fe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(Stri</a:t>
            </a:r>
            <a:r>
              <a:rPr dirty="0" smtClean="0" sz="1900" spc="4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g</a:t>
            </a:r>
            <a:r>
              <a:rPr dirty="0" smtClean="0" sz="1900" spc="-10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st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)</a:t>
            </a:r>
            <a:r>
              <a:rPr dirty="0" smtClean="0" sz="1900" spc="-22">
                <a:latin typeface="Arial"/>
                <a:cs typeface="Arial"/>
              </a:rPr>
              <a:t> </a:t>
            </a:r>
            <a:r>
              <a:rPr dirty="0" smtClean="0" sz="1900" spc="0">
                <a:latin typeface="Wingdings"/>
                <a:cs typeface="Wingdings"/>
              </a:rPr>
              <a:t></a:t>
            </a:r>
            <a:r>
              <a:rPr dirty="0" smtClean="0" sz="1900" spc="36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length</a:t>
            </a:r>
            <a:r>
              <a:rPr dirty="0" smtClean="0" sz="1900" spc="-2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=st</a:t>
            </a:r>
            <a:r>
              <a:rPr dirty="0" smtClean="0" sz="1900" spc="-100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.leng</a:t>
            </a:r>
            <a:r>
              <a:rPr dirty="0" smtClean="0" sz="1900" spc="4">
                <a:latin typeface="Arial"/>
                <a:cs typeface="Arial"/>
              </a:rPr>
              <a:t>t</a:t>
            </a:r>
            <a:r>
              <a:rPr dirty="0" smtClean="0" sz="1900" spc="4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(</a:t>
            </a:r>
            <a:r>
              <a:rPr dirty="0" smtClean="0" sz="1900" spc="9">
                <a:latin typeface="Arial"/>
                <a:cs typeface="Arial"/>
              </a:rPr>
              <a:t>)</a:t>
            </a:r>
            <a:r>
              <a:rPr dirty="0" smtClean="0" sz="1900" spc="0">
                <a:latin typeface="Arial"/>
                <a:cs typeface="Arial"/>
              </a:rPr>
              <a:t>,</a:t>
            </a:r>
            <a:r>
              <a:rPr dirty="0" smtClean="0" sz="1900" spc="-6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capacity</a:t>
            </a:r>
            <a:r>
              <a:rPr dirty="0" smtClean="0" sz="1900" spc="-3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=</a:t>
            </a:r>
            <a:r>
              <a:rPr dirty="0" smtClean="0" sz="1900" spc="-1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length</a:t>
            </a:r>
            <a:r>
              <a:rPr dirty="0" smtClean="0" sz="1900" spc="-2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+</a:t>
            </a:r>
            <a:r>
              <a:rPr dirty="0" smtClean="0" sz="1900" spc="-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16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571238" y="1828038"/>
            <a:ext cx="2522219" cy="161544"/>
          </a:xfrm>
          <a:custGeom>
            <a:avLst/>
            <a:gdLst/>
            <a:ahLst/>
            <a:cxnLst/>
            <a:rect l="l" t="t" r="r" b="b"/>
            <a:pathLst>
              <a:path w="2522219" h="161544">
                <a:moveTo>
                  <a:pt x="2441447" y="121158"/>
                </a:moveTo>
                <a:lnTo>
                  <a:pt x="2441447" y="161544"/>
                </a:lnTo>
                <a:lnTo>
                  <a:pt x="2522219" y="80772"/>
                </a:lnTo>
                <a:lnTo>
                  <a:pt x="2441447" y="0"/>
                </a:lnTo>
                <a:lnTo>
                  <a:pt x="2441447" y="40386"/>
                </a:lnTo>
                <a:lnTo>
                  <a:pt x="0" y="40386"/>
                </a:lnTo>
                <a:lnTo>
                  <a:pt x="0" y="121158"/>
                </a:lnTo>
                <a:lnTo>
                  <a:pt x="2441447" y="12115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571238" y="1828038"/>
            <a:ext cx="2522219" cy="161544"/>
          </a:xfrm>
          <a:custGeom>
            <a:avLst/>
            <a:gdLst/>
            <a:ahLst/>
            <a:cxnLst/>
            <a:rect l="l" t="t" r="r" b="b"/>
            <a:pathLst>
              <a:path w="2522219" h="161544">
                <a:moveTo>
                  <a:pt x="0" y="40386"/>
                </a:moveTo>
                <a:lnTo>
                  <a:pt x="2441447" y="40386"/>
                </a:lnTo>
                <a:lnTo>
                  <a:pt x="2441447" y="0"/>
                </a:lnTo>
                <a:lnTo>
                  <a:pt x="2522219" y="80772"/>
                </a:lnTo>
                <a:lnTo>
                  <a:pt x="2441447" y="161544"/>
                </a:lnTo>
                <a:lnTo>
                  <a:pt x="2441447" y="121158"/>
                </a:lnTo>
                <a:lnTo>
                  <a:pt x="0" y="121158"/>
                </a:lnTo>
                <a:lnTo>
                  <a:pt x="0" y="4038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572762" y="2259329"/>
            <a:ext cx="2522219" cy="163068"/>
          </a:xfrm>
          <a:custGeom>
            <a:avLst/>
            <a:gdLst/>
            <a:ahLst/>
            <a:cxnLst/>
            <a:rect l="l" t="t" r="r" b="b"/>
            <a:pathLst>
              <a:path w="2522219" h="163068">
                <a:moveTo>
                  <a:pt x="2440686" y="122300"/>
                </a:moveTo>
                <a:lnTo>
                  <a:pt x="2440686" y="163068"/>
                </a:lnTo>
                <a:lnTo>
                  <a:pt x="2522219" y="81534"/>
                </a:lnTo>
                <a:lnTo>
                  <a:pt x="2440686" y="0"/>
                </a:lnTo>
                <a:lnTo>
                  <a:pt x="2440686" y="40767"/>
                </a:lnTo>
                <a:lnTo>
                  <a:pt x="0" y="40767"/>
                </a:lnTo>
                <a:lnTo>
                  <a:pt x="0" y="122300"/>
                </a:lnTo>
                <a:lnTo>
                  <a:pt x="2440686" y="1223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572762" y="2259329"/>
            <a:ext cx="2522219" cy="163068"/>
          </a:xfrm>
          <a:custGeom>
            <a:avLst/>
            <a:gdLst/>
            <a:ahLst/>
            <a:cxnLst/>
            <a:rect l="l" t="t" r="r" b="b"/>
            <a:pathLst>
              <a:path w="2522219" h="163068">
                <a:moveTo>
                  <a:pt x="0" y="40767"/>
                </a:moveTo>
                <a:lnTo>
                  <a:pt x="2440686" y="40767"/>
                </a:lnTo>
                <a:lnTo>
                  <a:pt x="2440686" y="0"/>
                </a:lnTo>
                <a:lnTo>
                  <a:pt x="2522219" y="81534"/>
                </a:lnTo>
                <a:lnTo>
                  <a:pt x="2440686" y="163068"/>
                </a:lnTo>
                <a:lnTo>
                  <a:pt x="2440686" y="122300"/>
                </a:lnTo>
                <a:lnTo>
                  <a:pt x="0" y="122300"/>
                </a:lnTo>
                <a:lnTo>
                  <a:pt x="0" y="4076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72762" y="3662933"/>
            <a:ext cx="2522219" cy="161544"/>
          </a:xfrm>
          <a:custGeom>
            <a:avLst/>
            <a:gdLst/>
            <a:ahLst/>
            <a:cxnLst/>
            <a:rect l="l" t="t" r="r" b="b"/>
            <a:pathLst>
              <a:path w="2522219" h="161544">
                <a:moveTo>
                  <a:pt x="2441447" y="121158"/>
                </a:moveTo>
                <a:lnTo>
                  <a:pt x="2441447" y="161544"/>
                </a:lnTo>
                <a:lnTo>
                  <a:pt x="2522219" y="80772"/>
                </a:lnTo>
                <a:lnTo>
                  <a:pt x="2441447" y="0"/>
                </a:lnTo>
                <a:lnTo>
                  <a:pt x="2441447" y="40386"/>
                </a:lnTo>
                <a:lnTo>
                  <a:pt x="0" y="40386"/>
                </a:lnTo>
                <a:lnTo>
                  <a:pt x="0" y="121158"/>
                </a:lnTo>
                <a:lnTo>
                  <a:pt x="2441447" y="12115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572762" y="3662933"/>
            <a:ext cx="2522219" cy="161544"/>
          </a:xfrm>
          <a:custGeom>
            <a:avLst/>
            <a:gdLst/>
            <a:ahLst/>
            <a:cxnLst/>
            <a:rect l="l" t="t" r="r" b="b"/>
            <a:pathLst>
              <a:path w="2522219" h="161544">
                <a:moveTo>
                  <a:pt x="0" y="40386"/>
                </a:moveTo>
                <a:lnTo>
                  <a:pt x="2441447" y="40386"/>
                </a:lnTo>
                <a:lnTo>
                  <a:pt x="2441447" y="0"/>
                </a:lnTo>
                <a:lnTo>
                  <a:pt x="2522219" y="80772"/>
                </a:lnTo>
                <a:lnTo>
                  <a:pt x="2441447" y="161544"/>
                </a:lnTo>
                <a:lnTo>
                  <a:pt x="2441447" y="121158"/>
                </a:lnTo>
                <a:lnTo>
                  <a:pt x="0" y="121158"/>
                </a:lnTo>
                <a:lnTo>
                  <a:pt x="0" y="4038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574286" y="4094226"/>
            <a:ext cx="2520695" cy="161544"/>
          </a:xfrm>
          <a:custGeom>
            <a:avLst/>
            <a:gdLst/>
            <a:ahLst/>
            <a:cxnLst/>
            <a:rect l="l" t="t" r="r" b="b"/>
            <a:pathLst>
              <a:path w="2520695" h="161544">
                <a:moveTo>
                  <a:pt x="2439923" y="121157"/>
                </a:moveTo>
                <a:lnTo>
                  <a:pt x="2439923" y="161544"/>
                </a:lnTo>
                <a:lnTo>
                  <a:pt x="2520695" y="80772"/>
                </a:lnTo>
                <a:lnTo>
                  <a:pt x="2439923" y="0"/>
                </a:lnTo>
                <a:lnTo>
                  <a:pt x="2439923" y="40386"/>
                </a:lnTo>
                <a:lnTo>
                  <a:pt x="0" y="40386"/>
                </a:lnTo>
                <a:lnTo>
                  <a:pt x="0" y="121157"/>
                </a:lnTo>
                <a:lnTo>
                  <a:pt x="2439923" y="12115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574286" y="4094226"/>
            <a:ext cx="2520695" cy="161544"/>
          </a:xfrm>
          <a:custGeom>
            <a:avLst/>
            <a:gdLst/>
            <a:ahLst/>
            <a:cxnLst/>
            <a:rect l="l" t="t" r="r" b="b"/>
            <a:pathLst>
              <a:path w="2520695" h="161544">
                <a:moveTo>
                  <a:pt x="0" y="40386"/>
                </a:moveTo>
                <a:lnTo>
                  <a:pt x="2439923" y="40386"/>
                </a:lnTo>
                <a:lnTo>
                  <a:pt x="2439923" y="0"/>
                </a:lnTo>
                <a:lnTo>
                  <a:pt x="2520695" y="80772"/>
                </a:lnTo>
                <a:lnTo>
                  <a:pt x="2439923" y="161544"/>
                </a:lnTo>
                <a:lnTo>
                  <a:pt x="2439923" y="121157"/>
                </a:lnTo>
                <a:lnTo>
                  <a:pt x="0" y="121157"/>
                </a:lnTo>
                <a:lnTo>
                  <a:pt x="0" y="4038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572762" y="5478018"/>
            <a:ext cx="2522219" cy="161544"/>
          </a:xfrm>
          <a:custGeom>
            <a:avLst/>
            <a:gdLst/>
            <a:ahLst/>
            <a:cxnLst/>
            <a:rect l="l" t="t" r="r" b="b"/>
            <a:pathLst>
              <a:path w="2522219" h="161544">
                <a:moveTo>
                  <a:pt x="2441447" y="121157"/>
                </a:moveTo>
                <a:lnTo>
                  <a:pt x="2441447" y="161543"/>
                </a:lnTo>
                <a:lnTo>
                  <a:pt x="2522219" y="80771"/>
                </a:lnTo>
                <a:lnTo>
                  <a:pt x="2441447" y="0"/>
                </a:lnTo>
                <a:lnTo>
                  <a:pt x="2441447" y="40385"/>
                </a:lnTo>
                <a:lnTo>
                  <a:pt x="0" y="40385"/>
                </a:lnTo>
                <a:lnTo>
                  <a:pt x="0" y="121157"/>
                </a:lnTo>
                <a:lnTo>
                  <a:pt x="2441447" y="12115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572762" y="5478018"/>
            <a:ext cx="2522219" cy="161544"/>
          </a:xfrm>
          <a:custGeom>
            <a:avLst/>
            <a:gdLst/>
            <a:ahLst/>
            <a:cxnLst/>
            <a:rect l="l" t="t" r="r" b="b"/>
            <a:pathLst>
              <a:path w="2522219" h="161544">
                <a:moveTo>
                  <a:pt x="0" y="40385"/>
                </a:moveTo>
                <a:lnTo>
                  <a:pt x="2441447" y="40385"/>
                </a:lnTo>
                <a:lnTo>
                  <a:pt x="2441447" y="0"/>
                </a:lnTo>
                <a:lnTo>
                  <a:pt x="2522219" y="80771"/>
                </a:lnTo>
                <a:lnTo>
                  <a:pt x="2441447" y="161543"/>
                </a:lnTo>
                <a:lnTo>
                  <a:pt x="2441447" y="121157"/>
                </a:lnTo>
                <a:lnTo>
                  <a:pt x="0" y="121157"/>
                </a:lnTo>
                <a:lnTo>
                  <a:pt x="0" y="4038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74286" y="5909310"/>
            <a:ext cx="2520695" cy="161544"/>
          </a:xfrm>
          <a:custGeom>
            <a:avLst/>
            <a:gdLst/>
            <a:ahLst/>
            <a:cxnLst/>
            <a:rect l="l" t="t" r="r" b="b"/>
            <a:pathLst>
              <a:path w="2520695" h="161544">
                <a:moveTo>
                  <a:pt x="2439923" y="121157"/>
                </a:moveTo>
                <a:lnTo>
                  <a:pt x="2439923" y="161543"/>
                </a:lnTo>
                <a:lnTo>
                  <a:pt x="2520695" y="80771"/>
                </a:lnTo>
                <a:lnTo>
                  <a:pt x="2439923" y="0"/>
                </a:lnTo>
                <a:lnTo>
                  <a:pt x="2439923" y="40385"/>
                </a:lnTo>
                <a:lnTo>
                  <a:pt x="0" y="40385"/>
                </a:lnTo>
                <a:lnTo>
                  <a:pt x="0" y="121157"/>
                </a:lnTo>
                <a:lnTo>
                  <a:pt x="2439923" y="12115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574286" y="5909310"/>
            <a:ext cx="2520695" cy="161544"/>
          </a:xfrm>
          <a:custGeom>
            <a:avLst/>
            <a:gdLst/>
            <a:ahLst/>
            <a:cxnLst/>
            <a:rect l="l" t="t" r="r" b="b"/>
            <a:pathLst>
              <a:path w="2520695" h="161544">
                <a:moveTo>
                  <a:pt x="0" y="40385"/>
                </a:moveTo>
                <a:lnTo>
                  <a:pt x="2439923" y="40385"/>
                </a:lnTo>
                <a:lnTo>
                  <a:pt x="2439923" y="0"/>
                </a:lnTo>
                <a:lnTo>
                  <a:pt x="2520695" y="80771"/>
                </a:lnTo>
                <a:lnTo>
                  <a:pt x="2439923" y="161543"/>
                </a:lnTo>
                <a:lnTo>
                  <a:pt x="2439923" y="121157"/>
                </a:lnTo>
                <a:lnTo>
                  <a:pt x="0" y="121157"/>
                </a:lnTo>
                <a:lnTo>
                  <a:pt x="0" y="4038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465946"/>
            <a:ext cx="580420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ing</a:t>
            </a: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44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fe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3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0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xam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6119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" y="1418107"/>
            <a:ext cx="4896780" cy="1062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StringBu</a:t>
            </a:r>
            <a:r>
              <a:rPr dirty="0" smtClean="0" baseline="3413" sz="3600" spc="-2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3600" spc="-5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trb1</a:t>
            </a:r>
            <a:r>
              <a:rPr dirty="0" smtClean="0" baseline="3413" sz="36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3600" spc="-9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StringBu</a:t>
            </a:r>
            <a:r>
              <a:rPr dirty="0" smtClean="0" baseline="3413" sz="3600" spc="-2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3600" spc="-5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4">
                <a:solidFill>
                  <a:srgbClr val="FF0000"/>
                </a:solidFill>
                <a:latin typeface="Calibri"/>
                <a:cs typeface="Calibri"/>
              </a:rPr>
              <a:t>r();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em.out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tln(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b1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len</a:t>
            </a:r>
            <a:r>
              <a:rPr dirty="0" smtClean="0" baseline="1137" sz="3600" spc="-29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th());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ts val="2880"/>
              </a:lnSpc>
            </a:pP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em.out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tln(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b1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apa</a:t>
            </a:r>
            <a:r>
              <a:rPr dirty="0" smtClean="0" baseline="1137" sz="3600" spc="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2071" y="1798574"/>
            <a:ext cx="330886" cy="692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52324">
              <a:lnSpc>
                <a:spcPct val="101725"/>
              </a:lnSpc>
              <a:spcBef>
                <a:spcPts val="1154"/>
              </a:spcBef>
            </a:pP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3247771"/>
            <a:ext cx="5203884" cy="1061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StringBu</a:t>
            </a:r>
            <a:r>
              <a:rPr dirty="0" smtClean="0" baseline="3413" sz="3600" spc="-1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3600" spc="-5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trb2</a:t>
            </a:r>
            <a:r>
              <a:rPr dirty="0" smtClean="0" baseline="3413" sz="3600" spc="-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StringBu</a:t>
            </a:r>
            <a:r>
              <a:rPr dirty="0" smtClean="0" baseline="3413" sz="3600" spc="-1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3600" spc="-5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(30);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em.out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tln(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b2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len</a:t>
            </a:r>
            <a:r>
              <a:rPr dirty="0" smtClean="0" baseline="1137" sz="3600" spc="-29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th());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em.out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tln(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b2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apa</a:t>
            </a:r>
            <a:r>
              <a:rPr dirty="0" smtClean="0" baseline="1137" sz="3600" spc="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3595" y="3633241"/>
            <a:ext cx="311709" cy="682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33147">
              <a:lnSpc>
                <a:spcPct val="101725"/>
              </a:lnSpc>
              <a:spcBef>
                <a:spcPts val="1079"/>
              </a:spcBef>
            </a:pP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5076825"/>
            <a:ext cx="5657423" cy="1061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StringBu</a:t>
            </a:r>
            <a:r>
              <a:rPr dirty="0" smtClean="0" baseline="3413" sz="3600" spc="-1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3600" spc="-5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trb3</a:t>
            </a:r>
            <a:r>
              <a:rPr dirty="0" smtClean="0" baseline="3413" sz="3600" spc="-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StringBu</a:t>
            </a:r>
            <a:r>
              <a:rPr dirty="0" smtClean="0" baseline="3413" sz="3600" spc="-1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3600" spc="-59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3600" spc="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("J</a:t>
            </a:r>
            <a:r>
              <a:rPr dirty="0" smtClean="0" baseline="3413" sz="3600" spc="-29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3600" spc="-39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413" sz="3600" spc="0">
                <a:solidFill>
                  <a:srgbClr val="FF0000"/>
                </a:solidFill>
                <a:latin typeface="Calibri"/>
                <a:cs typeface="Calibri"/>
              </a:rPr>
              <a:t>a");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em.out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tln(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b2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len</a:t>
            </a:r>
            <a:r>
              <a:rPr dirty="0" smtClean="0" baseline="1137" sz="3600" spc="-29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th());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-25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em.out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tln(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b2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1137" sz="3600" spc="-1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apa</a:t>
            </a:r>
            <a:r>
              <a:rPr dirty="0" smtClean="0" baseline="1137" sz="3600" spc="4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137" sz="3600" spc="9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dirty="0" smtClean="0" baseline="1137" sz="3600" spc="-9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dirty="0" smtClean="0" baseline="1137" sz="36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3595" y="5449163"/>
            <a:ext cx="330505" cy="691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51943">
              <a:lnSpc>
                <a:spcPct val="101725"/>
              </a:lnSpc>
              <a:spcBef>
                <a:spcPts val="1154"/>
              </a:spcBef>
            </a:pP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3540" y="236845"/>
            <a:ext cx="6003713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ing</a:t>
            </a: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44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fe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3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0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po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hod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540" y="1508841"/>
            <a:ext cx="14579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440" y="1508841"/>
            <a:ext cx="8208090" cy="15405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979">
              <a:lnSpc>
                <a:spcPts val="1980"/>
              </a:lnSpc>
              <a:spcBef>
                <a:spcPts val="99"/>
              </a:spcBef>
            </a:pP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baseline="-1525" sz="285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baseline="-1525" sz="2850" spc="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525" sz="285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etC</a:t>
            </a:r>
            <a:r>
              <a:rPr dirty="0" smtClean="0" baseline="-1525" sz="2850" spc="1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baseline="-1525" sz="285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baseline="-1525" sz="285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baseline="-1525" sz="2850" spc="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baseline="-1525" sz="285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baseline="-1525" sz="285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wh</a:t>
            </a:r>
            <a:r>
              <a:rPr dirty="0" smtClean="0" baseline="-1525" sz="2850" spc="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baseline="-1525" sz="285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baseline="-1525" sz="2850" spc="6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525" sz="285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baseline="-1525" sz="2850" spc="9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dirty="0" smtClean="0" baseline="-1525" sz="2850" spc="8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525" sz="285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h)</a:t>
            </a:r>
            <a:r>
              <a:rPr dirty="0" smtClean="0" baseline="-1525" sz="2850" spc="8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580" sz="285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baseline="-1525" sz="2850" spc="15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sets</a:t>
            </a:r>
            <a:r>
              <a:rPr dirty="0" smtClean="0" baseline="-1525" sz="2850" spc="90"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cha</a:t>
            </a:r>
            <a:r>
              <a:rPr dirty="0" smtClean="0" baseline="-1525" sz="2850" spc="19">
                <a:latin typeface="Arial"/>
                <a:cs typeface="Arial"/>
              </a:rPr>
              <a:t>r</a:t>
            </a:r>
            <a:r>
              <a:rPr dirty="0" smtClean="0" baseline="-1525" sz="2850" spc="0">
                <a:latin typeface="Arial"/>
                <a:cs typeface="Arial"/>
              </a:rPr>
              <a:t>acter</a:t>
            </a:r>
            <a:r>
              <a:rPr dirty="0" smtClean="0" baseline="-1525" sz="2850" spc="50">
                <a:latin typeface="Arial"/>
                <a:cs typeface="Arial"/>
              </a:rPr>
              <a:t> </a:t>
            </a: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baseline="-1525" sz="285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baseline="-1525" sz="2850" spc="3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at</a:t>
            </a:r>
            <a:r>
              <a:rPr dirty="0" smtClean="0" baseline="-1525" sz="2850" spc="109">
                <a:latin typeface="Arial"/>
                <a:cs typeface="Arial"/>
              </a:rPr>
              <a:t> </a:t>
            </a: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whe</a:t>
            </a:r>
            <a:r>
              <a:rPr dirty="0" smtClean="0" baseline="-1525" sz="2850" spc="1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baseline="-1525" sz="285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-1525" sz="2850" spc="7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1525" sz="2850" spc="0">
                <a:latin typeface="Arial"/>
                <a:cs typeface="Arial"/>
              </a:rPr>
              <a:t>i</a:t>
            </a:r>
            <a:r>
              <a:rPr dirty="0" smtClean="0" baseline="-1525" sz="2850" spc="9">
                <a:latin typeface="Arial"/>
                <a:cs typeface="Arial"/>
              </a:rPr>
              <a:t>n</a:t>
            </a:r>
            <a:r>
              <a:rPr dirty="0" smtClean="0" baseline="-1525" sz="2850" spc="0">
                <a:latin typeface="Arial"/>
                <a:cs typeface="Arial"/>
              </a:rPr>
              <a:t>d</a:t>
            </a:r>
            <a:r>
              <a:rPr dirty="0" smtClean="0" baseline="-1525" sz="2850" spc="14">
                <a:latin typeface="Arial"/>
                <a:cs typeface="Arial"/>
              </a:rPr>
              <a:t>e</a:t>
            </a:r>
            <a:r>
              <a:rPr dirty="0" smtClean="0" baseline="-1525" sz="2850" spc="-9">
                <a:latin typeface="Arial"/>
                <a:cs typeface="Arial"/>
              </a:rPr>
              <a:t>x</a:t>
            </a:r>
            <a:r>
              <a:rPr dirty="0" smtClean="0" baseline="-1525" sz="2850" spc="0">
                <a:latin typeface="Arial"/>
                <a:cs typeface="Arial"/>
              </a:rPr>
              <a:t>.</a:t>
            </a:r>
            <a:r>
              <a:rPr dirty="0" smtClean="0" baseline="-1525" sz="2850" spc="79">
                <a:latin typeface="Arial"/>
                <a:cs typeface="Arial"/>
              </a:rPr>
              <a:t> </a:t>
            </a:r>
            <a:r>
              <a:rPr dirty="0" smtClean="0" baseline="-1525" sz="2850" spc="4">
                <a:latin typeface="Arial"/>
                <a:cs typeface="Arial"/>
              </a:rPr>
              <a:t>(</a:t>
            </a:r>
            <a:r>
              <a:rPr dirty="0" smtClean="0" baseline="-1525" sz="2850" spc="0">
                <a:latin typeface="Arial"/>
                <a:cs typeface="Arial"/>
              </a:rPr>
              <a:t>0</a:t>
            </a:r>
            <a:endParaRPr sz="1900">
              <a:latin typeface="Arial"/>
              <a:cs typeface="Arial"/>
            </a:endParaRPr>
          </a:p>
          <a:p>
            <a:pPr marL="12700" marR="41620">
              <a:lnSpc>
                <a:spcPts val="1880"/>
              </a:lnSpc>
            </a:pPr>
            <a:r>
              <a:rPr dirty="0" smtClean="0" baseline="1525" sz="2850" spc="0">
                <a:latin typeface="Arial"/>
                <a:cs typeface="Arial"/>
              </a:rPr>
              <a:t>&lt;</a:t>
            </a:r>
            <a:r>
              <a:rPr dirty="0" smtClean="0" baseline="1525" sz="2850" spc="-4">
                <a:latin typeface="Arial"/>
                <a:cs typeface="Arial"/>
              </a:rPr>
              <a:t>=</a:t>
            </a:r>
            <a:r>
              <a:rPr dirty="0" smtClean="0" baseline="1525" sz="2850" spc="-14">
                <a:latin typeface="Arial"/>
                <a:cs typeface="Arial"/>
              </a:rPr>
              <a:t>w</a:t>
            </a:r>
            <a:r>
              <a:rPr dirty="0" smtClean="0" baseline="1525" sz="2850" spc="0">
                <a:latin typeface="Arial"/>
                <a:cs typeface="Arial"/>
              </a:rPr>
              <a:t>he</a:t>
            </a:r>
            <a:r>
              <a:rPr dirty="0" smtClean="0" baseline="1525" sz="2850" spc="4">
                <a:latin typeface="Arial"/>
                <a:cs typeface="Arial"/>
              </a:rPr>
              <a:t>r</a:t>
            </a:r>
            <a:r>
              <a:rPr dirty="0" smtClean="0" baseline="1525" sz="2850" spc="0">
                <a:latin typeface="Arial"/>
                <a:cs typeface="Arial"/>
              </a:rPr>
              <a:t>e</a:t>
            </a:r>
            <a:r>
              <a:rPr dirty="0" smtClean="0" baseline="1525" sz="2850" spc="9">
                <a:latin typeface="Arial"/>
                <a:cs typeface="Arial"/>
              </a:rPr>
              <a:t>&lt;</a:t>
            </a:r>
            <a:r>
              <a:rPr dirty="0" smtClean="0" baseline="1525" sz="2850" spc="9">
                <a:latin typeface="Arial"/>
                <a:cs typeface="Arial"/>
              </a:rPr>
              <a:t>=</a:t>
            </a:r>
            <a:r>
              <a:rPr dirty="0" smtClean="0" baseline="1525" sz="2850" spc="0">
                <a:latin typeface="Arial"/>
                <a:cs typeface="Arial"/>
              </a:rPr>
              <a:t>L,</a:t>
            </a:r>
            <a:r>
              <a:rPr dirty="0" smtClean="0" baseline="1525" sz="2850" spc="-51">
                <a:latin typeface="Arial"/>
                <a:cs typeface="Arial"/>
              </a:rPr>
              <a:t> </a:t>
            </a:r>
            <a:r>
              <a:rPr dirty="0" smtClean="0" baseline="1525" sz="2850" spc="-14">
                <a:latin typeface="Arial"/>
                <a:cs typeface="Arial"/>
              </a:rPr>
              <a:t>w</a:t>
            </a:r>
            <a:r>
              <a:rPr dirty="0" smtClean="0" baseline="1525" sz="2850" spc="0">
                <a:latin typeface="Arial"/>
                <a:cs typeface="Arial"/>
              </a:rPr>
              <a:t>he</a:t>
            </a:r>
            <a:r>
              <a:rPr dirty="0" smtClean="0" baseline="1525" sz="2850" spc="4">
                <a:latin typeface="Arial"/>
                <a:cs typeface="Arial"/>
              </a:rPr>
              <a:t>r</a:t>
            </a:r>
            <a:r>
              <a:rPr dirty="0" smtClean="0" baseline="1525" sz="2850" spc="0">
                <a:latin typeface="Arial"/>
                <a:cs typeface="Arial"/>
              </a:rPr>
              <a:t>e</a:t>
            </a:r>
            <a:r>
              <a:rPr dirty="0" smtClean="0" baseline="1525" sz="2850" spc="-11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L</a:t>
            </a:r>
            <a:r>
              <a:rPr dirty="0" smtClean="0" baseline="1525" sz="2850" spc="-65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is</a:t>
            </a:r>
            <a:r>
              <a:rPr dirty="0" smtClean="0" baseline="1525" sz="2850" spc="-13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lengt</a:t>
            </a:r>
            <a:r>
              <a:rPr dirty="0" smtClean="0" baseline="1525" sz="2850" spc="4">
                <a:latin typeface="Arial"/>
                <a:cs typeface="Arial"/>
              </a:rPr>
              <a:t>h</a:t>
            </a:r>
            <a:r>
              <a:rPr dirty="0" smtClean="0" baseline="1525" sz="2850" spc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  <a:p>
            <a:pPr marL="12700" marR="22368">
              <a:lnSpc>
                <a:spcPts val="1820"/>
              </a:lnSpc>
              <a:spcBef>
                <a:spcPts val="417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Stri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gBu</a:t>
            </a:r>
            <a:r>
              <a:rPr dirty="0" smtClean="0" sz="1900" spc="-3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Str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900" spc="-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900" spc="3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1900" spc="9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14">
                <a:latin typeface="Arial"/>
                <a:cs typeface="Arial"/>
              </a:rPr>
              <a:t>p</a:t>
            </a:r>
            <a:r>
              <a:rPr dirty="0" smtClean="0" sz="1900" spc="0">
                <a:latin typeface="Arial"/>
                <a:cs typeface="Arial"/>
              </a:rPr>
              <a:t>p</a:t>
            </a:r>
            <a:r>
              <a:rPr dirty="0" smtClean="0" sz="1900" spc="1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n</a:t>
            </a:r>
            <a:r>
              <a:rPr dirty="0" smtClean="0" sz="1900" spc="14">
                <a:latin typeface="Arial"/>
                <a:cs typeface="Arial"/>
              </a:rPr>
              <a:t>d</a:t>
            </a:r>
            <a:r>
              <a:rPr dirty="0" smtClean="0" sz="1900" spc="0">
                <a:latin typeface="Arial"/>
                <a:cs typeface="Arial"/>
              </a:rPr>
              <a:t>s</a:t>
            </a:r>
            <a:r>
              <a:rPr dirty="0" smtClean="0" sz="1900" spc="-2"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900" spc="7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900" spc="-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at</a:t>
            </a:r>
            <a:r>
              <a:rPr dirty="0" smtClean="0" sz="1900" spc="4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14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38">
                <a:latin typeface="Arial"/>
                <a:cs typeface="Arial"/>
              </a:rPr>
              <a:t> </a:t>
            </a:r>
            <a:r>
              <a:rPr dirty="0" smtClean="0" sz="1900" spc="9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nd</a:t>
            </a:r>
            <a:r>
              <a:rPr dirty="0" smtClean="0" sz="1900" spc="48">
                <a:latin typeface="Arial"/>
                <a:cs typeface="Arial"/>
              </a:rPr>
              <a:t> </a:t>
            </a:r>
            <a:r>
              <a:rPr dirty="0" smtClean="0" sz="1900" spc="4">
                <a:latin typeface="Arial"/>
                <a:cs typeface="Arial"/>
              </a:rPr>
              <a:t>o</a:t>
            </a:r>
            <a:r>
              <a:rPr dirty="0" smtClean="0" sz="1900" spc="0">
                <a:latin typeface="Arial"/>
                <a:cs typeface="Arial"/>
              </a:rPr>
              <a:t>f</a:t>
            </a:r>
            <a:r>
              <a:rPr dirty="0" smtClean="0" sz="1900" spc="4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</a:t>
            </a:r>
            <a:r>
              <a:rPr dirty="0" smtClean="0" sz="1900" spc="9">
                <a:latin typeface="Arial"/>
                <a:cs typeface="Arial"/>
              </a:rPr>
              <a:t>v</a:t>
            </a:r>
            <a:r>
              <a:rPr dirty="0" smtClean="0" sz="1900" spc="0">
                <a:latin typeface="Arial"/>
                <a:cs typeface="Arial"/>
              </a:rPr>
              <a:t>o</a:t>
            </a:r>
            <a:r>
              <a:rPr dirty="0" smtClean="0" sz="1900" spc="9">
                <a:latin typeface="Arial"/>
                <a:cs typeface="Arial"/>
              </a:rPr>
              <a:t>k</a:t>
            </a:r>
            <a:r>
              <a:rPr dirty="0" smtClean="0" sz="1900" spc="0">
                <a:latin typeface="Arial"/>
                <a:cs typeface="Arial"/>
              </a:rPr>
              <a:t>i</a:t>
            </a:r>
            <a:r>
              <a:rPr dirty="0" smtClean="0" sz="1900" spc="9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g</a:t>
            </a:r>
            <a:r>
              <a:rPr dirty="0" smtClean="0" sz="1900" spc="1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stri</a:t>
            </a:r>
            <a:r>
              <a:rPr dirty="0" smtClean="0" sz="1900" spc="14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g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bu</a:t>
            </a:r>
            <a:r>
              <a:rPr dirty="0" smtClean="0" sz="1900" spc="-29">
                <a:latin typeface="Arial"/>
                <a:cs typeface="Arial"/>
              </a:rPr>
              <a:t>f</a:t>
            </a:r>
            <a:r>
              <a:rPr dirty="0" smtClean="0" sz="1900" spc="0">
                <a:latin typeface="Arial"/>
                <a:cs typeface="Arial"/>
              </a:rPr>
              <a:t>fer</a:t>
            </a:r>
            <a:r>
              <a:rPr dirty="0" smtClean="0" sz="1900" spc="-23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instance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  <a:spcBef>
                <a:spcPts val="145"/>
              </a:spcBef>
            </a:pP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Stri</a:t>
            </a:r>
            <a:r>
              <a:rPr dirty="0" smtClean="0" baseline="-3051" sz="285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gBu</a:t>
            </a:r>
            <a:r>
              <a:rPr dirty="0" smtClean="0" baseline="-3051" sz="2850" spc="-3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baseline="-3051" sz="2850" spc="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baseline="-3051" sz="285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3051" sz="2850" spc="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baseline="-3051" sz="2850" spc="1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baseline="-3051" sz="2850" spc="1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baseline="-3051" sz="2850" spc="1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baseline="-3051" sz="285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baseline="-3051" sz="2850" spc="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baseline="-3051" sz="2850" spc="1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baseline="-3051" sz="285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baseline="-3051" sz="2850" spc="8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3161" sz="285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baseline="-3051" sz="2850" spc="15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3051" sz="2850" spc="0">
                <a:latin typeface="Arial"/>
                <a:cs typeface="Arial"/>
              </a:rPr>
              <a:t>app</a:t>
            </a:r>
            <a:r>
              <a:rPr dirty="0" smtClean="0" baseline="-3051" sz="2850" spc="14">
                <a:latin typeface="Arial"/>
                <a:cs typeface="Arial"/>
              </a:rPr>
              <a:t>e</a:t>
            </a:r>
            <a:r>
              <a:rPr dirty="0" smtClean="0" baseline="-3051" sz="2850" spc="0">
                <a:latin typeface="Arial"/>
                <a:cs typeface="Arial"/>
              </a:rPr>
              <a:t>n</a:t>
            </a:r>
            <a:r>
              <a:rPr dirty="0" smtClean="0" baseline="-3051" sz="2850" spc="14">
                <a:latin typeface="Arial"/>
                <a:cs typeface="Arial"/>
              </a:rPr>
              <a:t>d</a:t>
            </a:r>
            <a:r>
              <a:rPr dirty="0" smtClean="0" baseline="-3051" sz="2850" spc="0">
                <a:latin typeface="Arial"/>
                <a:cs typeface="Arial"/>
              </a:rPr>
              <a:t>s</a:t>
            </a:r>
            <a:r>
              <a:rPr dirty="0" smtClean="0" baseline="-3051" sz="2850" spc="57">
                <a:latin typeface="Arial"/>
                <a:cs typeface="Arial"/>
              </a:rPr>
              <a:t> </a:t>
            </a:r>
            <a:r>
              <a:rPr dirty="0" smtClean="0" baseline="-3051" sz="2850" spc="0">
                <a:latin typeface="Arial"/>
                <a:cs typeface="Arial"/>
              </a:rPr>
              <a:t>a</a:t>
            </a:r>
            <a:r>
              <a:rPr dirty="0" smtClean="0" baseline="-3051" sz="2850" spc="114">
                <a:latin typeface="Arial"/>
                <a:cs typeface="Arial"/>
              </a:rPr>
              <a:t> </a:t>
            </a:r>
            <a:r>
              <a:rPr dirty="0" smtClean="0" baseline="-3051" sz="2850" spc="0">
                <a:latin typeface="Arial"/>
                <a:cs typeface="Arial"/>
              </a:rPr>
              <a:t>cha</a:t>
            </a:r>
            <a:r>
              <a:rPr dirty="0" smtClean="0" baseline="-3051" sz="2850" spc="4">
                <a:latin typeface="Arial"/>
                <a:cs typeface="Arial"/>
              </a:rPr>
              <a:t>r</a:t>
            </a:r>
            <a:r>
              <a:rPr dirty="0" smtClean="0" baseline="-3051" sz="2850" spc="0">
                <a:latin typeface="Arial"/>
                <a:cs typeface="Arial"/>
              </a:rPr>
              <a:t>ac</a:t>
            </a:r>
            <a:r>
              <a:rPr dirty="0" smtClean="0" baseline="-3051" sz="2850" spc="14">
                <a:latin typeface="Arial"/>
                <a:cs typeface="Arial"/>
              </a:rPr>
              <a:t>t</a:t>
            </a:r>
            <a:r>
              <a:rPr dirty="0" smtClean="0" baseline="-3051" sz="2850" spc="0">
                <a:latin typeface="Arial"/>
                <a:cs typeface="Arial"/>
              </a:rPr>
              <a:t>er</a:t>
            </a:r>
            <a:r>
              <a:rPr dirty="0" smtClean="0" baseline="-3051" sz="2850" spc="50">
                <a:latin typeface="Arial"/>
                <a:cs typeface="Arial"/>
              </a:rPr>
              <a:t> </a:t>
            </a:r>
            <a:r>
              <a:rPr dirty="0" smtClean="0" baseline="-3051" sz="2850" spc="0">
                <a:latin typeface="Arial"/>
                <a:cs typeface="Arial"/>
              </a:rPr>
              <a:t>r</a:t>
            </a:r>
            <a:r>
              <a:rPr dirty="0" smtClean="0" baseline="-3051" sz="2850" spc="4">
                <a:latin typeface="Arial"/>
                <a:cs typeface="Arial"/>
              </a:rPr>
              <a:t>e</a:t>
            </a:r>
            <a:r>
              <a:rPr dirty="0" smtClean="0" baseline="-3051" sz="2850" spc="0">
                <a:latin typeface="Arial"/>
                <a:cs typeface="Arial"/>
              </a:rPr>
              <a:t>p</a:t>
            </a:r>
            <a:r>
              <a:rPr dirty="0" smtClean="0" baseline="-3051" sz="2850" spc="14">
                <a:latin typeface="Arial"/>
                <a:cs typeface="Arial"/>
              </a:rPr>
              <a:t>r</a:t>
            </a:r>
            <a:r>
              <a:rPr dirty="0" smtClean="0" baseline="-3051" sz="2850" spc="0">
                <a:latin typeface="Arial"/>
                <a:cs typeface="Arial"/>
              </a:rPr>
              <a:t>e</a:t>
            </a:r>
            <a:r>
              <a:rPr dirty="0" smtClean="0" baseline="-3051" sz="2850" spc="9">
                <a:latin typeface="Arial"/>
                <a:cs typeface="Arial"/>
              </a:rPr>
              <a:t>s</a:t>
            </a:r>
            <a:r>
              <a:rPr dirty="0" smtClean="0" baseline="-3051" sz="2850" spc="0">
                <a:latin typeface="Arial"/>
                <a:cs typeface="Arial"/>
              </a:rPr>
              <a:t>ent</a:t>
            </a:r>
            <a:r>
              <a:rPr dirty="0" smtClean="0" baseline="-3051" sz="2850" spc="14">
                <a:latin typeface="Arial"/>
                <a:cs typeface="Arial"/>
              </a:rPr>
              <a:t>e</a:t>
            </a:r>
            <a:r>
              <a:rPr dirty="0" smtClean="0" baseline="-3051" sz="2850" spc="0">
                <a:latin typeface="Arial"/>
                <a:cs typeface="Arial"/>
              </a:rPr>
              <a:t>d</a:t>
            </a:r>
            <a:r>
              <a:rPr dirty="0" smtClean="0" baseline="-3051" sz="2850" spc="33">
                <a:latin typeface="Arial"/>
                <a:cs typeface="Arial"/>
              </a:rPr>
              <a:t> </a:t>
            </a:r>
            <a:r>
              <a:rPr dirty="0" smtClean="0" baseline="-3051" sz="2850" spc="14">
                <a:latin typeface="Arial"/>
                <a:cs typeface="Arial"/>
              </a:rPr>
              <a:t>b</a:t>
            </a:r>
            <a:r>
              <a:rPr dirty="0" smtClean="0" baseline="-3051" sz="2850" spc="0">
                <a:latin typeface="Arial"/>
                <a:cs typeface="Arial"/>
              </a:rPr>
              <a:t>y</a:t>
            </a:r>
            <a:r>
              <a:rPr dirty="0" smtClean="0" baseline="-3051" sz="2850" spc="99">
                <a:latin typeface="Arial"/>
                <a:cs typeface="Arial"/>
              </a:rPr>
              <a:t> </a:t>
            </a: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nu</a:t>
            </a:r>
            <a:r>
              <a:rPr dirty="0" smtClean="0" baseline="-3051" sz="2850" spc="1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baseline="-3051" sz="285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endParaRPr sz="1900">
              <a:latin typeface="Arial"/>
              <a:cs typeface="Arial"/>
            </a:endParaRPr>
          </a:p>
          <a:p>
            <a:pPr marL="12700" marR="41620">
              <a:lnSpc>
                <a:spcPts val="1880"/>
              </a:lnSpc>
            </a:pPr>
            <a:r>
              <a:rPr dirty="0" smtClean="0" baseline="1525" sz="2850" spc="0">
                <a:latin typeface="Arial"/>
                <a:cs typeface="Arial"/>
              </a:rPr>
              <a:t>at</a:t>
            </a:r>
            <a:r>
              <a:rPr dirty="0" smtClean="0" baseline="1525" sz="2850" spc="-15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the</a:t>
            </a:r>
            <a:r>
              <a:rPr dirty="0" smtClean="0" baseline="1525" sz="2850" spc="-11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end</a:t>
            </a:r>
            <a:r>
              <a:rPr dirty="0" smtClean="0" baseline="1525" sz="2850" spc="-16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of</a:t>
            </a:r>
            <a:r>
              <a:rPr dirty="0" smtClean="0" baseline="1525" sz="2850" spc="-15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invoking</a:t>
            </a:r>
            <a:r>
              <a:rPr dirty="0" smtClean="0" baseline="1525" sz="2850" spc="-24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stri</a:t>
            </a:r>
            <a:r>
              <a:rPr dirty="0" smtClean="0" baseline="1525" sz="2850" spc="4">
                <a:latin typeface="Arial"/>
                <a:cs typeface="Arial"/>
              </a:rPr>
              <a:t>n</a:t>
            </a:r>
            <a:r>
              <a:rPr dirty="0" smtClean="0" baseline="1525" sz="2850" spc="0">
                <a:latin typeface="Arial"/>
                <a:cs typeface="Arial"/>
              </a:rPr>
              <a:t>g</a:t>
            </a:r>
            <a:r>
              <a:rPr dirty="0" smtClean="0" baseline="1525" sz="2850" spc="-26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bu</a:t>
            </a:r>
            <a:r>
              <a:rPr dirty="0" smtClean="0" baseline="1525" sz="2850" spc="-29">
                <a:latin typeface="Arial"/>
                <a:cs typeface="Arial"/>
              </a:rPr>
              <a:t>f</a:t>
            </a:r>
            <a:r>
              <a:rPr dirty="0" smtClean="0" baseline="1525" sz="2850" spc="0">
                <a:latin typeface="Arial"/>
                <a:cs typeface="Arial"/>
              </a:rPr>
              <a:t>fer</a:t>
            </a:r>
            <a:r>
              <a:rPr dirty="0" smtClean="0" baseline="1525" sz="2850" spc="-13">
                <a:latin typeface="Arial"/>
                <a:cs typeface="Arial"/>
              </a:rPr>
              <a:t> </a:t>
            </a:r>
            <a:r>
              <a:rPr dirty="0" smtClean="0" baseline="1525" sz="2850" spc="0">
                <a:latin typeface="Arial"/>
                <a:cs typeface="Arial"/>
              </a:rPr>
              <a:t>instance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540" y="2030303"/>
            <a:ext cx="14579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540" y="2551511"/>
            <a:ext cx="14579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3072719"/>
            <a:ext cx="14579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440" y="3072719"/>
            <a:ext cx="6650053" cy="2351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669">
              <a:lnSpc>
                <a:spcPts val="1820"/>
              </a:lnSpc>
              <a:spcBef>
                <a:spcPts val="271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Stri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gBu</a:t>
            </a:r>
            <a:r>
              <a:rPr dirty="0" smtClean="0" sz="1900" spc="-3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18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ject</a:t>
            </a:r>
            <a:r>
              <a:rPr dirty="0" smtClean="0" sz="1900" spc="18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900" spc="24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1900" spc="32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</a:t>
            </a:r>
            <a:r>
              <a:rPr dirty="0" smtClean="0" sz="1900" spc="14">
                <a:latin typeface="Arial"/>
                <a:cs typeface="Arial"/>
              </a:rPr>
              <a:t>p</a:t>
            </a:r>
            <a:r>
              <a:rPr dirty="0" smtClean="0" sz="1900" spc="0">
                <a:latin typeface="Arial"/>
                <a:cs typeface="Arial"/>
              </a:rPr>
              <a:t>p</a:t>
            </a:r>
            <a:r>
              <a:rPr dirty="0" smtClean="0" sz="1900" spc="14">
                <a:latin typeface="Arial"/>
                <a:cs typeface="Arial"/>
              </a:rPr>
              <a:t>e</a:t>
            </a:r>
            <a:r>
              <a:rPr dirty="0" smtClean="0" sz="1900" spc="9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ds</a:t>
            </a:r>
            <a:r>
              <a:rPr dirty="0" smtClean="0" sz="1900" spc="213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14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e</a:t>
            </a:r>
            <a:r>
              <a:rPr dirty="0" smtClean="0" sz="1900" spc="25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str</a:t>
            </a:r>
            <a:r>
              <a:rPr dirty="0" smtClean="0" sz="1900" spc="14">
                <a:latin typeface="Arial"/>
                <a:cs typeface="Arial"/>
              </a:rPr>
              <a:t>i</a:t>
            </a:r>
            <a:r>
              <a:rPr dirty="0" smtClean="0" sz="1900" spc="0">
                <a:latin typeface="Arial"/>
                <a:cs typeface="Arial"/>
              </a:rPr>
              <a:t>ng</a:t>
            </a:r>
            <a:r>
              <a:rPr dirty="0" smtClean="0" sz="1900" spc="234">
                <a:latin typeface="Arial"/>
                <a:cs typeface="Arial"/>
              </a:rPr>
              <a:t> </a:t>
            </a:r>
            <a:r>
              <a:rPr dirty="0" smtClean="0" sz="1900" spc="9">
                <a:latin typeface="Arial"/>
                <a:cs typeface="Arial"/>
              </a:rPr>
              <a:t>f</a:t>
            </a:r>
            <a:r>
              <a:rPr dirty="0" smtClean="0" sz="1900" spc="0">
                <a:latin typeface="Arial"/>
                <a:cs typeface="Arial"/>
              </a:rPr>
              <a:t>o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end</a:t>
            </a:r>
            <a:r>
              <a:rPr dirty="0" smtClean="0" sz="1900" spc="-1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of</a:t>
            </a:r>
            <a:r>
              <a:rPr dirty="0" smtClean="0" sz="1900" spc="-15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invoking</a:t>
            </a:r>
            <a:r>
              <a:rPr dirty="0" smtClean="0" sz="1900" spc="-1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stri</a:t>
            </a:r>
            <a:r>
              <a:rPr dirty="0" smtClean="0" sz="1900" spc="4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g</a:t>
            </a:r>
            <a:r>
              <a:rPr dirty="0" smtClean="0" sz="1900" spc="-2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bu</a:t>
            </a:r>
            <a:r>
              <a:rPr dirty="0" smtClean="0" sz="1900" spc="-29">
                <a:latin typeface="Arial"/>
                <a:cs typeface="Arial"/>
              </a:rPr>
              <a:t>f</a:t>
            </a:r>
            <a:r>
              <a:rPr dirty="0" smtClean="0" sz="1900" spc="0">
                <a:latin typeface="Arial"/>
                <a:cs typeface="Arial"/>
              </a:rPr>
              <a:t>fer</a:t>
            </a:r>
            <a:r>
              <a:rPr dirty="0" smtClean="0" sz="1900" spc="-28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instance</a:t>
            </a:r>
            <a:endParaRPr sz="1900">
              <a:latin typeface="Arial"/>
              <a:cs typeface="Arial"/>
            </a:endParaRPr>
          </a:p>
          <a:p>
            <a:pPr marL="127000" marR="28920">
              <a:lnSpc>
                <a:spcPct val="95825"/>
              </a:lnSpc>
              <a:spcBef>
                <a:spcPts val="44"/>
              </a:spcBef>
            </a:pPr>
            <a:r>
              <a:rPr dirty="0" smtClean="0" sz="1900" spc="0">
                <a:latin typeface="Wingdings"/>
                <a:cs typeface="Wingdings"/>
              </a:rPr>
              <a:t></a:t>
            </a:r>
            <a:r>
              <a:rPr dirty="0" smtClean="0" sz="1900" spc="264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String</a:t>
            </a:r>
            <a:r>
              <a:rPr dirty="0" smtClean="0" sz="1900" spc="-3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fo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m</a:t>
            </a:r>
            <a:r>
              <a:rPr dirty="0" smtClean="0" sz="1900" spc="-17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of</a:t>
            </a:r>
            <a:r>
              <a:rPr dirty="0" smtClean="0" sz="1900" spc="-15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‘</a:t>
            </a:r>
            <a:r>
              <a:rPr dirty="0" smtClean="0" sz="1900" spc="0">
                <a:latin typeface="Arial"/>
                <a:cs typeface="Arial"/>
              </a:rPr>
              <a:t>obj</a:t>
            </a:r>
            <a:r>
              <a:rPr dirty="0" smtClean="0" sz="1900" spc="0">
                <a:latin typeface="Arial"/>
                <a:cs typeface="Arial"/>
              </a:rPr>
              <a:t>’</a:t>
            </a:r>
            <a:r>
              <a:rPr dirty="0" smtClean="0" sz="1900" spc="-78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is</a:t>
            </a:r>
            <a:r>
              <a:rPr dirty="0" smtClean="0" sz="1900" spc="-13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det</a:t>
            </a:r>
            <a:r>
              <a:rPr dirty="0" smtClean="0" sz="1900" spc="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r</a:t>
            </a:r>
            <a:r>
              <a:rPr dirty="0" smtClean="0" sz="1900" spc="9">
                <a:latin typeface="Arial"/>
                <a:cs typeface="Arial"/>
              </a:rPr>
              <a:t>m</a:t>
            </a:r>
            <a:r>
              <a:rPr dirty="0" smtClean="0" sz="1900" spc="0">
                <a:latin typeface="Arial"/>
                <a:cs typeface="Arial"/>
              </a:rPr>
              <a:t>ined</a:t>
            </a:r>
            <a:r>
              <a:rPr dirty="0" smtClean="0" sz="1900" spc="-3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by</a:t>
            </a:r>
            <a:r>
              <a:rPr dirty="0" smtClean="0" sz="1900" spc="-2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‘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900" spc="-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dirty="0" smtClean="0" sz="1900" spc="0">
                <a:latin typeface="Arial"/>
                <a:cs typeface="Arial"/>
              </a:rPr>
              <a:t>’</a:t>
            </a:r>
            <a:r>
              <a:rPr dirty="0" smtClean="0" sz="1900" spc="-121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m</a:t>
            </a:r>
            <a:r>
              <a:rPr dirty="0" smtClean="0" sz="1900" spc="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thod</a:t>
            </a:r>
            <a:endParaRPr sz="1900">
              <a:latin typeface="Arial"/>
              <a:cs typeface="Arial"/>
            </a:endParaRPr>
          </a:p>
          <a:p>
            <a:pPr marL="12700" marR="60731">
              <a:lnSpc>
                <a:spcPts val="1820"/>
              </a:lnSpc>
              <a:spcBef>
                <a:spcPts val="511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Stri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900" spc="46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900" spc="43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900" spc="4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Str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1900" spc="46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900" spc="48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19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900" spc="6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</a:t>
            </a:r>
            <a:r>
              <a:rPr dirty="0" smtClean="0" sz="1900" spc="14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se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ts</a:t>
            </a:r>
            <a:r>
              <a:rPr dirty="0" smtClean="0" sz="1900" spc="45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Str</a:t>
            </a:r>
            <a:r>
              <a:rPr dirty="0" smtClean="0" sz="1900" spc="9">
                <a:latin typeface="Arial"/>
                <a:cs typeface="Arial"/>
              </a:rPr>
              <a:t>i</a:t>
            </a:r>
            <a:r>
              <a:rPr dirty="0" smtClean="0" sz="1900" spc="0">
                <a:latin typeface="Arial"/>
                <a:cs typeface="Arial"/>
              </a:rPr>
              <a:t>ng</a:t>
            </a:r>
            <a:r>
              <a:rPr dirty="0" smtClean="0" sz="1900" spc="461">
                <a:latin typeface="Arial"/>
                <a:cs typeface="Arial"/>
              </a:rPr>
              <a:t> 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1900" spc="7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900" spc="40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4">
                <a:latin typeface="Arial"/>
                <a:cs typeface="Arial"/>
              </a:rPr>
              <a:t>at</a:t>
            </a:r>
            <a:r>
              <a:rPr dirty="0" smtClean="0" sz="1900" spc="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invoking</a:t>
            </a:r>
            <a:r>
              <a:rPr dirty="0" smtClean="0" sz="1900" spc="-2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stri</a:t>
            </a:r>
            <a:r>
              <a:rPr dirty="0" smtClean="0" sz="1900" spc="4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g</a:t>
            </a:r>
            <a:r>
              <a:rPr dirty="0" smtClean="0" sz="1900" spc="-2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bu</a:t>
            </a:r>
            <a:r>
              <a:rPr dirty="0" smtClean="0" sz="1900" spc="-29">
                <a:latin typeface="Arial"/>
                <a:cs typeface="Arial"/>
              </a:rPr>
              <a:t>f</a:t>
            </a:r>
            <a:r>
              <a:rPr dirty="0" smtClean="0" sz="1900" spc="0">
                <a:latin typeface="Arial"/>
                <a:cs typeface="Arial"/>
              </a:rPr>
              <a:t>fer</a:t>
            </a:r>
            <a:r>
              <a:rPr dirty="0" smtClean="0" sz="1900" spc="-13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instance</a:t>
            </a:r>
            <a:r>
              <a:rPr dirty="0" smtClean="0" sz="1900" spc="-35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[</a:t>
            </a:r>
            <a:r>
              <a:rPr dirty="0" smtClean="0" sz="1900" spc="-9"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-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9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index</a:t>
            </a:r>
            <a:r>
              <a:rPr dirty="0" smtClean="0" sz="19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-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9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L,</a:t>
            </a:r>
            <a:r>
              <a:rPr dirty="0" smtClean="0" sz="19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9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900" spc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lengt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]</a:t>
            </a:r>
            <a:endParaRPr sz="1900">
              <a:latin typeface="Arial"/>
              <a:cs typeface="Arial"/>
            </a:endParaRPr>
          </a:p>
          <a:p>
            <a:pPr marL="12700" marR="15011">
              <a:lnSpc>
                <a:spcPts val="1820"/>
              </a:lnSpc>
              <a:spcBef>
                <a:spcPts val="459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Stri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900" spc="34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900" spc="31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900" spc="3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har</a:t>
            </a:r>
            <a:r>
              <a:rPr dirty="0" smtClean="0" sz="1900" spc="36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ch)</a:t>
            </a:r>
            <a:r>
              <a:rPr dirty="0" smtClean="0" sz="1900" spc="3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1900" spc="42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Ins</a:t>
            </a:r>
            <a:r>
              <a:rPr dirty="0" smtClean="0" sz="1900" spc="14">
                <a:latin typeface="Arial"/>
                <a:cs typeface="Arial"/>
              </a:rPr>
              <a:t>e</a:t>
            </a:r>
            <a:r>
              <a:rPr dirty="0" smtClean="0" sz="1900" spc="0">
                <a:latin typeface="Arial"/>
                <a:cs typeface="Arial"/>
              </a:rPr>
              <a:t>rts</a:t>
            </a:r>
            <a:r>
              <a:rPr dirty="0" smtClean="0" sz="1900" spc="33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cha</a:t>
            </a:r>
            <a:r>
              <a:rPr dirty="0" smtClean="0" sz="1900" spc="19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acter</a:t>
            </a:r>
            <a:r>
              <a:rPr dirty="0" smtClean="0" sz="1900" spc="327"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900" spc="28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4">
                <a:latin typeface="Arial"/>
                <a:cs typeface="Arial"/>
              </a:rPr>
              <a:t>at</a:t>
            </a:r>
            <a:r>
              <a:rPr dirty="0" smtClean="0" sz="1900" spc="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invoking</a:t>
            </a:r>
            <a:r>
              <a:rPr dirty="0" smtClean="0" sz="1900" spc="-2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stri</a:t>
            </a:r>
            <a:r>
              <a:rPr dirty="0" smtClean="0" sz="1900" spc="4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g</a:t>
            </a:r>
            <a:r>
              <a:rPr dirty="0" smtClean="0" sz="1900" spc="-2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bu</a:t>
            </a:r>
            <a:r>
              <a:rPr dirty="0" smtClean="0" sz="1900" spc="-29">
                <a:latin typeface="Arial"/>
                <a:cs typeface="Arial"/>
              </a:rPr>
              <a:t>f</a:t>
            </a:r>
            <a:r>
              <a:rPr dirty="0" smtClean="0" sz="1900" spc="0">
                <a:latin typeface="Arial"/>
                <a:cs typeface="Arial"/>
              </a:rPr>
              <a:t>fer</a:t>
            </a:r>
            <a:r>
              <a:rPr dirty="0" smtClean="0" sz="1900" spc="-13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instance</a:t>
            </a:r>
            <a:r>
              <a:rPr dirty="0" smtClean="0" sz="1900" spc="-35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[</a:t>
            </a:r>
            <a:r>
              <a:rPr dirty="0" smtClean="0" sz="1900" spc="-9"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-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9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index</a:t>
            </a:r>
            <a:r>
              <a:rPr dirty="0" smtClean="0" sz="19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-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9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L,</a:t>
            </a:r>
            <a:r>
              <a:rPr dirty="0" smtClean="0" sz="19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9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900" spc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lengt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]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1830"/>
              </a:lnSpc>
              <a:spcBef>
                <a:spcPts val="450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Stri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900" spc="30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900" spc="19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900" spc="28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1900" spc="3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ect</a:t>
            </a:r>
            <a:r>
              <a:rPr dirty="0" smtClean="0" sz="1900" spc="30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j)</a:t>
            </a:r>
            <a:r>
              <a:rPr dirty="0" smtClean="0" sz="1900" spc="3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1900" spc="386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</a:t>
            </a:r>
            <a:r>
              <a:rPr dirty="0" smtClean="0" sz="1900" spc="14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s</a:t>
            </a:r>
            <a:r>
              <a:rPr dirty="0" smtClean="0" sz="1900" spc="4">
                <a:latin typeface="Arial"/>
                <a:cs typeface="Arial"/>
              </a:rPr>
              <a:t>e</a:t>
            </a:r>
            <a:r>
              <a:rPr dirty="0" smtClean="0" sz="1900" spc="4">
                <a:latin typeface="Arial"/>
                <a:cs typeface="Arial"/>
              </a:rPr>
              <a:t>r</a:t>
            </a:r>
            <a:r>
              <a:rPr dirty="0" smtClean="0" sz="1900" spc="0">
                <a:latin typeface="Arial"/>
                <a:cs typeface="Arial"/>
              </a:rPr>
              <a:t>ts</a:t>
            </a:r>
            <a:r>
              <a:rPr dirty="0" smtClean="0" sz="1900" spc="289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O</a:t>
            </a:r>
            <a:r>
              <a:rPr dirty="0" smtClean="0" sz="1900" spc="14">
                <a:latin typeface="Arial"/>
                <a:cs typeface="Arial"/>
              </a:rPr>
              <a:t>b</a:t>
            </a:r>
            <a:r>
              <a:rPr dirty="0" smtClean="0" sz="1900" spc="0">
                <a:latin typeface="Arial"/>
                <a:cs typeface="Arial"/>
              </a:rPr>
              <a:t>ject</a:t>
            </a:r>
            <a:r>
              <a:rPr dirty="0" smtClean="0" sz="1900" spc="296">
                <a:latin typeface="Arial"/>
                <a:cs typeface="Arial"/>
              </a:rPr>
              <a:t> 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900" spc="25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at</a:t>
            </a:r>
            <a:r>
              <a:rPr dirty="0" smtClean="0" sz="1900" spc="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invoking</a:t>
            </a:r>
            <a:r>
              <a:rPr dirty="0" smtClean="0" sz="1900" spc="-24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stri</a:t>
            </a:r>
            <a:r>
              <a:rPr dirty="0" smtClean="0" sz="1900" spc="4">
                <a:latin typeface="Arial"/>
                <a:cs typeface="Arial"/>
              </a:rPr>
              <a:t>n</a:t>
            </a:r>
            <a:r>
              <a:rPr dirty="0" smtClean="0" sz="1900" spc="0">
                <a:latin typeface="Arial"/>
                <a:cs typeface="Arial"/>
              </a:rPr>
              <a:t>g</a:t>
            </a:r>
            <a:r>
              <a:rPr dirty="0" smtClean="0" sz="1900" spc="-26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bu</a:t>
            </a:r>
            <a:r>
              <a:rPr dirty="0" smtClean="0" sz="1900" spc="-29">
                <a:latin typeface="Arial"/>
                <a:cs typeface="Arial"/>
              </a:rPr>
              <a:t>f</a:t>
            </a:r>
            <a:r>
              <a:rPr dirty="0" smtClean="0" sz="1900" spc="0">
                <a:latin typeface="Arial"/>
                <a:cs typeface="Arial"/>
              </a:rPr>
              <a:t>fer</a:t>
            </a:r>
            <a:r>
              <a:rPr dirty="0" smtClean="0" sz="1900" spc="-13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instance</a:t>
            </a:r>
            <a:r>
              <a:rPr dirty="0" smtClean="0" sz="1900" spc="-35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[</a:t>
            </a:r>
            <a:r>
              <a:rPr dirty="0" smtClean="0" sz="1900" spc="-9"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-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9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index</a:t>
            </a:r>
            <a:r>
              <a:rPr dirty="0" smtClean="0" sz="19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-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9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L,</a:t>
            </a:r>
            <a:r>
              <a:rPr dirty="0" smtClean="0" sz="19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900" spc="-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1900" spc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lengt</a:t>
            </a:r>
            <a:r>
              <a:rPr dirty="0" smtClean="0" sz="19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]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90638" y="3072719"/>
            <a:ext cx="796202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of</a:t>
            </a:r>
            <a:r>
              <a:rPr dirty="0" smtClean="0" sz="1900" spc="260">
                <a:latin typeface="Arial"/>
                <a:cs typeface="Arial"/>
              </a:rPr>
              <a:t> </a:t>
            </a:r>
            <a:r>
              <a:rPr dirty="0" smtClean="0" sz="1900" spc="0">
                <a:latin typeface="Arial"/>
                <a:cs typeface="Arial"/>
              </a:rPr>
              <a:t>‘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1900" spc="0">
                <a:latin typeface="Arial"/>
                <a:cs typeface="Arial"/>
              </a:rPr>
              <a:t>’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8170" y="3072719"/>
            <a:ext cx="262801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at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22970" y="3072719"/>
            <a:ext cx="396567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the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3883868"/>
            <a:ext cx="14579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92161" y="3883868"/>
            <a:ext cx="746572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01406" y="3883868"/>
            <a:ext cx="248623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in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19922" y="3883868"/>
            <a:ext cx="401134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14">
                <a:latin typeface="Arial"/>
                <a:cs typeface="Arial"/>
              </a:rPr>
              <a:t>the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4405076"/>
            <a:ext cx="14579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22642" y="4405076"/>
            <a:ext cx="748257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x’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6646" y="4405076"/>
            <a:ext cx="251674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9">
                <a:latin typeface="Arial"/>
                <a:cs typeface="Arial"/>
              </a:rPr>
              <a:t>in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21446" y="4405076"/>
            <a:ext cx="397905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14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926284"/>
            <a:ext cx="14579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33309" y="4926284"/>
            <a:ext cx="746572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900" spc="1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900" spc="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9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9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2742" y="4926284"/>
            <a:ext cx="248623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in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1446" y="4926284"/>
            <a:ext cx="397905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900" spc="0">
                <a:latin typeface="Arial"/>
                <a:cs typeface="Arial"/>
              </a:rPr>
              <a:t>t</a:t>
            </a:r>
            <a:r>
              <a:rPr dirty="0" smtClean="0" sz="1900" spc="14">
                <a:latin typeface="Arial"/>
                <a:cs typeface="Arial"/>
              </a:rPr>
              <a:t>h</a:t>
            </a:r>
            <a:r>
              <a:rPr dirty="0" smtClean="0" sz="1900" spc="0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352" y="5448824"/>
            <a:ext cx="8133143" cy="767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904" indent="-343204" algn="just">
              <a:lnSpc>
                <a:spcPts val="1920"/>
              </a:lnSpc>
              <a:spcBef>
                <a:spcPts val="281"/>
              </a:spcBef>
              <a:tabLst>
                <a:tab pos="355600" algn="l"/>
                <a:tab pos="977900" algn="l"/>
              </a:tabLst>
            </a:pPr>
            <a:r>
              <a:rPr dirty="0" smtClean="0" sz="2000">
                <a:solidFill>
                  <a:srgbClr val="0F1141"/>
                </a:solidFill>
                <a:latin typeface="Wingdings"/>
                <a:cs typeface="Wingdings"/>
              </a:rPr>
              <a:t></a:t>
            </a:r>
            <a:r>
              <a:rPr dirty="0" smtClean="0" sz="2000">
                <a:solidFill>
                  <a:srgbClr val="0F1141"/>
                </a:solidFill>
                <a:latin typeface="Times New Roman"/>
                <a:cs typeface="Times New Roman"/>
              </a:rPr>
              <a:t>	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obj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2000" spc="-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first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con</a:t>
            </a:r>
            <a:r>
              <a:rPr dirty="0" smtClean="0" sz="2000" spc="-9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ed</a:t>
            </a:r>
            <a:r>
              <a:rPr dirty="0" smtClean="0" sz="2000" spc="19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ing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m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by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call</a:t>
            </a:r>
            <a:r>
              <a:rPr dirty="0" smtClean="0" sz="2000" spc="-4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ng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‘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tri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0">
                <a:latin typeface="Arial"/>
                <a:cs typeface="Arial"/>
              </a:rPr>
              <a:t>’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me</a:t>
            </a:r>
            <a:r>
              <a:rPr dirty="0" smtClean="0" sz="2000" spc="-1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hod</a:t>
            </a:r>
            <a:r>
              <a:rPr dirty="0" smtClean="0" sz="2000" spc="14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and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then	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</a:t>
            </a:r>
            <a:r>
              <a:rPr dirty="0" smtClean="0" sz="2000" spc="46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re</a:t>
            </a:r>
            <a:r>
              <a:rPr dirty="0" smtClean="0" sz="2000" spc="-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ultant</a:t>
            </a:r>
            <a:r>
              <a:rPr dirty="0" smtClean="0" sz="2000" spc="46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</a:t>
            </a:r>
            <a:r>
              <a:rPr dirty="0" smtClean="0" sz="2000" spc="47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m</a:t>
            </a:r>
            <a:r>
              <a:rPr dirty="0" smtClean="0" sz="2000" spc="47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463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obj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2000" spc="40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is</a:t>
            </a:r>
            <a:r>
              <a:rPr dirty="0" smtClean="0" sz="2000" spc="48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rt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483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473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‘index’</a:t>
            </a:r>
            <a:r>
              <a:rPr dirty="0" smtClean="0" sz="2000" spc="40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47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invoking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stri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bu</a:t>
            </a:r>
            <a:r>
              <a:rPr dirty="0" smtClean="0" sz="2000" spc="-39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fer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tance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540" y="236845"/>
            <a:ext cx="6003713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ing</a:t>
            </a: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44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fe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3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0" b="1">
                <a:latin typeface="Arial"/>
                <a:cs typeface="Arial"/>
              </a:rPr>
              <a:t>as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7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po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Met</a:t>
            </a:r>
            <a:r>
              <a:rPr dirty="0" smtClean="0" sz="3600" spc="-159" b="1">
                <a:latin typeface="Arial"/>
                <a:cs typeface="Arial"/>
              </a:rPr>
              <a:t>hod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…</a:t>
            </a:r>
            <a:r>
              <a:rPr dirty="0" smtClean="0" sz="3600" spc="0" b="1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1567831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1567831"/>
            <a:ext cx="8197401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Bu</a:t>
            </a:r>
            <a:r>
              <a:rPr dirty="0" smtClean="0" sz="2000" spc="-4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2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eve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2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000" spc="2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eve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ses</a:t>
            </a:r>
            <a:r>
              <a:rPr dirty="0" smtClean="0" sz="2000" spc="2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2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ract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2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2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23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invoking</a:t>
            </a:r>
            <a:r>
              <a:rPr dirty="0" smtClean="0" sz="2000" spc="2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ring</a:t>
            </a:r>
            <a:endParaRPr sz="2000">
              <a:latin typeface="Arial"/>
              <a:cs typeface="Arial"/>
            </a:endParaRPr>
          </a:p>
          <a:p>
            <a:pPr marL="12700" marR="38190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bu</a:t>
            </a:r>
            <a:r>
              <a:rPr dirty="0" smtClean="0" sz="2000" spc="-39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fer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instance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etu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ns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rever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ed</a:t>
            </a:r>
            <a:r>
              <a:rPr dirty="0" smtClean="0" sz="2000" spc="-3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2238645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2238645"/>
            <a:ext cx="1399234" cy="1255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Bu</a:t>
            </a:r>
            <a:r>
              <a:rPr dirty="0" smtClean="0" sz="2000" spc="-4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12700" marR="18567">
              <a:lnSpc>
                <a:spcPct val="100041"/>
              </a:lnSpc>
            </a:pPr>
            <a:r>
              <a:rPr dirty="0" smtClean="0" sz="2000" spc="0">
                <a:latin typeface="Arial"/>
                <a:cs typeface="Arial"/>
              </a:rPr>
              <a:t>and</a:t>
            </a:r>
            <a:r>
              <a:rPr dirty="0" smtClean="0" sz="2000" spc="30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14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rns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bu</a:t>
            </a:r>
            <a:r>
              <a:rPr dirty="0" smtClean="0" sz="2000" spc="-39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8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Bu</a:t>
            </a:r>
            <a:r>
              <a:rPr dirty="0" smtClean="0" sz="2000" spc="-4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0778" y="2238645"/>
            <a:ext cx="677336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892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2000" spc="31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31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000" spc="3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deletes</a:t>
            </a:r>
            <a:r>
              <a:rPr dirty="0" smtClean="0" sz="2000" spc="30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31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si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</a:t>
            </a:r>
            <a:r>
              <a:rPr dirty="0" smtClean="0" sz="2000" spc="-9">
                <a:latin typeface="Arial"/>
                <a:cs typeface="Arial"/>
              </a:rPr>
              <a:t>l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31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ract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</a:t>
            </a:r>
            <a:r>
              <a:rPr dirty="0" smtClean="0" sz="2000" spc="30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at</a:t>
            </a:r>
            <a:r>
              <a:rPr dirty="0" smtClean="0" sz="2000" spc="318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12700" marR="11841">
              <a:lnSpc>
                <a:spcPct val="95825"/>
              </a:lnSpc>
            </a:pP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he</a:t>
            </a:r>
            <a:r>
              <a:rPr dirty="0" smtClean="0" sz="2000" spc="31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up</a:t>
            </a:r>
            <a:r>
              <a:rPr dirty="0" smtClean="0" sz="2000" spc="-4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ated</a:t>
            </a:r>
            <a:r>
              <a:rPr dirty="0" smtClean="0" sz="2000" spc="29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rin</a:t>
            </a:r>
            <a:r>
              <a:rPr dirty="0" smtClean="0" sz="2000" spc="9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303">
                <a:latin typeface="Arial"/>
                <a:cs typeface="Arial"/>
              </a:rPr>
              <a:t> </a:t>
            </a:r>
            <a:r>
              <a:rPr dirty="0" smtClean="0" sz="2000" spc="-14">
                <a:latin typeface="Arial"/>
                <a:cs typeface="Arial"/>
              </a:rPr>
              <a:t>[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2000" spc="29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30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000" spc="29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2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mtClean="0" sz="2000" spc="31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dirty="0" smtClean="0" sz="2000" spc="31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gth</a:t>
            </a:r>
            <a:r>
              <a:rPr dirty="0" smtClean="0" sz="2000" spc="30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29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214005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6206" y="3214005"/>
            <a:ext cx="6767233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delet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2000" spc="18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rt,</a:t>
            </a:r>
            <a:r>
              <a:rPr dirty="0" smtClean="0" sz="2000" spc="18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2000" spc="17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1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000" spc="23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delet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19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seq</a:t>
            </a:r>
            <a:r>
              <a:rPr dirty="0" smtClean="0" sz="2000" spc="-9">
                <a:latin typeface="Arial"/>
                <a:cs typeface="Arial"/>
              </a:rPr>
              <a:t>u</a:t>
            </a:r>
            <a:r>
              <a:rPr dirty="0" smtClean="0" sz="2000" spc="0">
                <a:latin typeface="Arial"/>
                <a:cs typeface="Arial"/>
              </a:rPr>
              <a:t>ence</a:t>
            </a:r>
            <a:r>
              <a:rPr dirty="0" smtClean="0" sz="2000" spc="18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17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3518558"/>
            <a:ext cx="8192018" cy="1865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616" algn="just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fr</a:t>
            </a:r>
            <a:r>
              <a:rPr dirty="0" smtClean="0" sz="2000" spc="-1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m</a:t>
            </a:r>
            <a:r>
              <a:rPr dirty="0" smtClean="0" sz="2000" spc="35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9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ex</a:t>
            </a:r>
            <a:r>
              <a:rPr dirty="0" smtClean="0" sz="2000" spc="348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tar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2000" spc="2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(in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lusi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e)</a:t>
            </a:r>
            <a:r>
              <a:rPr dirty="0" smtClean="0" sz="2000" spc="35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34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index</a:t>
            </a:r>
            <a:r>
              <a:rPr dirty="0" smtClean="0" sz="2000" spc="353">
                <a:latin typeface="Arial"/>
                <a:cs typeface="Arial"/>
              </a:rPr>
              <a:t> 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end’</a:t>
            </a:r>
            <a:r>
              <a:rPr dirty="0" smtClean="0" sz="2000" spc="2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(e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clu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e)</a:t>
            </a:r>
            <a:r>
              <a:rPr dirty="0" smtClean="0" sz="2000" spc="35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an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333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ret</a:t>
            </a:r>
            <a:r>
              <a:rPr dirty="0" smtClean="0" sz="2000" spc="-9">
                <a:latin typeface="Arial"/>
                <a:cs typeface="Arial"/>
              </a:rPr>
              <a:t>u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ns</a:t>
            </a:r>
            <a:r>
              <a:rPr dirty="0" smtClean="0" sz="2000" spc="348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dirty="0" smtClean="0" sz="2000" spc="0">
                <a:latin typeface="Arial"/>
                <a:cs typeface="Arial"/>
              </a:rPr>
              <a:t>upd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ed</a:t>
            </a:r>
            <a:r>
              <a:rPr dirty="0" smtClean="0" sz="2000" spc="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ri</a:t>
            </a:r>
            <a:r>
              <a:rPr dirty="0" smtClean="0" sz="2000" spc="-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g.</a:t>
            </a:r>
            <a:r>
              <a:rPr dirty="0" smtClean="0" sz="2000" spc="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Cha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ac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rs</a:t>
            </a:r>
            <a:r>
              <a:rPr dirty="0" smtClean="0" sz="2000" spc="6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will</a:t>
            </a:r>
            <a:r>
              <a:rPr dirty="0" smtClean="0" sz="2000" spc="6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be</a:t>
            </a:r>
            <a:r>
              <a:rPr dirty="0" smtClean="0" sz="2000" spc="6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dele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ed</a:t>
            </a:r>
            <a:r>
              <a:rPr dirty="0" smtClean="0" sz="2000" spc="75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f</a:t>
            </a:r>
            <a:r>
              <a:rPr dirty="0" smtClean="0" sz="2000" spc="0">
                <a:latin typeface="Arial"/>
                <a:cs typeface="Arial"/>
              </a:rPr>
              <a:t>rom</a:t>
            </a:r>
            <a:r>
              <a:rPr dirty="0" smtClean="0" sz="2000" spc="6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inde</a:t>
            </a:r>
            <a:r>
              <a:rPr dirty="0" smtClean="0" sz="2000" spc="-14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es</a:t>
            </a:r>
            <a:r>
              <a:rPr dirty="0" smtClean="0" sz="2000" spc="79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‘s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t’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59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‘en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2000" spc="0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[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&lt;=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star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,e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&lt;=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-10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ould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than</a:t>
            </a:r>
            <a:r>
              <a:rPr dirty="0" smtClean="0" sz="20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" marR="790" algn="just">
              <a:lnSpc>
                <a:spcPct val="100041"/>
              </a:lnSpc>
              <a:spcBef>
                <a:spcPts val="48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Bu</a:t>
            </a:r>
            <a:r>
              <a:rPr dirty="0" smtClean="0" sz="2000" spc="-4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epla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rtI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dex,</a:t>
            </a:r>
            <a:r>
              <a:rPr dirty="0" smtClean="0" sz="2000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2000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000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ng</a:t>
            </a:r>
            <a:r>
              <a:rPr dirty="0" smtClean="0" sz="2000" spc="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000" spc="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Replac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sz="2000" spc="-9">
                <a:latin typeface="Arial"/>
                <a:cs typeface="Arial"/>
              </a:rPr>
              <a:t>a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-1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er</a:t>
            </a:r>
            <a:r>
              <a:rPr dirty="0" smtClean="0" sz="2000" spc="1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sequ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nce</a:t>
            </a:r>
            <a:r>
              <a:rPr dirty="0" smtClean="0" sz="2000" spc="20">
                <a:latin typeface="Arial"/>
                <a:cs typeface="Arial"/>
              </a:rPr>
              <a:t> </a:t>
            </a:r>
            <a:r>
              <a:rPr dirty="0" smtClean="0" sz="2000" spc="-19">
                <a:latin typeface="Arial"/>
                <a:cs typeface="Arial"/>
              </a:rPr>
              <a:t>f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om</a:t>
            </a:r>
            <a:r>
              <a:rPr dirty="0" smtClean="0" sz="2000" spc="10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rt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20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by</a:t>
            </a:r>
            <a:r>
              <a:rPr dirty="0" smtClean="0" sz="2000" spc="15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10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Ch</a:t>
            </a:r>
            <a:r>
              <a:rPr dirty="0" smtClean="0" sz="2000" spc="-1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ract</a:t>
            </a:r>
            <a:r>
              <a:rPr dirty="0" smtClean="0" sz="2000" spc="-14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will</a:t>
            </a:r>
            <a:r>
              <a:rPr dirty="0" smtClean="0" sz="2000" spc="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repla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ed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from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inde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es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2000" spc="-9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endInde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494546"/>
            <a:ext cx="1526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829306" y="1639062"/>
            <a:ext cx="4680204" cy="71627"/>
          </a:xfrm>
          <a:custGeom>
            <a:avLst/>
            <a:gdLst/>
            <a:ahLst/>
            <a:cxnLst/>
            <a:rect l="l" t="t" r="r" b="b"/>
            <a:pathLst>
              <a:path w="4680204" h="71627">
                <a:moveTo>
                  <a:pt x="4644390" y="53721"/>
                </a:moveTo>
                <a:lnTo>
                  <a:pt x="4644390" y="71627"/>
                </a:lnTo>
                <a:lnTo>
                  <a:pt x="4680204" y="35813"/>
                </a:lnTo>
                <a:lnTo>
                  <a:pt x="4644390" y="0"/>
                </a:lnTo>
                <a:lnTo>
                  <a:pt x="4644390" y="17907"/>
                </a:lnTo>
                <a:lnTo>
                  <a:pt x="0" y="17907"/>
                </a:lnTo>
                <a:lnTo>
                  <a:pt x="0" y="53721"/>
                </a:lnTo>
                <a:lnTo>
                  <a:pt x="4644390" y="537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829306" y="1639062"/>
            <a:ext cx="4680204" cy="71627"/>
          </a:xfrm>
          <a:custGeom>
            <a:avLst/>
            <a:gdLst/>
            <a:ahLst/>
            <a:cxnLst/>
            <a:rect l="l" t="t" r="r" b="b"/>
            <a:pathLst>
              <a:path w="4680204" h="71627">
                <a:moveTo>
                  <a:pt x="0" y="17907"/>
                </a:moveTo>
                <a:lnTo>
                  <a:pt x="4644390" y="17907"/>
                </a:lnTo>
                <a:lnTo>
                  <a:pt x="4644390" y="0"/>
                </a:lnTo>
                <a:lnTo>
                  <a:pt x="4680204" y="35813"/>
                </a:lnTo>
                <a:lnTo>
                  <a:pt x="4644390" y="71627"/>
                </a:lnTo>
                <a:lnTo>
                  <a:pt x="4644390" y="53721"/>
                </a:lnTo>
                <a:lnTo>
                  <a:pt x="0" y="53721"/>
                </a:lnTo>
                <a:lnTo>
                  <a:pt x="0" y="1790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2835402" y="1858517"/>
            <a:ext cx="4680204" cy="71628"/>
          </a:xfrm>
          <a:custGeom>
            <a:avLst/>
            <a:gdLst/>
            <a:ahLst/>
            <a:cxnLst/>
            <a:rect l="l" t="t" r="r" b="b"/>
            <a:pathLst>
              <a:path w="4680204" h="71628">
                <a:moveTo>
                  <a:pt x="4644390" y="53721"/>
                </a:moveTo>
                <a:lnTo>
                  <a:pt x="4644390" y="71628"/>
                </a:lnTo>
                <a:lnTo>
                  <a:pt x="4680204" y="35814"/>
                </a:lnTo>
                <a:lnTo>
                  <a:pt x="4644390" y="0"/>
                </a:lnTo>
                <a:lnTo>
                  <a:pt x="4644390" y="17907"/>
                </a:lnTo>
                <a:lnTo>
                  <a:pt x="0" y="17907"/>
                </a:lnTo>
                <a:lnTo>
                  <a:pt x="0" y="53721"/>
                </a:lnTo>
                <a:lnTo>
                  <a:pt x="4644390" y="537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2835402" y="1858517"/>
            <a:ext cx="4680204" cy="71628"/>
          </a:xfrm>
          <a:custGeom>
            <a:avLst/>
            <a:gdLst/>
            <a:ahLst/>
            <a:cxnLst/>
            <a:rect l="l" t="t" r="r" b="b"/>
            <a:pathLst>
              <a:path w="4680204" h="71628">
                <a:moveTo>
                  <a:pt x="0" y="17907"/>
                </a:moveTo>
                <a:lnTo>
                  <a:pt x="4644390" y="17907"/>
                </a:lnTo>
                <a:lnTo>
                  <a:pt x="4644390" y="0"/>
                </a:lnTo>
                <a:lnTo>
                  <a:pt x="4680204" y="35814"/>
                </a:lnTo>
                <a:lnTo>
                  <a:pt x="4644390" y="71628"/>
                </a:lnTo>
                <a:lnTo>
                  <a:pt x="4644390" y="53721"/>
                </a:lnTo>
                <a:lnTo>
                  <a:pt x="0" y="53721"/>
                </a:lnTo>
                <a:lnTo>
                  <a:pt x="0" y="1790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958334" y="2408682"/>
            <a:ext cx="431291" cy="71627"/>
          </a:xfrm>
          <a:custGeom>
            <a:avLst/>
            <a:gdLst/>
            <a:ahLst/>
            <a:cxnLst/>
            <a:rect l="l" t="t" r="r" b="b"/>
            <a:pathLst>
              <a:path w="431291" h="71627">
                <a:moveTo>
                  <a:pt x="395477" y="53720"/>
                </a:moveTo>
                <a:lnTo>
                  <a:pt x="395477" y="71627"/>
                </a:lnTo>
                <a:lnTo>
                  <a:pt x="431291" y="35813"/>
                </a:lnTo>
                <a:lnTo>
                  <a:pt x="395477" y="0"/>
                </a:lnTo>
                <a:lnTo>
                  <a:pt x="395477" y="17906"/>
                </a:lnTo>
                <a:lnTo>
                  <a:pt x="0" y="17906"/>
                </a:lnTo>
                <a:lnTo>
                  <a:pt x="0" y="53720"/>
                </a:lnTo>
                <a:lnTo>
                  <a:pt x="395477" y="5372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4958334" y="2408682"/>
            <a:ext cx="431291" cy="71627"/>
          </a:xfrm>
          <a:custGeom>
            <a:avLst/>
            <a:gdLst/>
            <a:ahLst/>
            <a:cxnLst/>
            <a:rect l="l" t="t" r="r" b="b"/>
            <a:pathLst>
              <a:path w="431291" h="71627">
                <a:moveTo>
                  <a:pt x="0" y="17906"/>
                </a:moveTo>
                <a:lnTo>
                  <a:pt x="395477" y="17906"/>
                </a:lnTo>
                <a:lnTo>
                  <a:pt x="395477" y="0"/>
                </a:lnTo>
                <a:lnTo>
                  <a:pt x="431291" y="35813"/>
                </a:lnTo>
                <a:lnTo>
                  <a:pt x="395477" y="71627"/>
                </a:lnTo>
                <a:lnTo>
                  <a:pt x="395477" y="53720"/>
                </a:lnTo>
                <a:lnTo>
                  <a:pt x="0" y="53720"/>
                </a:lnTo>
                <a:lnTo>
                  <a:pt x="0" y="1790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897886" y="2625090"/>
            <a:ext cx="4680204" cy="71627"/>
          </a:xfrm>
          <a:custGeom>
            <a:avLst/>
            <a:gdLst/>
            <a:ahLst/>
            <a:cxnLst/>
            <a:rect l="l" t="t" r="r" b="b"/>
            <a:pathLst>
              <a:path w="4680204" h="71627">
                <a:moveTo>
                  <a:pt x="4644390" y="53721"/>
                </a:moveTo>
                <a:lnTo>
                  <a:pt x="4644390" y="71627"/>
                </a:lnTo>
                <a:lnTo>
                  <a:pt x="4680204" y="35813"/>
                </a:lnTo>
                <a:lnTo>
                  <a:pt x="4644390" y="0"/>
                </a:lnTo>
                <a:lnTo>
                  <a:pt x="4644390" y="17907"/>
                </a:lnTo>
                <a:lnTo>
                  <a:pt x="0" y="17907"/>
                </a:lnTo>
                <a:lnTo>
                  <a:pt x="0" y="53721"/>
                </a:lnTo>
                <a:lnTo>
                  <a:pt x="4644390" y="537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897886" y="2625090"/>
            <a:ext cx="4680204" cy="71627"/>
          </a:xfrm>
          <a:custGeom>
            <a:avLst/>
            <a:gdLst/>
            <a:ahLst/>
            <a:cxnLst/>
            <a:rect l="l" t="t" r="r" b="b"/>
            <a:pathLst>
              <a:path w="4680204" h="71627">
                <a:moveTo>
                  <a:pt x="0" y="17907"/>
                </a:moveTo>
                <a:lnTo>
                  <a:pt x="4644390" y="17907"/>
                </a:lnTo>
                <a:lnTo>
                  <a:pt x="4644390" y="0"/>
                </a:lnTo>
                <a:lnTo>
                  <a:pt x="4680204" y="35813"/>
                </a:lnTo>
                <a:lnTo>
                  <a:pt x="4644390" y="71627"/>
                </a:lnTo>
                <a:lnTo>
                  <a:pt x="4644390" y="53721"/>
                </a:lnTo>
                <a:lnTo>
                  <a:pt x="0" y="53721"/>
                </a:lnTo>
                <a:lnTo>
                  <a:pt x="0" y="1790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903982" y="2844546"/>
            <a:ext cx="4680204" cy="71627"/>
          </a:xfrm>
          <a:custGeom>
            <a:avLst/>
            <a:gdLst/>
            <a:ahLst/>
            <a:cxnLst/>
            <a:rect l="l" t="t" r="r" b="b"/>
            <a:pathLst>
              <a:path w="4680204" h="71627">
                <a:moveTo>
                  <a:pt x="4644390" y="53720"/>
                </a:moveTo>
                <a:lnTo>
                  <a:pt x="4644390" y="71627"/>
                </a:lnTo>
                <a:lnTo>
                  <a:pt x="4680204" y="35813"/>
                </a:lnTo>
                <a:lnTo>
                  <a:pt x="4644390" y="0"/>
                </a:lnTo>
                <a:lnTo>
                  <a:pt x="4644390" y="17906"/>
                </a:lnTo>
                <a:lnTo>
                  <a:pt x="0" y="17906"/>
                </a:lnTo>
                <a:lnTo>
                  <a:pt x="0" y="53720"/>
                </a:lnTo>
                <a:lnTo>
                  <a:pt x="4644390" y="5372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903982" y="2844546"/>
            <a:ext cx="4680204" cy="71627"/>
          </a:xfrm>
          <a:custGeom>
            <a:avLst/>
            <a:gdLst/>
            <a:ahLst/>
            <a:cxnLst/>
            <a:rect l="l" t="t" r="r" b="b"/>
            <a:pathLst>
              <a:path w="4680204" h="71627">
                <a:moveTo>
                  <a:pt x="0" y="17906"/>
                </a:moveTo>
                <a:lnTo>
                  <a:pt x="4644390" y="17906"/>
                </a:lnTo>
                <a:lnTo>
                  <a:pt x="4644390" y="0"/>
                </a:lnTo>
                <a:lnTo>
                  <a:pt x="4680204" y="35813"/>
                </a:lnTo>
                <a:lnTo>
                  <a:pt x="4644390" y="71627"/>
                </a:lnTo>
                <a:lnTo>
                  <a:pt x="4644390" y="53720"/>
                </a:lnTo>
                <a:lnTo>
                  <a:pt x="0" y="53720"/>
                </a:lnTo>
                <a:lnTo>
                  <a:pt x="0" y="1790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897886" y="3626357"/>
            <a:ext cx="4680204" cy="73152"/>
          </a:xfrm>
          <a:custGeom>
            <a:avLst/>
            <a:gdLst/>
            <a:ahLst/>
            <a:cxnLst/>
            <a:rect l="l" t="t" r="r" b="b"/>
            <a:pathLst>
              <a:path w="4680204" h="73151">
                <a:moveTo>
                  <a:pt x="4643628" y="54864"/>
                </a:moveTo>
                <a:lnTo>
                  <a:pt x="4643628" y="73152"/>
                </a:lnTo>
                <a:lnTo>
                  <a:pt x="4680204" y="36576"/>
                </a:lnTo>
                <a:lnTo>
                  <a:pt x="4643628" y="0"/>
                </a:lnTo>
                <a:lnTo>
                  <a:pt x="4643628" y="18288"/>
                </a:lnTo>
                <a:lnTo>
                  <a:pt x="0" y="18288"/>
                </a:lnTo>
                <a:lnTo>
                  <a:pt x="0" y="54864"/>
                </a:lnTo>
                <a:lnTo>
                  <a:pt x="4643628" y="5486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897886" y="3626357"/>
            <a:ext cx="4680204" cy="73152"/>
          </a:xfrm>
          <a:custGeom>
            <a:avLst/>
            <a:gdLst/>
            <a:ahLst/>
            <a:cxnLst/>
            <a:rect l="l" t="t" r="r" b="b"/>
            <a:pathLst>
              <a:path w="4680204" h="73151">
                <a:moveTo>
                  <a:pt x="0" y="18288"/>
                </a:moveTo>
                <a:lnTo>
                  <a:pt x="4643628" y="18288"/>
                </a:lnTo>
                <a:lnTo>
                  <a:pt x="4643628" y="0"/>
                </a:lnTo>
                <a:lnTo>
                  <a:pt x="4680204" y="36576"/>
                </a:lnTo>
                <a:lnTo>
                  <a:pt x="4643628" y="73152"/>
                </a:lnTo>
                <a:lnTo>
                  <a:pt x="4643628" y="54864"/>
                </a:lnTo>
                <a:lnTo>
                  <a:pt x="0" y="54864"/>
                </a:lnTo>
                <a:lnTo>
                  <a:pt x="0" y="1828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903982" y="3845814"/>
            <a:ext cx="4680204" cy="71628"/>
          </a:xfrm>
          <a:custGeom>
            <a:avLst/>
            <a:gdLst/>
            <a:ahLst/>
            <a:cxnLst/>
            <a:rect l="l" t="t" r="r" b="b"/>
            <a:pathLst>
              <a:path w="4680204" h="71628">
                <a:moveTo>
                  <a:pt x="4644390" y="53721"/>
                </a:moveTo>
                <a:lnTo>
                  <a:pt x="4644390" y="71628"/>
                </a:lnTo>
                <a:lnTo>
                  <a:pt x="4680204" y="35813"/>
                </a:lnTo>
                <a:lnTo>
                  <a:pt x="4644390" y="0"/>
                </a:lnTo>
                <a:lnTo>
                  <a:pt x="4644390" y="17906"/>
                </a:lnTo>
                <a:lnTo>
                  <a:pt x="0" y="17906"/>
                </a:lnTo>
                <a:lnTo>
                  <a:pt x="0" y="53721"/>
                </a:lnTo>
                <a:lnTo>
                  <a:pt x="4644390" y="537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903982" y="3845814"/>
            <a:ext cx="4680204" cy="71628"/>
          </a:xfrm>
          <a:custGeom>
            <a:avLst/>
            <a:gdLst/>
            <a:ahLst/>
            <a:cxnLst/>
            <a:rect l="l" t="t" r="r" b="b"/>
            <a:pathLst>
              <a:path w="4680204" h="71628">
                <a:moveTo>
                  <a:pt x="0" y="17906"/>
                </a:moveTo>
                <a:lnTo>
                  <a:pt x="4644390" y="17906"/>
                </a:lnTo>
                <a:lnTo>
                  <a:pt x="4644390" y="0"/>
                </a:lnTo>
                <a:lnTo>
                  <a:pt x="4680204" y="35813"/>
                </a:lnTo>
                <a:lnTo>
                  <a:pt x="4644390" y="71628"/>
                </a:lnTo>
                <a:lnTo>
                  <a:pt x="4644390" y="53721"/>
                </a:lnTo>
                <a:lnTo>
                  <a:pt x="0" y="53721"/>
                </a:lnTo>
                <a:lnTo>
                  <a:pt x="0" y="1790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996690" y="4409694"/>
            <a:ext cx="2159508" cy="100583"/>
          </a:xfrm>
          <a:custGeom>
            <a:avLst/>
            <a:gdLst/>
            <a:ahLst/>
            <a:cxnLst/>
            <a:rect l="l" t="t" r="r" b="b"/>
            <a:pathLst>
              <a:path w="2159508" h="100583">
                <a:moveTo>
                  <a:pt x="2109216" y="75437"/>
                </a:moveTo>
                <a:lnTo>
                  <a:pt x="2109216" y="100583"/>
                </a:lnTo>
                <a:lnTo>
                  <a:pt x="2159508" y="50291"/>
                </a:lnTo>
                <a:lnTo>
                  <a:pt x="2109216" y="0"/>
                </a:lnTo>
                <a:lnTo>
                  <a:pt x="2109216" y="25145"/>
                </a:lnTo>
                <a:lnTo>
                  <a:pt x="0" y="25145"/>
                </a:lnTo>
                <a:lnTo>
                  <a:pt x="0" y="75437"/>
                </a:lnTo>
                <a:lnTo>
                  <a:pt x="2109216" y="7543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996690" y="4409694"/>
            <a:ext cx="2159508" cy="100583"/>
          </a:xfrm>
          <a:custGeom>
            <a:avLst/>
            <a:gdLst/>
            <a:ahLst/>
            <a:cxnLst/>
            <a:rect l="l" t="t" r="r" b="b"/>
            <a:pathLst>
              <a:path w="2159508" h="100583">
                <a:moveTo>
                  <a:pt x="0" y="25145"/>
                </a:moveTo>
                <a:lnTo>
                  <a:pt x="2109216" y="25145"/>
                </a:lnTo>
                <a:lnTo>
                  <a:pt x="2109216" y="0"/>
                </a:lnTo>
                <a:lnTo>
                  <a:pt x="2159508" y="50291"/>
                </a:lnTo>
                <a:lnTo>
                  <a:pt x="2109216" y="100583"/>
                </a:lnTo>
                <a:lnTo>
                  <a:pt x="2109216" y="75437"/>
                </a:lnTo>
                <a:lnTo>
                  <a:pt x="0" y="75437"/>
                </a:lnTo>
                <a:lnTo>
                  <a:pt x="0" y="2514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844546" y="4623054"/>
            <a:ext cx="4680204" cy="71627"/>
          </a:xfrm>
          <a:custGeom>
            <a:avLst/>
            <a:gdLst/>
            <a:ahLst/>
            <a:cxnLst/>
            <a:rect l="l" t="t" r="r" b="b"/>
            <a:pathLst>
              <a:path w="4680204" h="71627">
                <a:moveTo>
                  <a:pt x="4644389" y="53721"/>
                </a:moveTo>
                <a:lnTo>
                  <a:pt x="4644389" y="71628"/>
                </a:lnTo>
                <a:lnTo>
                  <a:pt x="4680204" y="35814"/>
                </a:lnTo>
                <a:lnTo>
                  <a:pt x="4644389" y="0"/>
                </a:lnTo>
                <a:lnTo>
                  <a:pt x="4644389" y="17907"/>
                </a:lnTo>
                <a:lnTo>
                  <a:pt x="0" y="17907"/>
                </a:lnTo>
                <a:lnTo>
                  <a:pt x="0" y="53721"/>
                </a:lnTo>
                <a:lnTo>
                  <a:pt x="4644389" y="537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844546" y="4623054"/>
            <a:ext cx="4680204" cy="71627"/>
          </a:xfrm>
          <a:custGeom>
            <a:avLst/>
            <a:gdLst/>
            <a:ahLst/>
            <a:cxnLst/>
            <a:rect l="l" t="t" r="r" b="b"/>
            <a:pathLst>
              <a:path w="4680204" h="71627">
                <a:moveTo>
                  <a:pt x="0" y="17907"/>
                </a:moveTo>
                <a:lnTo>
                  <a:pt x="4644389" y="17907"/>
                </a:lnTo>
                <a:lnTo>
                  <a:pt x="4644389" y="0"/>
                </a:lnTo>
                <a:lnTo>
                  <a:pt x="4680204" y="35814"/>
                </a:lnTo>
                <a:lnTo>
                  <a:pt x="4644389" y="71628"/>
                </a:lnTo>
                <a:lnTo>
                  <a:pt x="4644389" y="53721"/>
                </a:lnTo>
                <a:lnTo>
                  <a:pt x="0" y="53721"/>
                </a:lnTo>
                <a:lnTo>
                  <a:pt x="0" y="1790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850642" y="4840986"/>
            <a:ext cx="4680204" cy="73151"/>
          </a:xfrm>
          <a:custGeom>
            <a:avLst/>
            <a:gdLst/>
            <a:ahLst/>
            <a:cxnLst/>
            <a:rect l="l" t="t" r="r" b="b"/>
            <a:pathLst>
              <a:path w="4680204" h="73151">
                <a:moveTo>
                  <a:pt x="4643628" y="54863"/>
                </a:moveTo>
                <a:lnTo>
                  <a:pt x="4643628" y="73151"/>
                </a:lnTo>
                <a:lnTo>
                  <a:pt x="4680204" y="36575"/>
                </a:lnTo>
                <a:lnTo>
                  <a:pt x="4643628" y="0"/>
                </a:lnTo>
                <a:lnTo>
                  <a:pt x="4643628" y="18287"/>
                </a:lnTo>
                <a:lnTo>
                  <a:pt x="0" y="18287"/>
                </a:lnTo>
                <a:lnTo>
                  <a:pt x="0" y="54863"/>
                </a:lnTo>
                <a:lnTo>
                  <a:pt x="4643628" y="5486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850642" y="4840986"/>
            <a:ext cx="4680204" cy="73151"/>
          </a:xfrm>
          <a:custGeom>
            <a:avLst/>
            <a:gdLst/>
            <a:ahLst/>
            <a:cxnLst/>
            <a:rect l="l" t="t" r="r" b="b"/>
            <a:pathLst>
              <a:path w="4680204" h="73151">
                <a:moveTo>
                  <a:pt x="0" y="18287"/>
                </a:moveTo>
                <a:lnTo>
                  <a:pt x="4643628" y="18287"/>
                </a:lnTo>
                <a:lnTo>
                  <a:pt x="4643628" y="0"/>
                </a:lnTo>
                <a:lnTo>
                  <a:pt x="4680204" y="36575"/>
                </a:lnTo>
                <a:lnTo>
                  <a:pt x="4643628" y="73151"/>
                </a:lnTo>
                <a:lnTo>
                  <a:pt x="4643628" y="54863"/>
                </a:lnTo>
                <a:lnTo>
                  <a:pt x="0" y="54863"/>
                </a:lnTo>
                <a:lnTo>
                  <a:pt x="0" y="1828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701290" y="5342382"/>
            <a:ext cx="4680204" cy="71628"/>
          </a:xfrm>
          <a:custGeom>
            <a:avLst/>
            <a:gdLst/>
            <a:ahLst/>
            <a:cxnLst/>
            <a:rect l="l" t="t" r="r" b="b"/>
            <a:pathLst>
              <a:path w="4680204" h="71627">
                <a:moveTo>
                  <a:pt x="4644390" y="53721"/>
                </a:moveTo>
                <a:lnTo>
                  <a:pt x="4644390" y="71628"/>
                </a:lnTo>
                <a:lnTo>
                  <a:pt x="4680204" y="35814"/>
                </a:lnTo>
                <a:lnTo>
                  <a:pt x="4644390" y="0"/>
                </a:lnTo>
                <a:lnTo>
                  <a:pt x="4644390" y="17907"/>
                </a:lnTo>
                <a:lnTo>
                  <a:pt x="0" y="17907"/>
                </a:lnTo>
                <a:lnTo>
                  <a:pt x="0" y="53721"/>
                </a:lnTo>
                <a:lnTo>
                  <a:pt x="4644390" y="537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701290" y="5342382"/>
            <a:ext cx="4680204" cy="71628"/>
          </a:xfrm>
          <a:custGeom>
            <a:avLst/>
            <a:gdLst/>
            <a:ahLst/>
            <a:cxnLst/>
            <a:rect l="l" t="t" r="r" b="b"/>
            <a:pathLst>
              <a:path w="4680204" h="71627">
                <a:moveTo>
                  <a:pt x="0" y="17907"/>
                </a:moveTo>
                <a:lnTo>
                  <a:pt x="4644390" y="17907"/>
                </a:lnTo>
                <a:lnTo>
                  <a:pt x="4644390" y="0"/>
                </a:lnTo>
                <a:lnTo>
                  <a:pt x="4680204" y="35814"/>
                </a:lnTo>
                <a:lnTo>
                  <a:pt x="4644390" y="71628"/>
                </a:lnTo>
                <a:lnTo>
                  <a:pt x="4644390" y="53721"/>
                </a:lnTo>
                <a:lnTo>
                  <a:pt x="0" y="53721"/>
                </a:lnTo>
                <a:lnTo>
                  <a:pt x="0" y="1790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705862" y="5561838"/>
            <a:ext cx="4681728" cy="71628"/>
          </a:xfrm>
          <a:custGeom>
            <a:avLst/>
            <a:gdLst/>
            <a:ahLst/>
            <a:cxnLst/>
            <a:rect l="l" t="t" r="r" b="b"/>
            <a:pathLst>
              <a:path w="4681728" h="71627">
                <a:moveTo>
                  <a:pt x="4645914" y="53721"/>
                </a:moveTo>
                <a:lnTo>
                  <a:pt x="4645914" y="71628"/>
                </a:lnTo>
                <a:lnTo>
                  <a:pt x="4681728" y="35814"/>
                </a:lnTo>
                <a:lnTo>
                  <a:pt x="4645914" y="0"/>
                </a:lnTo>
                <a:lnTo>
                  <a:pt x="4645914" y="17906"/>
                </a:lnTo>
                <a:lnTo>
                  <a:pt x="0" y="17906"/>
                </a:lnTo>
                <a:lnTo>
                  <a:pt x="0" y="53721"/>
                </a:lnTo>
                <a:lnTo>
                  <a:pt x="4645914" y="537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705862" y="5561838"/>
            <a:ext cx="4681728" cy="71628"/>
          </a:xfrm>
          <a:custGeom>
            <a:avLst/>
            <a:gdLst/>
            <a:ahLst/>
            <a:cxnLst/>
            <a:rect l="l" t="t" r="r" b="b"/>
            <a:pathLst>
              <a:path w="4681728" h="71627">
                <a:moveTo>
                  <a:pt x="0" y="17906"/>
                </a:moveTo>
                <a:lnTo>
                  <a:pt x="4645914" y="17906"/>
                </a:lnTo>
                <a:lnTo>
                  <a:pt x="4645914" y="0"/>
                </a:lnTo>
                <a:lnTo>
                  <a:pt x="4681728" y="35814"/>
                </a:lnTo>
                <a:lnTo>
                  <a:pt x="4645914" y="71628"/>
                </a:lnTo>
                <a:lnTo>
                  <a:pt x="4645914" y="53721"/>
                </a:lnTo>
                <a:lnTo>
                  <a:pt x="0" y="53721"/>
                </a:lnTo>
                <a:lnTo>
                  <a:pt x="0" y="1790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754630" y="6093714"/>
            <a:ext cx="4680204" cy="71628"/>
          </a:xfrm>
          <a:custGeom>
            <a:avLst/>
            <a:gdLst/>
            <a:ahLst/>
            <a:cxnLst/>
            <a:rect l="l" t="t" r="r" b="b"/>
            <a:pathLst>
              <a:path w="4680204" h="71627">
                <a:moveTo>
                  <a:pt x="4644390" y="53721"/>
                </a:moveTo>
                <a:lnTo>
                  <a:pt x="4644390" y="71628"/>
                </a:lnTo>
                <a:lnTo>
                  <a:pt x="4680204" y="35814"/>
                </a:lnTo>
                <a:lnTo>
                  <a:pt x="4644390" y="0"/>
                </a:lnTo>
                <a:lnTo>
                  <a:pt x="4644390" y="17907"/>
                </a:lnTo>
                <a:lnTo>
                  <a:pt x="0" y="17907"/>
                </a:lnTo>
                <a:lnTo>
                  <a:pt x="0" y="53721"/>
                </a:lnTo>
                <a:lnTo>
                  <a:pt x="4644390" y="537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754630" y="6093714"/>
            <a:ext cx="4680204" cy="71628"/>
          </a:xfrm>
          <a:custGeom>
            <a:avLst/>
            <a:gdLst/>
            <a:ahLst/>
            <a:cxnLst/>
            <a:rect l="l" t="t" r="r" b="b"/>
            <a:pathLst>
              <a:path w="4680204" h="71627">
                <a:moveTo>
                  <a:pt x="0" y="17907"/>
                </a:moveTo>
                <a:lnTo>
                  <a:pt x="4644390" y="17907"/>
                </a:lnTo>
                <a:lnTo>
                  <a:pt x="4644390" y="0"/>
                </a:lnTo>
                <a:lnTo>
                  <a:pt x="4680204" y="35814"/>
                </a:lnTo>
                <a:lnTo>
                  <a:pt x="4644390" y="71628"/>
                </a:lnTo>
                <a:lnTo>
                  <a:pt x="4644390" y="53721"/>
                </a:lnTo>
                <a:lnTo>
                  <a:pt x="0" y="53721"/>
                </a:lnTo>
                <a:lnTo>
                  <a:pt x="0" y="1790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760726" y="6313170"/>
            <a:ext cx="4680204" cy="71628"/>
          </a:xfrm>
          <a:custGeom>
            <a:avLst/>
            <a:gdLst/>
            <a:ahLst/>
            <a:cxnLst/>
            <a:rect l="l" t="t" r="r" b="b"/>
            <a:pathLst>
              <a:path w="4680204" h="71627">
                <a:moveTo>
                  <a:pt x="4644390" y="53720"/>
                </a:moveTo>
                <a:lnTo>
                  <a:pt x="4644390" y="71627"/>
                </a:lnTo>
                <a:lnTo>
                  <a:pt x="4680204" y="35813"/>
                </a:lnTo>
                <a:lnTo>
                  <a:pt x="4644390" y="0"/>
                </a:lnTo>
                <a:lnTo>
                  <a:pt x="4644390" y="17906"/>
                </a:lnTo>
                <a:lnTo>
                  <a:pt x="0" y="17906"/>
                </a:lnTo>
                <a:lnTo>
                  <a:pt x="0" y="53720"/>
                </a:lnTo>
                <a:lnTo>
                  <a:pt x="4644390" y="5372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760726" y="6313170"/>
            <a:ext cx="4680204" cy="71628"/>
          </a:xfrm>
          <a:custGeom>
            <a:avLst/>
            <a:gdLst/>
            <a:ahLst/>
            <a:cxnLst/>
            <a:rect l="l" t="t" r="r" b="b"/>
            <a:pathLst>
              <a:path w="4680204" h="71627">
                <a:moveTo>
                  <a:pt x="0" y="17906"/>
                </a:moveTo>
                <a:lnTo>
                  <a:pt x="4644390" y="17906"/>
                </a:lnTo>
                <a:lnTo>
                  <a:pt x="4644390" y="0"/>
                </a:lnTo>
                <a:lnTo>
                  <a:pt x="4680204" y="35813"/>
                </a:lnTo>
                <a:lnTo>
                  <a:pt x="4644390" y="71627"/>
                </a:lnTo>
                <a:lnTo>
                  <a:pt x="4644390" y="53720"/>
                </a:lnTo>
                <a:lnTo>
                  <a:pt x="0" y="53720"/>
                </a:lnTo>
                <a:lnTo>
                  <a:pt x="0" y="1790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465946"/>
            <a:ext cx="485617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B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ffe</a:t>
            </a:r>
            <a:r>
              <a:rPr dirty="0" smtClean="0" sz="3600" spc="0" b="1">
                <a:latin typeface="Arial"/>
                <a:cs typeface="Arial"/>
              </a:rPr>
              <a:t>r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267" y="1398777"/>
            <a:ext cx="4931037" cy="586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0"/>
              </a:lnSpc>
              <a:spcBef>
                <a:spcPts val="71"/>
              </a:spcBef>
            </a:pPr>
            <a:r>
              <a:rPr dirty="0" smtClean="0" baseline="2100" sz="1950" spc="0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4" b="1">
                <a:latin typeface="Calibri"/>
                <a:cs typeface="Calibri"/>
              </a:rPr>
              <a:t>i</a:t>
            </a:r>
            <a:r>
              <a:rPr dirty="0" smtClean="0" baseline="2100" sz="1950" spc="0" b="1">
                <a:latin typeface="Calibri"/>
                <a:cs typeface="Calibri"/>
              </a:rPr>
              <a:t>ngBuf</a:t>
            </a:r>
            <a:r>
              <a:rPr dirty="0" smtClean="0" baseline="2100" sz="1950" spc="-25" b="1">
                <a:latin typeface="Calibri"/>
                <a:cs typeface="Calibri"/>
              </a:rPr>
              <a:t>f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r</a:t>
            </a:r>
            <a:r>
              <a:rPr dirty="0" smtClean="0" baseline="2100" sz="1950" spc="-25" b="1">
                <a:latin typeface="Calibri"/>
                <a:cs typeface="Calibri"/>
              </a:rPr>
              <a:t> </a:t>
            </a:r>
            <a:r>
              <a:rPr dirty="0" smtClean="0" baseline="2100" sz="1950" spc="-14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b1</a:t>
            </a:r>
            <a:r>
              <a:rPr dirty="0" smtClean="0" baseline="2100" sz="1950" spc="-7" b="1">
                <a:latin typeface="Calibri"/>
                <a:cs typeface="Calibri"/>
              </a:rPr>
              <a:t> </a:t>
            </a:r>
            <a:r>
              <a:rPr dirty="0" smtClean="0" baseline="2100" sz="1950" spc="0" b="1">
                <a:latin typeface="Calibri"/>
                <a:cs typeface="Calibri"/>
              </a:rPr>
              <a:t>=</a:t>
            </a:r>
            <a:r>
              <a:rPr dirty="0" smtClean="0" baseline="2100" sz="1950" spc="-1" b="1">
                <a:latin typeface="Calibri"/>
                <a:cs typeface="Calibri"/>
              </a:rPr>
              <a:t> </a:t>
            </a:r>
            <a:r>
              <a:rPr dirty="0" smtClean="0" baseline="2100" sz="1950" spc="0" b="1">
                <a:latin typeface="Calibri"/>
                <a:cs typeface="Calibri"/>
              </a:rPr>
              <a:t>n</a:t>
            </a:r>
            <a:r>
              <a:rPr dirty="0" smtClean="0" baseline="2100" sz="1950" spc="-1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w</a:t>
            </a:r>
            <a:r>
              <a:rPr dirty="0" smtClean="0" baseline="2100" sz="1950" spc="-8" b="1">
                <a:latin typeface="Calibri"/>
                <a:cs typeface="Calibri"/>
              </a:rPr>
              <a:t> </a:t>
            </a:r>
            <a:r>
              <a:rPr dirty="0" smtClean="0" baseline="2100" sz="1950" spc="0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4" b="1">
                <a:latin typeface="Calibri"/>
                <a:cs typeface="Calibri"/>
              </a:rPr>
              <a:t>i</a:t>
            </a:r>
            <a:r>
              <a:rPr dirty="0" smtClean="0" baseline="2100" sz="1950" spc="0" b="1">
                <a:latin typeface="Calibri"/>
                <a:cs typeface="Calibri"/>
              </a:rPr>
              <a:t>ngBuf</a:t>
            </a:r>
            <a:r>
              <a:rPr dirty="0" smtClean="0" baseline="2100" sz="1950" spc="-25" b="1">
                <a:latin typeface="Calibri"/>
                <a:cs typeface="Calibri"/>
              </a:rPr>
              <a:t>f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("Ob</a:t>
            </a:r>
            <a:r>
              <a:rPr dirty="0" smtClean="0" baseline="2100" sz="1950" spc="4" b="1">
                <a:latin typeface="Calibri"/>
                <a:cs typeface="Calibri"/>
              </a:rPr>
              <a:t>j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ct</a:t>
            </a:r>
            <a:r>
              <a:rPr dirty="0" smtClean="0" baseline="2100" sz="1950" spc="-50" b="1">
                <a:latin typeface="Calibri"/>
                <a:cs typeface="Calibri"/>
              </a:rPr>
              <a:t> </a:t>
            </a:r>
            <a:r>
              <a:rPr dirty="0" smtClean="0" baseline="2100" sz="1950" spc="0" b="1">
                <a:latin typeface="Calibri"/>
                <a:cs typeface="Calibri"/>
              </a:rPr>
              <a:t>O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4" b="1">
                <a:latin typeface="Calibri"/>
                <a:cs typeface="Calibri"/>
              </a:rPr>
              <a:t>i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-9" b="1">
                <a:latin typeface="Calibri"/>
                <a:cs typeface="Calibri"/>
              </a:rPr>
              <a:t>n</a:t>
            </a:r>
            <a:r>
              <a:rPr dirty="0" smtClean="0" baseline="2100" sz="1950" spc="-19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d</a:t>
            </a:r>
            <a:r>
              <a:rPr dirty="0" smtClean="0" baseline="2100" sz="1950" spc="-18" b="1">
                <a:latin typeface="Calibri"/>
                <a:cs typeface="Calibri"/>
              </a:rPr>
              <a:t> </a:t>
            </a:r>
            <a:r>
              <a:rPr dirty="0" smtClean="0" baseline="2100" sz="1950" spc="-4" b="1">
                <a:latin typeface="Calibri"/>
                <a:cs typeface="Calibri"/>
              </a:rPr>
              <a:t>P</a:t>
            </a:r>
            <a:r>
              <a:rPr dirty="0" smtClean="0" baseline="2100" sz="1950" spc="-1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og</a:t>
            </a:r>
            <a:r>
              <a:rPr dirty="0" smtClean="0" baseline="2100" sz="1950" spc="-29" b="1">
                <a:latin typeface="Calibri"/>
                <a:cs typeface="Calibri"/>
              </a:rPr>
              <a:t>r</a:t>
            </a:r>
            <a:r>
              <a:rPr dirty="0" smtClean="0" baseline="2100" sz="1950" spc="-4" b="1">
                <a:latin typeface="Calibri"/>
                <a:cs typeface="Calibri"/>
              </a:rPr>
              <a:t>a</a:t>
            </a:r>
            <a:r>
              <a:rPr dirty="0" smtClean="0" baseline="2100" sz="1950" spc="0" b="1">
                <a:latin typeface="Calibri"/>
                <a:cs typeface="Calibri"/>
              </a:rPr>
              <a:t>m</a:t>
            </a:r>
            <a:r>
              <a:rPr dirty="0" smtClean="0" baseline="2100" sz="1950" spc="4" b="1">
                <a:latin typeface="Calibri"/>
                <a:cs typeface="Calibri"/>
              </a:rPr>
              <a:t>m</a:t>
            </a:r>
            <a:r>
              <a:rPr dirty="0" smtClean="0" baseline="2100" sz="1950" spc="4" b="1">
                <a:latin typeface="Calibri"/>
                <a:cs typeface="Calibri"/>
              </a:rPr>
              <a:t>i</a:t>
            </a:r>
            <a:r>
              <a:rPr dirty="0" smtClean="0" baseline="2100" sz="1950" spc="0" b="1">
                <a:latin typeface="Calibri"/>
                <a:cs typeface="Calibri"/>
              </a:rPr>
              <a:t>ng</a:t>
            </a:r>
            <a:r>
              <a:rPr dirty="0" smtClean="0" baseline="2100" sz="1950" spc="-4" b="1">
                <a:latin typeface="Calibri"/>
                <a:cs typeface="Calibri"/>
              </a:rPr>
              <a:t>"</a:t>
            </a:r>
            <a:r>
              <a:rPr dirty="0" smtClean="0" baseline="2100" sz="1950" spc="0" b="1">
                <a:latin typeface="Calibri"/>
                <a:cs typeface="Calibri"/>
              </a:rPr>
              <a:t>);</a:t>
            </a:r>
            <a:endParaRPr sz="1300">
              <a:latin typeface="Calibri"/>
              <a:cs typeface="Calibri"/>
            </a:endParaRPr>
          </a:p>
          <a:p>
            <a:pPr marL="12700" marR="24688">
              <a:lnSpc>
                <a:spcPts val="1560"/>
              </a:lnSpc>
              <a:spcBef>
                <a:spcPts val="7"/>
              </a:spcBef>
            </a:pPr>
            <a:r>
              <a:rPr dirty="0" smtClean="0" baseline="2100" sz="1950" spc="-25" b="1">
                <a:latin typeface="Calibri"/>
                <a:cs typeface="Calibri"/>
              </a:rPr>
              <a:t>S</a:t>
            </a:r>
            <a:r>
              <a:rPr dirty="0" smtClean="0" baseline="2100" sz="1950" spc="-14" b="1">
                <a:latin typeface="Calibri"/>
                <a:cs typeface="Calibri"/>
              </a:rPr>
              <a:t>y</a:t>
            </a:r>
            <a:r>
              <a:rPr dirty="0" smtClean="0" baseline="2100" sz="1950" spc="-14" b="1">
                <a:latin typeface="Calibri"/>
                <a:cs typeface="Calibri"/>
              </a:rPr>
              <a:t>s</a:t>
            </a:r>
            <a:r>
              <a:rPr dirty="0" smtClean="0" baseline="2100" sz="1950" spc="-19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m.ou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.pri</a:t>
            </a:r>
            <a:r>
              <a:rPr dirty="0" smtClean="0" baseline="2100" sz="1950" spc="-9" b="1">
                <a:latin typeface="Calibri"/>
                <a:cs typeface="Calibri"/>
              </a:rPr>
              <a:t>n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4" b="1">
                <a:latin typeface="Calibri"/>
                <a:cs typeface="Calibri"/>
              </a:rPr>
              <a:t>n</a:t>
            </a:r>
            <a:r>
              <a:rPr dirty="0" smtClean="0" baseline="2100" sz="1950" spc="0" b="1">
                <a:latin typeface="Calibri"/>
                <a:cs typeface="Calibri"/>
              </a:rPr>
              <a:t>(</a:t>
            </a:r>
            <a:r>
              <a:rPr dirty="0" smtClean="0" baseline="2100" sz="1950" spc="-9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b</a:t>
            </a:r>
            <a:r>
              <a:rPr dirty="0" smtClean="0" baseline="2100" sz="1950" spc="14" b="1">
                <a:latin typeface="Calibri"/>
                <a:cs typeface="Calibri"/>
              </a:rPr>
              <a:t>1</a:t>
            </a:r>
            <a:r>
              <a:rPr dirty="0" smtClean="0" baseline="2100" sz="1950" spc="0" b="1">
                <a:latin typeface="Calibri"/>
                <a:cs typeface="Calibri"/>
              </a:rPr>
              <a:t>.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ng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h</a:t>
            </a:r>
            <a:r>
              <a:rPr dirty="0" smtClean="0" baseline="2100" sz="1950" spc="4" b="1">
                <a:latin typeface="Calibri"/>
                <a:cs typeface="Calibri"/>
              </a:rPr>
              <a:t>());</a:t>
            </a:r>
            <a:endParaRPr sz="1300">
              <a:latin typeface="Calibri"/>
              <a:cs typeface="Calibri"/>
            </a:endParaRPr>
          </a:p>
          <a:p>
            <a:pPr marL="12700" marR="24688">
              <a:lnSpc>
                <a:spcPts val="1560"/>
              </a:lnSpc>
            </a:pPr>
            <a:r>
              <a:rPr dirty="0" smtClean="0" baseline="2100" sz="1950" spc="-25" b="1">
                <a:latin typeface="Calibri"/>
                <a:cs typeface="Calibri"/>
              </a:rPr>
              <a:t>S</a:t>
            </a:r>
            <a:r>
              <a:rPr dirty="0" smtClean="0" baseline="2100" sz="1950" spc="-14" b="1">
                <a:latin typeface="Calibri"/>
                <a:cs typeface="Calibri"/>
              </a:rPr>
              <a:t>y</a:t>
            </a:r>
            <a:r>
              <a:rPr dirty="0" smtClean="0" baseline="2100" sz="1950" spc="-14" b="1">
                <a:latin typeface="Calibri"/>
                <a:cs typeface="Calibri"/>
              </a:rPr>
              <a:t>s</a:t>
            </a:r>
            <a:r>
              <a:rPr dirty="0" smtClean="0" baseline="2100" sz="1950" spc="-19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m.ou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.pri</a:t>
            </a:r>
            <a:r>
              <a:rPr dirty="0" smtClean="0" baseline="2100" sz="1950" spc="-9" b="1">
                <a:latin typeface="Calibri"/>
                <a:cs typeface="Calibri"/>
              </a:rPr>
              <a:t>n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4" b="1">
                <a:latin typeface="Calibri"/>
                <a:cs typeface="Calibri"/>
              </a:rPr>
              <a:t>n</a:t>
            </a:r>
            <a:r>
              <a:rPr dirty="0" smtClean="0" baseline="2100" sz="1950" spc="0" b="1">
                <a:latin typeface="Calibri"/>
                <a:cs typeface="Calibri"/>
              </a:rPr>
              <a:t>(</a:t>
            </a:r>
            <a:r>
              <a:rPr dirty="0" smtClean="0" baseline="2100" sz="1950" spc="-9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b</a:t>
            </a:r>
            <a:r>
              <a:rPr dirty="0" smtClean="0" baseline="2100" sz="1950" spc="14" b="1">
                <a:latin typeface="Calibri"/>
                <a:cs typeface="Calibri"/>
              </a:rPr>
              <a:t>1</a:t>
            </a:r>
            <a:r>
              <a:rPr dirty="0" smtClean="0" baseline="2100" sz="1950" spc="14" b="1">
                <a:latin typeface="Calibri"/>
                <a:cs typeface="Calibri"/>
              </a:rPr>
              <a:t>.</a:t>
            </a:r>
            <a:r>
              <a:rPr dirty="0" smtClean="0" baseline="2100" sz="1950" spc="-14" b="1">
                <a:latin typeface="Calibri"/>
                <a:cs typeface="Calibri"/>
              </a:rPr>
              <a:t>c</a:t>
            </a:r>
            <a:r>
              <a:rPr dirty="0" smtClean="0" baseline="2100" sz="1950" spc="-4" b="1">
                <a:latin typeface="Calibri"/>
                <a:cs typeface="Calibri"/>
              </a:rPr>
              <a:t>a</a:t>
            </a:r>
            <a:r>
              <a:rPr dirty="0" smtClean="0" baseline="2100" sz="1950" spc="0" b="1">
                <a:latin typeface="Calibri"/>
                <a:cs typeface="Calibri"/>
              </a:rPr>
              <a:t>p</a:t>
            </a:r>
            <a:r>
              <a:rPr dirty="0" smtClean="0" baseline="2100" sz="1950" spc="4" b="1">
                <a:latin typeface="Calibri"/>
                <a:cs typeface="Calibri"/>
              </a:rPr>
              <a:t>a</a:t>
            </a:r>
            <a:r>
              <a:rPr dirty="0" smtClean="0" baseline="2100" sz="1950" spc="0" b="1">
                <a:latin typeface="Calibri"/>
                <a:cs typeface="Calibri"/>
              </a:rPr>
              <a:t>c</a:t>
            </a:r>
            <a:r>
              <a:rPr dirty="0" smtClean="0" baseline="2100" sz="1950" spc="14" b="1">
                <a:latin typeface="Calibri"/>
                <a:cs typeface="Calibri"/>
              </a:rPr>
              <a:t>i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y</a:t>
            </a:r>
            <a:r>
              <a:rPr dirty="0" smtClean="0" baseline="2100" sz="1950" spc="4" b="1">
                <a:latin typeface="Calibri"/>
                <a:cs typeface="Calibri"/>
              </a:rPr>
              <a:t>());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4666" y="1528826"/>
            <a:ext cx="297358" cy="501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6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  <a:p>
            <a:pPr marL="18795">
              <a:lnSpc>
                <a:spcPts val="1950"/>
              </a:lnSpc>
              <a:spcBef>
                <a:spcPts val="0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43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1508" y="2378329"/>
            <a:ext cx="3220329" cy="638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je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2730" sz="1500" spc="-3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2730" sz="15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et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2730" sz="1500" spc="-36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2730" sz="1500" spc="-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2730" sz="15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1500" spc="-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je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2730" sz="1500" spc="-7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2730" sz="15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et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2730" sz="1500" spc="-36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2730" sz="1500" spc="-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2730" sz="15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2730" sz="15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2730" sz="1500" spc="0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000">
              <a:latin typeface="Calibri"/>
              <a:cs typeface="Calibri"/>
            </a:endParaRPr>
          </a:p>
          <a:p>
            <a:pPr marR="754318" algn="r">
              <a:lnSpc>
                <a:spcPts val="1895"/>
              </a:lnSpc>
              <a:spcBef>
                <a:spcPts val="39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54</a:t>
            </a:r>
            <a:endParaRPr sz="1800">
              <a:latin typeface="Calibri"/>
              <a:cs typeface="Calibri"/>
            </a:endParaRPr>
          </a:p>
          <a:p>
            <a:pPr marR="748222" algn="r">
              <a:lnSpc>
                <a:spcPts val="1950"/>
              </a:lnSpc>
              <a:spcBef>
                <a:spcPts val="2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88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267" y="2389149"/>
            <a:ext cx="4693581" cy="586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dirty="0" smtClean="0" baseline="2100" sz="1950" spc="-25" b="1">
                <a:latin typeface="Calibri"/>
                <a:cs typeface="Calibri"/>
              </a:rPr>
              <a:t>S</a:t>
            </a:r>
            <a:r>
              <a:rPr dirty="0" smtClean="0" baseline="2100" sz="1950" spc="-14" b="1">
                <a:latin typeface="Calibri"/>
                <a:cs typeface="Calibri"/>
              </a:rPr>
              <a:t>y</a:t>
            </a:r>
            <a:r>
              <a:rPr dirty="0" smtClean="0" baseline="2100" sz="1950" spc="-14" b="1">
                <a:latin typeface="Calibri"/>
                <a:cs typeface="Calibri"/>
              </a:rPr>
              <a:t>s</a:t>
            </a:r>
            <a:r>
              <a:rPr dirty="0" smtClean="0" baseline="2100" sz="1950" spc="-19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m.ou</a:t>
            </a:r>
            <a:r>
              <a:rPr dirty="0" smtClean="0" baseline="2100" sz="1950" spc="-9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.p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4" b="1">
                <a:latin typeface="Calibri"/>
                <a:cs typeface="Calibri"/>
              </a:rPr>
              <a:t>i</a:t>
            </a:r>
            <a:r>
              <a:rPr dirty="0" smtClean="0" baseline="2100" sz="1950" spc="-9" b="1">
                <a:latin typeface="Calibri"/>
                <a:cs typeface="Calibri"/>
              </a:rPr>
              <a:t>n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4" b="1">
                <a:latin typeface="Calibri"/>
                <a:cs typeface="Calibri"/>
              </a:rPr>
              <a:t>n</a:t>
            </a:r>
            <a:r>
              <a:rPr dirty="0" smtClean="0" baseline="2100" sz="1950" spc="0" b="1">
                <a:latin typeface="Calibri"/>
                <a:cs typeface="Calibri"/>
              </a:rPr>
              <a:t>(</a:t>
            </a:r>
            <a:r>
              <a:rPr dirty="0" smtClean="0" baseline="2100" sz="1950" spc="-9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b</a:t>
            </a:r>
            <a:r>
              <a:rPr dirty="0" smtClean="0" baseline="2100" sz="1950" spc="9" b="1">
                <a:latin typeface="Calibri"/>
                <a:cs typeface="Calibri"/>
              </a:rPr>
              <a:t>1</a:t>
            </a:r>
            <a:r>
              <a:rPr dirty="0" smtClean="0" baseline="2100" sz="1950" spc="0" b="1">
                <a:latin typeface="Calibri"/>
                <a:cs typeface="Calibri"/>
              </a:rPr>
              <a:t>.</a:t>
            </a:r>
            <a:r>
              <a:rPr dirty="0" smtClean="0" baseline="2100" sz="1950" spc="-4" b="1">
                <a:latin typeface="Calibri"/>
                <a:cs typeface="Calibri"/>
              </a:rPr>
              <a:t>a</a:t>
            </a:r>
            <a:r>
              <a:rPr dirty="0" smtClean="0" baseline="2100" sz="1950" spc="0" b="1">
                <a:latin typeface="Calibri"/>
                <a:cs typeface="Calibri"/>
              </a:rPr>
              <a:t>pp</a:t>
            </a:r>
            <a:r>
              <a:rPr dirty="0" smtClean="0" baseline="2100" sz="1950" spc="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nd("</a:t>
            </a:r>
            <a:r>
              <a:rPr dirty="0" smtClean="0" baseline="2100" sz="1950" spc="4" b="1">
                <a:latin typeface="Calibri"/>
                <a:cs typeface="Calibri"/>
              </a:rPr>
              <a:t>O</a:t>
            </a:r>
            <a:r>
              <a:rPr dirty="0" smtClean="0" baseline="2100" sz="1950" spc="0" b="1">
                <a:latin typeface="Calibri"/>
                <a:cs typeface="Calibri"/>
              </a:rPr>
              <a:t>bj</a:t>
            </a:r>
            <a:r>
              <a:rPr dirty="0" smtClean="0" baseline="2100" sz="1950" spc="9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ct</a:t>
            </a:r>
            <a:r>
              <a:rPr dirty="0" smtClean="0" baseline="2100" sz="1950" spc="-87" b="1">
                <a:latin typeface="Calibri"/>
                <a:cs typeface="Calibri"/>
              </a:rPr>
              <a:t> </a:t>
            </a:r>
            <a:r>
              <a:rPr dirty="0" smtClean="0" baseline="2100" sz="1950" spc="0" b="1">
                <a:latin typeface="Calibri"/>
                <a:cs typeface="Calibri"/>
              </a:rPr>
              <a:t>O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4" b="1">
                <a:latin typeface="Calibri"/>
                <a:cs typeface="Calibri"/>
              </a:rPr>
              <a:t>i</a:t>
            </a:r>
            <a:r>
              <a:rPr dirty="0" smtClean="0" baseline="2100" sz="1950" spc="0" b="1">
                <a:latin typeface="Calibri"/>
                <a:cs typeface="Calibri"/>
              </a:rPr>
              <a:t>e</a:t>
            </a:r>
            <a:r>
              <a:rPr dirty="0" smtClean="0" baseline="2100" sz="1950" spc="-14" b="1">
                <a:latin typeface="Calibri"/>
                <a:cs typeface="Calibri"/>
              </a:rPr>
              <a:t>n</a:t>
            </a:r>
            <a:r>
              <a:rPr dirty="0" smtClean="0" baseline="2100" sz="1950" spc="-19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ed</a:t>
            </a:r>
            <a:r>
              <a:rPr dirty="0" smtClean="0" baseline="2100" sz="1950" spc="-20" b="1">
                <a:latin typeface="Calibri"/>
                <a:cs typeface="Calibri"/>
              </a:rPr>
              <a:t> </a:t>
            </a:r>
            <a:r>
              <a:rPr dirty="0" smtClean="0" baseline="2100" sz="1950" spc="-4" b="1">
                <a:latin typeface="Calibri"/>
                <a:cs typeface="Calibri"/>
              </a:rPr>
              <a:t>P</a:t>
            </a:r>
            <a:r>
              <a:rPr dirty="0" smtClean="0" baseline="2100" sz="1950" spc="-1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o</a:t>
            </a:r>
            <a:r>
              <a:rPr dirty="0" smtClean="0" baseline="2100" sz="1950" spc="-4" b="1">
                <a:latin typeface="Calibri"/>
                <a:cs typeface="Calibri"/>
              </a:rPr>
              <a:t>g</a:t>
            </a:r>
            <a:r>
              <a:rPr dirty="0" smtClean="0" baseline="2100" sz="1950" spc="-29" b="1">
                <a:latin typeface="Calibri"/>
                <a:cs typeface="Calibri"/>
              </a:rPr>
              <a:t>r</a:t>
            </a:r>
            <a:r>
              <a:rPr dirty="0" smtClean="0" baseline="2100" sz="1950" spc="-4" b="1">
                <a:latin typeface="Calibri"/>
                <a:cs typeface="Calibri"/>
              </a:rPr>
              <a:t>a</a:t>
            </a:r>
            <a:r>
              <a:rPr dirty="0" smtClean="0" baseline="2100" sz="1950" spc="0" b="1">
                <a:latin typeface="Calibri"/>
                <a:cs typeface="Calibri"/>
              </a:rPr>
              <a:t>mm</a:t>
            </a:r>
            <a:r>
              <a:rPr dirty="0" smtClean="0" baseline="2100" sz="1950" spc="4" b="1">
                <a:latin typeface="Calibri"/>
                <a:cs typeface="Calibri"/>
              </a:rPr>
              <a:t>i</a:t>
            </a:r>
            <a:r>
              <a:rPr dirty="0" smtClean="0" baseline="2100" sz="1950" spc="0" b="1">
                <a:latin typeface="Calibri"/>
                <a:cs typeface="Calibri"/>
              </a:rPr>
              <a:t>n</a:t>
            </a:r>
            <a:r>
              <a:rPr dirty="0" smtClean="0" baseline="2100" sz="1950" spc="-4" b="1">
                <a:latin typeface="Calibri"/>
                <a:cs typeface="Calibri"/>
              </a:rPr>
              <a:t>g</a:t>
            </a:r>
            <a:r>
              <a:rPr dirty="0" smtClean="0" baseline="2100" sz="1950" spc="-4" b="1">
                <a:latin typeface="Calibri"/>
                <a:cs typeface="Calibri"/>
              </a:rPr>
              <a:t>"</a:t>
            </a:r>
            <a:r>
              <a:rPr dirty="0" smtClean="0" baseline="2100" sz="1950" spc="0" b="1">
                <a:latin typeface="Calibri"/>
                <a:cs typeface="Calibri"/>
              </a:rPr>
              <a:t>)</a:t>
            </a:r>
            <a:r>
              <a:rPr dirty="0" smtClean="0" baseline="2100" sz="1950" spc="4" b="1">
                <a:latin typeface="Calibri"/>
                <a:cs typeface="Calibri"/>
              </a:rPr>
              <a:t>)</a:t>
            </a:r>
            <a:r>
              <a:rPr dirty="0" smtClean="0" baseline="2100" sz="1950" spc="0" b="1">
                <a:latin typeface="Calibri"/>
                <a:cs typeface="Calibri"/>
              </a:rPr>
              <a:t>;</a:t>
            </a:r>
            <a:endParaRPr sz="1300">
              <a:latin typeface="Calibri"/>
              <a:cs typeface="Calibri"/>
            </a:endParaRPr>
          </a:p>
          <a:p>
            <a:pPr marL="12700" marR="24734">
              <a:lnSpc>
                <a:spcPts val="1565"/>
              </a:lnSpc>
              <a:spcBef>
                <a:spcPts val="7"/>
              </a:spcBef>
            </a:pPr>
            <a:r>
              <a:rPr dirty="0" smtClean="0" baseline="2100" sz="1950" spc="-25" b="1">
                <a:latin typeface="Calibri"/>
                <a:cs typeface="Calibri"/>
              </a:rPr>
              <a:t>S</a:t>
            </a:r>
            <a:r>
              <a:rPr dirty="0" smtClean="0" baseline="2100" sz="1950" spc="-14" b="1">
                <a:latin typeface="Calibri"/>
                <a:cs typeface="Calibri"/>
              </a:rPr>
              <a:t>y</a:t>
            </a:r>
            <a:r>
              <a:rPr dirty="0" smtClean="0" baseline="2100" sz="1950" spc="-14" b="1">
                <a:latin typeface="Calibri"/>
                <a:cs typeface="Calibri"/>
              </a:rPr>
              <a:t>s</a:t>
            </a:r>
            <a:r>
              <a:rPr dirty="0" smtClean="0" baseline="2100" sz="1950" spc="-19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m.ou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.pri</a:t>
            </a:r>
            <a:r>
              <a:rPr dirty="0" smtClean="0" baseline="2100" sz="1950" spc="-9" b="1">
                <a:latin typeface="Calibri"/>
                <a:cs typeface="Calibri"/>
              </a:rPr>
              <a:t>n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4" b="1">
                <a:latin typeface="Calibri"/>
                <a:cs typeface="Calibri"/>
              </a:rPr>
              <a:t>n</a:t>
            </a:r>
            <a:r>
              <a:rPr dirty="0" smtClean="0" baseline="2100" sz="1950" spc="0" b="1">
                <a:latin typeface="Calibri"/>
                <a:cs typeface="Calibri"/>
              </a:rPr>
              <a:t>(</a:t>
            </a:r>
            <a:r>
              <a:rPr dirty="0" smtClean="0" baseline="2100" sz="1950" spc="-9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b</a:t>
            </a:r>
            <a:r>
              <a:rPr dirty="0" smtClean="0" baseline="2100" sz="1950" spc="14" b="1">
                <a:latin typeface="Calibri"/>
                <a:cs typeface="Calibri"/>
              </a:rPr>
              <a:t>1</a:t>
            </a:r>
            <a:r>
              <a:rPr dirty="0" smtClean="0" baseline="2100" sz="1950" spc="0" b="1">
                <a:latin typeface="Calibri"/>
                <a:cs typeface="Calibri"/>
              </a:rPr>
              <a:t>.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ng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h</a:t>
            </a:r>
            <a:r>
              <a:rPr dirty="0" smtClean="0" baseline="2100" sz="1950" spc="4" b="1">
                <a:latin typeface="Calibri"/>
                <a:cs typeface="Calibri"/>
              </a:rPr>
              <a:t>());</a:t>
            </a:r>
            <a:endParaRPr sz="1300">
              <a:latin typeface="Calibri"/>
              <a:cs typeface="Calibri"/>
            </a:endParaRPr>
          </a:p>
          <a:p>
            <a:pPr marL="12700" marR="24734">
              <a:lnSpc>
                <a:spcPts val="1560"/>
              </a:lnSpc>
            </a:pPr>
            <a:r>
              <a:rPr dirty="0" smtClean="0" baseline="2100" sz="1950" spc="-25" b="1">
                <a:latin typeface="Calibri"/>
                <a:cs typeface="Calibri"/>
              </a:rPr>
              <a:t>S</a:t>
            </a:r>
            <a:r>
              <a:rPr dirty="0" smtClean="0" baseline="2100" sz="1950" spc="-14" b="1">
                <a:latin typeface="Calibri"/>
                <a:cs typeface="Calibri"/>
              </a:rPr>
              <a:t>y</a:t>
            </a:r>
            <a:r>
              <a:rPr dirty="0" smtClean="0" baseline="2100" sz="1950" spc="-14" b="1">
                <a:latin typeface="Calibri"/>
                <a:cs typeface="Calibri"/>
              </a:rPr>
              <a:t>s</a:t>
            </a:r>
            <a:r>
              <a:rPr dirty="0" smtClean="0" baseline="2100" sz="1950" spc="-19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m.ou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.pri</a:t>
            </a:r>
            <a:r>
              <a:rPr dirty="0" smtClean="0" baseline="2100" sz="1950" spc="-9" b="1">
                <a:latin typeface="Calibri"/>
                <a:cs typeface="Calibri"/>
              </a:rPr>
              <a:t>n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4" b="1">
                <a:latin typeface="Calibri"/>
                <a:cs typeface="Calibri"/>
              </a:rPr>
              <a:t>n</a:t>
            </a:r>
            <a:r>
              <a:rPr dirty="0" smtClean="0" baseline="2100" sz="1950" spc="0" b="1">
                <a:latin typeface="Calibri"/>
                <a:cs typeface="Calibri"/>
              </a:rPr>
              <a:t>(</a:t>
            </a:r>
            <a:r>
              <a:rPr dirty="0" smtClean="0" baseline="2100" sz="1950" spc="-9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b</a:t>
            </a:r>
            <a:r>
              <a:rPr dirty="0" smtClean="0" baseline="2100" sz="1950" spc="14" b="1">
                <a:latin typeface="Calibri"/>
                <a:cs typeface="Calibri"/>
              </a:rPr>
              <a:t>1</a:t>
            </a:r>
            <a:r>
              <a:rPr dirty="0" smtClean="0" baseline="2100" sz="1950" spc="14" b="1">
                <a:latin typeface="Calibri"/>
                <a:cs typeface="Calibri"/>
              </a:rPr>
              <a:t>.</a:t>
            </a:r>
            <a:r>
              <a:rPr dirty="0" smtClean="0" baseline="2100" sz="1950" spc="-14" b="1">
                <a:latin typeface="Calibri"/>
                <a:cs typeface="Calibri"/>
              </a:rPr>
              <a:t>c</a:t>
            </a:r>
            <a:r>
              <a:rPr dirty="0" smtClean="0" baseline="2100" sz="1950" spc="-4" b="1">
                <a:latin typeface="Calibri"/>
                <a:cs typeface="Calibri"/>
              </a:rPr>
              <a:t>a</a:t>
            </a:r>
            <a:r>
              <a:rPr dirty="0" smtClean="0" baseline="2100" sz="1950" spc="0" b="1">
                <a:latin typeface="Calibri"/>
                <a:cs typeface="Calibri"/>
              </a:rPr>
              <a:t>p</a:t>
            </a:r>
            <a:r>
              <a:rPr dirty="0" smtClean="0" baseline="2100" sz="1950" spc="4" b="1">
                <a:latin typeface="Calibri"/>
                <a:cs typeface="Calibri"/>
              </a:rPr>
              <a:t>a</a:t>
            </a:r>
            <a:r>
              <a:rPr dirty="0" smtClean="0" baseline="2100" sz="1950" spc="0" b="1">
                <a:latin typeface="Calibri"/>
                <a:cs typeface="Calibri"/>
              </a:rPr>
              <a:t>c</a:t>
            </a:r>
            <a:r>
              <a:rPr dirty="0" smtClean="0" baseline="2100" sz="1950" spc="14" b="1">
                <a:latin typeface="Calibri"/>
                <a:cs typeface="Calibri"/>
              </a:rPr>
              <a:t>i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y(</a:t>
            </a:r>
            <a:r>
              <a:rPr dirty="0" smtClean="0" baseline="2100" sz="1950" spc="4" b="1">
                <a:latin typeface="Calibri"/>
                <a:cs typeface="Calibri"/>
              </a:rPr>
              <a:t>)</a:t>
            </a:r>
            <a:r>
              <a:rPr dirty="0" smtClean="0" baseline="2100" sz="1950" spc="0" b="1">
                <a:latin typeface="Calibri"/>
                <a:cs typeface="Calibri"/>
              </a:rPr>
              <a:t>);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3380358"/>
            <a:ext cx="2810416" cy="586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0"/>
              </a:lnSpc>
              <a:spcBef>
                <a:spcPts val="71"/>
              </a:spcBef>
            </a:pPr>
            <a:r>
              <a:rPr dirty="0" smtClean="0" baseline="2100" sz="1950" spc="0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4" b="1">
                <a:latin typeface="Calibri"/>
                <a:cs typeface="Calibri"/>
              </a:rPr>
              <a:t>i</a:t>
            </a:r>
            <a:r>
              <a:rPr dirty="0" smtClean="0" baseline="2100" sz="1950" spc="0" b="1">
                <a:latin typeface="Calibri"/>
                <a:cs typeface="Calibri"/>
              </a:rPr>
              <a:t>ngBuf</a:t>
            </a:r>
            <a:r>
              <a:rPr dirty="0" smtClean="0" baseline="2100" sz="1950" spc="-25" b="1">
                <a:latin typeface="Calibri"/>
                <a:cs typeface="Calibri"/>
              </a:rPr>
              <a:t>f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r</a:t>
            </a:r>
            <a:r>
              <a:rPr dirty="0" smtClean="0" baseline="2100" sz="1950" spc="-25" b="1">
                <a:latin typeface="Calibri"/>
                <a:cs typeface="Calibri"/>
              </a:rPr>
              <a:t> </a:t>
            </a:r>
            <a:r>
              <a:rPr dirty="0" smtClean="0" baseline="2100" sz="1950" spc="-14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b2</a:t>
            </a:r>
            <a:r>
              <a:rPr dirty="0" smtClean="0" baseline="2100" sz="1950" spc="-7" b="1">
                <a:latin typeface="Calibri"/>
                <a:cs typeface="Calibri"/>
              </a:rPr>
              <a:t> </a:t>
            </a:r>
            <a:r>
              <a:rPr dirty="0" smtClean="0" baseline="2100" sz="1950" spc="0" b="1">
                <a:latin typeface="Calibri"/>
                <a:cs typeface="Calibri"/>
              </a:rPr>
              <a:t>=</a:t>
            </a:r>
            <a:r>
              <a:rPr dirty="0" smtClean="0" baseline="2100" sz="1950" spc="-1" b="1">
                <a:latin typeface="Calibri"/>
                <a:cs typeface="Calibri"/>
              </a:rPr>
              <a:t> </a:t>
            </a:r>
            <a:r>
              <a:rPr dirty="0" smtClean="0" baseline="2100" sz="1950" spc="0" b="1">
                <a:latin typeface="Calibri"/>
                <a:cs typeface="Calibri"/>
              </a:rPr>
              <a:t>n</a:t>
            </a:r>
            <a:r>
              <a:rPr dirty="0" smtClean="0" baseline="2100" sz="1950" spc="-1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w</a:t>
            </a:r>
            <a:r>
              <a:rPr dirty="0" smtClean="0" baseline="2100" sz="1950" spc="-8" b="1">
                <a:latin typeface="Calibri"/>
                <a:cs typeface="Calibri"/>
              </a:rPr>
              <a:t> </a:t>
            </a:r>
            <a:r>
              <a:rPr dirty="0" smtClean="0" baseline="2100" sz="1950" spc="0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4" b="1">
                <a:latin typeface="Calibri"/>
                <a:cs typeface="Calibri"/>
              </a:rPr>
              <a:t>i</a:t>
            </a:r>
            <a:r>
              <a:rPr dirty="0" smtClean="0" baseline="2100" sz="1950" spc="0" b="1">
                <a:latin typeface="Calibri"/>
                <a:cs typeface="Calibri"/>
              </a:rPr>
              <a:t>ngBuf</a:t>
            </a:r>
            <a:r>
              <a:rPr dirty="0" smtClean="0" baseline="2100" sz="1950" spc="-25" b="1">
                <a:latin typeface="Calibri"/>
                <a:cs typeface="Calibri"/>
              </a:rPr>
              <a:t>f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4" b="1">
                <a:latin typeface="Calibri"/>
                <a:cs typeface="Calibri"/>
              </a:rPr>
              <a:t>(5);</a:t>
            </a:r>
            <a:endParaRPr sz="1300">
              <a:latin typeface="Calibri"/>
              <a:cs typeface="Calibri"/>
            </a:endParaRPr>
          </a:p>
          <a:p>
            <a:pPr marL="12700" marR="24688">
              <a:lnSpc>
                <a:spcPts val="1560"/>
              </a:lnSpc>
              <a:spcBef>
                <a:spcPts val="7"/>
              </a:spcBef>
            </a:pPr>
            <a:r>
              <a:rPr dirty="0" smtClean="0" baseline="2100" sz="1950" spc="-25" b="1">
                <a:latin typeface="Calibri"/>
                <a:cs typeface="Calibri"/>
              </a:rPr>
              <a:t>S</a:t>
            </a:r>
            <a:r>
              <a:rPr dirty="0" smtClean="0" baseline="2100" sz="1950" spc="-14" b="1">
                <a:latin typeface="Calibri"/>
                <a:cs typeface="Calibri"/>
              </a:rPr>
              <a:t>y</a:t>
            </a:r>
            <a:r>
              <a:rPr dirty="0" smtClean="0" baseline="2100" sz="1950" spc="-14" b="1">
                <a:latin typeface="Calibri"/>
                <a:cs typeface="Calibri"/>
              </a:rPr>
              <a:t>s</a:t>
            </a:r>
            <a:r>
              <a:rPr dirty="0" smtClean="0" baseline="2100" sz="1950" spc="-19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m.ou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.pri</a:t>
            </a:r>
            <a:r>
              <a:rPr dirty="0" smtClean="0" baseline="2100" sz="1950" spc="-9" b="1">
                <a:latin typeface="Calibri"/>
                <a:cs typeface="Calibri"/>
              </a:rPr>
              <a:t>n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4" b="1">
                <a:latin typeface="Calibri"/>
                <a:cs typeface="Calibri"/>
              </a:rPr>
              <a:t>n</a:t>
            </a:r>
            <a:r>
              <a:rPr dirty="0" smtClean="0" baseline="2100" sz="1950" spc="0" b="1">
                <a:latin typeface="Calibri"/>
                <a:cs typeface="Calibri"/>
              </a:rPr>
              <a:t>(</a:t>
            </a:r>
            <a:r>
              <a:rPr dirty="0" smtClean="0" baseline="2100" sz="1950" spc="-9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b</a:t>
            </a:r>
            <a:r>
              <a:rPr dirty="0" smtClean="0" baseline="2100" sz="1950" spc="14" b="1">
                <a:latin typeface="Calibri"/>
                <a:cs typeface="Calibri"/>
              </a:rPr>
              <a:t>2</a:t>
            </a:r>
            <a:r>
              <a:rPr dirty="0" smtClean="0" baseline="2100" sz="1950" spc="0" b="1">
                <a:latin typeface="Calibri"/>
                <a:cs typeface="Calibri"/>
              </a:rPr>
              <a:t>.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ng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h</a:t>
            </a:r>
            <a:r>
              <a:rPr dirty="0" smtClean="0" baseline="2100" sz="1950" spc="4" b="1">
                <a:latin typeface="Calibri"/>
                <a:cs typeface="Calibri"/>
              </a:rPr>
              <a:t>());</a:t>
            </a:r>
            <a:endParaRPr sz="1300">
              <a:latin typeface="Calibri"/>
              <a:cs typeface="Calibri"/>
            </a:endParaRPr>
          </a:p>
          <a:p>
            <a:pPr marL="12700" marR="24688">
              <a:lnSpc>
                <a:spcPts val="1560"/>
              </a:lnSpc>
            </a:pPr>
            <a:r>
              <a:rPr dirty="0" smtClean="0" baseline="2100" sz="1950" spc="-25" b="1">
                <a:latin typeface="Calibri"/>
                <a:cs typeface="Calibri"/>
              </a:rPr>
              <a:t>S</a:t>
            </a:r>
            <a:r>
              <a:rPr dirty="0" smtClean="0" baseline="2100" sz="1950" spc="-14" b="1">
                <a:latin typeface="Calibri"/>
                <a:cs typeface="Calibri"/>
              </a:rPr>
              <a:t>y</a:t>
            </a:r>
            <a:r>
              <a:rPr dirty="0" smtClean="0" baseline="2100" sz="1950" spc="-14" b="1">
                <a:latin typeface="Calibri"/>
                <a:cs typeface="Calibri"/>
              </a:rPr>
              <a:t>s</a:t>
            </a:r>
            <a:r>
              <a:rPr dirty="0" smtClean="0" baseline="2100" sz="1950" spc="-19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m.ou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.pri</a:t>
            </a:r>
            <a:r>
              <a:rPr dirty="0" smtClean="0" baseline="2100" sz="1950" spc="-9" b="1">
                <a:latin typeface="Calibri"/>
                <a:cs typeface="Calibri"/>
              </a:rPr>
              <a:t>n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4" b="1">
                <a:latin typeface="Calibri"/>
                <a:cs typeface="Calibri"/>
              </a:rPr>
              <a:t>n</a:t>
            </a:r>
            <a:r>
              <a:rPr dirty="0" smtClean="0" baseline="2100" sz="1950" spc="0" b="1">
                <a:latin typeface="Calibri"/>
                <a:cs typeface="Calibri"/>
              </a:rPr>
              <a:t>(</a:t>
            </a:r>
            <a:r>
              <a:rPr dirty="0" smtClean="0" baseline="2100" sz="1950" spc="-9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b</a:t>
            </a:r>
            <a:r>
              <a:rPr dirty="0" smtClean="0" baseline="2100" sz="1950" spc="14" b="1">
                <a:latin typeface="Calibri"/>
                <a:cs typeface="Calibri"/>
              </a:rPr>
              <a:t>2</a:t>
            </a:r>
            <a:r>
              <a:rPr dirty="0" smtClean="0" baseline="2100" sz="1950" spc="14" b="1">
                <a:latin typeface="Calibri"/>
                <a:cs typeface="Calibri"/>
              </a:rPr>
              <a:t>.</a:t>
            </a:r>
            <a:r>
              <a:rPr dirty="0" smtClean="0" baseline="2100" sz="1950" spc="-14" b="1">
                <a:latin typeface="Calibri"/>
                <a:cs typeface="Calibri"/>
              </a:rPr>
              <a:t>c</a:t>
            </a:r>
            <a:r>
              <a:rPr dirty="0" smtClean="0" baseline="2100" sz="1950" spc="-4" b="1">
                <a:latin typeface="Calibri"/>
                <a:cs typeface="Calibri"/>
              </a:rPr>
              <a:t>a</a:t>
            </a:r>
            <a:r>
              <a:rPr dirty="0" smtClean="0" baseline="2100" sz="1950" spc="0" b="1">
                <a:latin typeface="Calibri"/>
                <a:cs typeface="Calibri"/>
              </a:rPr>
              <a:t>p</a:t>
            </a:r>
            <a:r>
              <a:rPr dirty="0" smtClean="0" baseline="2100" sz="1950" spc="4" b="1">
                <a:latin typeface="Calibri"/>
                <a:cs typeface="Calibri"/>
              </a:rPr>
              <a:t>a</a:t>
            </a:r>
            <a:r>
              <a:rPr dirty="0" smtClean="0" baseline="2100" sz="1950" spc="0" b="1">
                <a:latin typeface="Calibri"/>
                <a:cs typeface="Calibri"/>
              </a:rPr>
              <a:t>c</a:t>
            </a:r>
            <a:r>
              <a:rPr dirty="0" smtClean="0" baseline="2100" sz="1950" spc="14" b="1">
                <a:latin typeface="Calibri"/>
                <a:cs typeface="Calibri"/>
              </a:rPr>
              <a:t>i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y</a:t>
            </a:r>
            <a:r>
              <a:rPr dirty="0" smtClean="0" baseline="2100" sz="1950" spc="4" b="1">
                <a:latin typeface="Calibri"/>
                <a:cs typeface="Calibri"/>
              </a:rPr>
              <a:t>());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3246" y="3516782"/>
            <a:ext cx="181648" cy="501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895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8796">
              <a:lnSpc>
                <a:spcPts val="1950"/>
              </a:lnSpc>
              <a:spcBef>
                <a:spcPts val="0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6426" y="4350004"/>
            <a:ext cx="3976548" cy="989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31974">
              <a:lnSpc>
                <a:spcPts val="1660"/>
              </a:lnSpc>
              <a:spcBef>
                <a:spcPts val="83"/>
              </a:spcBef>
            </a:pPr>
            <a:r>
              <a:rPr dirty="0" smtClean="0" baseline="-3034" sz="27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-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-3034" sz="2700" spc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-3034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-3034" sz="2700" spc="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-3034" sz="2700" spc="4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-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-3034" sz="2700" spc="4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-3034" sz="2700" spc="-4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-3034" sz="2700" spc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-3034" sz="2700" spc="2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-3034" sz="2700" spc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-3034" sz="2700" spc="4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-3034" sz="2700" spc="4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-3034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-3034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R="18542" algn="r">
              <a:lnSpc>
                <a:spcPts val="1560"/>
              </a:lnSpc>
            </a:pPr>
            <a:r>
              <a:rPr dirty="0" smtClean="0" baseline="4551" sz="2700" spc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  <a:p>
            <a:pPr marR="12700" algn="r">
              <a:lnSpc>
                <a:spcPts val="1945"/>
              </a:lnSpc>
              <a:spcBef>
                <a:spcPts val="19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990"/>
              </a:spcBef>
            </a:pPr>
            <a:r>
              <a:rPr dirty="0" smtClean="0" sz="1200" spc="0" b="1">
                <a:latin typeface="Calibri"/>
                <a:cs typeface="Calibri"/>
              </a:rPr>
              <a:t>//</a:t>
            </a:r>
            <a:r>
              <a:rPr dirty="0" smtClean="0" sz="1200" spc="-4" b="1">
                <a:latin typeface="Calibri"/>
                <a:cs typeface="Calibri"/>
              </a:rPr>
              <a:t> </a:t>
            </a:r>
            <a:r>
              <a:rPr dirty="0" smtClean="0" sz="1200" spc="-4" b="1">
                <a:latin typeface="Calibri"/>
                <a:cs typeface="Calibri"/>
              </a:rPr>
              <a:t>L</a:t>
            </a:r>
            <a:r>
              <a:rPr dirty="0" smtClean="0" sz="1200" spc="0" b="1">
                <a:latin typeface="Calibri"/>
                <a:cs typeface="Calibri"/>
              </a:rPr>
              <a:t>E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G</a:t>
            </a:r>
            <a:r>
              <a:rPr dirty="0" smtClean="0" sz="1200" spc="4" b="1">
                <a:latin typeface="Calibri"/>
                <a:cs typeface="Calibri"/>
              </a:rPr>
              <a:t>T</a:t>
            </a:r>
            <a:r>
              <a:rPr dirty="0" smtClean="0" sz="1200" spc="0" b="1">
                <a:latin typeface="Calibri"/>
                <a:cs typeface="Calibri"/>
              </a:rPr>
              <a:t>H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=</a:t>
            </a:r>
            <a:r>
              <a:rPr dirty="0" smtClean="0" sz="1200" spc="4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32</a:t>
            </a:r>
            <a:r>
              <a:rPr dirty="0" smtClean="0" sz="1200" spc="9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,</a:t>
            </a:r>
            <a:r>
              <a:rPr dirty="0" smtClean="0" sz="1200" spc="4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4" b="1">
                <a:latin typeface="Calibri"/>
                <a:cs typeface="Calibri"/>
              </a:rPr>
              <a:t>A</a:t>
            </a:r>
            <a:r>
              <a:rPr dirty="0" smtClean="0" sz="1200" spc="-84" b="1">
                <a:latin typeface="Calibri"/>
                <a:cs typeface="Calibri"/>
              </a:rPr>
              <a:t>P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4" b="1">
                <a:latin typeface="Calibri"/>
                <a:cs typeface="Calibri"/>
              </a:rPr>
              <a:t>T</a:t>
            </a:r>
            <a:r>
              <a:rPr dirty="0" smtClean="0" sz="1200" spc="0" b="1">
                <a:latin typeface="Calibri"/>
                <a:cs typeface="Calibri"/>
              </a:rPr>
              <a:t>Y</a:t>
            </a:r>
            <a:r>
              <a:rPr dirty="0" smtClean="0" sz="1200" spc="-4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=</a:t>
            </a:r>
            <a:r>
              <a:rPr dirty="0" smtClean="0" sz="1200" spc="4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2</a:t>
            </a:r>
            <a:r>
              <a:rPr dirty="0" smtClean="0" sz="1200" spc="4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*</a:t>
            </a:r>
            <a:r>
              <a:rPr dirty="0" smtClean="0" sz="1200" spc="4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16</a:t>
            </a:r>
            <a:r>
              <a:rPr dirty="0" smtClean="0" sz="1200" spc="9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+2</a:t>
            </a:r>
            <a:r>
              <a:rPr dirty="0" smtClean="0" sz="1200" spc="9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=</a:t>
            </a:r>
            <a:r>
              <a:rPr dirty="0" smtClean="0" sz="1200" spc="4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4371213"/>
            <a:ext cx="3701451" cy="586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0"/>
              </a:lnSpc>
              <a:spcBef>
                <a:spcPts val="71"/>
              </a:spcBef>
            </a:pPr>
            <a:r>
              <a:rPr dirty="0" smtClean="0" baseline="2100" sz="1950" spc="-24" b="1">
                <a:latin typeface="Calibri"/>
                <a:cs typeface="Calibri"/>
              </a:rPr>
              <a:t>S</a:t>
            </a:r>
            <a:r>
              <a:rPr dirty="0" smtClean="0" baseline="2100" sz="1950" spc="-14" b="1">
                <a:latin typeface="Calibri"/>
                <a:cs typeface="Calibri"/>
              </a:rPr>
              <a:t>y</a:t>
            </a:r>
            <a:r>
              <a:rPr dirty="0" smtClean="0" baseline="2100" sz="1950" spc="-14" b="1">
                <a:latin typeface="Calibri"/>
                <a:cs typeface="Calibri"/>
              </a:rPr>
              <a:t>s</a:t>
            </a:r>
            <a:r>
              <a:rPr dirty="0" smtClean="0" baseline="2100" sz="1950" spc="-19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m.ou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.pri</a:t>
            </a:r>
            <a:r>
              <a:rPr dirty="0" smtClean="0" baseline="2100" sz="1950" spc="-9" b="1">
                <a:latin typeface="Calibri"/>
                <a:cs typeface="Calibri"/>
              </a:rPr>
              <a:t>n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4" b="1">
                <a:latin typeface="Calibri"/>
                <a:cs typeface="Calibri"/>
              </a:rPr>
              <a:t>n</a:t>
            </a:r>
            <a:r>
              <a:rPr dirty="0" smtClean="0" baseline="2100" sz="1950" spc="0" b="1">
                <a:latin typeface="Calibri"/>
                <a:cs typeface="Calibri"/>
              </a:rPr>
              <a:t>(</a:t>
            </a:r>
            <a:r>
              <a:rPr dirty="0" smtClean="0" baseline="2100" sz="1950" spc="-9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b</a:t>
            </a:r>
            <a:r>
              <a:rPr dirty="0" smtClean="0" baseline="2100" sz="1950" spc="14" b="1">
                <a:latin typeface="Calibri"/>
                <a:cs typeface="Calibri"/>
              </a:rPr>
              <a:t>2</a:t>
            </a:r>
            <a:r>
              <a:rPr dirty="0" smtClean="0" baseline="2100" sz="1950" spc="0" b="1">
                <a:latin typeface="Calibri"/>
                <a:cs typeface="Calibri"/>
              </a:rPr>
              <a:t>.app</a:t>
            </a:r>
            <a:r>
              <a:rPr dirty="0" smtClean="0" baseline="2100" sz="1950" spc="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nd(</a:t>
            </a:r>
            <a:r>
              <a:rPr dirty="0" smtClean="0" baseline="2100" sz="1950" spc="9" b="1">
                <a:latin typeface="Calibri"/>
                <a:cs typeface="Calibri"/>
              </a:rPr>
              <a:t>"</a:t>
            </a:r>
            <a:r>
              <a:rPr dirty="0" smtClean="0" baseline="2100" sz="1950" spc="0" b="1">
                <a:latin typeface="Calibri"/>
                <a:cs typeface="Calibri"/>
              </a:rPr>
              <a:t>I</a:t>
            </a:r>
            <a:r>
              <a:rPr dirty="0" smtClean="0" baseline="2100" sz="1950" spc="14" b="1">
                <a:latin typeface="Calibri"/>
                <a:cs typeface="Calibri"/>
              </a:rPr>
              <a:t>n</a:t>
            </a:r>
            <a:r>
              <a:rPr dirty="0" smtClean="0" baseline="2100" sz="1950" spc="0" b="1">
                <a:latin typeface="Calibri"/>
                <a:cs typeface="Calibri"/>
              </a:rPr>
              <a:t>c</a:t>
            </a:r>
            <a:r>
              <a:rPr dirty="0" smtClean="0" baseline="2100" sz="1950" spc="-19" b="1">
                <a:latin typeface="Calibri"/>
                <a:cs typeface="Calibri"/>
              </a:rPr>
              <a:t>r</a:t>
            </a:r>
            <a:r>
              <a:rPr dirty="0" smtClean="0" baseline="2100" sz="1950" spc="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d</a:t>
            </a:r>
            <a:r>
              <a:rPr dirty="0" smtClean="0" baseline="2100" sz="1950" spc="4" b="1">
                <a:latin typeface="Calibri"/>
                <a:cs typeface="Calibri"/>
              </a:rPr>
              <a:t>i</a:t>
            </a:r>
            <a:r>
              <a:rPr dirty="0" smtClean="0" baseline="2100" sz="1950" spc="0" b="1">
                <a:latin typeface="Calibri"/>
                <a:cs typeface="Calibri"/>
              </a:rPr>
              <a:t>b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0" b="1">
                <a:latin typeface="Calibri"/>
                <a:cs typeface="Calibri"/>
              </a:rPr>
              <a:t>e</a:t>
            </a:r>
            <a:r>
              <a:rPr dirty="0" smtClean="0" baseline="2100" sz="1950" spc="62" b="1">
                <a:latin typeface="Calibri"/>
                <a:cs typeface="Calibri"/>
              </a:rPr>
              <a:t> </a:t>
            </a:r>
            <a:r>
              <a:rPr dirty="0" smtClean="0" baseline="2100" sz="1950" spc="0" b="1">
                <a:latin typeface="Calibri"/>
                <a:cs typeface="Calibri"/>
              </a:rPr>
              <a:t>Ind</a:t>
            </a:r>
            <a:r>
              <a:rPr dirty="0" smtClean="0" baseline="2100" sz="1950" spc="9" b="1">
                <a:latin typeface="Calibri"/>
                <a:cs typeface="Calibri"/>
              </a:rPr>
              <a:t>i</a:t>
            </a:r>
            <a:r>
              <a:rPr dirty="0" smtClean="0" baseline="2100" sz="1950" spc="-4" b="1">
                <a:latin typeface="Calibri"/>
                <a:cs typeface="Calibri"/>
              </a:rPr>
              <a:t>a</a:t>
            </a:r>
            <a:r>
              <a:rPr dirty="0" smtClean="0" baseline="2100" sz="1950" spc="0" b="1">
                <a:latin typeface="Calibri"/>
                <a:cs typeface="Calibri"/>
              </a:rPr>
              <a:t>"));</a:t>
            </a:r>
            <a:endParaRPr sz="1300">
              <a:latin typeface="Calibri"/>
              <a:cs typeface="Calibri"/>
            </a:endParaRPr>
          </a:p>
          <a:p>
            <a:pPr marL="12700" marR="24688">
              <a:lnSpc>
                <a:spcPts val="1560"/>
              </a:lnSpc>
              <a:spcBef>
                <a:spcPts val="7"/>
              </a:spcBef>
            </a:pPr>
            <a:r>
              <a:rPr dirty="0" smtClean="0" baseline="2100" sz="1950" spc="-25" b="1">
                <a:latin typeface="Calibri"/>
                <a:cs typeface="Calibri"/>
              </a:rPr>
              <a:t>S</a:t>
            </a:r>
            <a:r>
              <a:rPr dirty="0" smtClean="0" baseline="2100" sz="1950" spc="-14" b="1">
                <a:latin typeface="Calibri"/>
                <a:cs typeface="Calibri"/>
              </a:rPr>
              <a:t>y</a:t>
            </a:r>
            <a:r>
              <a:rPr dirty="0" smtClean="0" baseline="2100" sz="1950" spc="-14" b="1">
                <a:latin typeface="Calibri"/>
                <a:cs typeface="Calibri"/>
              </a:rPr>
              <a:t>s</a:t>
            </a:r>
            <a:r>
              <a:rPr dirty="0" smtClean="0" baseline="2100" sz="1950" spc="-19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m.ou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.pri</a:t>
            </a:r>
            <a:r>
              <a:rPr dirty="0" smtClean="0" baseline="2100" sz="1950" spc="-9" b="1">
                <a:latin typeface="Calibri"/>
                <a:cs typeface="Calibri"/>
              </a:rPr>
              <a:t>n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4" b="1">
                <a:latin typeface="Calibri"/>
                <a:cs typeface="Calibri"/>
              </a:rPr>
              <a:t>n</a:t>
            </a:r>
            <a:r>
              <a:rPr dirty="0" smtClean="0" baseline="2100" sz="1950" spc="0" b="1">
                <a:latin typeface="Calibri"/>
                <a:cs typeface="Calibri"/>
              </a:rPr>
              <a:t>(</a:t>
            </a:r>
            <a:r>
              <a:rPr dirty="0" smtClean="0" baseline="2100" sz="1950" spc="-9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b</a:t>
            </a:r>
            <a:r>
              <a:rPr dirty="0" smtClean="0" baseline="2100" sz="1950" spc="14" b="1">
                <a:latin typeface="Calibri"/>
                <a:cs typeface="Calibri"/>
              </a:rPr>
              <a:t>2</a:t>
            </a:r>
            <a:r>
              <a:rPr dirty="0" smtClean="0" baseline="2100" sz="1950" spc="0" b="1">
                <a:latin typeface="Calibri"/>
                <a:cs typeface="Calibri"/>
              </a:rPr>
              <a:t>.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ng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h</a:t>
            </a:r>
            <a:r>
              <a:rPr dirty="0" smtClean="0" baseline="2100" sz="1950" spc="4" b="1">
                <a:latin typeface="Calibri"/>
                <a:cs typeface="Calibri"/>
              </a:rPr>
              <a:t>());</a:t>
            </a:r>
            <a:endParaRPr sz="1300">
              <a:latin typeface="Calibri"/>
              <a:cs typeface="Calibri"/>
            </a:endParaRPr>
          </a:p>
          <a:p>
            <a:pPr marL="12700" marR="24688">
              <a:lnSpc>
                <a:spcPts val="1560"/>
              </a:lnSpc>
            </a:pPr>
            <a:r>
              <a:rPr dirty="0" smtClean="0" baseline="2100" sz="1950" spc="-25" b="1">
                <a:latin typeface="Calibri"/>
                <a:cs typeface="Calibri"/>
              </a:rPr>
              <a:t>S</a:t>
            </a:r>
            <a:r>
              <a:rPr dirty="0" smtClean="0" baseline="2100" sz="1950" spc="-14" b="1">
                <a:latin typeface="Calibri"/>
                <a:cs typeface="Calibri"/>
              </a:rPr>
              <a:t>y</a:t>
            </a:r>
            <a:r>
              <a:rPr dirty="0" smtClean="0" baseline="2100" sz="1950" spc="-14" b="1">
                <a:latin typeface="Calibri"/>
                <a:cs typeface="Calibri"/>
              </a:rPr>
              <a:t>s</a:t>
            </a:r>
            <a:r>
              <a:rPr dirty="0" smtClean="0" baseline="2100" sz="1950" spc="-19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e</a:t>
            </a:r>
            <a:r>
              <a:rPr dirty="0" smtClean="0" baseline="2100" sz="1950" spc="0" b="1">
                <a:latin typeface="Calibri"/>
                <a:cs typeface="Calibri"/>
              </a:rPr>
              <a:t>m.ou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.pri</a:t>
            </a:r>
            <a:r>
              <a:rPr dirty="0" smtClean="0" baseline="2100" sz="1950" spc="-9" b="1">
                <a:latin typeface="Calibri"/>
                <a:cs typeface="Calibri"/>
              </a:rPr>
              <a:t>n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4" b="1">
                <a:latin typeface="Calibri"/>
                <a:cs typeface="Calibri"/>
              </a:rPr>
              <a:t>l</a:t>
            </a:r>
            <a:r>
              <a:rPr dirty="0" smtClean="0" baseline="2100" sz="1950" spc="4" b="1">
                <a:latin typeface="Calibri"/>
                <a:cs typeface="Calibri"/>
              </a:rPr>
              <a:t>n</a:t>
            </a:r>
            <a:r>
              <a:rPr dirty="0" smtClean="0" baseline="2100" sz="1950" spc="0" b="1">
                <a:latin typeface="Calibri"/>
                <a:cs typeface="Calibri"/>
              </a:rPr>
              <a:t>(</a:t>
            </a:r>
            <a:r>
              <a:rPr dirty="0" smtClean="0" baseline="2100" sz="1950" spc="-9" b="1">
                <a:latin typeface="Calibri"/>
                <a:cs typeface="Calibri"/>
              </a:rPr>
              <a:t>s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-4" b="1">
                <a:latin typeface="Calibri"/>
                <a:cs typeface="Calibri"/>
              </a:rPr>
              <a:t>r</a:t>
            </a:r>
            <a:r>
              <a:rPr dirty="0" smtClean="0" baseline="2100" sz="1950" spc="0" b="1">
                <a:latin typeface="Calibri"/>
                <a:cs typeface="Calibri"/>
              </a:rPr>
              <a:t>b</a:t>
            </a:r>
            <a:r>
              <a:rPr dirty="0" smtClean="0" baseline="2100" sz="1950" spc="14" b="1">
                <a:latin typeface="Calibri"/>
                <a:cs typeface="Calibri"/>
              </a:rPr>
              <a:t>2</a:t>
            </a:r>
            <a:r>
              <a:rPr dirty="0" smtClean="0" baseline="2100" sz="1950" spc="14" b="1">
                <a:latin typeface="Calibri"/>
                <a:cs typeface="Calibri"/>
              </a:rPr>
              <a:t>.</a:t>
            </a:r>
            <a:r>
              <a:rPr dirty="0" smtClean="0" baseline="2100" sz="1950" spc="-14" b="1">
                <a:latin typeface="Calibri"/>
                <a:cs typeface="Calibri"/>
              </a:rPr>
              <a:t>c</a:t>
            </a:r>
            <a:r>
              <a:rPr dirty="0" smtClean="0" baseline="2100" sz="1950" spc="-4" b="1">
                <a:latin typeface="Calibri"/>
                <a:cs typeface="Calibri"/>
              </a:rPr>
              <a:t>a</a:t>
            </a:r>
            <a:r>
              <a:rPr dirty="0" smtClean="0" baseline="2100" sz="1950" spc="0" b="1">
                <a:latin typeface="Calibri"/>
                <a:cs typeface="Calibri"/>
              </a:rPr>
              <a:t>p</a:t>
            </a:r>
            <a:r>
              <a:rPr dirty="0" smtClean="0" baseline="2100" sz="1950" spc="4" b="1">
                <a:latin typeface="Calibri"/>
                <a:cs typeface="Calibri"/>
              </a:rPr>
              <a:t>a</a:t>
            </a:r>
            <a:r>
              <a:rPr dirty="0" smtClean="0" baseline="2100" sz="1950" spc="0" b="1">
                <a:latin typeface="Calibri"/>
                <a:cs typeface="Calibri"/>
              </a:rPr>
              <a:t>c</a:t>
            </a:r>
            <a:r>
              <a:rPr dirty="0" smtClean="0" baseline="2100" sz="1950" spc="14" b="1">
                <a:latin typeface="Calibri"/>
                <a:cs typeface="Calibri"/>
              </a:rPr>
              <a:t>i</a:t>
            </a:r>
            <a:r>
              <a:rPr dirty="0" smtClean="0" baseline="2100" sz="1950" spc="-4" b="1">
                <a:latin typeface="Calibri"/>
                <a:cs typeface="Calibri"/>
              </a:rPr>
              <a:t>t</a:t>
            </a:r>
            <a:r>
              <a:rPr dirty="0" smtClean="0" baseline="2100" sz="1950" spc="0" b="1">
                <a:latin typeface="Calibri"/>
                <a:cs typeface="Calibri"/>
              </a:rPr>
              <a:t>y(</a:t>
            </a:r>
            <a:r>
              <a:rPr dirty="0" smtClean="0" baseline="2100" sz="1950" spc="4" b="1">
                <a:latin typeface="Calibri"/>
                <a:cs typeface="Calibri"/>
              </a:rPr>
              <a:t>)</a:t>
            </a:r>
            <a:r>
              <a:rPr dirty="0" smtClean="0" baseline="2100" sz="1950" spc="0" b="1">
                <a:latin typeface="Calibri"/>
                <a:cs typeface="Calibri"/>
              </a:rPr>
              <a:t>);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5162169"/>
            <a:ext cx="3427130" cy="1275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-14" b="1">
                <a:latin typeface="Calibri"/>
                <a:cs typeface="Calibri"/>
              </a:rPr>
              <a:t>S</a:t>
            </a:r>
            <a:r>
              <a:rPr dirty="0" smtClean="0" baseline="2275" sz="1800" spc="-14" b="1">
                <a:latin typeface="Calibri"/>
                <a:cs typeface="Calibri"/>
              </a:rPr>
              <a:t>y</a:t>
            </a:r>
            <a:r>
              <a:rPr dirty="0" smtClean="0" baseline="2275" sz="1800" spc="-9" b="1">
                <a:latin typeface="Calibri"/>
                <a:cs typeface="Calibri"/>
              </a:rPr>
              <a:t>s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0" b="1">
                <a:latin typeface="Calibri"/>
                <a:cs typeface="Calibri"/>
              </a:rPr>
              <a:t>.o</a:t>
            </a:r>
            <a:r>
              <a:rPr dirty="0" smtClean="0" baseline="2275" sz="1800" spc="4" b="1">
                <a:latin typeface="Calibri"/>
                <a:cs typeface="Calibri"/>
              </a:rPr>
              <a:t>u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.</a:t>
            </a:r>
            <a:r>
              <a:rPr dirty="0" smtClean="0" baseline="2275" sz="1800" spc="4" b="1">
                <a:latin typeface="Calibri"/>
                <a:cs typeface="Calibri"/>
              </a:rPr>
              <a:t>p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9" b="1">
                <a:latin typeface="Calibri"/>
                <a:cs typeface="Calibri"/>
              </a:rPr>
              <a:t>l</a:t>
            </a:r>
            <a:r>
              <a:rPr dirty="0" smtClean="0" baseline="2275" sz="1800" spc="1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(</a:t>
            </a:r>
            <a:r>
              <a:rPr dirty="0" smtClean="0" baseline="2275" sz="1800" spc="-14" b="1">
                <a:latin typeface="Calibri"/>
                <a:cs typeface="Calibri"/>
              </a:rPr>
              <a:t>s</a:t>
            </a:r>
            <a:r>
              <a:rPr dirty="0" smtClean="0" baseline="2275" sz="1800" spc="0" b="1">
                <a:latin typeface="Calibri"/>
                <a:cs typeface="Calibri"/>
              </a:rPr>
              <a:t>trb</a:t>
            </a:r>
            <a:r>
              <a:rPr dirty="0" smtClean="0" baseline="2275" sz="1800" spc="4" b="1">
                <a:latin typeface="Calibri"/>
                <a:cs typeface="Calibri"/>
              </a:rPr>
              <a:t>2</a:t>
            </a:r>
            <a:r>
              <a:rPr dirty="0" smtClean="0" baseline="2275" sz="1800" spc="0" b="1">
                <a:latin typeface="Calibri"/>
                <a:cs typeface="Calibri"/>
              </a:rPr>
              <a:t>.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4" b="1">
                <a:latin typeface="Calibri"/>
                <a:cs typeface="Calibri"/>
              </a:rPr>
              <a:t>p</a:t>
            </a:r>
            <a:r>
              <a:rPr dirty="0" smtClean="0" baseline="2275" sz="1800" spc="4" b="1">
                <a:latin typeface="Calibri"/>
                <a:cs typeface="Calibri"/>
              </a:rPr>
              <a:t>p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9" b="1">
                <a:latin typeface="Calibri"/>
                <a:cs typeface="Calibri"/>
              </a:rPr>
              <a:t>d</a:t>
            </a:r>
            <a:r>
              <a:rPr dirty="0" smtClean="0" baseline="2275" sz="1800" spc="0" b="1">
                <a:latin typeface="Calibri"/>
                <a:cs typeface="Calibri"/>
              </a:rPr>
              <a:t>("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-4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4" b="1">
                <a:latin typeface="Calibri"/>
                <a:cs typeface="Calibri"/>
              </a:rPr>
              <a:t>d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l</a:t>
            </a:r>
            <a:r>
              <a:rPr dirty="0" smtClean="0" baseline="2275" sz="1800" spc="0" b="1">
                <a:latin typeface="Calibri"/>
                <a:cs typeface="Calibri"/>
              </a:rPr>
              <a:t>e</a:t>
            </a:r>
            <a:r>
              <a:rPr dirty="0" smtClean="0" baseline="2275" sz="1800" spc="-25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4" b="1">
                <a:latin typeface="Calibri"/>
                <a:cs typeface="Calibri"/>
              </a:rPr>
              <a:t>d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9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"));</a:t>
            </a:r>
            <a:endParaRPr sz="1200">
              <a:latin typeface="Calibri"/>
              <a:cs typeface="Calibri"/>
            </a:endParaRPr>
          </a:p>
          <a:p>
            <a:pPr marL="12700" marR="22860">
              <a:lnSpc>
                <a:spcPts val="1440"/>
              </a:lnSpc>
              <a:spcBef>
                <a:spcPts val="6"/>
              </a:spcBef>
            </a:pPr>
            <a:r>
              <a:rPr dirty="0" smtClean="0" baseline="2275" sz="1800" spc="-14" b="1">
                <a:latin typeface="Calibri"/>
                <a:cs typeface="Calibri"/>
              </a:rPr>
              <a:t>S</a:t>
            </a:r>
            <a:r>
              <a:rPr dirty="0" smtClean="0" baseline="2275" sz="1800" spc="-14" b="1">
                <a:latin typeface="Calibri"/>
                <a:cs typeface="Calibri"/>
              </a:rPr>
              <a:t>y</a:t>
            </a:r>
            <a:r>
              <a:rPr dirty="0" smtClean="0" baseline="2275" sz="1800" spc="-9" b="1">
                <a:latin typeface="Calibri"/>
                <a:cs typeface="Calibri"/>
              </a:rPr>
              <a:t>s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0" b="1">
                <a:latin typeface="Calibri"/>
                <a:cs typeface="Calibri"/>
              </a:rPr>
              <a:t>.o</a:t>
            </a:r>
            <a:r>
              <a:rPr dirty="0" smtClean="0" baseline="2275" sz="1800" spc="4" b="1">
                <a:latin typeface="Calibri"/>
                <a:cs typeface="Calibri"/>
              </a:rPr>
              <a:t>u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.</a:t>
            </a:r>
            <a:r>
              <a:rPr dirty="0" smtClean="0" baseline="2275" sz="1800" spc="4" b="1">
                <a:latin typeface="Calibri"/>
                <a:cs typeface="Calibri"/>
              </a:rPr>
              <a:t>p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9" b="1">
                <a:latin typeface="Calibri"/>
                <a:cs typeface="Calibri"/>
              </a:rPr>
              <a:t>l</a:t>
            </a:r>
            <a:r>
              <a:rPr dirty="0" smtClean="0" baseline="2275" sz="1800" spc="1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(</a:t>
            </a:r>
            <a:r>
              <a:rPr dirty="0" smtClean="0" baseline="2275" sz="1800" spc="-14" b="1">
                <a:latin typeface="Calibri"/>
                <a:cs typeface="Calibri"/>
              </a:rPr>
              <a:t>s</a:t>
            </a:r>
            <a:r>
              <a:rPr dirty="0" smtClean="0" baseline="2275" sz="1800" spc="0" b="1">
                <a:latin typeface="Calibri"/>
                <a:cs typeface="Calibri"/>
              </a:rPr>
              <a:t>trb</a:t>
            </a:r>
            <a:r>
              <a:rPr dirty="0" smtClean="0" baseline="2275" sz="1800" spc="4" b="1">
                <a:latin typeface="Calibri"/>
                <a:cs typeface="Calibri"/>
              </a:rPr>
              <a:t>2</a:t>
            </a:r>
            <a:r>
              <a:rPr dirty="0" smtClean="0" baseline="2275" sz="1800" spc="0" b="1">
                <a:latin typeface="Calibri"/>
                <a:cs typeface="Calibri"/>
              </a:rPr>
              <a:t>.</a:t>
            </a:r>
            <a:r>
              <a:rPr dirty="0" smtClean="0" baseline="2275" sz="1800" spc="4" b="1">
                <a:latin typeface="Calibri"/>
                <a:cs typeface="Calibri"/>
              </a:rPr>
              <a:t>l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-14" b="1">
                <a:latin typeface="Calibri"/>
                <a:cs typeface="Calibri"/>
              </a:rPr>
              <a:t>g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h</a:t>
            </a:r>
            <a:r>
              <a:rPr dirty="0" smtClean="0" baseline="2275" sz="1800" spc="0" b="1">
                <a:latin typeface="Calibri"/>
                <a:cs typeface="Calibri"/>
              </a:rPr>
              <a:t>(</a:t>
            </a:r>
            <a:r>
              <a:rPr dirty="0" smtClean="0" baseline="2275" sz="1800" spc="-4" b="1">
                <a:latin typeface="Calibri"/>
                <a:cs typeface="Calibri"/>
              </a:rPr>
              <a:t>)</a:t>
            </a:r>
            <a:r>
              <a:rPr dirty="0" smtClean="0" baseline="2275" sz="1800" spc="0" b="1">
                <a:latin typeface="Calibri"/>
                <a:cs typeface="Calibri"/>
              </a:rPr>
              <a:t>);</a:t>
            </a:r>
            <a:endParaRPr sz="1200">
              <a:latin typeface="Calibri"/>
              <a:cs typeface="Calibri"/>
            </a:endParaRPr>
          </a:p>
          <a:p>
            <a:pPr marL="12700" marR="22860">
              <a:lnSpc>
                <a:spcPts val="1440"/>
              </a:lnSpc>
            </a:pPr>
            <a:r>
              <a:rPr dirty="0" smtClean="0" baseline="2275" sz="1800" spc="-14" b="1">
                <a:latin typeface="Calibri"/>
                <a:cs typeface="Calibri"/>
              </a:rPr>
              <a:t>S</a:t>
            </a:r>
            <a:r>
              <a:rPr dirty="0" smtClean="0" baseline="2275" sz="1800" spc="-19" b="1">
                <a:latin typeface="Calibri"/>
                <a:cs typeface="Calibri"/>
              </a:rPr>
              <a:t>y</a:t>
            </a:r>
            <a:r>
              <a:rPr dirty="0" smtClean="0" baseline="2275" sz="1800" spc="-9" b="1">
                <a:latin typeface="Calibri"/>
                <a:cs typeface="Calibri"/>
              </a:rPr>
              <a:t>s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0" b="1">
                <a:latin typeface="Calibri"/>
                <a:cs typeface="Calibri"/>
              </a:rPr>
              <a:t>.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0" b="1">
                <a:latin typeface="Calibri"/>
                <a:cs typeface="Calibri"/>
              </a:rPr>
              <a:t>u</a:t>
            </a:r>
            <a:r>
              <a:rPr dirty="0" smtClean="0" baseline="2275" sz="1800" spc="4" b="1">
                <a:latin typeface="Calibri"/>
                <a:cs typeface="Calibri"/>
              </a:rPr>
              <a:t>t</a:t>
            </a:r>
            <a:r>
              <a:rPr dirty="0" smtClean="0" baseline="2275" sz="1800" spc="0" b="1">
                <a:latin typeface="Calibri"/>
                <a:cs typeface="Calibri"/>
              </a:rPr>
              <a:t>.</a:t>
            </a:r>
            <a:r>
              <a:rPr dirty="0" smtClean="0" baseline="2275" sz="1800" spc="4" b="1">
                <a:latin typeface="Calibri"/>
                <a:cs typeface="Calibri"/>
              </a:rPr>
              <a:t>p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l</a:t>
            </a:r>
            <a:r>
              <a:rPr dirty="0" smtClean="0" baseline="2275" sz="1800" spc="1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(</a:t>
            </a:r>
            <a:r>
              <a:rPr dirty="0" smtClean="0" baseline="2275" sz="1800" spc="-14" b="1">
                <a:latin typeface="Calibri"/>
                <a:cs typeface="Calibri"/>
              </a:rPr>
              <a:t>s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2</a:t>
            </a:r>
            <a:r>
              <a:rPr dirty="0" smtClean="0" baseline="2275" sz="1800" spc="0" b="1">
                <a:latin typeface="Calibri"/>
                <a:cs typeface="Calibri"/>
              </a:rPr>
              <a:t>.</a:t>
            </a:r>
            <a:r>
              <a:rPr dirty="0" smtClean="0" baseline="2275" sz="1800" spc="-9" b="1">
                <a:latin typeface="Calibri"/>
                <a:cs typeface="Calibri"/>
              </a:rPr>
              <a:t>c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0" b="1">
                <a:latin typeface="Calibri"/>
                <a:cs typeface="Calibri"/>
              </a:rPr>
              <a:t>ty</a:t>
            </a:r>
            <a:r>
              <a:rPr dirty="0" smtClean="0" baseline="2275" sz="1800" spc="-4" b="1">
                <a:latin typeface="Calibri"/>
                <a:cs typeface="Calibri"/>
              </a:rPr>
              <a:t>(</a:t>
            </a:r>
            <a:r>
              <a:rPr dirty="0" smtClean="0" baseline="2275" sz="1800" spc="0" b="1">
                <a:latin typeface="Calibri"/>
                <a:cs typeface="Calibri"/>
              </a:rPr>
              <a:t>)</a:t>
            </a:r>
            <a:r>
              <a:rPr dirty="0" smtClean="0" baseline="2275" sz="1800" spc="-4" b="1">
                <a:latin typeface="Calibri"/>
                <a:cs typeface="Calibri"/>
              </a:rPr>
              <a:t>)</a:t>
            </a:r>
            <a:r>
              <a:rPr dirty="0" smtClean="0" baseline="2275" sz="1800" spc="0" b="1">
                <a:latin typeface="Calibri"/>
                <a:cs typeface="Calibri"/>
              </a:rPr>
              <a:t>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40"/>
              </a:lnSpc>
            </a:pPr>
            <a:r>
              <a:rPr dirty="0" smtClean="0" baseline="2275" sz="1800" spc="-14" b="1">
                <a:latin typeface="Calibri"/>
                <a:cs typeface="Calibri"/>
              </a:rPr>
              <a:t>S</a:t>
            </a:r>
            <a:r>
              <a:rPr dirty="0" smtClean="0" baseline="2275" sz="1800" spc="-14" b="1">
                <a:latin typeface="Calibri"/>
                <a:cs typeface="Calibri"/>
              </a:rPr>
              <a:t>y</a:t>
            </a:r>
            <a:r>
              <a:rPr dirty="0" smtClean="0" baseline="2275" sz="1800" spc="-9" b="1">
                <a:latin typeface="Calibri"/>
                <a:cs typeface="Calibri"/>
              </a:rPr>
              <a:t>s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0" b="1">
                <a:latin typeface="Calibri"/>
                <a:cs typeface="Calibri"/>
              </a:rPr>
              <a:t>.o</a:t>
            </a:r>
            <a:r>
              <a:rPr dirty="0" smtClean="0" baseline="2275" sz="1800" spc="4" b="1">
                <a:latin typeface="Calibri"/>
                <a:cs typeface="Calibri"/>
              </a:rPr>
              <a:t>u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.</a:t>
            </a:r>
            <a:r>
              <a:rPr dirty="0" smtClean="0" baseline="2275" sz="1800" spc="4" b="1">
                <a:latin typeface="Calibri"/>
                <a:cs typeface="Calibri"/>
              </a:rPr>
              <a:t>p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9" b="1">
                <a:latin typeface="Calibri"/>
                <a:cs typeface="Calibri"/>
              </a:rPr>
              <a:t>l</a:t>
            </a:r>
            <a:r>
              <a:rPr dirty="0" smtClean="0" baseline="2275" sz="1800" spc="1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(</a:t>
            </a:r>
            <a:r>
              <a:rPr dirty="0" smtClean="0" baseline="2275" sz="1800" spc="-14" b="1">
                <a:latin typeface="Calibri"/>
                <a:cs typeface="Calibri"/>
              </a:rPr>
              <a:t>s</a:t>
            </a:r>
            <a:r>
              <a:rPr dirty="0" smtClean="0" baseline="2275" sz="1800" spc="0" b="1">
                <a:latin typeface="Calibri"/>
                <a:cs typeface="Calibri"/>
              </a:rPr>
              <a:t>trb</a:t>
            </a:r>
            <a:r>
              <a:rPr dirty="0" smtClean="0" baseline="2275" sz="1800" spc="4" b="1">
                <a:latin typeface="Calibri"/>
                <a:cs typeface="Calibri"/>
              </a:rPr>
              <a:t>2</a:t>
            </a:r>
            <a:r>
              <a:rPr dirty="0" smtClean="0" baseline="2275" sz="1800" spc="0" b="1">
                <a:latin typeface="Calibri"/>
                <a:cs typeface="Calibri"/>
              </a:rPr>
              <a:t>.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4" b="1">
                <a:latin typeface="Calibri"/>
                <a:cs typeface="Calibri"/>
              </a:rPr>
              <a:t>p</a:t>
            </a:r>
            <a:r>
              <a:rPr dirty="0" smtClean="0" baseline="2275" sz="1800" spc="4" b="1">
                <a:latin typeface="Calibri"/>
                <a:cs typeface="Calibri"/>
              </a:rPr>
              <a:t>p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9" b="1">
                <a:latin typeface="Calibri"/>
                <a:cs typeface="Calibri"/>
              </a:rPr>
              <a:t>d</a:t>
            </a:r>
            <a:r>
              <a:rPr dirty="0" smtClean="0" baseline="2275" sz="1800" spc="0" b="1">
                <a:latin typeface="Calibri"/>
                <a:cs typeface="Calibri"/>
              </a:rPr>
              <a:t>("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-4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4" b="1">
                <a:latin typeface="Calibri"/>
                <a:cs typeface="Calibri"/>
              </a:rPr>
              <a:t>d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l</a:t>
            </a:r>
            <a:r>
              <a:rPr dirty="0" smtClean="0" baseline="2275" sz="1800" spc="0" b="1">
                <a:latin typeface="Calibri"/>
                <a:cs typeface="Calibri"/>
              </a:rPr>
              <a:t>e</a:t>
            </a:r>
            <a:r>
              <a:rPr dirty="0" smtClean="0" baseline="2275" sz="1800" spc="-25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4" b="1">
                <a:latin typeface="Calibri"/>
                <a:cs typeface="Calibri"/>
              </a:rPr>
              <a:t>d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9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"));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40"/>
              </a:lnSpc>
            </a:pPr>
            <a:r>
              <a:rPr dirty="0" smtClean="0" baseline="2275" sz="1800" spc="-14" b="1">
                <a:latin typeface="Calibri"/>
                <a:cs typeface="Calibri"/>
              </a:rPr>
              <a:t>S</a:t>
            </a:r>
            <a:r>
              <a:rPr dirty="0" smtClean="0" baseline="2275" sz="1800" spc="-14" b="1">
                <a:latin typeface="Calibri"/>
                <a:cs typeface="Calibri"/>
              </a:rPr>
              <a:t>y</a:t>
            </a:r>
            <a:r>
              <a:rPr dirty="0" smtClean="0" baseline="2275" sz="1800" spc="-9" b="1">
                <a:latin typeface="Calibri"/>
                <a:cs typeface="Calibri"/>
              </a:rPr>
              <a:t>s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0" b="1">
                <a:latin typeface="Calibri"/>
                <a:cs typeface="Calibri"/>
              </a:rPr>
              <a:t>.o</a:t>
            </a:r>
            <a:r>
              <a:rPr dirty="0" smtClean="0" baseline="2275" sz="1800" spc="4" b="1">
                <a:latin typeface="Calibri"/>
                <a:cs typeface="Calibri"/>
              </a:rPr>
              <a:t>u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.</a:t>
            </a:r>
            <a:r>
              <a:rPr dirty="0" smtClean="0" baseline="2275" sz="1800" spc="4" b="1">
                <a:latin typeface="Calibri"/>
                <a:cs typeface="Calibri"/>
              </a:rPr>
              <a:t>p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9" b="1">
                <a:latin typeface="Calibri"/>
                <a:cs typeface="Calibri"/>
              </a:rPr>
              <a:t>l</a:t>
            </a:r>
            <a:r>
              <a:rPr dirty="0" smtClean="0" baseline="2275" sz="1800" spc="1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(</a:t>
            </a:r>
            <a:r>
              <a:rPr dirty="0" smtClean="0" baseline="2275" sz="1800" spc="-14" b="1">
                <a:latin typeface="Calibri"/>
                <a:cs typeface="Calibri"/>
              </a:rPr>
              <a:t>s</a:t>
            </a:r>
            <a:r>
              <a:rPr dirty="0" smtClean="0" baseline="2275" sz="1800" spc="0" b="1">
                <a:latin typeface="Calibri"/>
                <a:cs typeface="Calibri"/>
              </a:rPr>
              <a:t>trb</a:t>
            </a:r>
            <a:r>
              <a:rPr dirty="0" smtClean="0" baseline="2275" sz="1800" spc="4" b="1">
                <a:latin typeface="Calibri"/>
                <a:cs typeface="Calibri"/>
              </a:rPr>
              <a:t>2</a:t>
            </a:r>
            <a:r>
              <a:rPr dirty="0" smtClean="0" baseline="2275" sz="1800" spc="0" b="1">
                <a:latin typeface="Calibri"/>
                <a:cs typeface="Calibri"/>
              </a:rPr>
              <a:t>.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4" b="1">
                <a:latin typeface="Calibri"/>
                <a:cs typeface="Calibri"/>
              </a:rPr>
              <a:t>p</a:t>
            </a:r>
            <a:r>
              <a:rPr dirty="0" smtClean="0" baseline="2275" sz="1800" spc="4" b="1">
                <a:latin typeface="Calibri"/>
                <a:cs typeface="Calibri"/>
              </a:rPr>
              <a:t>p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9" b="1">
                <a:latin typeface="Calibri"/>
                <a:cs typeface="Calibri"/>
              </a:rPr>
              <a:t>d</a:t>
            </a:r>
            <a:r>
              <a:rPr dirty="0" smtClean="0" baseline="2275" sz="1800" spc="0" b="1">
                <a:latin typeface="Calibri"/>
                <a:cs typeface="Calibri"/>
              </a:rPr>
              <a:t>("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-4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4" b="1">
                <a:latin typeface="Calibri"/>
                <a:cs typeface="Calibri"/>
              </a:rPr>
              <a:t>d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l</a:t>
            </a:r>
            <a:r>
              <a:rPr dirty="0" smtClean="0" baseline="2275" sz="1800" spc="0" b="1">
                <a:latin typeface="Calibri"/>
                <a:cs typeface="Calibri"/>
              </a:rPr>
              <a:t>e</a:t>
            </a:r>
            <a:r>
              <a:rPr dirty="0" smtClean="0" baseline="2275" sz="1800" spc="-25" b="1">
                <a:latin typeface="Calibri"/>
                <a:cs typeface="Calibri"/>
              </a:rPr>
              <a:t> 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4" b="1">
                <a:latin typeface="Calibri"/>
                <a:cs typeface="Calibri"/>
              </a:rPr>
              <a:t>d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9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"));</a:t>
            </a:r>
            <a:endParaRPr sz="1200">
              <a:latin typeface="Calibri"/>
              <a:cs typeface="Calibri"/>
            </a:endParaRPr>
          </a:p>
          <a:p>
            <a:pPr marL="12700" marR="22860">
              <a:lnSpc>
                <a:spcPts val="1440"/>
              </a:lnSpc>
            </a:pPr>
            <a:r>
              <a:rPr dirty="0" smtClean="0" baseline="2275" sz="1800" spc="-14" b="1">
                <a:latin typeface="Calibri"/>
                <a:cs typeface="Calibri"/>
              </a:rPr>
              <a:t>S</a:t>
            </a:r>
            <a:r>
              <a:rPr dirty="0" smtClean="0" baseline="2275" sz="1800" spc="-14" b="1">
                <a:latin typeface="Calibri"/>
                <a:cs typeface="Calibri"/>
              </a:rPr>
              <a:t>y</a:t>
            </a:r>
            <a:r>
              <a:rPr dirty="0" smtClean="0" baseline="2275" sz="1800" spc="-9" b="1">
                <a:latin typeface="Calibri"/>
                <a:cs typeface="Calibri"/>
              </a:rPr>
              <a:t>s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0" b="1">
                <a:latin typeface="Calibri"/>
                <a:cs typeface="Calibri"/>
              </a:rPr>
              <a:t>.o</a:t>
            </a:r>
            <a:r>
              <a:rPr dirty="0" smtClean="0" baseline="2275" sz="1800" spc="4" b="1">
                <a:latin typeface="Calibri"/>
                <a:cs typeface="Calibri"/>
              </a:rPr>
              <a:t>u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.</a:t>
            </a:r>
            <a:r>
              <a:rPr dirty="0" smtClean="0" baseline="2275" sz="1800" spc="4" b="1">
                <a:latin typeface="Calibri"/>
                <a:cs typeface="Calibri"/>
              </a:rPr>
              <a:t>p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9" b="1">
                <a:latin typeface="Calibri"/>
                <a:cs typeface="Calibri"/>
              </a:rPr>
              <a:t>l</a:t>
            </a:r>
            <a:r>
              <a:rPr dirty="0" smtClean="0" baseline="2275" sz="1800" spc="1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(</a:t>
            </a:r>
            <a:r>
              <a:rPr dirty="0" smtClean="0" baseline="2275" sz="1800" spc="-14" b="1">
                <a:latin typeface="Calibri"/>
                <a:cs typeface="Calibri"/>
              </a:rPr>
              <a:t>s</a:t>
            </a:r>
            <a:r>
              <a:rPr dirty="0" smtClean="0" baseline="2275" sz="1800" spc="0" b="1">
                <a:latin typeface="Calibri"/>
                <a:cs typeface="Calibri"/>
              </a:rPr>
              <a:t>trb</a:t>
            </a:r>
            <a:r>
              <a:rPr dirty="0" smtClean="0" baseline="2275" sz="1800" spc="4" b="1">
                <a:latin typeface="Calibri"/>
                <a:cs typeface="Calibri"/>
              </a:rPr>
              <a:t>2</a:t>
            </a:r>
            <a:r>
              <a:rPr dirty="0" smtClean="0" baseline="2275" sz="1800" spc="0" b="1">
                <a:latin typeface="Calibri"/>
                <a:cs typeface="Calibri"/>
              </a:rPr>
              <a:t>.</a:t>
            </a:r>
            <a:r>
              <a:rPr dirty="0" smtClean="0" baseline="2275" sz="1800" spc="4" b="1">
                <a:latin typeface="Calibri"/>
                <a:cs typeface="Calibri"/>
              </a:rPr>
              <a:t>l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-14" b="1">
                <a:latin typeface="Calibri"/>
                <a:cs typeface="Calibri"/>
              </a:rPr>
              <a:t>g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14" b="1">
                <a:latin typeface="Calibri"/>
                <a:cs typeface="Calibri"/>
              </a:rPr>
              <a:t>h</a:t>
            </a:r>
            <a:r>
              <a:rPr dirty="0" smtClean="0" baseline="2275" sz="1800" spc="0" b="1">
                <a:latin typeface="Calibri"/>
                <a:cs typeface="Calibri"/>
              </a:rPr>
              <a:t>());</a:t>
            </a:r>
            <a:endParaRPr sz="1200">
              <a:latin typeface="Calibri"/>
              <a:cs typeface="Calibri"/>
            </a:endParaRPr>
          </a:p>
          <a:p>
            <a:pPr marL="12700" marR="22860">
              <a:lnSpc>
                <a:spcPts val="1440"/>
              </a:lnSpc>
            </a:pPr>
            <a:r>
              <a:rPr dirty="0" smtClean="0" baseline="2275" sz="1800" spc="-14" b="1">
                <a:latin typeface="Calibri"/>
                <a:cs typeface="Calibri"/>
              </a:rPr>
              <a:t>S</a:t>
            </a:r>
            <a:r>
              <a:rPr dirty="0" smtClean="0" baseline="2275" sz="1800" spc="-14" b="1">
                <a:latin typeface="Calibri"/>
                <a:cs typeface="Calibri"/>
              </a:rPr>
              <a:t>y</a:t>
            </a:r>
            <a:r>
              <a:rPr dirty="0" smtClean="0" baseline="2275" sz="1800" spc="-9" b="1">
                <a:latin typeface="Calibri"/>
                <a:cs typeface="Calibri"/>
              </a:rPr>
              <a:t>s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0" b="1">
                <a:latin typeface="Calibri"/>
                <a:cs typeface="Calibri"/>
              </a:rPr>
              <a:t>.o</a:t>
            </a:r>
            <a:r>
              <a:rPr dirty="0" smtClean="0" baseline="2275" sz="1800" spc="4" b="1">
                <a:latin typeface="Calibri"/>
                <a:cs typeface="Calibri"/>
              </a:rPr>
              <a:t>u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.</a:t>
            </a:r>
            <a:r>
              <a:rPr dirty="0" smtClean="0" baseline="2275" sz="1800" spc="4" b="1">
                <a:latin typeface="Calibri"/>
                <a:cs typeface="Calibri"/>
              </a:rPr>
              <a:t>p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9" b="1">
                <a:latin typeface="Calibri"/>
                <a:cs typeface="Calibri"/>
              </a:rPr>
              <a:t>l</a:t>
            </a:r>
            <a:r>
              <a:rPr dirty="0" smtClean="0" baseline="2275" sz="1800" spc="1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(</a:t>
            </a:r>
            <a:r>
              <a:rPr dirty="0" smtClean="0" baseline="2275" sz="1800" spc="-14" b="1">
                <a:latin typeface="Calibri"/>
                <a:cs typeface="Calibri"/>
              </a:rPr>
              <a:t>s</a:t>
            </a:r>
            <a:r>
              <a:rPr dirty="0" smtClean="0" baseline="2275" sz="1800" spc="0" b="1">
                <a:latin typeface="Calibri"/>
                <a:cs typeface="Calibri"/>
              </a:rPr>
              <a:t>trb</a:t>
            </a:r>
            <a:r>
              <a:rPr dirty="0" smtClean="0" baseline="2275" sz="1800" spc="4" b="1">
                <a:latin typeface="Calibri"/>
                <a:cs typeface="Calibri"/>
              </a:rPr>
              <a:t>2</a:t>
            </a:r>
            <a:r>
              <a:rPr dirty="0" smtClean="0" baseline="2275" sz="1800" spc="0" b="1">
                <a:latin typeface="Calibri"/>
                <a:cs typeface="Calibri"/>
              </a:rPr>
              <a:t>.</a:t>
            </a:r>
            <a:r>
              <a:rPr dirty="0" smtClean="0" baseline="2275" sz="1800" spc="-9" b="1">
                <a:latin typeface="Calibri"/>
                <a:cs typeface="Calibri"/>
              </a:rPr>
              <a:t>c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4" b="1">
                <a:latin typeface="Calibri"/>
                <a:cs typeface="Calibri"/>
              </a:rPr>
              <a:t>p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0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y</a:t>
            </a:r>
            <a:r>
              <a:rPr dirty="0" smtClean="0" baseline="2275" sz="1800" spc="0" b="1">
                <a:latin typeface="Calibri"/>
                <a:cs typeface="Calibri"/>
              </a:rPr>
              <a:t>());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6015" y="5232806"/>
            <a:ext cx="297358" cy="501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51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32</a:t>
            </a:r>
            <a:endParaRPr sz="1800">
              <a:latin typeface="Calibri"/>
              <a:cs typeface="Calibri"/>
            </a:endParaRPr>
          </a:p>
          <a:p>
            <a:pPr marL="18795">
              <a:lnSpc>
                <a:spcPts val="1950"/>
              </a:lnSpc>
              <a:spcBef>
                <a:spcPts val="0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34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6426" y="5711139"/>
            <a:ext cx="3359861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//</a:t>
            </a:r>
            <a:r>
              <a:rPr dirty="0" smtClean="0" baseline="2275" sz="1800" spc="-4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L</a:t>
            </a:r>
            <a:r>
              <a:rPr dirty="0" smtClean="0" baseline="2275" sz="1800" spc="0" b="1">
                <a:latin typeface="Calibri"/>
                <a:cs typeface="Calibri"/>
              </a:rPr>
              <a:t>E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4" b="1">
                <a:latin typeface="Calibri"/>
                <a:cs typeface="Calibri"/>
              </a:rPr>
              <a:t>T</a:t>
            </a:r>
            <a:r>
              <a:rPr dirty="0" smtClean="0" baseline="2275" sz="1800" spc="0" b="1">
                <a:latin typeface="Calibri"/>
                <a:cs typeface="Calibri"/>
              </a:rPr>
              <a:t>H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=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32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+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16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=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4</a:t>
            </a:r>
            <a:r>
              <a:rPr dirty="0" smtClean="0" baseline="2275" sz="1800" spc="4" b="1">
                <a:latin typeface="Calibri"/>
                <a:cs typeface="Calibri"/>
              </a:rPr>
              <a:t>8</a:t>
            </a:r>
            <a:r>
              <a:rPr dirty="0" smtClean="0" baseline="2275" sz="1800" spc="0" b="1">
                <a:latin typeface="Calibri"/>
                <a:cs typeface="Calibri"/>
              </a:rPr>
              <a:t>,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4" b="1">
                <a:latin typeface="Calibri"/>
                <a:cs typeface="Calibri"/>
              </a:rPr>
              <a:t>A</a:t>
            </a:r>
            <a:r>
              <a:rPr dirty="0" smtClean="0" baseline="2275" sz="1800" spc="-84" b="1">
                <a:latin typeface="Calibri"/>
                <a:cs typeface="Calibri"/>
              </a:rPr>
              <a:t>P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T</a:t>
            </a:r>
            <a:r>
              <a:rPr dirty="0" smtClean="0" baseline="2275" sz="1800" spc="0" b="1">
                <a:latin typeface="Calibri"/>
                <a:cs typeface="Calibri"/>
              </a:rPr>
              <a:t>Y</a:t>
            </a:r>
            <a:r>
              <a:rPr dirty="0" smtClean="0" baseline="2275" sz="1800" spc="-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=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2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*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34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+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2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=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70</a:t>
            </a:r>
            <a:endParaRPr sz="1200">
              <a:latin typeface="Calibri"/>
              <a:cs typeface="Calibri"/>
            </a:endParaRPr>
          </a:p>
          <a:p>
            <a:pPr marL="12700" marR="22859">
              <a:lnSpc>
                <a:spcPts val="1440"/>
              </a:lnSpc>
              <a:spcBef>
                <a:spcPts val="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//</a:t>
            </a:r>
            <a:r>
              <a:rPr dirty="0" smtClean="0" baseline="2275" sz="1800" spc="-4" b="1">
                <a:latin typeface="Calibri"/>
                <a:cs typeface="Calibri"/>
              </a:rPr>
              <a:t> </a:t>
            </a:r>
            <a:r>
              <a:rPr dirty="0" smtClean="0" baseline="2275" sz="1800" spc="-4" b="1">
                <a:latin typeface="Calibri"/>
                <a:cs typeface="Calibri"/>
              </a:rPr>
              <a:t>L</a:t>
            </a:r>
            <a:r>
              <a:rPr dirty="0" smtClean="0" baseline="2275" sz="1800" spc="0" b="1">
                <a:latin typeface="Calibri"/>
                <a:cs typeface="Calibri"/>
              </a:rPr>
              <a:t>E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4" b="1">
                <a:latin typeface="Calibri"/>
                <a:cs typeface="Calibri"/>
              </a:rPr>
              <a:t>T</a:t>
            </a:r>
            <a:r>
              <a:rPr dirty="0" smtClean="0" baseline="2275" sz="1800" spc="0" b="1">
                <a:latin typeface="Calibri"/>
                <a:cs typeface="Calibri"/>
              </a:rPr>
              <a:t>H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=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48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+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16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=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6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,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4" b="1">
                <a:latin typeface="Calibri"/>
                <a:cs typeface="Calibri"/>
              </a:rPr>
              <a:t>A</a:t>
            </a:r>
            <a:r>
              <a:rPr dirty="0" smtClean="0" baseline="2275" sz="1800" spc="-84" b="1">
                <a:latin typeface="Calibri"/>
                <a:cs typeface="Calibri"/>
              </a:rPr>
              <a:t>P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T</a:t>
            </a:r>
            <a:r>
              <a:rPr dirty="0" smtClean="0" baseline="2275" sz="1800" spc="0" b="1">
                <a:latin typeface="Calibri"/>
                <a:cs typeface="Calibri"/>
              </a:rPr>
              <a:t>Y</a:t>
            </a:r>
            <a:r>
              <a:rPr dirty="0" smtClean="0" baseline="2275" sz="1800" spc="-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=</a:t>
            </a:r>
            <a:r>
              <a:rPr dirty="0" smtClean="0" baseline="2275" sz="1800" spc="4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70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9608" y="5984697"/>
            <a:ext cx="297104" cy="501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842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64</a:t>
            </a:r>
            <a:endParaRPr sz="1800">
              <a:latin typeface="Calibri"/>
              <a:cs typeface="Calibri"/>
            </a:endParaRPr>
          </a:p>
          <a:p>
            <a:pPr marL="18542">
              <a:lnSpc>
                <a:spcPts val="1950"/>
              </a:lnSpc>
              <a:spcBef>
                <a:spcPts val="0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70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83540" y="465946"/>
            <a:ext cx="349003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ac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34" b="1">
                <a:latin typeface="Arial"/>
                <a:cs typeface="Arial"/>
              </a:rPr>
              <a:t>y</a:t>
            </a:r>
            <a:r>
              <a:rPr dirty="0" smtClean="0" sz="3600" spc="-154" b="1">
                <a:latin typeface="Arial"/>
                <a:cs typeface="Arial"/>
              </a:rPr>
              <a:t>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675" y="1414796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6575" y="1414796"/>
            <a:ext cx="8564730" cy="280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rin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Bu</a:t>
            </a:r>
            <a:r>
              <a:rPr dirty="0" smtClean="0" sz="2000" spc="-4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fer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ap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city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mtClean="0" sz="2000" spc="-4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minC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2000" spc="5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ets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u</a:t>
            </a:r>
            <a:r>
              <a:rPr dirty="0" smtClean="0" sz="2000" spc="9">
                <a:latin typeface="Arial"/>
                <a:cs typeface="Arial"/>
              </a:rPr>
              <a:t>r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n</a:t>
            </a:r>
            <a:r>
              <a:rPr dirty="0" smtClean="0" sz="2000" spc="0">
                <a:latin typeface="Arial"/>
                <a:cs typeface="Arial"/>
              </a:rPr>
              <a:t>t</a:t>
            </a:r>
            <a:r>
              <a:rPr dirty="0" smtClean="0" sz="2000" spc="-5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4">
                <a:latin typeface="Arial"/>
                <a:cs typeface="Arial"/>
              </a:rPr>
              <a:t>p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ity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575" y="1719596"/>
            <a:ext cx="1465151" cy="550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minC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pa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ity</a:t>
            </a:r>
            <a:endParaRPr sz="2000">
              <a:latin typeface="Arial"/>
              <a:cs typeface="Arial"/>
            </a:endParaRPr>
          </a:p>
          <a:p>
            <a:pPr marL="560070" marR="763705" algn="ctr">
              <a:lnSpc>
                <a:spcPct val="95825"/>
              </a:lnSpc>
              <a:spcBef>
                <a:spcPts val="623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if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06016" y="1719596"/>
            <a:ext cx="2744308" cy="550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as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per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the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following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rule</a:t>
            </a:r>
            <a:endParaRPr sz="2000">
              <a:latin typeface="Arial"/>
              <a:cs typeface="Arial"/>
            </a:endParaRPr>
          </a:p>
          <a:p>
            <a:pPr marL="29463" marR="38176">
              <a:lnSpc>
                <a:spcPct val="95825"/>
              </a:lnSpc>
              <a:spcBef>
                <a:spcPts val="623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minC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urr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80634" y="2091896"/>
            <a:ext cx="4123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37180" y="2318725"/>
            <a:ext cx="5359143" cy="836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86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2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[current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r>
              <a:rPr dirty="0" smtClean="0" sz="1200" spc="-4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rema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ns</a:t>
            </a:r>
            <a:r>
              <a:rPr dirty="0" smtClean="0" sz="12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me]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79"/>
              </a:lnSpc>
              <a:spcBef>
                <a:spcPts val="283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minC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urr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minC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urr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+2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79"/>
              </a:lnSpc>
              <a:spcBef>
                <a:spcPts val="347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dirty="0" smtClean="0" sz="1200" spc="2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urr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+2</a:t>
            </a:r>
            <a:endParaRPr sz="1200">
              <a:latin typeface="Arial"/>
              <a:cs typeface="Arial"/>
            </a:endParaRPr>
          </a:p>
          <a:p>
            <a:pPr marL="55371" marR="13586">
              <a:lnSpc>
                <a:spcPct val="95825"/>
              </a:lnSpc>
              <a:spcBef>
                <a:spcPts val="357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dirty="0" smtClean="0" sz="1200" spc="29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r>
              <a:rPr dirty="0" smtClean="0" sz="12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minC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8075" y="2538682"/>
            <a:ext cx="3460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22780" y="2538682"/>
            <a:ext cx="14137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if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24469" y="2538682"/>
            <a:ext cx="4123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8075" y="2977594"/>
            <a:ext cx="3460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3854" y="3338528"/>
            <a:ext cx="30074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fer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String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fe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(5);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334" y="3343100"/>
            <a:ext cx="292135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String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fer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String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fe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73854" y="3521161"/>
            <a:ext cx="2666743" cy="9098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86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stem.ou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.prin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str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(str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dirty="0" smtClean="0" sz="1200" spc="-25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nsur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(1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(str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(str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dirty="0" smtClean="0" sz="1200" spc="-25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17434" y="3521161"/>
            <a:ext cx="812241" cy="361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30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Len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32089" y="3521161"/>
            <a:ext cx="220814" cy="361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=0</a:t>
            </a:r>
            <a:endParaRPr sz="1200">
              <a:latin typeface="Arial"/>
              <a:cs typeface="Arial"/>
            </a:endParaRPr>
          </a:p>
          <a:p>
            <a:pPr marL="12700" marR="37">
              <a:lnSpc>
                <a:spcPct val="95825"/>
              </a:lnSpc>
            </a:pP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=5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334" y="3525980"/>
            <a:ext cx="2666718" cy="909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8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(strB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ngt</a:t>
            </a:r>
            <a:r>
              <a:rPr dirty="0" smtClean="0" sz="1200" spc="-9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(strB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dirty="0" smtClean="0" sz="1200" spc="-44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nsur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-9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pa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(1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);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(strB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ngt</a:t>
            </a:r>
            <a:r>
              <a:rPr dirty="0" smtClean="0" sz="1200" spc="-9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(strB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dirty="0" smtClean="0" sz="1200" spc="-44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9890" y="3525980"/>
            <a:ext cx="812241" cy="909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ity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&lt;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44544" y="3525980"/>
            <a:ext cx="306578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=0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17434" y="3887422"/>
            <a:ext cx="142107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17434" y="4070302"/>
            <a:ext cx="812241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2089" y="4070302"/>
            <a:ext cx="307339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325"/>
              </a:lnSpc>
              <a:spcBef>
                <a:spcPts val="66"/>
              </a:spcBef>
            </a:pP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=0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4544" y="4074620"/>
            <a:ext cx="306578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=0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334" y="5014039"/>
            <a:ext cx="292135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String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fer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String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fe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6681" y="5014039"/>
            <a:ext cx="292163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String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fer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String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fe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334" y="5196919"/>
            <a:ext cx="2666718" cy="909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8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(strB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ngt</a:t>
            </a:r>
            <a:r>
              <a:rPr dirty="0" smtClean="0" sz="1200" spc="-9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stem.ou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.prin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rB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dirty="0" smtClean="0" sz="1200" spc="-44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nsur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(2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(strB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ngt</a:t>
            </a:r>
            <a:r>
              <a:rPr dirty="0" smtClean="0" sz="1200" spc="-9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(strB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dirty="0" smtClean="0" sz="1200" spc="-44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9890" y="5196919"/>
            <a:ext cx="812440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905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ap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4544" y="5196919"/>
            <a:ext cx="306529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905">
              <a:lnSpc>
                <a:spcPts val="1325"/>
              </a:lnSpc>
              <a:spcBef>
                <a:spcPts val="66"/>
              </a:spcBef>
            </a:pP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=0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6681" y="5196919"/>
            <a:ext cx="2666743" cy="909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86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(str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stem.ou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.prin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str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tr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nsur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-9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dirty="0" smtClean="0" sz="1200" spc="-2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(5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);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(str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-2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tem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ou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.pr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9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(str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pa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it</a:t>
            </a:r>
            <a:r>
              <a:rPr dirty="0" smtClean="0" sz="1200" spc="-25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());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30516" y="5196919"/>
            <a:ext cx="812440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905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ap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4916" y="5196919"/>
            <a:ext cx="306529" cy="36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905">
              <a:lnSpc>
                <a:spcPts val="1325"/>
              </a:lnSpc>
              <a:spcBef>
                <a:spcPts val="66"/>
              </a:spcBef>
            </a:pP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=0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9890" y="5562958"/>
            <a:ext cx="1504746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     </a:t>
            </a:r>
            <a:r>
              <a:rPr dirty="0" smtClean="0" sz="1200" spc="202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=0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Cap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sz="1200" spc="18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0516" y="5562958"/>
            <a:ext cx="1504746" cy="543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20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12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ng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     </a:t>
            </a:r>
            <a:r>
              <a:rPr dirty="0" smtClean="0" sz="1200" spc="202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001F5F"/>
                </a:solidFill>
                <a:latin typeface="Arial"/>
                <a:cs typeface="Arial"/>
              </a:rPr>
              <a:t>=0</a:t>
            </a:r>
            <a:endParaRPr sz="1200">
              <a:latin typeface="Arial"/>
              <a:cs typeface="Arial"/>
            </a:endParaRPr>
          </a:p>
          <a:p>
            <a:pPr marL="12700" marR="22859">
              <a:lnSpc>
                <a:spcPct val="95825"/>
              </a:lnSpc>
              <a:spcBef>
                <a:spcPts val="60"/>
              </a:spcBef>
            </a:pPr>
            <a:r>
              <a:rPr dirty="0" smtClean="0" sz="1200" spc="0" b="1">
                <a:solidFill>
                  <a:srgbClr val="001F5F"/>
                </a:solidFill>
                <a:latin typeface="Arial"/>
                <a:cs typeface="Arial"/>
              </a:rPr>
              <a:t>//</a:t>
            </a:r>
            <a:r>
              <a:rPr dirty="0" smtClean="0" sz="1200" spc="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Cap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ity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sz="1200" spc="18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200" spc="-4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200" spc="4" b="1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dirty="0" smtClean="0" sz="1200" spc="0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236799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set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ng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44" b="1">
                <a:latin typeface="Arial"/>
                <a:cs typeface="Arial"/>
              </a:rPr>
              <a:t>()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334" y="1537009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234" y="1537009"/>
            <a:ext cx="8461679" cy="135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102">
              <a:lnSpc>
                <a:spcPts val="1939"/>
              </a:lnSpc>
              <a:spcBef>
                <a:spcPts val="102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vo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80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setlen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th(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8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8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mtClean="0" sz="1800" spc="7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ts</a:t>
            </a:r>
            <a:r>
              <a:rPr dirty="0" smtClean="0" sz="1800" spc="3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2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curr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nt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lentgth</a:t>
            </a:r>
            <a:r>
              <a:rPr dirty="0" smtClean="0" sz="1800" spc="2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3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2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vo</a:t>
            </a:r>
            <a:r>
              <a:rPr dirty="0" smtClean="0" sz="1800" spc="4">
                <a:latin typeface="Arial"/>
                <a:cs typeface="Arial"/>
              </a:rPr>
              <a:t>k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string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bu</a:t>
            </a:r>
            <a:r>
              <a:rPr dirty="0" smtClean="0" sz="1800" spc="-39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-9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j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9">
                <a:latin typeface="Arial"/>
                <a:cs typeface="Arial"/>
              </a:rPr>
              <a:t>c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‘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’</a:t>
            </a:r>
            <a:r>
              <a:rPr dirty="0" smtClean="0" sz="1800" spc="0">
                <a:latin typeface="Arial"/>
                <a:cs typeface="Arial"/>
              </a:rPr>
              <a:t>.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-9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ng</a:t>
            </a:r>
            <a:r>
              <a:rPr dirty="0" smtClean="0" sz="1800" spc="2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th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may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34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fect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ca</a:t>
            </a:r>
            <a:r>
              <a:rPr dirty="0" smtClean="0" sz="1800" spc="-9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ac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ty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so</a:t>
            </a:r>
            <a:endParaRPr sz="1800">
              <a:latin typeface="Arial"/>
              <a:cs typeface="Arial"/>
            </a:endParaRPr>
          </a:p>
          <a:p>
            <a:pPr marL="12700" marR="7255">
              <a:lnSpc>
                <a:spcPts val="1939"/>
              </a:lnSpc>
              <a:spcBef>
                <a:spcPts val="434"/>
              </a:spcBef>
            </a:pP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9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4">
                <a:latin typeface="Arial"/>
                <a:cs typeface="Arial"/>
              </a:rPr>
              <a:t>s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204"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-10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1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0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20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curr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nt</a:t>
            </a:r>
            <a:r>
              <a:rPr dirty="0" smtClean="0" sz="1800" spc="20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gth</a:t>
            </a:r>
            <a:r>
              <a:rPr dirty="0" smtClean="0" sz="1800" spc="20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2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20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string</a:t>
            </a:r>
            <a:r>
              <a:rPr dirty="0" smtClean="0" sz="1800" spc="18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-29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fer</a:t>
            </a:r>
            <a:r>
              <a:rPr dirty="0" smtClean="0" sz="1800" spc="20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sta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ce</a:t>
            </a:r>
            <a:r>
              <a:rPr dirty="0" smtClean="0" sz="1800" spc="21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an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204"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‘C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1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20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2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curr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ca</a:t>
            </a:r>
            <a:r>
              <a:rPr dirty="0" smtClean="0" sz="1800" spc="-9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ac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-154">
                <a:latin typeface="Arial"/>
                <a:cs typeface="Arial"/>
              </a:rPr>
              <a:t>y</a:t>
            </a:r>
            <a:r>
              <a:rPr dirty="0" smtClean="0" sz="1800" spc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3"/>
              </a:spcBef>
            </a:pPr>
            <a:r>
              <a:rPr dirty="0" smtClean="0" sz="1800" spc="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204"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800" spc="10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(cu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10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gt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800" spc="10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9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en</a:t>
            </a:r>
            <a:r>
              <a:rPr dirty="0" smtClean="0" sz="1800" spc="9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‘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9">
                <a:latin typeface="Arial"/>
                <a:cs typeface="Arial"/>
              </a:rPr>
              <a:t>c</a:t>
            </a:r>
            <a:r>
              <a:rPr dirty="0" smtClean="0" sz="1800" spc="0">
                <a:latin typeface="Arial"/>
                <a:cs typeface="Arial"/>
              </a:rPr>
              <a:t>h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9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act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rs</a:t>
            </a:r>
            <a:r>
              <a:rPr dirty="0" smtClean="0" sz="1800" spc="129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w</a:t>
            </a:r>
            <a:r>
              <a:rPr dirty="0" smtClean="0" sz="1800" spc="0">
                <a:latin typeface="Arial"/>
                <a:cs typeface="Arial"/>
              </a:rPr>
              <a:t>ill</a:t>
            </a:r>
            <a:r>
              <a:rPr dirty="0" smtClean="0" sz="1800" spc="9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109">
                <a:latin typeface="Arial"/>
                <a:cs typeface="Arial"/>
              </a:rPr>
              <a:t> </a:t>
            </a:r>
            <a:r>
              <a:rPr dirty="0" smtClean="0" sz="1800" spc="9">
                <a:latin typeface="Arial"/>
                <a:cs typeface="Arial"/>
              </a:rPr>
              <a:t>r</a:t>
            </a:r>
            <a:r>
              <a:rPr dirty="0" smtClean="0" sz="1800" spc="0">
                <a:latin typeface="Arial"/>
                <a:cs typeface="Arial"/>
              </a:rPr>
              <a:t>em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ved</a:t>
            </a:r>
            <a:r>
              <a:rPr dirty="0" smtClean="0" sz="1800" spc="9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from</a:t>
            </a:r>
            <a:r>
              <a:rPr dirty="0" smtClean="0" sz="1800" spc="104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he</a:t>
            </a:r>
            <a:r>
              <a:rPr dirty="0" smtClean="0" sz="1800" spc="9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end</a:t>
            </a:r>
            <a:r>
              <a:rPr dirty="0" smtClean="0" sz="1800" spc="9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334" y="2085903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334" y="2634543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234" y="2881431"/>
            <a:ext cx="3081223" cy="104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370">
              <a:lnSpc>
                <a:spcPts val="1939"/>
              </a:lnSpc>
              <a:spcBef>
                <a:spcPts val="102"/>
              </a:spcBef>
            </a:pP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1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string</a:t>
            </a:r>
            <a:r>
              <a:rPr dirty="0" smtClean="0" sz="1800" spc="1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-29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13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sta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ce</a:t>
            </a:r>
            <a:r>
              <a:rPr dirty="0" smtClean="0" sz="1800" spc="13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nd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ch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‘C’</a:t>
            </a:r>
            <a:endParaRPr sz="1800">
              <a:latin typeface="Arial"/>
              <a:cs typeface="Arial"/>
            </a:endParaRPr>
          </a:p>
          <a:p>
            <a:pPr marL="12700" marR="4613">
              <a:lnSpc>
                <a:spcPct val="95825"/>
              </a:lnSpc>
              <a:spcBef>
                <a:spcPts val="203"/>
              </a:spcBef>
            </a:pPr>
            <a:r>
              <a:rPr dirty="0" smtClean="0" sz="1800" spc="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89"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1800" spc="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th)</a:t>
            </a:r>
            <a:r>
              <a:rPr dirty="0" smtClean="0" sz="1800" spc="8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ch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ract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rs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ll</a:t>
            </a:r>
            <a:r>
              <a:rPr dirty="0" smtClean="0" sz="1800" spc="478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468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20516" y="2881431"/>
            <a:ext cx="53729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ec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mes</a:t>
            </a:r>
            <a:r>
              <a:rPr dirty="0" smtClean="0" sz="1800" spc="134"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he</a:t>
            </a:r>
            <a:r>
              <a:rPr dirty="0" smtClean="0" sz="1800" spc="1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1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w</a:t>
            </a:r>
            <a:r>
              <a:rPr dirty="0" smtClean="0" sz="1800" spc="12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len</a:t>
            </a:r>
            <a:r>
              <a:rPr dirty="0" smtClean="0" sz="1800" spc="-4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th</a:t>
            </a:r>
            <a:r>
              <a:rPr dirty="0" smtClean="0" sz="1800" spc="14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13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string</a:t>
            </a:r>
            <a:r>
              <a:rPr dirty="0" smtClean="0" sz="1800" spc="12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bu</a:t>
            </a:r>
            <a:r>
              <a:rPr dirty="0" smtClean="0" sz="1800" spc="-39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fer</a:t>
            </a:r>
            <a:r>
              <a:rPr dirty="0" smtClean="0" sz="1800" spc="14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bu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13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334" y="3429824"/>
            <a:ext cx="13985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7467" y="3429824"/>
            <a:ext cx="537559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(c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800" spc="7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14">
                <a:latin typeface="Arial"/>
                <a:cs typeface="Arial"/>
              </a:rPr>
              <a:t>t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8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-14">
                <a:latin typeface="Arial"/>
                <a:cs typeface="Arial"/>
              </a:rPr>
              <a:t>x</a:t>
            </a:r>
            <a:r>
              <a:rPr dirty="0" smtClean="0" sz="1800" spc="0">
                <a:latin typeface="Arial"/>
                <a:cs typeface="Arial"/>
              </a:rPr>
              <a:t>tra</a:t>
            </a:r>
            <a:r>
              <a:rPr dirty="0" smtClean="0" sz="1800" spc="109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9">
                <a:latin typeface="Arial"/>
                <a:cs typeface="Arial"/>
              </a:rPr>
              <a:t>t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8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4">
                <a:latin typeface="Arial"/>
                <a:cs typeface="Arial"/>
              </a:rPr>
              <a:t>p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5379" y="3677340"/>
            <a:ext cx="2366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6652" y="3677340"/>
            <a:ext cx="3039576" cy="1049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28956">
              <a:lnSpc>
                <a:spcPts val="1939"/>
              </a:lnSpc>
              <a:spcBef>
                <a:spcPts val="102"/>
              </a:spcBef>
            </a:pP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468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en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468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478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468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string</a:t>
            </a:r>
            <a:r>
              <a:rPr dirty="0" smtClean="0" sz="1800" spc="463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-29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fer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-29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fer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bu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ch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2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‘C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  <a:p>
            <a:pPr marL="41656" indent="3047">
              <a:lnSpc>
                <a:spcPts val="1939"/>
              </a:lnSpc>
              <a:spcBef>
                <a:spcPts val="434"/>
              </a:spcBef>
            </a:pP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2*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9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8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468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en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468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478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468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string</a:t>
            </a:r>
            <a:r>
              <a:rPr dirty="0" smtClean="0" sz="1800" spc="463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-29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7390" y="3677340"/>
            <a:ext cx="19441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sta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ce</a:t>
            </a:r>
            <a:r>
              <a:rPr dirty="0" smtClean="0" sz="1800" spc="473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nd</a:t>
            </a:r>
            <a:r>
              <a:rPr dirty="0" smtClean="0" sz="1800" spc="463"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234" y="3924228"/>
            <a:ext cx="3404904" cy="1049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0" algn="just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com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ne</a:t>
            </a:r>
            <a:r>
              <a:rPr dirty="0" smtClean="0" sz="1800" spc="0">
                <a:latin typeface="Arial"/>
                <a:cs typeface="Arial"/>
              </a:rPr>
              <a:t>w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th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ts val="1939"/>
              </a:lnSpc>
              <a:spcBef>
                <a:spcPts val="440"/>
              </a:spcBef>
            </a:pPr>
            <a:r>
              <a:rPr dirty="0" smtClean="0" sz="1800" spc="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79"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1800" spc="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9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curr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800" spc="7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capac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800" spc="1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800" spc="-25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ch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ract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rs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ll</a:t>
            </a:r>
            <a:r>
              <a:rPr dirty="0" smtClean="0" sz="1800" spc="478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468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483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in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com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ne</a:t>
            </a:r>
            <a:r>
              <a:rPr dirty="0" smtClean="0" sz="1800" spc="0">
                <a:latin typeface="Arial"/>
                <a:cs typeface="Arial"/>
              </a:rPr>
              <a:t>w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g</a:t>
            </a:r>
            <a:r>
              <a:rPr dirty="0" smtClean="0" sz="1800" spc="0">
                <a:latin typeface="Arial"/>
                <a:cs typeface="Arial"/>
              </a:rPr>
              <a:t>th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34" y="4225980"/>
            <a:ext cx="1397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4050" y="4225980"/>
            <a:ext cx="1989972" cy="500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040" indent="-53340">
              <a:lnSpc>
                <a:spcPts val="1939"/>
              </a:lnSpc>
              <a:spcBef>
                <a:spcPts val="102"/>
              </a:spcBef>
            </a:pP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-14">
                <a:latin typeface="Arial"/>
                <a:cs typeface="Arial"/>
              </a:rPr>
              <a:t>x</a:t>
            </a:r>
            <a:r>
              <a:rPr dirty="0" smtClean="0" sz="1800" spc="0">
                <a:latin typeface="Arial"/>
                <a:cs typeface="Arial"/>
              </a:rPr>
              <a:t>tra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119">
                <a:latin typeface="Arial"/>
                <a:cs typeface="Arial"/>
              </a:rPr>
              <a:t> </a:t>
            </a:r>
            <a:r>
              <a:rPr dirty="0" smtClean="0" sz="1800" spc="-25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ite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8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sp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9">
                <a:latin typeface="Arial"/>
                <a:cs typeface="Arial"/>
              </a:rPr>
              <a:t>c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sta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ce</a:t>
            </a:r>
            <a:r>
              <a:rPr dirty="0" smtClean="0" sz="1800" spc="473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nd</a:t>
            </a:r>
            <a:r>
              <a:rPr dirty="0" smtClean="0" sz="1800" spc="463"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1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6652" y="4719756"/>
            <a:ext cx="37795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-29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fer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an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ne</a:t>
            </a:r>
            <a:r>
              <a:rPr dirty="0" smtClean="0" sz="1800" spc="0">
                <a:latin typeface="Arial"/>
                <a:cs typeface="Arial"/>
              </a:rPr>
              <a:t>w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ca</a:t>
            </a:r>
            <a:r>
              <a:rPr dirty="0" smtClean="0" sz="1800" spc="-9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ac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ty</a:t>
            </a:r>
            <a:r>
              <a:rPr dirty="0" smtClean="0" sz="1800" spc="2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‘C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-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34" y="5021261"/>
            <a:ext cx="13985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234" y="5021261"/>
            <a:ext cx="8468260" cy="748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104"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1800" spc="10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2*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800" spc="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sz="1800" spc="10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800" spc="9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9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-14">
                <a:latin typeface="Arial"/>
                <a:cs typeface="Arial"/>
              </a:rPr>
              <a:t>x</a:t>
            </a:r>
            <a:r>
              <a:rPr dirty="0" smtClean="0" sz="1800" spc="0">
                <a:latin typeface="Arial"/>
                <a:cs typeface="Arial"/>
              </a:rPr>
              <a:t>tra</a:t>
            </a:r>
            <a:r>
              <a:rPr dirty="0" smtClean="0" sz="1800" spc="124">
                <a:latin typeface="Arial"/>
                <a:cs typeface="Arial"/>
              </a:rPr>
              <a:t> </a:t>
            </a:r>
            <a:r>
              <a:rPr dirty="0" smtClean="0" sz="1800" spc="-19">
                <a:latin typeface="Arial"/>
                <a:cs typeface="Arial"/>
              </a:rPr>
              <a:t>w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ite</a:t>
            </a:r>
            <a:r>
              <a:rPr dirty="0" smtClean="0" sz="1800" spc="9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4">
                <a:latin typeface="Arial"/>
                <a:cs typeface="Arial"/>
              </a:rPr>
              <a:t>p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ce</a:t>
            </a:r>
            <a:r>
              <a:rPr dirty="0" smtClean="0" sz="1800" spc="9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ch</a:t>
            </a:r>
            <a:r>
              <a:rPr dirty="0" smtClean="0" sz="1800" spc="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r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cters</a:t>
            </a:r>
            <a:r>
              <a:rPr dirty="0" smtClean="0" sz="1800" spc="109">
                <a:latin typeface="Arial"/>
                <a:cs typeface="Arial"/>
              </a:rPr>
              <a:t> </a:t>
            </a:r>
            <a:r>
              <a:rPr dirty="0" smtClean="0" sz="1800" spc="-29">
                <a:latin typeface="Arial"/>
                <a:cs typeface="Arial"/>
              </a:rPr>
              <a:t>w</a:t>
            </a:r>
            <a:r>
              <a:rPr dirty="0" smtClean="0" sz="1800" spc="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ll</a:t>
            </a:r>
            <a:r>
              <a:rPr dirty="0" smtClean="0" sz="1800" spc="94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b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9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-4">
                <a:latin typeface="Arial"/>
                <a:cs typeface="Arial"/>
              </a:rPr>
              <a:t>p</a:t>
            </a:r>
            <a:r>
              <a:rPr dirty="0" smtClean="0" sz="1800" spc="-4">
                <a:latin typeface="Arial"/>
                <a:cs typeface="Arial"/>
              </a:rPr>
              <a:t>p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9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9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</a:t>
            </a:r>
            <a:r>
              <a:rPr dirty="0" smtClean="0" sz="1800" spc="4">
                <a:latin typeface="Arial"/>
                <a:cs typeface="Arial"/>
              </a:rPr>
              <a:t>h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9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en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9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12700" marR="9720">
              <a:lnSpc>
                <a:spcPts val="1939"/>
              </a:lnSpc>
              <a:spcBef>
                <a:spcPts val="9"/>
              </a:spcBef>
            </a:pP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string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bu</a:t>
            </a:r>
            <a:r>
              <a:rPr dirty="0" smtClean="0" sz="1800" spc="-39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fer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sta</a:t>
            </a:r>
            <a:r>
              <a:rPr dirty="0" smtClean="0" sz="1800" spc="-4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ce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an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-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com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the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1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w</a:t>
            </a:r>
            <a:r>
              <a:rPr dirty="0" smtClean="0" sz="1800" spc="-1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gth</a:t>
            </a:r>
            <a:r>
              <a:rPr dirty="0" smtClean="0" sz="1800" spc="2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f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string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-29">
                <a:latin typeface="Arial"/>
                <a:cs typeface="Arial"/>
              </a:rPr>
              <a:t>f</a:t>
            </a:r>
            <a:r>
              <a:rPr dirty="0" smtClean="0" sz="1800" spc="0">
                <a:latin typeface="Arial"/>
                <a:cs typeface="Arial"/>
              </a:rPr>
              <a:t>fer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an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25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w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ca</a:t>
            </a:r>
            <a:r>
              <a:rPr dirty="0" smtClean="0" sz="1800" spc="-9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ac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ty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8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800" spc="-4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dirty="0" smtClean="0" sz="1800" spc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457706" y="1474470"/>
            <a:ext cx="3419855" cy="1188719"/>
          </a:xfrm>
          <a:custGeom>
            <a:avLst/>
            <a:gdLst/>
            <a:ahLst/>
            <a:cxnLst/>
            <a:rect l="l" t="t" r="r" b="b"/>
            <a:pathLst>
              <a:path w="3419855" h="1188719">
                <a:moveTo>
                  <a:pt x="0" y="1188719"/>
                </a:moveTo>
                <a:lnTo>
                  <a:pt x="3419855" y="1188719"/>
                </a:lnTo>
                <a:lnTo>
                  <a:pt x="3419855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453134" y="2711958"/>
            <a:ext cx="3419855" cy="1307591"/>
          </a:xfrm>
          <a:custGeom>
            <a:avLst/>
            <a:gdLst/>
            <a:ahLst/>
            <a:cxnLst/>
            <a:rect l="l" t="t" r="r" b="b"/>
            <a:pathLst>
              <a:path w="3419855" h="1307591">
                <a:moveTo>
                  <a:pt x="0" y="1307591"/>
                </a:moveTo>
                <a:lnTo>
                  <a:pt x="3419855" y="1307591"/>
                </a:lnTo>
                <a:lnTo>
                  <a:pt x="3419855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949190" y="1486662"/>
            <a:ext cx="361188" cy="1223772"/>
          </a:xfrm>
          <a:custGeom>
            <a:avLst/>
            <a:gdLst/>
            <a:ahLst/>
            <a:cxnLst/>
            <a:rect l="l" t="t" r="r" b="b"/>
            <a:pathLst>
              <a:path w="361188" h="1223772">
                <a:moveTo>
                  <a:pt x="0" y="0"/>
                </a:moveTo>
                <a:lnTo>
                  <a:pt x="14805" y="788"/>
                </a:lnTo>
                <a:lnTo>
                  <a:pt x="29282" y="3114"/>
                </a:lnTo>
                <a:lnTo>
                  <a:pt x="43384" y="6916"/>
                </a:lnTo>
                <a:lnTo>
                  <a:pt x="57064" y="12133"/>
                </a:lnTo>
                <a:lnTo>
                  <a:pt x="70276" y="18702"/>
                </a:lnTo>
                <a:lnTo>
                  <a:pt x="82973" y="26564"/>
                </a:lnTo>
                <a:lnTo>
                  <a:pt x="95109" y="35657"/>
                </a:lnTo>
                <a:lnTo>
                  <a:pt x="106637" y="45919"/>
                </a:lnTo>
                <a:lnTo>
                  <a:pt x="117510" y="57289"/>
                </a:lnTo>
                <a:lnTo>
                  <a:pt x="127682" y="69707"/>
                </a:lnTo>
                <a:lnTo>
                  <a:pt x="137106" y="83110"/>
                </a:lnTo>
                <a:lnTo>
                  <a:pt x="145737" y="97438"/>
                </a:lnTo>
                <a:lnTo>
                  <a:pt x="153526" y="112629"/>
                </a:lnTo>
                <a:lnTo>
                  <a:pt x="160428" y="128623"/>
                </a:lnTo>
                <a:lnTo>
                  <a:pt x="166395" y="145357"/>
                </a:lnTo>
                <a:lnTo>
                  <a:pt x="171382" y="162771"/>
                </a:lnTo>
                <a:lnTo>
                  <a:pt x="175342" y="180803"/>
                </a:lnTo>
                <a:lnTo>
                  <a:pt x="178229" y="199392"/>
                </a:lnTo>
                <a:lnTo>
                  <a:pt x="179995" y="218478"/>
                </a:lnTo>
                <a:lnTo>
                  <a:pt x="180594" y="237998"/>
                </a:lnTo>
                <a:lnTo>
                  <a:pt x="180594" y="373888"/>
                </a:lnTo>
                <a:lnTo>
                  <a:pt x="181192" y="393407"/>
                </a:lnTo>
                <a:lnTo>
                  <a:pt x="182958" y="412493"/>
                </a:lnTo>
                <a:lnTo>
                  <a:pt x="185845" y="431082"/>
                </a:lnTo>
                <a:lnTo>
                  <a:pt x="189805" y="449114"/>
                </a:lnTo>
                <a:lnTo>
                  <a:pt x="194792" y="466528"/>
                </a:lnTo>
                <a:lnTo>
                  <a:pt x="200759" y="483262"/>
                </a:lnTo>
                <a:lnTo>
                  <a:pt x="207661" y="499256"/>
                </a:lnTo>
                <a:lnTo>
                  <a:pt x="215450" y="514447"/>
                </a:lnTo>
                <a:lnTo>
                  <a:pt x="224081" y="528775"/>
                </a:lnTo>
                <a:lnTo>
                  <a:pt x="233505" y="542178"/>
                </a:lnTo>
                <a:lnTo>
                  <a:pt x="243677" y="554596"/>
                </a:lnTo>
                <a:lnTo>
                  <a:pt x="254550" y="565966"/>
                </a:lnTo>
                <a:lnTo>
                  <a:pt x="266078" y="576228"/>
                </a:lnTo>
                <a:lnTo>
                  <a:pt x="278214" y="585321"/>
                </a:lnTo>
                <a:lnTo>
                  <a:pt x="290911" y="593183"/>
                </a:lnTo>
                <a:lnTo>
                  <a:pt x="304123" y="599752"/>
                </a:lnTo>
                <a:lnTo>
                  <a:pt x="317803" y="604969"/>
                </a:lnTo>
                <a:lnTo>
                  <a:pt x="331905" y="608771"/>
                </a:lnTo>
                <a:lnTo>
                  <a:pt x="346382" y="611097"/>
                </a:lnTo>
                <a:lnTo>
                  <a:pt x="361188" y="611886"/>
                </a:lnTo>
                <a:lnTo>
                  <a:pt x="346382" y="612674"/>
                </a:lnTo>
                <a:lnTo>
                  <a:pt x="331905" y="615000"/>
                </a:lnTo>
                <a:lnTo>
                  <a:pt x="317803" y="618802"/>
                </a:lnTo>
                <a:lnTo>
                  <a:pt x="304123" y="624019"/>
                </a:lnTo>
                <a:lnTo>
                  <a:pt x="290911" y="630588"/>
                </a:lnTo>
                <a:lnTo>
                  <a:pt x="278214" y="638450"/>
                </a:lnTo>
                <a:lnTo>
                  <a:pt x="266078" y="647543"/>
                </a:lnTo>
                <a:lnTo>
                  <a:pt x="254550" y="657805"/>
                </a:lnTo>
                <a:lnTo>
                  <a:pt x="243677" y="669175"/>
                </a:lnTo>
                <a:lnTo>
                  <a:pt x="233505" y="681593"/>
                </a:lnTo>
                <a:lnTo>
                  <a:pt x="224081" y="694996"/>
                </a:lnTo>
                <a:lnTo>
                  <a:pt x="215450" y="709324"/>
                </a:lnTo>
                <a:lnTo>
                  <a:pt x="207661" y="724515"/>
                </a:lnTo>
                <a:lnTo>
                  <a:pt x="200759" y="740509"/>
                </a:lnTo>
                <a:lnTo>
                  <a:pt x="194792" y="757243"/>
                </a:lnTo>
                <a:lnTo>
                  <a:pt x="189805" y="774657"/>
                </a:lnTo>
                <a:lnTo>
                  <a:pt x="185845" y="792689"/>
                </a:lnTo>
                <a:lnTo>
                  <a:pt x="182958" y="811278"/>
                </a:lnTo>
                <a:lnTo>
                  <a:pt x="181192" y="830364"/>
                </a:lnTo>
                <a:lnTo>
                  <a:pt x="180594" y="849884"/>
                </a:lnTo>
                <a:lnTo>
                  <a:pt x="180594" y="985774"/>
                </a:lnTo>
                <a:lnTo>
                  <a:pt x="179995" y="1005293"/>
                </a:lnTo>
                <a:lnTo>
                  <a:pt x="178229" y="1024379"/>
                </a:lnTo>
                <a:lnTo>
                  <a:pt x="175342" y="1042968"/>
                </a:lnTo>
                <a:lnTo>
                  <a:pt x="171382" y="1061000"/>
                </a:lnTo>
                <a:lnTo>
                  <a:pt x="166395" y="1078414"/>
                </a:lnTo>
                <a:lnTo>
                  <a:pt x="160428" y="1095148"/>
                </a:lnTo>
                <a:lnTo>
                  <a:pt x="153526" y="1111142"/>
                </a:lnTo>
                <a:lnTo>
                  <a:pt x="145737" y="1126333"/>
                </a:lnTo>
                <a:lnTo>
                  <a:pt x="137106" y="1140661"/>
                </a:lnTo>
                <a:lnTo>
                  <a:pt x="127682" y="1154064"/>
                </a:lnTo>
                <a:lnTo>
                  <a:pt x="117510" y="1166482"/>
                </a:lnTo>
                <a:lnTo>
                  <a:pt x="106637" y="1177852"/>
                </a:lnTo>
                <a:lnTo>
                  <a:pt x="95109" y="1188114"/>
                </a:lnTo>
                <a:lnTo>
                  <a:pt x="82973" y="1197207"/>
                </a:lnTo>
                <a:lnTo>
                  <a:pt x="70276" y="1205069"/>
                </a:lnTo>
                <a:lnTo>
                  <a:pt x="57064" y="1211638"/>
                </a:lnTo>
                <a:lnTo>
                  <a:pt x="43384" y="1216855"/>
                </a:lnTo>
                <a:lnTo>
                  <a:pt x="29282" y="1220657"/>
                </a:lnTo>
                <a:lnTo>
                  <a:pt x="14805" y="1222983"/>
                </a:lnTo>
                <a:lnTo>
                  <a:pt x="0" y="1223772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334762" y="1856994"/>
            <a:ext cx="978408" cy="484631"/>
          </a:xfrm>
          <a:custGeom>
            <a:avLst/>
            <a:gdLst/>
            <a:ahLst/>
            <a:cxnLst/>
            <a:rect l="l" t="t" r="r" b="b"/>
            <a:pathLst>
              <a:path w="978408" h="484631">
                <a:moveTo>
                  <a:pt x="0" y="121157"/>
                </a:moveTo>
                <a:lnTo>
                  <a:pt x="736091" y="121157"/>
                </a:lnTo>
                <a:lnTo>
                  <a:pt x="736091" y="0"/>
                </a:lnTo>
                <a:lnTo>
                  <a:pt x="978408" y="242315"/>
                </a:lnTo>
                <a:lnTo>
                  <a:pt x="736091" y="484631"/>
                </a:lnTo>
                <a:lnTo>
                  <a:pt x="736091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944618" y="2698241"/>
            <a:ext cx="361188" cy="1345692"/>
          </a:xfrm>
          <a:custGeom>
            <a:avLst/>
            <a:gdLst/>
            <a:ahLst/>
            <a:cxnLst/>
            <a:rect l="l" t="t" r="r" b="b"/>
            <a:pathLst>
              <a:path w="361188" h="1345691">
                <a:moveTo>
                  <a:pt x="0" y="0"/>
                </a:moveTo>
                <a:lnTo>
                  <a:pt x="14805" y="788"/>
                </a:lnTo>
                <a:lnTo>
                  <a:pt x="29282" y="3114"/>
                </a:lnTo>
                <a:lnTo>
                  <a:pt x="43384" y="6916"/>
                </a:lnTo>
                <a:lnTo>
                  <a:pt x="57064" y="12133"/>
                </a:lnTo>
                <a:lnTo>
                  <a:pt x="70276" y="18702"/>
                </a:lnTo>
                <a:lnTo>
                  <a:pt x="82973" y="26564"/>
                </a:lnTo>
                <a:lnTo>
                  <a:pt x="95109" y="35657"/>
                </a:lnTo>
                <a:lnTo>
                  <a:pt x="106637" y="45919"/>
                </a:lnTo>
                <a:lnTo>
                  <a:pt x="117510" y="57289"/>
                </a:lnTo>
                <a:lnTo>
                  <a:pt x="127682" y="69707"/>
                </a:lnTo>
                <a:lnTo>
                  <a:pt x="137106" y="83110"/>
                </a:lnTo>
                <a:lnTo>
                  <a:pt x="145737" y="97438"/>
                </a:lnTo>
                <a:lnTo>
                  <a:pt x="153526" y="112629"/>
                </a:lnTo>
                <a:lnTo>
                  <a:pt x="160428" y="128623"/>
                </a:lnTo>
                <a:lnTo>
                  <a:pt x="166395" y="145357"/>
                </a:lnTo>
                <a:lnTo>
                  <a:pt x="171382" y="162771"/>
                </a:lnTo>
                <a:lnTo>
                  <a:pt x="175342" y="180803"/>
                </a:lnTo>
                <a:lnTo>
                  <a:pt x="178229" y="199392"/>
                </a:lnTo>
                <a:lnTo>
                  <a:pt x="179995" y="218478"/>
                </a:lnTo>
                <a:lnTo>
                  <a:pt x="180594" y="237998"/>
                </a:lnTo>
                <a:lnTo>
                  <a:pt x="180594" y="434848"/>
                </a:lnTo>
                <a:lnTo>
                  <a:pt x="181192" y="454367"/>
                </a:lnTo>
                <a:lnTo>
                  <a:pt x="182958" y="473453"/>
                </a:lnTo>
                <a:lnTo>
                  <a:pt x="185845" y="492042"/>
                </a:lnTo>
                <a:lnTo>
                  <a:pt x="189805" y="510074"/>
                </a:lnTo>
                <a:lnTo>
                  <a:pt x="194792" y="527488"/>
                </a:lnTo>
                <a:lnTo>
                  <a:pt x="200759" y="544222"/>
                </a:lnTo>
                <a:lnTo>
                  <a:pt x="207661" y="560216"/>
                </a:lnTo>
                <a:lnTo>
                  <a:pt x="215450" y="575407"/>
                </a:lnTo>
                <a:lnTo>
                  <a:pt x="224081" y="589735"/>
                </a:lnTo>
                <a:lnTo>
                  <a:pt x="233505" y="603138"/>
                </a:lnTo>
                <a:lnTo>
                  <a:pt x="243677" y="615556"/>
                </a:lnTo>
                <a:lnTo>
                  <a:pt x="254550" y="626926"/>
                </a:lnTo>
                <a:lnTo>
                  <a:pt x="266078" y="637188"/>
                </a:lnTo>
                <a:lnTo>
                  <a:pt x="278214" y="646281"/>
                </a:lnTo>
                <a:lnTo>
                  <a:pt x="290911" y="654143"/>
                </a:lnTo>
                <a:lnTo>
                  <a:pt x="304123" y="660712"/>
                </a:lnTo>
                <a:lnTo>
                  <a:pt x="317803" y="665929"/>
                </a:lnTo>
                <a:lnTo>
                  <a:pt x="331905" y="669731"/>
                </a:lnTo>
                <a:lnTo>
                  <a:pt x="346382" y="672057"/>
                </a:lnTo>
                <a:lnTo>
                  <a:pt x="361188" y="672846"/>
                </a:lnTo>
                <a:lnTo>
                  <a:pt x="346382" y="673634"/>
                </a:lnTo>
                <a:lnTo>
                  <a:pt x="331905" y="675960"/>
                </a:lnTo>
                <a:lnTo>
                  <a:pt x="317803" y="679762"/>
                </a:lnTo>
                <a:lnTo>
                  <a:pt x="304123" y="684979"/>
                </a:lnTo>
                <a:lnTo>
                  <a:pt x="290911" y="691548"/>
                </a:lnTo>
                <a:lnTo>
                  <a:pt x="278214" y="699410"/>
                </a:lnTo>
                <a:lnTo>
                  <a:pt x="266078" y="708503"/>
                </a:lnTo>
                <a:lnTo>
                  <a:pt x="254550" y="718765"/>
                </a:lnTo>
                <a:lnTo>
                  <a:pt x="243677" y="730135"/>
                </a:lnTo>
                <a:lnTo>
                  <a:pt x="233505" y="742553"/>
                </a:lnTo>
                <a:lnTo>
                  <a:pt x="224081" y="755956"/>
                </a:lnTo>
                <a:lnTo>
                  <a:pt x="215450" y="770284"/>
                </a:lnTo>
                <a:lnTo>
                  <a:pt x="207661" y="785475"/>
                </a:lnTo>
                <a:lnTo>
                  <a:pt x="200759" y="801469"/>
                </a:lnTo>
                <a:lnTo>
                  <a:pt x="194792" y="818203"/>
                </a:lnTo>
                <a:lnTo>
                  <a:pt x="189805" y="835617"/>
                </a:lnTo>
                <a:lnTo>
                  <a:pt x="185845" y="853649"/>
                </a:lnTo>
                <a:lnTo>
                  <a:pt x="182958" y="872238"/>
                </a:lnTo>
                <a:lnTo>
                  <a:pt x="181192" y="891324"/>
                </a:lnTo>
                <a:lnTo>
                  <a:pt x="180594" y="910844"/>
                </a:lnTo>
                <a:lnTo>
                  <a:pt x="180594" y="1107694"/>
                </a:lnTo>
                <a:lnTo>
                  <a:pt x="179995" y="1127213"/>
                </a:lnTo>
                <a:lnTo>
                  <a:pt x="178229" y="1146299"/>
                </a:lnTo>
                <a:lnTo>
                  <a:pt x="175342" y="1164888"/>
                </a:lnTo>
                <a:lnTo>
                  <a:pt x="171382" y="1182920"/>
                </a:lnTo>
                <a:lnTo>
                  <a:pt x="166395" y="1200334"/>
                </a:lnTo>
                <a:lnTo>
                  <a:pt x="160428" y="1217068"/>
                </a:lnTo>
                <a:lnTo>
                  <a:pt x="153526" y="1233062"/>
                </a:lnTo>
                <a:lnTo>
                  <a:pt x="145737" y="1248253"/>
                </a:lnTo>
                <a:lnTo>
                  <a:pt x="137106" y="1262581"/>
                </a:lnTo>
                <a:lnTo>
                  <a:pt x="127682" y="1275984"/>
                </a:lnTo>
                <a:lnTo>
                  <a:pt x="117510" y="1288402"/>
                </a:lnTo>
                <a:lnTo>
                  <a:pt x="106637" y="1299772"/>
                </a:lnTo>
                <a:lnTo>
                  <a:pt x="95109" y="1310034"/>
                </a:lnTo>
                <a:lnTo>
                  <a:pt x="82973" y="1319127"/>
                </a:lnTo>
                <a:lnTo>
                  <a:pt x="70276" y="1326989"/>
                </a:lnTo>
                <a:lnTo>
                  <a:pt x="57064" y="1333558"/>
                </a:lnTo>
                <a:lnTo>
                  <a:pt x="43384" y="1338775"/>
                </a:lnTo>
                <a:lnTo>
                  <a:pt x="29282" y="1342577"/>
                </a:lnTo>
                <a:lnTo>
                  <a:pt x="14805" y="1344903"/>
                </a:lnTo>
                <a:lnTo>
                  <a:pt x="0" y="1345692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330190" y="3128010"/>
            <a:ext cx="978408" cy="533400"/>
          </a:xfrm>
          <a:custGeom>
            <a:avLst/>
            <a:gdLst/>
            <a:ahLst/>
            <a:cxnLst/>
            <a:rect l="l" t="t" r="r" b="b"/>
            <a:pathLst>
              <a:path w="978408" h="533400">
                <a:moveTo>
                  <a:pt x="0" y="133350"/>
                </a:moveTo>
                <a:lnTo>
                  <a:pt x="711708" y="133350"/>
                </a:lnTo>
                <a:lnTo>
                  <a:pt x="711708" y="0"/>
                </a:lnTo>
                <a:lnTo>
                  <a:pt x="978408" y="266700"/>
                </a:lnTo>
                <a:lnTo>
                  <a:pt x="711708" y="533400"/>
                </a:lnTo>
                <a:lnTo>
                  <a:pt x="711708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944618" y="4054602"/>
            <a:ext cx="361188" cy="1223772"/>
          </a:xfrm>
          <a:custGeom>
            <a:avLst/>
            <a:gdLst/>
            <a:ahLst/>
            <a:cxnLst/>
            <a:rect l="l" t="t" r="r" b="b"/>
            <a:pathLst>
              <a:path w="361188" h="1223772">
                <a:moveTo>
                  <a:pt x="0" y="0"/>
                </a:moveTo>
                <a:lnTo>
                  <a:pt x="14805" y="788"/>
                </a:lnTo>
                <a:lnTo>
                  <a:pt x="29282" y="3114"/>
                </a:lnTo>
                <a:lnTo>
                  <a:pt x="43384" y="6916"/>
                </a:lnTo>
                <a:lnTo>
                  <a:pt x="57064" y="12133"/>
                </a:lnTo>
                <a:lnTo>
                  <a:pt x="70276" y="18702"/>
                </a:lnTo>
                <a:lnTo>
                  <a:pt x="82973" y="26564"/>
                </a:lnTo>
                <a:lnTo>
                  <a:pt x="95109" y="35657"/>
                </a:lnTo>
                <a:lnTo>
                  <a:pt x="106637" y="45919"/>
                </a:lnTo>
                <a:lnTo>
                  <a:pt x="117510" y="57289"/>
                </a:lnTo>
                <a:lnTo>
                  <a:pt x="127682" y="69707"/>
                </a:lnTo>
                <a:lnTo>
                  <a:pt x="137106" y="83110"/>
                </a:lnTo>
                <a:lnTo>
                  <a:pt x="145737" y="97438"/>
                </a:lnTo>
                <a:lnTo>
                  <a:pt x="153526" y="112629"/>
                </a:lnTo>
                <a:lnTo>
                  <a:pt x="160428" y="128623"/>
                </a:lnTo>
                <a:lnTo>
                  <a:pt x="166395" y="145357"/>
                </a:lnTo>
                <a:lnTo>
                  <a:pt x="171382" y="162771"/>
                </a:lnTo>
                <a:lnTo>
                  <a:pt x="175342" y="180803"/>
                </a:lnTo>
                <a:lnTo>
                  <a:pt x="178229" y="199392"/>
                </a:lnTo>
                <a:lnTo>
                  <a:pt x="179995" y="218478"/>
                </a:lnTo>
                <a:lnTo>
                  <a:pt x="180594" y="237998"/>
                </a:lnTo>
                <a:lnTo>
                  <a:pt x="180594" y="373888"/>
                </a:lnTo>
                <a:lnTo>
                  <a:pt x="181192" y="393407"/>
                </a:lnTo>
                <a:lnTo>
                  <a:pt x="182958" y="412493"/>
                </a:lnTo>
                <a:lnTo>
                  <a:pt x="185845" y="431082"/>
                </a:lnTo>
                <a:lnTo>
                  <a:pt x="189805" y="449114"/>
                </a:lnTo>
                <a:lnTo>
                  <a:pt x="194792" y="466528"/>
                </a:lnTo>
                <a:lnTo>
                  <a:pt x="200759" y="483262"/>
                </a:lnTo>
                <a:lnTo>
                  <a:pt x="207661" y="499256"/>
                </a:lnTo>
                <a:lnTo>
                  <a:pt x="215450" y="514447"/>
                </a:lnTo>
                <a:lnTo>
                  <a:pt x="224081" y="528775"/>
                </a:lnTo>
                <a:lnTo>
                  <a:pt x="233505" y="542178"/>
                </a:lnTo>
                <a:lnTo>
                  <a:pt x="243677" y="554596"/>
                </a:lnTo>
                <a:lnTo>
                  <a:pt x="254550" y="565966"/>
                </a:lnTo>
                <a:lnTo>
                  <a:pt x="266078" y="576228"/>
                </a:lnTo>
                <a:lnTo>
                  <a:pt x="278214" y="585321"/>
                </a:lnTo>
                <a:lnTo>
                  <a:pt x="290911" y="593183"/>
                </a:lnTo>
                <a:lnTo>
                  <a:pt x="304123" y="599752"/>
                </a:lnTo>
                <a:lnTo>
                  <a:pt x="317803" y="604969"/>
                </a:lnTo>
                <a:lnTo>
                  <a:pt x="331905" y="608771"/>
                </a:lnTo>
                <a:lnTo>
                  <a:pt x="346382" y="611097"/>
                </a:lnTo>
                <a:lnTo>
                  <a:pt x="361188" y="611886"/>
                </a:lnTo>
                <a:lnTo>
                  <a:pt x="346382" y="612674"/>
                </a:lnTo>
                <a:lnTo>
                  <a:pt x="331905" y="615000"/>
                </a:lnTo>
                <a:lnTo>
                  <a:pt x="317803" y="618802"/>
                </a:lnTo>
                <a:lnTo>
                  <a:pt x="304123" y="624019"/>
                </a:lnTo>
                <a:lnTo>
                  <a:pt x="290911" y="630588"/>
                </a:lnTo>
                <a:lnTo>
                  <a:pt x="278214" y="638450"/>
                </a:lnTo>
                <a:lnTo>
                  <a:pt x="266078" y="647543"/>
                </a:lnTo>
                <a:lnTo>
                  <a:pt x="254550" y="657805"/>
                </a:lnTo>
                <a:lnTo>
                  <a:pt x="243677" y="669175"/>
                </a:lnTo>
                <a:lnTo>
                  <a:pt x="233505" y="681593"/>
                </a:lnTo>
                <a:lnTo>
                  <a:pt x="224081" y="694996"/>
                </a:lnTo>
                <a:lnTo>
                  <a:pt x="215450" y="709324"/>
                </a:lnTo>
                <a:lnTo>
                  <a:pt x="207661" y="724515"/>
                </a:lnTo>
                <a:lnTo>
                  <a:pt x="200759" y="740509"/>
                </a:lnTo>
                <a:lnTo>
                  <a:pt x="194792" y="757243"/>
                </a:lnTo>
                <a:lnTo>
                  <a:pt x="189805" y="774657"/>
                </a:lnTo>
                <a:lnTo>
                  <a:pt x="185845" y="792689"/>
                </a:lnTo>
                <a:lnTo>
                  <a:pt x="182958" y="811278"/>
                </a:lnTo>
                <a:lnTo>
                  <a:pt x="181192" y="830364"/>
                </a:lnTo>
                <a:lnTo>
                  <a:pt x="180594" y="849884"/>
                </a:lnTo>
                <a:lnTo>
                  <a:pt x="180594" y="985774"/>
                </a:lnTo>
                <a:lnTo>
                  <a:pt x="179995" y="1005293"/>
                </a:lnTo>
                <a:lnTo>
                  <a:pt x="178229" y="1024379"/>
                </a:lnTo>
                <a:lnTo>
                  <a:pt x="175342" y="1042968"/>
                </a:lnTo>
                <a:lnTo>
                  <a:pt x="171382" y="1061000"/>
                </a:lnTo>
                <a:lnTo>
                  <a:pt x="166395" y="1078414"/>
                </a:lnTo>
                <a:lnTo>
                  <a:pt x="160428" y="1095148"/>
                </a:lnTo>
                <a:lnTo>
                  <a:pt x="153526" y="1111142"/>
                </a:lnTo>
                <a:lnTo>
                  <a:pt x="145737" y="1126333"/>
                </a:lnTo>
                <a:lnTo>
                  <a:pt x="137106" y="1140661"/>
                </a:lnTo>
                <a:lnTo>
                  <a:pt x="127682" y="1154064"/>
                </a:lnTo>
                <a:lnTo>
                  <a:pt x="117510" y="1166482"/>
                </a:lnTo>
                <a:lnTo>
                  <a:pt x="106637" y="1177852"/>
                </a:lnTo>
                <a:lnTo>
                  <a:pt x="95109" y="1188114"/>
                </a:lnTo>
                <a:lnTo>
                  <a:pt x="82973" y="1197207"/>
                </a:lnTo>
                <a:lnTo>
                  <a:pt x="70276" y="1205069"/>
                </a:lnTo>
                <a:lnTo>
                  <a:pt x="57064" y="1211638"/>
                </a:lnTo>
                <a:lnTo>
                  <a:pt x="43384" y="1216855"/>
                </a:lnTo>
                <a:lnTo>
                  <a:pt x="29282" y="1220657"/>
                </a:lnTo>
                <a:lnTo>
                  <a:pt x="14805" y="1222983"/>
                </a:lnTo>
                <a:lnTo>
                  <a:pt x="0" y="1223772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330190" y="4449318"/>
            <a:ext cx="978408" cy="484631"/>
          </a:xfrm>
          <a:custGeom>
            <a:avLst/>
            <a:gdLst/>
            <a:ahLst/>
            <a:cxnLst/>
            <a:rect l="l" t="t" r="r" b="b"/>
            <a:pathLst>
              <a:path w="978408" h="484631">
                <a:moveTo>
                  <a:pt x="0" y="121157"/>
                </a:moveTo>
                <a:lnTo>
                  <a:pt x="736092" y="121157"/>
                </a:lnTo>
                <a:lnTo>
                  <a:pt x="736092" y="0"/>
                </a:lnTo>
                <a:lnTo>
                  <a:pt x="978408" y="242315"/>
                </a:lnTo>
                <a:lnTo>
                  <a:pt x="736092" y="484631"/>
                </a:lnTo>
                <a:lnTo>
                  <a:pt x="736092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973574" y="5301234"/>
            <a:ext cx="359663" cy="1225296"/>
          </a:xfrm>
          <a:custGeom>
            <a:avLst/>
            <a:gdLst/>
            <a:ahLst/>
            <a:cxnLst/>
            <a:rect l="l" t="t" r="r" b="b"/>
            <a:pathLst>
              <a:path w="359663" h="1225295">
                <a:moveTo>
                  <a:pt x="0" y="0"/>
                </a:moveTo>
                <a:lnTo>
                  <a:pt x="14748" y="786"/>
                </a:lnTo>
                <a:lnTo>
                  <a:pt x="29168" y="3103"/>
                </a:lnTo>
                <a:lnTo>
                  <a:pt x="43214" y="6891"/>
                </a:lnTo>
                <a:lnTo>
                  <a:pt x="56839" y="12088"/>
                </a:lnTo>
                <a:lnTo>
                  <a:pt x="69996" y="18633"/>
                </a:lnTo>
                <a:lnTo>
                  <a:pt x="82641" y="26465"/>
                </a:lnTo>
                <a:lnTo>
                  <a:pt x="94725" y="35522"/>
                </a:lnTo>
                <a:lnTo>
                  <a:pt x="106204" y="45744"/>
                </a:lnTo>
                <a:lnTo>
                  <a:pt x="117030" y="57069"/>
                </a:lnTo>
                <a:lnTo>
                  <a:pt x="127158" y="69437"/>
                </a:lnTo>
                <a:lnTo>
                  <a:pt x="136541" y="82785"/>
                </a:lnTo>
                <a:lnTo>
                  <a:pt x="145133" y="97054"/>
                </a:lnTo>
                <a:lnTo>
                  <a:pt x="152887" y="112181"/>
                </a:lnTo>
                <a:lnTo>
                  <a:pt x="159758" y="128106"/>
                </a:lnTo>
                <a:lnTo>
                  <a:pt x="165699" y="144768"/>
                </a:lnTo>
                <a:lnTo>
                  <a:pt x="170663" y="162104"/>
                </a:lnTo>
                <a:lnTo>
                  <a:pt x="174605" y="180055"/>
                </a:lnTo>
                <a:lnTo>
                  <a:pt x="177478" y="198559"/>
                </a:lnTo>
                <a:lnTo>
                  <a:pt x="179235" y="217555"/>
                </a:lnTo>
                <a:lnTo>
                  <a:pt x="179831" y="236981"/>
                </a:lnTo>
                <a:lnTo>
                  <a:pt x="179831" y="375627"/>
                </a:lnTo>
                <a:lnTo>
                  <a:pt x="180428" y="395066"/>
                </a:lnTo>
                <a:lnTo>
                  <a:pt x="182185" y="414072"/>
                </a:lnTo>
                <a:lnTo>
                  <a:pt x="185058" y="432585"/>
                </a:lnTo>
                <a:lnTo>
                  <a:pt x="189000" y="450543"/>
                </a:lnTo>
                <a:lnTo>
                  <a:pt x="193964" y="467885"/>
                </a:lnTo>
                <a:lnTo>
                  <a:pt x="199905" y="484550"/>
                </a:lnTo>
                <a:lnTo>
                  <a:pt x="206776" y="500478"/>
                </a:lnTo>
                <a:lnTo>
                  <a:pt x="214530" y="515607"/>
                </a:lnTo>
                <a:lnTo>
                  <a:pt x="223122" y="529876"/>
                </a:lnTo>
                <a:lnTo>
                  <a:pt x="232505" y="543225"/>
                </a:lnTo>
                <a:lnTo>
                  <a:pt x="242633" y="555591"/>
                </a:lnTo>
                <a:lnTo>
                  <a:pt x="253459" y="566915"/>
                </a:lnTo>
                <a:lnTo>
                  <a:pt x="264938" y="577136"/>
                </a:lnTo>
                <a:lnTo>
                  <a:pt x="277022" y="586191"/>
                </a:lnTo>
                <a:lnTo>
                  <a:pt x="289667" y="594021"/>
                </a:lnTo>
                <a:lnTo>
                  <a:pt x="302824" y="600564"/>
                </a:lnTo>
                <a:lnTo>
                  <a:pt x="316449" y="605759"/>
                </a:lnTo>
                <a:lnTo>
                  <a:pt x="330495" y="609545"/>
                </a:lnTo>
                <a:lnTo>
                  <a:pt x="344915" y="611862"/>
                </a:lnTo>
                <a:lnTo>
                  <a:pt x="359663" y="612647"/>
                </a:lnTo>
                <a:lnTo>
                  <a:pt x="344915" y="613433"/>
                </a:lnTo>
                <a:lnTo>
                  <a:pt x="330495" y="615750"/>
                </a:lnTo>
                <a:lnTo>
                  <a:pt x="316449" y="619536"/>
                </a:lnTo>
                <a:lnTo>
                  <a:pt x="302824" y="624731"/>
                </a:lnTo>
                <a:lnTo>
                  <a:pt x="289667" y="631274"/>
                </a:lnTo>
                <a:lnTo>
                  <a:pt x="277022" y="639104"/>
                </a:lnTo>
                <a:lnTo>
                  <a:pt x="264938" y="648159"/>
                </a:lnTo>
                <a:lnTo>
                  <a:pt x="253459" y="658380"/>
                </a:lnTo>
                <a:lnTo>
                  <a:pt x="242633" y="669704"/>
                </a:lnTo>
                <a:lnTo>
                  <a:pt x="232505" y="682070"/>
                </a:lnTo>
                <a:lnTo>
                  <a:pt x="223122" y="695419"/>
                </a:lnTo>
                <a:lnTo>
                  <a:pt x="214530" y="709688"/>
                </a:lnTo>
                <a:lnTo>
                  <a:pt x="206776" y="724817"/>
                </a:lnTo>
                <a:lnTo>
                  <a:pt x="199905" y="740745"/>
                </a:lnTo>
                <a:lnTo>
                  <a:pt x="193964" y="757410"/>
                </a:lnTo>
                <a:lnTo>
                  <a:pt x="189000" y="774752"/>
                </a:lnTo>
                <a:lnTo>
                  <a:pt x="185058" y="792710"/>
                </a:lnTo>
                <a:lnTo>
                  <a:pt x="182185" y="811223"/>
                </a:lnTo>
                <a:lnTo>
                  <a:pt x="180428" y="830229"/>
                </a:lnTo>
                <a:lnTo>
                  <a:pt x="179831" y="849668"/>
                </a:lnTo>
                <a:lnTo>
                  <a:pt x="179831" y="988275"/>
                </a:lnTo>
                <a:lnTo>
                  <a:pt x="179235" y="1007714"/>
                </a:lnTo>
                <a:lnTo>
                  <a:pt x="177478" y="1026720"/>
                </a:lnTo>
                <a:lnTo>
                  <a:pt x="174605" y="1045233"/>
                </a:lnTo>
                <a:lnTo>
                  <a:pt x="170663" y="1063191"/>
                </a:lnTo>
                <a:lnTo>
                  <a:pt x="165699" y="1080533"/>
                </a:lnTo>
                <a:lnTo>
                  <a:pt x="159758" y="1097198"/>
                </a:lnTo>
                <a:lnTo>
                  <a:pt x="152887" y="1113126"/>
                </a:lnTo>
                <a:lnTo>
                  <a:pt x="145133" y="1128255"/>
                </a:lnTo>
                <a:lnTo>
                  <a:pt x="136541" y="1142524"/>
                </a:lnTo>
                <a:lnTo>
                  <a:pt x="127158" y="1155873"/>
                </a:lnTo>
                <a:lnTo>
                  <a:pt x="117030" y="1168239"/>
                </a:lnTo>
                <a:lnTo>
                  <a:pt x="106204" y="1179563"/>
                </a:lnTo>
                <a:lnTo>
                  <a:pt x="94725" y="1189784"/>
                </a:lnTo>
                <a:lnTo>
                  <a:pt x="82641" y="1198839"/>
                </a:lnTo>
                <a:lnTo>
                  <a:pt x="69996" y="1206669"/>
                </a:lnTo>
                <a:lnTo>
                  <a:pt x="56839" y="1213212"/>
                </a:lnTo>
                <a:lnTo>
                  <a:pt x="43214" y="1218407"/>
                </a:lnTo>
                <a:lnTo>
                  <a:pt x="29168" y="1222193"/>
                </a:lnTo>
                <a:lnTo>
                  <a:pt x="14748" y="1224510"/>
                </a:lnTo>
                <a:lnTo>
                  <a:pt x="0" y="1225295"/>
                </a:lnTo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453134" y="4066794"/>
            <a:ext cx="3419855" cy="1188720"/>
          </a:xfrm>
          <a:custGeom>
            <a:avLst/>
            <a:gdLst/>
            <a:ahLst/>
            <a:cxnLst/>
            <a:rect l="l" t="t" r="r" b="b"/>
            <a:pathLst>
              <a:path w="3419855" h="1188720">
                <a:moveTo>
                  <a:pt x="0" y="1188719"/>
                </a:moveTo>
                <a:lnTo>
                  <a:pt x="3419855" y="1188719"/>
                </a:lnTo>
                <a:lnTo>
                  <a:pt x="3419855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480566" y="5313426"/>
            <a:ext cx="3419855" cy="1188720"/>
          </a:xfrm>
          <a:custGeom>
            <a:avLst/>
            <a:gdLst/>
            <a:ahLst/>
            <a:cxnLst/>
            <a:rect l="l" t="t" r="r" b="b"/>
            <a:pathLst>
              <a:path w="3419855" h="1188720">
                <a:moveTo>
                  <a:pt x="0" y="1188720"/>
                </a:moveTo>
                <a:lnTo>
                  <a:pt x="3419855" y="1188720"/>
                </a:lnTo>
                <a:lnTo>
                  <a:pt x="3419855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385054" y="5659374"/>
            <a:ext cx="978408" cy="484631"/>
          </a:xfrm>
          <a:custGeom>
            <a:avLst/>
            <a:gdLst/>
            <a:ahLst/>
            <a:cxnLst/>
            <a:rect l="l" t="t" r="r" b="b"/>
            <a:pathLst>
              <a:path w="978408" h="484631">
                <a:moveTo>
                  <a:pt x="0" y="121157"/>
                </a:moveTo>
                <a:lnTo>
                  <a:pt x="736092" y="121157"/>
                </a:lnTo>
                <a:lnTo>
                  <a:pt x="736092" y="0"/>
                </a:lnTo>
                <a:lnTo>
                  <a:pt x="978408" y="242315"/>
                </a:lnTo>
                <a:lnTo>
                  <a:pt x="736092" y="484631"/>
                </a:lnTo>
                <a:lnTo>
                  <a:pt x="736092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3540" y="465946"/>
            <a:ext cx="238602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set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ng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h</a:t>
            </a:r>
            <a:r>
              <a:rPr dirty="0" smtClean="0" sz="3600" spc="-144" b="1">
                <a:latin typeface="Arial"/>
                <a:cs typeface="Arial"/>
              </a:rPr>
              <a:t>(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1597" y="465946"/>
            <a:ext cx="24622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2541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42075" y="1536700"/>
            <a:ext cx="296133" cy="2313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525" marR="34334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17525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  <a:p>
            <a:pPr marL="17525" marR="34334">
              <a:lnSpc>
                <a:spcPts val="2165"/>
              </a:lnSpc>
              <a:spcBef>
                <a:spcPts val="0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7525" marR="44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  <a:p>
            <a:pPr marL="12700" marR="34334">
              <a:lnSpc>
                <a:spcPct val="101725"/>
              </a:lnSpc>
              <a:spcBef>
                <a:spcPts val="948"/>
              </a:spcBef>
            </a:pP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12700" marR="4870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  <a:p>
            <a:pPr marL="12700" marR="487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  <a:p>
            <a:pPr marL="12700" marR="487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2075" y="4129658"/>
            <a:ext cx="319374" cy="2324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4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12700" marR="34334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  <a:p>
            <a:pPr marL="12700" marR="34334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  <a:p>
            <a:pPr marL="12700" marR="34334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46</a:t>
            </a:r>
            <a:endParaRPr sz="1800">
              <a:latin typeface="Calibri"/>
              <a:cs typeface="Calibri"/>
            </a:endParaRPr>
          </a:p>
          <a:p>
            <a:pPr marL="40766" marR="34334">
              <a:lnSpc>
                <a:spcPct val="101725"/>
              </a:lnSpc>
              <a:spcBef>
                <a:spcPts val="1035"/>
              </a:spcBef>
            </a:pP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40766" marR="44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  <a:p>
            <a:pPr marL="40766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  <a:p>
            <a:pPr marL="40766" marR="44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420" y="1474470"/>
            <a:ext cx="3419855" cy="1188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954" marR="295556">
              <a:lnSpc>
                <a:spcPct val="99995"/>
              </a:lnSpc>
              <a:spcBef>
                <a:spcPts val="265"/>
              </a:spcBef>
            </a:pPr>
            <a:r>
              <a:rPr dirty="0" smtClean="0" sz="1200" spc="0" b="1">
                <a:latin typeface="Calibri"/>
                <a:cs typeface="Calibri"/>
              </a:rPr>
              <a:t>St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gB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4" b="1">
                <a:latin typeface="Calibri"/>
                <a:cs typeface="Calibri"/>
              </a:rPr>
              <a:t>f</a:t>
            </a:r>
            <a:r>
              <a:rPr dirty="0" smtClean="0" sz="1200" spc="-19" b="1">
                <a:latin typeface="Calibri"/>
                <a:cs typeface="Calibri"/>
              </a:rPr>
              <a:t>f</a:t>
            </a:r>
            <a:r>
              <a:rPr dirty="0" smtClean="0" sz="1200" spc="0" b="1">
                <a:latin typeface="Calibri"/>
                <a:cs typeface="Calibri"/>
              </a:rPr>
              <a:t>er</a:t>
            </a:r>
            <a:r>
              <a:rPr dirty="0" smtClean="0" sz="1200" spc="-19" b="1">
                <a:latin typeface="Calibri"/>
                <a:cs typeface="Calibri"/>
              </a:rPr>
              <a:t> 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r</a:t>
            </a:r>
            <a:r>
              <a:rPr dirty="0" smtClean="0" sz="1200" spc="0" b="1">
                <a:latin typeface="Calibri"/>
                <a:cs typeface="Calibri"/>
              </a:rPr>
              <a:t>B</a:t>
            </a:r>
            <a:r>
              <a:rPr dirty="0" smtClean="0" sz="1200" spc="-4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=</a:t>
            </a:r>
            <a:r>
              <a:rPr dirty="0" smtClean="0" sz="1200" spc="4" b="1">
                <a:latin typeface="Calibri"/>
                <a:cs typeface="Calibri"/>
              </a:rPr>
              <a:t> 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w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St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4" b="1">
                <a:latin typeface="Calibri"/>
                <a:cs typeface="Calibri"/>
              </a:rPr>
              <a:t>g</a:t>
            </a:r>
            <a:r>
              <a:rPr dirty="0" smtClean="0" sz="1200" spc="0" b="1">
                <a:latin typeface="Calibri"/>
                <a:cs typeface="Calibri"/>
              </a:rPr>
              <a:t>Bu</a:t>
            </a:r>
            <a:r>
              <a:rPr dirty="0" smtClean="0" sz="1200" spc="4" b="1">
                <a:latin typeface="Calibri"/>
                <a:cs typeface="Calibri"/>
              </a:rPr>
              <a:t>f</a:t>
            </a:r>
            <a:r>
              <a:rPr dirty="0" smtClean="0" sz="1200" spc="-19" b="1">
                <a:latin typeface="Calibri"/>
                <a:cs typeface="Calibri"/>
              </a:rPr>
              <a:t>f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9" b="1">
                <a:latin typeface="Calibri"/>
                <a:cs typeface="Calibri"/>
              </a:rPr>
              <a:t>r</a:t>
            </a:r>
            <a:r>
              <a:rPr dirty="0" smtClean="0" sz="1200" spc="0" b="1">
                <a:latin typeface="Calibri"/>
                <a:cs typeface="Calibri"/>
              </a:rPr>
              <a:t>("</a:t>
            </a: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b</a:t>
            </a:r>
            <a:r>
              <a:rPr dirty="0" smtClean="0" sz="1200" spc="4" b="1">
                <a:latin typeface="Calibri"/>
                <a:cs typeface="Calibri"/>
              </a:rPr>
              <a:t>j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9" b="1">
                <a:latin typeface="Calibri"/>
                <a:cs typeface="Calibri"/>
              </a:rPr>
              <a:t>t</a:t>
            </a:r>
            <a:r>
              <a:rPr dirty="0" smtClean="0" sz="1200" spc="0" b="1">
                <a:latin typeface="Calibri"/>
                <a:cs typeface="Calibri"/>
              </a:rPr>
              <a:t>");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0" b="1">
                <a:latin typeface="Calibri"/>
                <a:cs typeface="Calibri"/>
              </a:rPr>
              <a:t>em.</a:t>
            </a: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4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-4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l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14" b="1">
                <a:latin typeface="Calibri"/>
                <a:cs typeface="Calibri"/>
              </a:rPr>
              <a:t>g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h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0" b="1">
                <a:latin typeface="Calibri"/>
                <a:cs typeface="Calibri"/>
              </a:rPr>
              <a:t>e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4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l</a:t>
            </a:r>
            <a:r>
              <a:rPr dirty="0" smtClean="0" sz="1200" spc="-4" b="1">
                <a:latin typeface="Calibri"/>
                <a:cs typeface="Calibri"/>
              </a:rPr>
              <a:t>n</a:t>
            </a:r>
            <a:r>
              <a:rPr dirty="0" smtClean="0" sz="1200" spc="-4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r</a:t>
            </a:r>
            <a:r>
              <a:rPr dirty="0" smtClean="0" sz="1200" spc="0" b="1">
                <a:latin typeface="Calibri"/>
                <a:cs typeface="Calibri"/>
              </a:rPr>
              <a:t>B.</a:t>
            </a:r>
            <a:r>
              <a:rPr dirty="0" smtClean="0" sz="1200" spc="-9" b="1">
                <a:latin typeface="Calibri"/>
                <a:cs typeface="Calibri"/>
              </a:rPr>
              <a:t>c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0" b="1">
                <a:latin typeface="Calibri"/>
                <a:cs typeface="Calibri"/>
              </a:rPr>
              <a:t>p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0" b="1">
                <a:latin typeface="Calibri"/>
                <a:cs typeface="Calibri"/>
              </a:rPr>
              <a:t>ty</a:t>
            </a:r>
            <a:r>
              <a:rPr dirty="0" smtClean="0" sz="1200" spc="-4" b="1">
                <a:latin typeface="Calibri"/>
                <a:cs typeface="Calibri"/>
              </a:rPr>
              <a:t>());</a:t>
            </a:r>
            <a:r>
              <a:rPr dirty="0" smtClean="0" sz="1200" spc="-4" b="1">
                <a:latin typeface="Calibri"/>
                <a:cs typeface="Calibri"/>
              </a:rPr>
              <a:t> </a:t>
            </a:r>
            <a:r>
              <a:rPr dirty="0" smtClean="0" sz="12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200" spc="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sz="1200" spc="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2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tLe</a:t>
            </a:r>
            <a:r>
              <a:rPr dirty="0" smtClean="0" sz="12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sz="1200" spc="-1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th(</a:t>
            </a:r>
            <a:r>
              <a:rPr dirty="0" smtClean="0" sz="1200" spc="4" b="1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0" b="1">
                <a:latin typeface="Calibri"/>
                <a:cs typeface="Calibri"/>
              </a:rPr>
              <a:t>em.</a:t>
            </a: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4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-4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l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14" b="1">
                <a:latin typeface="Calibri"/>
                <a:cs typeface="Calibri"/>
              </a:rPr>
              <a:t>g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h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0" b="1">
                <a:latin typeface="Calibri"/>
                <a:cs typeface="Calibri"/>
              </a:rPr>
              <a:t>em.</a:t>
            </a: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4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-4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-9" b="1">
                <a:latin typeface="Calibri"/>
                <a:cs typeface="Calibri"/>
              </a:rPr>
              <a:t>c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y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5420" y="2663190"/>
            <a:ext cx="3419855" cy="48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55420" y="2711958"/>
            <a:ext cx="3419855" cy="1307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382" marR="300382">
              <a:lnSpc>
                <a:spcPts val="1440"/>
              </a:lnSpc>
              <a:spcBef>
                <a:spcPts val="302"/>
              </a:spcBef>
            </a:pPr>
            <a:r>
              <a:rPr dirty="0" smtClean="0" sz="1200" spc="0" b="1">
                <a:latin typeface="Calibri"/>
                <a:cs typeface="Calibri"/>
              </a:rPr>
              <a:t>St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4" b="1">
                <a:latin typeface="Calibri"/>
                <a:cs typeface="Calibri"/>
              </a:rPr>
              <a:t>g</a:t>
            </a:r>
            <a:r>
              <a:rPr dirty="0" smtClean="0" sz="1200" spc="0" b="1">
                <a:latin typeface="Calibri"/>
                <a:cs typeface="Calibri"/>
              </a:rPr>
              <a:t>Bu</a:t>
            </a:r>
            <a:r>
              <a:rPr dirty="0" smtClean="0" sz="1200" spc="4" b="1">
                <a:latin typeface="Calibri"/>
                <a:cs typeface="Calibri"/>
              </a:rPr>
              <a:t>f</a:t>
            </a:r>
            <a:r>
              <a:rPr dirty="0" smtClean="0" sz="1200" spc="-19" b="1">
                <a:latin typeface="Calibri"/>
                <a:cs typeface="Calibri"/>
              </a:rPr>
              <a:t>f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r</a:t>
            </a:r>
            <a:r>
              <a:rPr dirty="0" smtClean="0" sz="1200" spc="-9" b="1">
                <a:latin typeface="Calibri"/>
                <a:cs typeface="Calibri"/>
              </a:rPr>
              <a:t> 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r</a:t>
            </a:r>
            <a:r>
              <a:rPr dirty="0" smtClean="0" sz="1200" spc="0" b="1">
                <a:latin typeface="Calibri"/>
                <a:cs typeface="Calibri"/>
              </a:rPr>
              <a:t>B</a:t>
            </a:r>
            <a:r>
              <a:rPr dirty="0" smtClean="0" sz="1200" spc="-4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=</a:t>
            </a:r>
            <a:r>
              <a:rPr dirty="0" smtClean="0" sz="1200" spc="4" b="1">
                <a:latin typeface="Calibri"/>
                <a:cs typeface="Calibri"/>
              </a:rPr>
              <a:t> 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w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St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4" b="1">
                <a:latin typeface="Calibri"/>
                <a:cs typeface="Calibri"/>
              </a:rPr>
              <a:t>g</a:t>
            </a:r>
            <a:r>
              <a:rPr dirty="0" smtClean="0" sz="1200" spc="0" b="1">
                <a:latin typeface="Calibri"/>
                <a:cs typeface="Calibri"/>
              </a:rPr>
              <a:t>Bu</a:t>
            </a:r>
            <a:r>
              <a:rPr dirty="0" smtClean="0" sz="1200" spc="4" b="1">
                <a:latin typeface="Calibri"/>
                <a:cs typeface="Calibri"/>
              </a:rPr>
              <a:t>f</a:t>
            </a:r>
            <a:r>
              <a:rPr dirty="0" smtClean="0" sz="1200" spc="-19" b="1">
                <a:latin typeface="Calibri"/>
                <a:cs typeface="Calibri"/>
              </a:rPr>
              <a:t>f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9" b="1">
                <a:latin typeface="Calibri"/>
                <a:cs typeface="Calibri"/>
              </a:rPr>
              <a:t>r</a:t>
            </a:r>
            <a:r>
              <a:rPr dirty="0" smtClean="0" sz="1200" spc="0" b="1">
                <a:latin typeface="Calibri"/>
                <a:cs typeface="Calibri"/>
              </a:rPr>
              <a:t>("</a:t>
            </a: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b</a:t>
            </a:r>
            <a:r>
              <a:rPr dirty="0" smtClean="0" sz="1200" spc="4" b="1">
                <a:latin typeface="Calibri"/>
                <a:cs typeface="Calibri"/>
              </a:rPr>
              <a:t>j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9" b="1">
                <a:latin typeface="Calibri"/>
                <a:cs typeface="Calibri"/>
              </a:rPr>
              <a:t>t</a:t>
            </a:r>
            <a:r>
              <a:rPr dirty="0" smtClean="0" sz="1200" spc="0" b="1">
                <a:latin typeface="Calibri"/>
                <a:cs typeface="Calibri"/>
              </a:rPr>
              <a:t>");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0" b="1">
                <a:latin typeface="Calibri"/>
                <a:cs typeface="Calibri"/>
              </a:rPr>
              <a:t>.o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l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14" b="1">
                <a:latin typeface="Calibri"/>
                <a:cs typeface="Calibri"/>
              </a:rPr>
              <a:t>g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14" b="1">
                <a:latin typeface="Calibri"/>
                <a:cs typeface="Calibri"/>
              </a:rPr>
              <a:t>h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0" b="1">
                <a:latin typeface="Calibri"/>
                <a:cs typeface="Calibri"/>
              </a:rPr>
              <a:t>.o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-9" b="1">
                <a:latin typeface="Calibri"/>
                <a:cs typeface="Calibri"/>
              </a:rPr>
              <a:t>c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y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200" spc="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B.</a:t>
            </a:r>
            <a:r>
              <a:rPr dirty="0" smtClean="0" sz="12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200" spc="-1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tL</a:t>
            </a:r>
            <a:r>
              <a:rPr dirty="0" smtClean="0" sz="12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sz="1200" spc="-1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200" spc="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(1</a:t>
            </a:r>
            <a:r>
              <a:rPr dirty="0" smtClean="0" sz="1200" spc="4" b="1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0" b="1">
                <a:latin typeface="Calibri"/>
                <a:cs typeface="Calibri"/>
              </a:rPr>
              <a:t>.o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l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14" b="1">
                <a:latin typeface="Calibri"/>
                <a:cs typeface="Calibri"/>
              </a:rPr>
              <a:t>g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14" b="1">
                <a:latin typeface="Calibri"/>
                <a:cs typeface="Calibri"/>
              </a:rPr>
              <a:t>h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0" b="1">
                <a:latin typeface="Calibri"/>
                <a:cs typeface="Calibri"/>
              </a:rPr>
              <a:t>.o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-9" b="1">
                <a:latin typeface="Calibri"/>
                <a:cs typeface="Calibri"/>
              </a:rPr>
              <a:t>c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y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5420" y="4019550"/>
            <a:ext cx="3419855" cy="47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55420" y="4066794"/>
            <a:ext cx="3419855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382" marR="300382">
              <a:lnSpc>
                <a:spcPts val="1440"/>
              </a:lnSpc>
              <a:spcBef>
                <a:spcPts val="312"/>
              </a:spcBef>
            </a:pPr>
            <a:r>
              <a:rPr dirty="0" smtClean="0" sz="1200" spc="0" b="1">
                <a:latin typeface="Calibri"/>
                <a:cs typeface="Calibri"/>
              </a:rPr>
              <a:t>St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4" b="1">
                <a:latin typeface="Calibri"/>
                <a:cs typeface="Calibri"/>
              </a:rPr>
              <a:t>g</a:t>
            </a:r>
            <a:r>
              <a:rPr dirty="0" smtClean="0" sz="1200" spc="0" b="1">
                <a:latin typeface="Calibri"/>
                <a:cs typeface="Calibri"/>
              </a:rPr>
              <a:t>Bu</a:t>
            </a:r>
            <a:r>
              <a:rPr dirty="0" smtClean="0" sz="1200" spc="4" b="1">
                <a:latin typeface="Calibri"/>
                <a:cs typeface="Calibri"/>
              </a:rPr>
              <a:t>f</a:t>
            </a:r>
            <a:r>
              <a:rPr dirty="0" smtClean="0" sz="1200" spc="-19" b="1">
                <a:latin typeface="Calibri"/>
                <a:cs typeface="Calibri"/>
              </a:rPr>
              <a:t>f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r</a:t>
            </a:r>
            <a:r>
              <a:rPr dirty="0" smtClean="0" sz="1200" spc="-9" b="1">
                <a:latin typeface="Calibri"/>
                <a:cs typeface="Calibri"/>
              </a:rPr>
              <a:t> 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r</a:t>
            </a:r>
            <a:r>
              <a:rPr dirty="0" smtClean="0" sz="1200" spc="0" b="1">
                <a:latin typeface="Calibri"/>
                <a:cs typeface="Calibri"/>
              </a:rPr>
              <a:t>B</a:t>
            </a:r>
            <a:r>
              <a:rPr dirty="0" smtClean="0" sz="1200" spc="-4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=</a:t>
            </a:r>
            <a:r>
              <a:rPr dirty="0" smtClean="0" sz="1200" spc="4" b="1">
                <a:latin typeface="Calibri"/>
                <a:cs typeface="Calibri"/>
              </a:rPr>
              <a:t> 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w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St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4" b="1">
                <a:latin typeface="Calibri"/>
                <a:cs typeface="Calibri"/>
              </a:rPr>
              <a:t>g</a:t>
            </a:r>
            <a:r>
              <a:rPr dirty="0" smtClean="0" sz="1200" spc="0" b="1">
                <a:latin typeface="Calibri"/>
                <a:cs typeface="Calibri"/>
              </a:rPr>
              <a:t>Bu</a:t>
            </a:r>
            <a:r>
              <a:rPr dirty="0" smtClean="0" sz="1200" spc="4" b="1">
                <a:latin typeface="Calibri"/>
                <a:cs typeface="Calibri"/>
              </a:rPr>
              <a:t>f</a:t>
            </a:r>
            <a:r>
              <a:rPr dirty="0" smtClean="0" sz="1200" spc="-19" b="1">
                <a:latin typeface="Calibri"/>
                <a:cs typeface="Calibri"/>
              </a:rPr>
              <a:t>f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9" b="1">
                <a:latin typeface="Calibri"/>
                <a:cs typeface="Calibri"/>
              </a:rPr>
              <a:t>r</a:t>
            </a:r>
            <a:r>
              <a:rPr dirty="0" smtClean="0" sz="1200" spc="0" b="1">
                <a:latin typeface="Calibri"/>
                <a:cs typeface="Calibri"/>
              </a:rPr>
              <a:t>("</a:t>
            </a: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b</a:t>
            </a:r>
            <a:r>
              <a:rPr dirty="0" smtClean="0" sz="1200" spc="4" b="1">
                <a:latin typeface="Calibri"/>
                <a:cs typeface="Calibri"/>
              </a:rPr>
              <a:t>j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9" b="1">
                <a:latin typeface="Calibri"/>
                <a:cs typeface="Calibri"/>
              </a:rPr>
              <a:t>t</a:t>
            </a:r>
            <a:r>
              <a:rPr dirty="0" smtClean="0" sz="1200" spc="0" b="1">
                <a:latin typeface="Calibri"/>
                <a:cs typeface="Calibri"/>
              </a:rPr>
              <a:t>");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0" b="1">
                <a:latin typeface="Calibri"/>
                <a:cs typeface="Calibri"/>
              </a:rPr>
              <a:t>.o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l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14" b="1">
                <a:latin typeface="Calibri"/>
                <a:cs typeface="Calibri"/>
              </a:rPr>
              <a:t>g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14" b="1">
                <a:latin typeface="Calibri"/>
                <a:cs typeface="Calibri"/>
              </a:rPr>
              <a:t>h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0" b="1">
                <a:latin typeface="Calibri"/>
                <a:cs typeface="Calibri"/>
              </a:rPr>
              <a:t>.o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-9" b="1">
                <a:latin typeface="Calibri"/>
                <a:cs typeface="Calibri"/>
              </a:rPr>
              <a:t>c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y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200" spc="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B.</a:t>
            </a:r>
            <a:r>
              <a:rPr dirty="0" smtClean="0" sz="12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200" spc="-1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tL</a:t>
            </a:r>
            <a:r>
              <a:rPr dirty="0" smtClean="0" sz="12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2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sz="1200" spc="-1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200" spc="9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(3</a:t>
            </a:r>
            <a:r>
              <a:rPr dirty="0" smtClean="0" sz="1200" spc="4" b="1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0" b="1">
                <a:latin typeface="Calibri"/>
                <a:cs typeface="Calibri"/>
              </a:rPr>
              <a:t>.o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l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14" b="1">
                <a:latin typeface="Calibri"/>
                <a:cs typeface="Calibri"/>
              </a:rPr>
              <a:t>g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14" b="1">
                <a:latin typeface="Calibri"/>
                <a:cs typeface="Calibri"/>
              </a:rPr>
              <a:t>h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0" b="1">
                <a:latin typeface="Calibri"/>
                <a:cs typeface="Calibri"/>
              </a:rPr>
              <a:t>.o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-9" b="1">
                <a:latin typeface="Calibri"/>
                <a:cs typeface="Calibri"/>
              </a:rPr>
              <a:t>c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y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5420" y="5255514"/>
            <a:ext cx="3419855" cy="57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1455420" y="5313426"/>
            <a:ext cx="3419855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3322" marR="272315">
              <a:lnSpc>
                <a:spcPct val="99995"/>
              </a:lnSpc>
              <a:spcBef>
                <a:spcPts val="275"/>
              </a:spcBef>
            </a:pPr>
            <a:r>
              <a:rPr dirty="0" smtClean="0" sz="1200" spc="0" b="1">
                <a:latin typeface="Calibri"/>
                <a:cs typeface="Calibri"/>
              </a:rPr>
              <a:t>St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4" b="1">
                <a:latin typeface="Calibri"/>
                <a:cs typeface="Calibri"/>
              </a:rPr>
              <a:t>g</a:t>
            </a:r>
            <a:r>
              <a:rPr dirty="0" smtClean="0" sz="1200" spc="0" b="1">
                <a:latin typeface="Calibri"/>
                <a:cs typeface="Calibri"/>
              </a:rPr>
              <a:t>Bu</a:t>
            </a:r>
            <a:r>
              <a:rPr dirty="0" smtClean="0" sz="1200" spc="4" b="1">
                <a:latin typeface="Calibri"/>
                <a:cs typeface="Calibri"/>
              </a:rPr>
              <a:t>f</a:t>
            </a:r>
            <a:r>
              <a:rPr dirty="0" smtClean="0" sz="1200" spc="-19" b="1">
                <a:latin typeface="Calibri"/>
                <a:cs typeface="Calibri"/>
              </a:rPr>
              <a:t>f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r</a:t>
            </a:r>
            <a:r>
              <a:rPr dirty="0" smtClean="0" sz="1200" spc="-9" b="1">
                <a:latin typeface="Calibri"/>
                <a:cs typeface="Calibri"/>
              </a:rPr>
              <a:t> 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r</a:t>
            </a:r>
            <a:r>
              <a:rPr dirty="0" smtClean="0" sz="1200" spc="0" b="1">
                <a:latin typeface="Calibri"/>
                <a:cs typeface="Calibri"/>
              </a:rPr>
              <a:t>B</a:t>
            </a:r>
            <a:r>
              <a:rPr dirty="0" smtClean="0" sz="1200" spc="-4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=</a:t>
            </a:r>
            <a:r>
              <a:rPr dirty="0" smtClean="0" sz="1200" spc="4" b="1">
                <a:latin typeface="Calibri"/>
                <a:cs typeface="Calibri"/>
              </a:rPr>
              <a:t> 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w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St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gB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4" b="1">
                <a:latin typeface="Calibri"/>
                <a:cs typeface="Calibri"/>
              </a:rPr>
              <a:t>f</a:t>
            </a:r>
            <a:r>
              <a:rPr dirty="0" smtClean="0" sz="1200" spc="-19" b="1">
                <a:latin typeface="Calibri"/>
                <a:cs typeface="Calibri"/>
              </a:rPr>
              <a:t>f</a:t>
            </a:r>
            <a:r>
              <a:rPr dirty="0" smtClean="0" sz="1200" spc="0" b="1">
                <a:latin typeface="Calibri"/>
                <a:cs typeface="Calibri"/>
              </a:rPr>
              <a:t>er("</a:t>
            </a:r>
            <a:r>
              <a:rPr dirty="0" smtClean="0" sz="1200" spc="4" b="1">
                <a:latin typeface="Calibri"/>
                <a:cs typeface="Calibri"/>
              </a:rPr>
              <a:t>O</a:t>
            </a:r>
            <a:r>
              <a:rPr dirty="0" smtClean="0" sz="1200" spc="4" b="1">
                <a:latin typeface="Calibri"/>
                <a:cs typeface="Calibri"/>
              </a:rPr>
              <a:t>b</a:t>
            </a:r>
            <a:r>
              <a:rPr dirty="0" smtClean="0" sz="1200" spc="4" b="1">
                <a:latin typeface="Calibri"/>
                <a:cs typeface="Calibri"/>
              </a:rPr>
              <a:t>j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9" b="1">
                <a:latin typeface="Calibri"/>
                <a:cs typeface="Calibri"/>
              </a:rPr>
              <a:t>t</a:t>
            </a:r>
            <a:r>
              <a:rPr dirty="0" smtClean="0" sz="1200" spc="0" b="1">
                <a:latin typeface="Calibri"/>
                <a:cs typeface="Calibri"/>
              </a:rPr>
              <a:t>");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0" b="1">
                <a:latin typeface="Calibri"/>
                <a:cs typeface="Calibri"/>
              </a:rPr>
              <a:t>.o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l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14" b="1">
                <a:latin typeface="Calibri"/>
                <a:cs typeface="Calibri"/>
              </a:rPr>
              <a:t>g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14" b="1">
                <a:latin typeface="Calibri"/>
                <a:cs typeface="Calibri"/>
              </a:rPr>
              <a:t>h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0" b="1">
                <a:latin typeface="Calibri"/>
                <a:cs typeface="Calibri"/>
              </a:rPr>
              <a:t>.o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-9" b="1">
                <a:latin typeface="Calibri"/>
                <a:cs typeface="Calibri"/>
              </a:rPr>
              <a:t>c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y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200" spc="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B.s</a:t>
            </a:r>
            <a:r>
              <a:rPr dirty="0" smtClean="0" sz="1200" spc="-1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tL</a:t>
            </a:r>
            <a:r>
              <a:rPr dirty="0" smtClean="0" sz="12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sz="1200" spc="-1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sz="1200" spc="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(80);</a:t>
            </a:r>
            <a:r>
              <a:rPr dirty="0" smtClean="0" sz="12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0" b="1">
                <a:latin typeface="Calibri"/>
                <a:cs typeface="Calibri"/>
              </a:rPr>
              <a:t>.o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l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-14" b="1">
                <a:latin typeface="Calibri"/>
                <a:cs typeface="Calibri"/>
              </a:rPr>
              <a:t>g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14" b="1">
                <a:latin typeface="Calibri"/>
                <a:cs typeface="Calibri"/>
              </a:rPr>
              <a:t>h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r>
              <a:rPr dirty="0" smtClean="0" sz="1200" spc="0" b="1">
                <a:latin typeface="Calibri"/>
                <a:cs typeface="Calibri"/>
              </a:rPr>
              <a:t> </a:t>
            </a:r>
            <a:r>
              <a:rPr dirty="0" smtClean="0" sz="1200" spc="-14" b="1">
                <a:latin typeface="Calibri"/>
                <a:cs typeface="Calibri"/>
              </a:rPr>
              <a:t>S</a:t>
            </a:r>
            <a:r>
              <a:rPr dirty="0" smtClean="0" sz="1200" spc="-14" b="1">
                <a:latin typeface="Calibri"/>
                <a:cs typeface="Calibri"/>
              </a:rPr>
              <a:t>y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-9" b="1">
                <a:latin typeface="Calibri"/>
                <a:cs typeface="Calibri"/>
              </a:rPr>
              <a:t>t</a:t>
            </a:r>
            <a:r>
              <a:rPr dirty="0" smtClean="0" sz="1200" spc="-4" b="1">
                <a:latin typeface="Calibri"/>
                <a:cs typeface="Calibri"/>
              </a:rPr>
              <a:t>e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0" b="1">
                <a:latin typeface="Calibri"/>
                <a:cs typeface="Calibri"/>
              </a:rPr>
              <a:t>.o</a:t>
            </a:r>
            <a:r>
              <a:rPr dirty="0" smtClean="0" sz="1200" spc="4" b="1">
                <a:latin typeface="Calibri"/>
                <a:cs typeface="Calibri"/>
              </a:rPr>
              <a:t>u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.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4" b="1">
                <a:latin typeface="Calibri"/>
                <a:cs typeface="Calibri"/>
              </a:rPr>
              <a:t>r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-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9" b="1">
                <a:latin typeface="Calibri"/>
                <a:cs typeface="Calibri"/>
              </a:rPr>
              <a:t>l</a:t>
            </a:r>
            <a:r>
              <a:rPr dirty="0" smtClean="0" sz="1200" spc="9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(</a:t>
            </a:r>
            <a:r>
              <a:rPr dirty="0" smtClean="0" sz="1200" spc="-9" b="1">
                <a:latin typeface="Calibri"/>
                <a:cs typeface="Calibri"/>
              </a:rPr>
              <a:t>s</a:t>
            </a:r>
            <a:r>
              <a:rPr dirty="0" smtClean="0" sz="1200" spc="0" b="1">
                <a:latin typeface="Calibri"/>
                <a:cs typeface="Calibri"/>
              </a:rPr>
              <a:t>tr</a:t>
            </a:r>
            <a:r>
              <a:rPr dirty="0" smtClean="0" sz="1200" spc="-4" b="1">
                <a:latin typeface="Calibri"/>
                <a:cs typeface="Calibri"/>
              </a:rPr>
              <a:t>B</a:t>
            </a:r>
            <a:r>
              <a:rPr dirty="0" smtClean="0" sz="1200" spc="0" b="1">
                <a:latin typeface="Calibri"/>
                <a:cs typeface="Calibri"/>
              </a:rPr>
              <a:t>.</a:t>
            </a:r>
            <a:r>
              <a:rPr dirty="0" smtClean="0" sz="1200" spc="-9" b="1">
                <a:latin typeface="Calibri"/>
                <a:cs typeface="Calibri"/>
              </a:rPr>
              <a:t>c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4" b="1">
                <a:latin typeface="Calibri"/>
                <a:cs typeface="Calibri"/>
              </a:rPr>
              <a:t>p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0" b="1">
                <a:latin typeface="Calibri"/>
                <a:cs typeface="Calibri"/>
              </a:rPr>
              <a:t>c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0" b="1">
                <a:latin typeface="Calibri"/>
                <a:cs typeface="Calibri"/>
              </a:rPr>
              <a:t>t</a:t>
            </a:r>
            <a:r>
              <a:rPr dirty="0" smtClean="0" sz="1200" spc="4" b="1">
                <a:latin typeface="Calibri"/>
                <a:cs typeface="Calibri"/>
              </a:rPr>
              <a:t>y</a:t>
            </a:r>
            <a:r>
              <a:rPr dirty="0" smtClean="0" sz="1200" spc="0" b="1">
                <a:latin typeface="Calibri"/>
                <a:cs typeface="Calibri"/>
              </a:rPr>
              <a:t>());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D90F87-03A9-4ED9-8ADC-3AD60FA1C527}"/>
</file>

<file path=customXml/itemProps2.xml><?xml version="1.0" encoding="utf-8"?>
<ds:datastoreItem xmlns:ds="http://schemas.openxmlformats.org/officeDocument/2006/customXml" ds:itemID="{E6C0F396-27A5-4594-B80E-36C6F442EBF8}"/>
</file>

<file path=customXml/itemProps3.xml><?xml version="1.0" encoding="utf-8"?>
<ds:datastoreItem xmlns:ds="http://schemas.openxmlformats.org/officeDocument/2006/customXml" ds:itemID="{F81B9882-CC6C-4386-BB43-86B0D08F66E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