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408856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-18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Are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Excepti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177637"/>
            <a:ext cx="117165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510" y="2177637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770" y="2177637"/>
            <a:ext cx="20745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Ex</a:t>
            </a:r>
            <a:r>
              <a:rPr dirty="0" smtClean="0" sz="3200" spc="4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-9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ti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85354" y="2957703"/>
            <a:ext cx="5190680" cy="0"/>
          </a:xfrm>
          <a:custGeom>
            <a:avLst/>
            <a:gdLst/>
            <a:ahLst/>
            <a:cxnLst/>
            <a:rect l="l" t="t" r="r" b="b"/>
            <a:pathLst>
              <a:path w="5190680" h="0">
                <a:moveTo>
                  <a:pt x="0" y="0"/>
                </a:moveTo>
                <a:lnTo>
                  <a:pt x="5190680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376035" y="2957703"/>
            <a:ext cx="885443" cy="0"/>
          </a:xfrm>
          <a:custGeom>
            <a:avLst/>
            <a:gdLst/>
            <a:ahLst/>
            <a:cxnLst/>
            <a:rect l="l" t="t" r="r" b="b"/>
            <a:pathLst>
              <a:path w="885443" h="0">
                <a:moveTo>
                  <a:pt x="0" y="0"/>
                </a:moveTo>
                <a:lnTo>
                  <a:pt x="885443" y="0"/>
                </a:lnTo>
              </a:path>
            </a:pathLst>
          </a:custGeom>
          <a:ln w="2108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61479" y="2957703"/>
            <a:ext cx="859536" cy="0"/>
          </a:xfrm>
          <a:custGeom>
            <a:avLst/>
            <a:gdLst/>
            <a:ahLst/>
            <a:cxnLst/>
            <a:rect l="l" t="t" r="r" b="b"/>
            <a:pathLst>
              <a:path w="859536" h="0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724906" y="4437126"/>
            <a:ext cx="3023616" cy="649224"/>
          </a:xfrm>
          <a:custGeom>
            <a:avLst/>
            <a:gdLst/>
            <a:ahLst/>
            <a:cxnLst/>
            <a:rect l="l" t="t" r="r" b="b"/>
            <a:pathLst>
              <a:path w="3023616" h="649224">
                <a:moveTo>
                  <a:pt x="0" y="649224"/>
                </a:moveTo>
                <a:lnTo>
                  <a:pt x="3023616" y="649224"/>
                </a:lnTo>
                <a:lnTo>
                  <a:pt x="302361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236845"/>
            <a:ext cx="696834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3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ugh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267" y="1556402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467" y="1574673"/>
            <a:ext cx="821653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f</a:t>
            </a:r>
            <a:r>
              <a:rPr dirty="0" smtClean="0" baseline="3413" sz="3600" spc="15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a</a:t>
            </a:r>
            <a:r>
              <a:rPr dirty="0" smtClean="0" baseline="3413" sz="3600" spc="15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Me</a:t>
            </a:r>
            <a:r>
              <a:rPr dirty="0" smtClean="0" baseline="3413" sz="3600" spc="-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hod</a:t>
            </a:r>
            <a:r>
              <a:rPr dirty="0" smtClean="0" baseline="3413" sz="3600" spc="15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d</a:t>
            </a: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-25" b="1"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4" b="1"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latin typeface="Calibri"/>
                <a:cs typeface="Calibri"/>
              </a:rPr>
              <a:t>l</a:t>
            </a:r>
            <a:r>
              <a:rPr dirty="0" smtClean="0" baseline="3413" sz="3600" spc="0" b="1">
                <a:latin typeface="Calibri"/>
                <a:cs typeface="Calibri"/>
              </a:rPr>
              <a:t>y</a:t>
            </a:r>
            <a:r>
              <a:rPr dirty="0" smtClean="0" baseline="3413" sz="3600" spc="15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h</a:t>
            </a:r>
            <a:r>
              <a:rPr dirty="0" smtClean="0" baseline="3413" sz="3600" spc="-34" b="1"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latin typeface="Calibri"/>
                <a:cs typeface="Calibri"/>
              </a:rPr>
              <a:t>o</a:t>
            </a:r>
            <a:r>
              <a:rPr dirty="0" smtClean="0" baseline="3413" sz="3600" spc="-4" b="1">
                <a:latin typeface="Calibri"/>
                <a:cs typeface="Calibri"/>
              </a:rPr>
              <a:t>w</a:t>
            </a:r>
            <a:r>
              <a:rPr dirty="0" smtClean="0" baseline="3413" sz="3600" spc="0" b="1">
                <a:latin typeface="Calibri"/>
                <a:cs typeface="Calibri"/>
              </a:rPr>
              <a:t>s</a:t>
            </a:r>
            <a:r>
              <a:rPr dirty="0" smtClean="0" baseline="3413" sz="3600" spc="14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A</a:t>
            </a:r>
            <a:r>
              <a:rPr dirty="0" smtClean="0" baseline="3413" sz="3600" spc="-54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y</a:t>
            </a:r>
            <a:r>
              <a:rPr dirty="0" smtClean="0" baseline="3413" sz="3600" spc="15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Chec</a:t>
            </a:r>
            <a:r>
              <a:rPr dirty="0" smtClean="0" baseline="3413" sz="3600" spc="-54" b="1">
                <a:latin typeface="Calibri"/>
                <a:cs typeface="Calibri"/>
              </a:rPr>
              <a:t>k</a:t>
            </a:r>
            <a:r>
              <a:rPr dirty="0" smtClean="0" baseline="3413" sz="3600" spc="0" b="1">
                <a:latin typeface="Calibri"/>
                <a:cs typeface="Calibri"/>
              </a:rPr>
              <a:t>ed</a:t>
            </a:r>
            <a:r>
              <a:rPr dirty="0" smtClean="0" baseline="3413" sz="3600" spc="13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-54" b="1"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latin typeface="Calibri"/>
                <a:cs typeface="Calibri"/>
              </a:rPr>
              <a:t>c</a:t>
            </a:r>
            <a:r>
              <a:rPr dirty="0" smtClean="0" baseline="3413" sz="3600" spc="4" b="1">
                <a:latin typeface="Calibri"/>
                <a:cs typeface="Calibri"/>
              </a:rPr>
              <a:t>e</a:t>
            </a:r>
            <a:r>
              <a:rPr dirty="0" smtClean="0" baseline="3413" sz="3600" spc="-29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on</a:t>
            </a:r>
            <a:r>
              <a:rPr dirty="0" smtClean="0" baseline="3413" sz="3600" spc="159" b="1">
                <a:latin typeface="Calibri"/>
                <a:cs typeface="Calibri"/>
              </a:rPr>
              <a:t> </a:t>
            </a:r>
            <a:r>
              <a:rPr dirty="0" smtClean="0" baseline="3413" sz="3600" spc="4" b="1"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latin typeface="Calibri"/>
                <a:cs typeface="Calibri"/>
              </a:rPr>
              <a:t>r</a:t>
            </a:r>
            <a:r>
              <a:rPr dirty="0" smtClean="0" baseline="3413" sz="3600" spc="13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Calls</a:t>
            </a:r>
            <a:r>
              <a:rPr dirty="0" smtClean="0" baseline="3413" sz="3600" spc="159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a</a:t>
            </a:r>
            <a:r>
              <a:rPr dirty="0" smtClean="0" baseline="3413" sz="3600" spc="-50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latin typeface="Calibri"/>
                <a:cs typeface="Calibri"/>
              </a:rPr>
              <a:t>other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Me</a:t>
            </a:r>
            <a:r>
              <a:rPr dirty="0" smtClean="0" baseline="1137" sz="3600" spc="-9" b="1"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latin typeface="Calibri"/>
                <a:cs typeface="Calibri"/>
              </a:rPr>
              <a:t>hod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wh</a:t>
            </a:r>
            <a:r>
              <a:rPr dirty="0" smtClean="0" baseline="1137" sz="3600" spc="-4" b="1">
                <a:latin typeface="Calibri"/>
                <a:cs typeface="Calibri"/>
              </a:rPr>
              <a:t>i</a:t>
            </a:r>
            <a:r>
              <a:rPr dirty="0" smtClean="0" baseline="1137" sz="3600" spc="0" b="1">
                <a:latin typeface="Calibri"/>
                <a:cs typeface="Calibri"/>
              </a:rPr>
              <a:t>ch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latin typeface="Calibri"/>
                <a:cs typeface="Calibri"/>
              </a:rPr>
              <a:t>h</a:t>
            </a:r>
            <a:r>
              <a:rPr dirty="0" smtClean="0" baseline="1137" sz="3600" spc="-25" b="1"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latin typeface="Calibri"/>
                <a:cs typeface="Calibri"/>
              </a:rPr>
              <a:t>o</a:t>
            </a:r>
            <a:r>
              <a:rPr dirty="0" smtClean="0" baseline="1137" sz="3600" spc="-4" b="1">
                <a:latin typeface="Calibri"/>
                <a:cs typeface="Calibri"/>
              </a:rPr>
              <a:t>w</a:t>
            </a:r>
            <a:r>
              <a:rPr dirty="0" smtClean="0" baseline="1137" sz="3600" spc="0" b="1">
                <a:latin typeface="Calibri"/>
                <a:cs typeface="Calibri"/>
              </a:rPr>
              <a:t>s</a:t>
            </a:r>
            <a:r>
              <a:rPr dirty="0" smtClean="0" baseline="1137" sz="3600" spc="-9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a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Ch</a:t>
            </a:r>
            <a:r>
              <a:rPr dirty="0" smtClean="0" baseline="1137" sz="3600" spc="4" b="1">
                <a:latin typeface="Calibri"/>
                <a:cs typeface="Calibri"/>
              </a:rPr>
              <a:t>e</a:t>
            </a:r>
            <a:r>
              <a:rPr dirty="0" smtClean="0" baseline="1137" sz="3600" spc="0" b="1">
                <a:latin typeface="Calibri"/>
                <a:cs typeface="Calibri"/>
              </a:rPr>
              <a:t>c</a:t>
            </a:r>
            <a:r>
              <a:rPr dirty="0" smtClean="0" baseline="1137" sz="3600" spc="-50" b="1">
                <a:latin typeface="Calibri"/>
                <a:cs typeface="Calibri"/>
              </a:rPr>
              <a:t>k</a:t>
            </a:r>
            <a:r>
              <a:rPr dirty="0" smtClean="0" baseline="1137" sz="3600" spc="0" b="1">
                <a:latin typeface="Calibri"/>
                <a:cs typeface="Calibri"/>
              </a:rPr>
              <a:t>ed</a:t>
            </a:r>
            <a:r>
              <a:rPr dirty="0" smtClean="0" baseline="1137" sz="3600" spc="-19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-54" b="1"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latin typeface="Calibri"/>
                <a:cs typeface="Calibri"/>
              </a:rPr>
              <a:t>c</a:t>
            </a:r>
            <a:r>
              <a:rPr dirty="0" smtClean="0" baseline="1137" sz="3600" spc="4" b="1">
                <a:latin typeface="Calibri"/>
                <a:cs typeface="Calibri"/>
              </a:rPr>
              <a:t>e</a:t>
            </a:r>
            <a:r>
              <a:rPr dirty="0" smtClean="0" baseline="1137" sz="3600" spc="-14" b="1">
                <a:latin typeface="Calibri"/>
                <a:cs typeface="Calibri"/>
              </a:rPr>
              <a:t>p</a:t>
            </a: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-4" b="1">
                <a:latin typeface="Calibri"/>
                <a:cs typeface="Calibri"/>
              </a:rPr>
              <a:t>i</a:t>
            </a:r>
            <a:r>
              <a:rPr dirty="0" smtClean="0" baseline="1137" sz="3600" spc="0" b="1">
                <a:latin typeface="Calibri"/>
                <a:cs typeface="Calibri"/>
              </a:rPr>
              <a:t>on</a:t>
            </a:r>
            <a:r>
              <a:rPr dirty="0" smtClean="0" baseline="1137" sz="3600" spc="542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67" y="2287922"/>
            <a:ext cx="313418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87"/>
              </a:spcBef>
            </a:pPr>
            <a:r>
              <a:rPr dirty="0" smtClean="0" sz="2400" spc="0"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2972" y="2306192"/>
            <a:ext cx="5190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u="heavy">
                <a:latin typeface="Calibri"/>
                <a:cs typeface="Calibri"/>
              </a:rPr>
              <a:t>Eit</a:t>
            </a:r>
            <a:r>
              <a:rPr dirty="0" smtClean="0" baseline="3413" sz="3600" spc="-4" b="1" u="heavy">
                <a:latin typeface="Calibri"/>
                <a:cs typeface="Calibri"/>
              </a:rPr>
              <a:t>h</a:t>
            </a:r>
            <a:r>
              <a:rPr dirty="0" smtClean="0" baseline="3413" sz="3600" spc="0" b="1" u="heavy">
                <a:latin typeface="Calibri"/>
                <a:cs typeface="Calibri"/>
              </a:rPr>
              <a:t>er</a:t>
            </a:r>
            <a:r>
              <a:rPr dirty="0" smtClean="0" baseline="3413" sz="3600" spc="9" b="1" u="heavy">
                <a:latin typeface="Calibri"/>
                <a:cs typeface="Calibri"/>
              </a:rPr>
              <a:t> </a:t>
            </a:r>
            <a:r>
              <a:rPr dirty="0" smtClean="0" baseline="3413" sz="3600" spc="0" b="1" u="heavy">
                <a:latin typeface="Calibri"/>
                <a:cs typeface="Calibri"/>
              </a:rPr>
              <a:t>it</a:t>
            </a:r>
            <a:r>
              <a:rPr dirty="0" smtClean="0" baseline="3413" sz="3600" spc="-4" b="1" u="heavy">
                <a:latin typeface="Calibri"/>
                <a:cs typeface="Calibri"/>
              </a:rPr>
              <a:t> </a:t>
            </a:r>
            <a:r>
              <a:rPr dirty="0" smtClean="0" baseline="3413" sz="3600" spc="0" b="1" u="heavy">
                <a:latin typeface="Calibri"/>
                <a:cs typeface="Calibri"/>
              </a:rPr>
              <a:t>has</a:t>
            </a:r>
            <a:r>
              <a:rPr dirty="0" smtClean="0" baseline="3413" sz="3600" spc="0" b="1" u="heavy">
                <a:latin typeface="Calibri"/>
                <a:cs typeface="Calibri"/>
              </a:rPr>
              <a:t> </a:t>
            </a:r>
            <a:r>
              <a:rPr dirty="0" smtClean="0" baseline="3413" sz="3600" spc="-25" b="1" u="heavy">
                <a:latin typeface="Calibri"/>
                <a:cs typeface="Calibri"/>
              </a:rPr>
              <a:t>to</a:t>
            </a:r>
            <a:r>
              <a:rPr dirty="0" smtClean="0" baseline="3413" sz="3600" spc="29" b="1" u="heavy">
                <a:latin typeface="Calibri"/>
                <a:cs typeface="Calibri"/>
              </a:rPr>
              <a:t> </a:t>
            </a:r>
            <a:r>
              <a:rPr dirty="0" smtClean="0" baseline="3413" sz="3600" spc="0" b="1" u="heavy">
                <a:latin typeface="Calibri"/>
                <a:cs typeface="Calibri"/>
              </a:rPr>
              <a:t>Han</a:t>
            </a:r>
            <a:r>
              <a:rPr dirty="0" smtClean="0" baseline="3413" sz="3600" spc="-4" b="1" u="heavy">
                <a:latin typeface="Calibri"/>
                <a:cs typeface="Calibri"/>
              </a:rPr>
              <a:t>d</a:t>
            </a:r>
            <a:r>
              <a:rPr dirty="0" smtClean="0" baseline="3413" sz="3600" spc="0" b="1" u="heavy">
                <a:latin typeface="Calibri"/>
                <a:cs typeface="Calibri"/>
              </a:rPr>
              <a:t>le</a:t>
            </a:r>
            <a:r>
              <a:rPr dirty="0" smtClean="0" baseline="3413" sz="3600" spc="9" b="1" u="heavy">
                <a:latin typeface="Calibri"/>
                <a:cs typeface="Calibri"/>
              </a:rPr>
              <a:t> </a:t>
            </a:r>
            <a:r>
              <a:rPr dirty="0" smtClean="0" baseline="3413" sz="3600" spc="-4" b="1" u="heavy">
                <a:latin typeface="Calibri"/>
                <a:cs typeface="Calibri"/>
              </a:rPr>
              <a:t>the</a:t>
            </a:r>
            <a:r>
              <a:rPr dirty="0" smtClean="0" baseline="3413" sz="3600" spc="19" b="1" u="heavy">
                <a:latin typeface="Calibri"/>
                <a:cs typeface="Calibri"/>
              </a:rPr>
              <a:t> </a:t>
            </a:r>
            <a:r>
              <a:rPr dirty="0" smtClean="0" baseline="3413" sz="3600" spc="4" b="1" u="heavy">
                <a:latin typeface="Calibri"/>
                <a:cs typeface="Calibri"/>
              </a:rPr>
              <a:t>E</a:t>
            </a:r>
            <a:r>
              <a:rPr dirty="0" smtClean="0" baseline="3413" sz="3600" spc="-54" b="1" u="heavy">
                <a:latin typeface="Calibri"/>
                <a:cs typeface="Calibri"/>
              </a:rPr>
              <a:t>x</a:t>
            </a:r>
            <a:r>
              <a:rPr dirty="0" smtClean="0" baseline="3413" sz="3600" spc="0" b="1" u="heavy">
                <a:latin typeface="Calibri"/>
                <a:cs typeface="Calibri"/>
              </a:rPr>
              <a:t>c</a:t>
            </a:r>
            <a:r>
              <a:rPr dirty="0" smtClean="0" baseline="3413" sz="3600" spc="9" b="1" u="heavy">
                <a:latin typeface="Calibri"/>
                <a:cs typeface="Calibri"/>
              </a:rPr>
              <a:t>e</a:t>
            </a:r>
            <a:r>
              <a:rPr dirty="0" smtClean="0" baseline="3413" sz="3600" spc="-14" b="1" u="heavy">
                <a:latin typeface="Calibri"/>
                <a:cs typeface="Calibri"/>
              </a:rPr>
              <a:t>p</a:t>
            </a:r>
            <a:r>
              <a:rPr dirty="0" smtClean="0" baseline="3413" sz="3600" spc="0" b="1" u="heavy">
                <a:latin typeface="Calibri"/>
                <a:cs typeface="Calibri"/>
              </a:rPr>
              <a:t>tion</a:t>
            </a:r>
            <a:r>
              <a:rPr dirty="0" smtClean="0" baseline="3413" sz="3600" spc="517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2972" y="2671724"/>
            <a:ext cx="700755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Mu</a:t>
            </a:r>
            <a:r>
              <a:rPr dirty="0" smtClean="0" baseline="3413" sz="3600" spc="-29" b="1">
                <a:latin typeface="Calibri"/>
                <a:cs typeface="Calibri"/>
              </a:rPr>
              <a:t>s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Speci</a:t>
            </a:r>
            <a:r>
              <a:rPr dirty="0" smtClean="0" baseline="3413" sz="3600" spc="9" b="1">
                <a:latin typeface="Calibri"/>
                <a:cs typeface="Calibri"/>
              </a:rPr>
              <a:t>f</a:t>
            </a:r>
            <a:r>
              <a:rPr dirty="0" smtClean="0" baseline="3413" sz="3600" spc="0" b="1">
                <a:latin typeface="Calibri"/>
                <a:cs typeface="Calibri"/>
              </a:rPr>
              <a:t>y</a:t>
            </a:r>
            <a:r>
              <a:rPr dirty="0" smtClean="0" baseline="3413" sz="3600" spc="-9" b="1">
                <a:latin typeface="Calibri"/>
                <a:cs typeface="Calibri"/>
              </a:rPr>
              <a:t> </a:t>
            </a:r>
            <a:r>
              <a:rPr dirty="0" smtClean="0" baseline="3413" sz="3600" spc="-4" b="1">
                <a:latin typeface="Calibri"/>
                <a:cs typeface="Calibri"/>
              </a:rPr>
              <a:t>th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-54" b="1">
                <a:latin typeface="Calibri"/>
                <a:cs typeface="Calibri"/>
              </a:rPr>
              <a:t>x</a:t>
            </a:r>
            <a:r>
              <a:rPr dirty="0" smtClean="0" baseline="3413" sz="3600" spc="0" b="1">
                <a:latin typeface="Calibri"/>
                <a:cs typeface="Calibri"/>
              </a:rPr>
              <a:t>c</a:t>
            </a:r>
            <a:r>
              <a:rPr dirty="0" smtClean="0" baseline="3413" sz="3600" spc="4" b="1">
                <a:latin typeface="Calibri"/>
                <a:cs typeface="Calibri"/>
              </a:rPr>
              <a:t>e</a:t>
            </a:r>
            <a:r>
              <a:rPr dirty="0" smtClean="0" baseline="3413" sz="3600" spc="-19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latin typeface="Calibri"/>
                <a:cs typeface="Calibri"/>
              </a:rPr>
              <a:t>on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-6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ype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Using</a:t>
            </a:r>
            <a:r>
              <a:rPr dirty="0" smtClean="0" baseline="3413" sz="3600" spc="-14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24568"/>
            <a:ext cx="8530074" cy="106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31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hod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1: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Spe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2400" spc="9" b="1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dirty="0" smtClean="0" sz="2400" spc="-25" b="1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ing</a:t>
            </a:r>
            <a:r>
              <a:rPr dirty="0" smtClean="0" sz="2400" spc="1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Ex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ept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Using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Thro</a:t>
            </a:r>
            <a:r>
              <a:rPr dirty="0" smtClean="0" sz="2400" spc="29" b="1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-3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962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a.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o.*;</a:t>
            </a:r>
            <a:endParaRPr sz="20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ExceptionDemo</a:t>
            </a: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316492"/>
            <a:ext cx="162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4630832"/>
            <a:ext cx="74132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n(String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s[]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thro</a:t>
            </a:r>
            <a:r>
              <a:rPr dirty="0" smtClean="0" sz="2400" spc="14" b="1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2400" spc="-2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ce</a:t>
            </a:r>
            <a:r>
              <a:rPr dirty="0" smtClean="0" sz="2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4986805"/>
            <a:ext cx="16274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288716"/>
            <a:ext cx="8623046" cy="1228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r(new</a:t>
            </a:r>
            <a:r>
              <a:rPr dirty="0" smtClean="0" sz="18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tStr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m.i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  <a:p>
            <a:pPr marL="927354" marR="34290">
              <a:lnSpc>
                <a:spcPct val="95825"/>
              </a:lnSpc>
              <a:spcBef>
                <a:spcPts val="17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Str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ng</a:t>
            </a:r>
            <a:r>
              <a:rPr dirty="0" smtClean="0" sz="2400" spc="-1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2400" spc="-129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.readLine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  <a:p>
            <a:pPr marL="927354" marR="3429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906" y="4437126"/>
            <a:ext cx="3023616" cy="649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39712" y="2407792"/>
            <a:ext cx="704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190074" y="2407792"/>
            <a:ext cx="684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94187" y="2407792"/>
            <a:ext cx="688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25834" y="2407792"/>
            <a:ext cx="72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95884" y="2407792"/>
            <a:ext cx="704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87129" y="2407792"/>
            <a:ext cx="71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236845"/>
            <a:ext cx="696834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3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ugh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424336"/>
            <a:ext cx="7036104" cy="1981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355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hod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2: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atch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Exce</a:t>
            </a:r>
            <a:r>
              <a:rPr dirty="0" smtClean="0" sz="2400" spc="-4" b="1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dirty="0" smtClean="0" sz="2400" spc="-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ing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96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a.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o.*;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xceptio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dirty="0" smtClean="0" sz="2000" spc="-15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354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n(String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s[])</a:t>
            </a:r>
            <a:endParaRPr sz="2000">
              <a:latin typeface="Arial"/>
              <a:cs typeface="Arial"/>
            </a:endParaRPr>
          </a:p>
          <a:p>
            <a:pPr marL="927354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2344" y="1424336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catch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701096"/>
            <a:ext cx="1772401" cy="98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der</a:t>
            </a:r>
            <a:endParaRPr sz="1800">
              <a:latin typeface="Arial"/>
              <a:cs typeface="Arial"/>
            </a:endParaRPr>
          </a:p>
          <a:p>
            <a:pPr marL="927354" marR="34335">
              <a:lnSpc>
                <a:spcPct val="95825"/>
              </a:lnSpc>
              <a:spcBef>
                <a:spcPts val="17"/>
              </a:spcBef>
            </a:pP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891794" marR="690920" algn="ct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302" y="3701096"/>
            <a:ext cx="684432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(new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tSt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4720494"/>
            <a:ext cx="3500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Str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ng</a:t>
            </a:r>
            <a:r>
              <a:rPr dirty="0" smtClean="0" sz="2400" spc="-1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2400" spc="-129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.readLine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086007"/>
            <a:ext cx="4338345" cy="130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</a:pP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catch(I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ce</a:t>
            </a:r>
            <a:r>
              <a:rPr dirty="0" smtClean="0" sz="2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on</a:t>
            </a:r>
            <a:r>
              <a:rPr dirty="0" smtClean="0" sz="2400" spc="-1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e)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400" spc="4" b="1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dirty="0" smtClean="0" sz="2400" spc="0" b="1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27354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1397000"/>
            <a:ext cx="4221861" cy="457200"/>
          </a:xfrm>
          <a:custGeom>
            <a:avLst/>
            <a:gdLst/>
            <a:ahLst/>
            <a:cxnLst/>
            <a:rect l="l" t="t" r="r" b="b"/>
            <a:pathLst>
              <a:path w="4221861" h="457200">
                <a:moveTo>
                  <a:pt x="0" y="457200"/>
                </a:moveTo>
                <a:lnTo>
                  <a:pt x="4221861" y="457200"/>
                </a:lnTo>
                <a:lnTo>
                  <a:pt x="422186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26661" y="1397000"/>
            <a:ext cx="4221861" cy="457200"/>
          </a:xfrm>
          <a:custGeom>
            <a:avLst/>
            <a:gdLst/>
            <a:ahLst/>
            <a:cxnLst/>
            <a:rect l="l" t="t" r="r" b="b"/>
            <a:pathLst>
              <a:path w="4221861" h="457200">
                <a:moveTo>
                  <a:pt x="0" y="457200"/>
                </a:moveTo>
                <a:lnTo>
                  <a:pt x="4221861" y="457200"/>
                </a:lnTo>
                <a:lnTo>
                  <a:pt x="422186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1854200"/>
            <a:ext cx="4221861" cy="3749040"/>
          </a:xfrm>
          <a:custGeom>
            <a:avLst/>
            <a:gdLst/>
            <a:ahLst/>
            <a:cxnLst/>
            <a:rect l="l" t="t" r="r" b="b"/>
            <a:pathLst>
              <a:path w="4221861" h="3749040">
                <a:moveTo>
                  <a:pt x="0" y="3749040"/>
                </a:moveTo>
                <a:lnTo>
                  <a:pt x="4221861" y="3749040"/>
                </a:lnTo>
                <a:lnTo>
                  <a:pt x="4221861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26661" y="1854200"/>
            <a:ext cx="4221861" cy="3749040"/>
          </a:xfrm>
          <a:custGeom>
            <a:avLst/>
            <a:gdLst/>
            <a:ahLst/>
            <a:cxnLst/>
            <a:rect l="l" t="t" r="r" b="b"/>
            <a:pathLst>
              <a:path w="4221861" h="3749040">
                <a:moveTo>
                  <a:pt x="0" y="3749040"/>
                </a:moveTo>
                <a:lnTo>
                  <a:pt x="4221861" y="3749040"/>
                </a:lnTo>
                <a:lnTo>
                  <a:pt x="4221861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98450" y="1854200"/>
            <a:ext cx="8456422" cy="0"/>
          </a:xfrm>
          <a:custGeom>
            <a:avLst/>
            <a:gdLst/>
            <a:ahLst/>
            <a:cxnLst/>
            <a:rect l="l" t="t" r="r" b="b"/>
            <a:pathLst>
              <a:path w="8456422" h="0">
                <a:moveTo>
                  <a:pt x="0" y="0"/>
                </a:moveTo>
                <a:lnTo>
                  <a:pt x="845642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27949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9127" y="465946"/>
            <a:ext cx="15308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uil</a:t>
            </a:r>
            <a:r>
              <a:rPr dirty="0" smtClean="0" sz="3600" spc="-150" b="1">
                <a:latin typeface="Arial"/>
                <a:cs typeface="Arial"/>
              </a:rPr>
              <a:t>t-i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1535" y="465946"/>
            <a:ext cx="23534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97000"/>
            <a:ext cx="844372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0384">
              <a:lnSpc>
                <a:spcPct val="101725"/>
              </a:lnSpc>
              <a:spcBef>
                <a:spcPts val="320"/>
              </a:spcBef>
            </a:pPr>
            <a:r>
              <a:rPr dirty="0" smtClean="0" sz="24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sz="24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2400" spc="-50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2400" spc="-5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24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24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tions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                    </a:t>
            </a:r>
            <a:r>
              <a:rPr dirty="0" smtClean="0" sz="2400" spc="48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Chec</a:t>
            </a:r>
            <a:r>
              <a:rPr dirty="0" smtClean="0" sz="2400" spc="-54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2400" spc="-5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24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24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854200"/>
            <a:ext cx="8443722" cy="3749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0"/>
              </a:spcBef>
            </a:pPr>
            <a:endParaRPr sz="1100"/>
          </a:p>
          <a:p>
            <a:pPr marL="91439">
              <a:lnSpc>
                <a:spcPts val="2502"/>
              </a:lnSpc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mtClean="0" sz="2000" spc="-1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ticE</a:t>
            </a:r>
            <a:r>
              <a:rPr dirty="0" smtClean="0" sz="2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                            </a:t>
            </a:r>
            <a:r>
              <a:rPr dirty="0" smtClean="0" sz="2000" spc="4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mtClean="0" baseline="7585" sz="2700" spc="8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IO</a:t>
            </a:r>
            <a:r>
              <a:rPr dirty="0" smtClean="0" baseline="7585" sz="27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7585" sz="2700" spc="-3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7585" sz="2700" spc="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7585" sz="27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7585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7585" sz="27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91439">
              <a:lnSpc>
                <a:spcPts val="2852"/>
              </a:lnSpc>
              <a:spcBef>
                <a:spcPts val="749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mtClean="0" sz="2000" spc="-5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sz="2000" spc="-3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yI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xO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sz="2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   </a:t>
            </a:r>
            <a:r>
              <a:rPr dirty="0" smtClean="0" sz="2000" spc="4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2.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mtClean="0" baseline="18204" sz="2700" spc="8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Clo</a:t>
            </a:r>
            <a:r>
              <a:rPr dirty="0" smtClean="0" baseline="18204" sz="27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8204" sz="2700" spc="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tS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baseline="18204" sz="2700" spc="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8204" sz="27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8204" sz="27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8204" sz="2700" spc="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8204" sz="2700" spc="-1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8204" sz="2700" spc="-3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8204" sz="27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8204" sz="27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8204" sz="27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8204" sz="27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91439">
              <a:lnSpc>
                <a:spcPts val="2252"/>
              </a:lnSpc>
              <a:spcBef>
                <a:spcPts val="365"/>
              </a:spcBef>
            </a:pPr>
            <a:r>
              <a:rPr dirty="0" smtClean="0" baseline="-27306" sz="3000" spc="4" b="1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-27306" sz="3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mtClean="0" baseline="-27306" sz="3000" spc="-5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-27306" sz="3000" spc="-3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yS</a:t>
            </a:r>
            <a:r>
              <a:rPr dirty="0" smtClean="0" baseline="-27306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-27306" sz="3000" spc="-25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eE</a:t>
            </a:r>
            <a:r>
              <a:rPr dirty="0" smtClean="0" baseline="-27306" sz="3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baseline="-27306" sz="3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mtClean="0" baseline="-27306" sz="3000" spc="0" b="1">
                <a:solidFill>
                  <a:srgbClr val="006FC0"/>
                </a:solidFill>
                <a:latin typeface="Calibri"/>
                <a:cs typeface="Calibri"/>
              </a:rPr>
              <a:t>                             </a:t>
            </a:r>
            <a:r>
              <a:rPr dirty="0" smtClean="0" baseline="-27306" sz="3000" spc="1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3.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mtClean="0" sz="1800" spc="8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1800" spc="-4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lassNot</a:t>
            </a:r>
            <a:r>
              <a:rPr dirty="0" smtClean="0" sz="1800" spc="-19" b="1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800" spc="-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sz="1800" spc="-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1800" spc="-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1800" spc="-39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18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sz="1800" spc="-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1800" spc="-9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18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1439">
              <a:lnSpc>
                <a:spcPct val="101725"/>
              </a:lnSpc>
              <a:spcBef>
                <a:spcPts val="2144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Cl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2000" spc="-1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r>
              <a:rPr dirty="0" smtClean="0" sz="2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91439">
              <a:lnSpc>
                <a:spcPct val="101725"/>
              </a:lnSpc>
              <a:spcBef>
                <a:spcPts val="1158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Null</a:t>
            </a:r>
            <a:r>
              <a:rPr dirty="0" smtClean="0" sz="2000" spc="-29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oi</a:t>
            </a:r>
            <a:r>
              <a:rPr dirty="0" smtClean="0" sz="2000" spc="-1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-4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91439">
              <a:lnSpc>
                <a:spcPct val="101725"/>
              </a:lnSpc>
              <a:spcBef>
                <a:spcPts val="1161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6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StringI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xO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sz="2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91439">
              <a:lnSpc>
                <a:spcPct val="101725"/>
              </a:lnSpc>
              <a:spcBef>
                <a:spcPts val="1158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Nu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ber</a:t>
            </a:r>
            <a:r>
              <a:rPr dirty="0" smtClean="0" sz="2000" spc="-19" b="1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orm</a:t>
            </a:r>
            <a:r>
              <a:rPr dirty="0" smtClean="0" sz="2000" spc="-25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r>
              <a:rPr dirty="0" smtClean="0" sz="2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91439">
              <a:lnSpc>
                <a:spcPct val="101725"/>
              </a:lnSpc>
              <a:spcBef>
                <a:spcPts val="1158"/>
              </a:spcBef>
            </a:pP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8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241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xO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sz="2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mtClean="0" sz="20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dirty="0" smtClean="0" sz="2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sE</a:t>
            </a:r>
            <a:r>
              <a:rPr dirty="0" smtClean="0" sz="2000" spc="-4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sz="2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sz="2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sz="2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23534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40" y="1497246"/>
            <a:ext cx="15875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40" y="1497246"/>
            <a:ext cx="8679372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0"/>
              </a:lnSpc>
              <a:spcBef>
                <a:spcPts val="286"/>
              </a:spcBef>
            </a:pPr>
            <a:r>
              <a:rPr dirty="0" smtClean="0" sz="2100" spc="0" b="1">
                <a:solidFill>
                  <a:srgbClr val="FF0000"/>
                </a:solidFill>
                <a:latin typeface="Arial"/>
                <a:cs typeface="Arial"/>
              </a:rPr>
              <a:t>Exc</a:t>
            </a:r>
            <a:r>
              <a:rPr dirty="0" smtClean="0" sz="21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100" spc="0" b="1">
                <a:solidFill>
                  <a:srgbClr val="FF0000"/>
                </a:solidFill>
                <a:latin typeface="Arial"/>
                <a:cs typeface="Arial"/>
              </a:rPr>
              <a:t>ption</a:t>
            </a:r>
            <a:r>
              <a:rPr dirty="0" smtClean="0" sz="21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1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100" spc="6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Abnormal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Cond</a:t>
            </a:r>
            <a:r>
              <a:rPr dirty="0" smtClean="0" sz="2100" spc="1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tion</a:t>
            </a:r>
            <a:r>
              <a:rPr dirty="0" smtClean="0" sz="2100" spc="3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[O</a:t>
            </a:r>
            <a:r>
              <a:rPr dirty="0" smtClean="0" sz="2100" spc="-9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curs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9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un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time].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14" b="1">
                <a:latin typeface="Arial"/>
                <a:cs typeface="Arial"/>
              </a:rPr>
              <a:t>Fo</a:t>
            </a:r>
            <a:r>
              <a:rPr dirty="0" smtClean="0" sz="2100" spc="0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Example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divi</a:t>
            </a:r>
            <a:r>
              <a:rPr dirty="0" smtClean="0" sz="2100" spc="4" b="1">
                <a:latin typeface="Arial"/>
                <a:cs typeface="Arial"/>
              </a:rPr>
              <a:t>d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by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0</a:t>
            </a:r>
            <a:r>
              <a:rPr dirty="0" smtClean="0" sz="2100" spc="0" b="1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40" y="2073318"/>
            <a:ext cx="15875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640" y="2073318"/>
            <a:ext cx="782600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During</a:t>
            </a:r>
            <a:r>
              <a:rPr dirty="0" smtClean="0" sz="2100" spc="46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4" b="1">
                <a:latin typeface="Arial"/>
                <a:cs typeface="Arial"/>
              </a:rPr>
              <a:t>x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ution</a:t>
            </a:r>
            <a:r>
              <a:rPr dirty="0" smtClean="0" sz="2100" spc="466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f</a:t>
            </a:r>
            <a:r>
              <a:rPr dirty="0" smtClean="0" sz="2100" spc="45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</a:t>
            </a:r>
            <a:r>
              <a:rPr dirty="0" smtClean="0" sz="2100" spc="4" b="1">
                <a:latin typeface="Arial"/>
                <a:cs typeface="Arial"/>
              </a:rPr>
              <a:t>n</a:t>
            </a:r>
            <a:r>
              <a:rPr dirty="0" smtClean="0" sz="2100" spc="0" b="1">
                <a:latin typeface="Arial"/>
                <a:cs typeface="Arial"/>
              </a:rPr>
              <a:t>y</a:t>
            </a:r>
            <a:r>
              <a:rPr dirty="0" smtClean="0" sz="2100" spc="451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4" b="1">
                <a:latin typeface="Arial"/>
                <a:cs typeface="Arial"/>
              </a:rPr>
              <a:t>x</a:t>
            </a:r>
            <a:r>
              <a:rPr dirty="0" smtClean="0" sz="2100" spc="0" b="1">
                <a:latin typeface="Arial"/>
                <a:cs typeface="Arial"/>
              </a:rPr>
              <a:t>c</a:t>
            </a:r>
            <a:r>
              <a:rPr dirty="0" smtClean="0" sz="2100" spc="-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</a:t>
            </a:r>
            <a:r>
              <a:rPr dirty="0" smtClean="0" sz="2100" spc="14" b="1">
                <a:latin typeface="Arial"/>
                <a:cs typeface="Arial"/>
              </a:rPr>
              <a:t>n</a:t>
            </a:r>
            <a:r>
              <a:rPr dirty="0" smtClean="0" sz="2100" spc="0" b="1">
                <a:latin typeface="Arial"/>
                <a:cs typeface="Arial"/>
              </a:rPr>
              <a:t>al</a:t>
            </a:r>
            <a:r>
              <a:rPr dirty="0" smtClean="0" sz="2100" spc="46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condition</a:t>
            </a:r>
            <a:r>
              <a:rPr dirty="0" smtClean="0" sz="2100" spc="481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oc</a:t>
            </a:r>
            <a:r>
              <a:rPr dirty="0" smtClean="0" sz="2100" spc="-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urs</a:t>
            </a:r>
            <a:r>
              <a:rPr dirty="0" smtClean="0" sz="2100" spc="45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47024" y="2073318"/>
            <a:ext cx="656717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-4" b="1">
                <a:latin typeface="Arial"/>
                <a:cs typeface="Arial"/>
              </a:rPr>
              <a:t>Java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640" y="2329350"/>
            <a:ext cx="8688148" cy="54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dirty="0" smtClean="0" baseline="-1380" sz="3150" spc="0" b="1">
                <a:latin typeface="Arial"/>
                <a:cs typeface="Arial"/>
              </a:rPr>
              <a:t>Runtime</a:t>
            </a:r>
            <a:r>
              <a:rPr dirty="0" smtClean="0" baseline="-1380" sz="3150" spc="250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Environ</a:t>
            </a:r>
            <a:r>
              <a:rPr dirty="0" smtClean="0" baseline="-1380" sz="3150" spc="9" b="1">
                <a:latin typeface="Arial"/>
                <a:cs typeface="Arial"/>
              </a:rPr>
              <a:t>m</a:t>
            </a:r>
            <a:r>
              <a:rPr dirty="0" smtClean="0" baseline="-1380" sz="3150" spc="0" b="1">
                <a:latin typeface="Arial"/>
                <a:cs typeface="Arial"/>
              </a:rPr>
              <a:t>ent</a:t>
            </a:r>
            <a:r>
              <a:rPr dirty="0" smtClean="0" baseline="-1380" sz="3150" spc="244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(</a:t>
            </a:r>
            <a:r>
              <a:rPr dirty="0" smtClean="0" baseline="-1380" sz="3150" spc="-4" b="1">
                <a:latin typeface="Arial"/>
                <a:cs typeface="Arial"/>
              </a:rPr>
              <a:t>J</a:t>
            </a:r>
            <a:r>
              <a:rPr dirty="0" smtClean="0" baseline="-1380" sz="3150" spc="0" b="1">
                <a:latin typeface="Arial"/>
                <a:cs typeface="Arial"/>
              </a:rPr>
              <a:t>RE)</a:t>
            </a:r>
            <a:r>
              <a:rPr dirty="0" smtClean="0" baseline="-1380" sz="3150" spc="239" b="1">
                <a:latin typeface="Arial"/>
                <a:cs typeface="Arial"/>
              </a:rPr>
              <a:t> </a:t>
            </a:r>
            <a:r>
              <a:rPr dirty="0" smtClean="0" baseline="-1380" sz="3150" spc="4" b="1">
                <a:latin typeface="Arial"/>
                <a:cs typeface="Arial"/>
              </a:rPr>
              <a:t>i</a:t>
            </a:r>
            <a:r>
              <a:rPr dirty="0" smtClean="0" baseline="-1380" sz="3150" spc="4" b="1">
                <a:latin typeface="Arial"/>
                <a:cs typeface="Arial"/>
              </a:rPr>
              <a:t>.</a:t>
            </a:r>
            <a:r>
              <a:rPr dirty="0" smtClean="0" baseline="-1380" sz="3150" spc="-4" b="1">
                <a:latin typeface="Arial"/>
                <a:cs typeface="Arial"/>
              </a:rPr>
              <a:t>e</a:t>
            </a:r>
            <a:r>
              <a:rPr dirty="0" smtClean="0" baseline="-1380" sz="3150" spc="0" b="1">
                <a:latin typeface="Arial"/>
                <a:cs typeface="Arial"/>
              </a:rPr>
              <a:t>.</a:t>
            </a:r>
            <a:r>
              <a:rPr dirty="0" smtClean="0" baseline="-1380" sz="3150" spc="250" b="1">
                <a:latin typeface="Arial"/>
                <a:cs typeface="Arial"/>
              </a:rPr>
              <a:t> </a:t>
            </a:r>
            <a:r>
              <a:rPr dirty="0" smtClean="0" baseline="-1380" sz="3150" spc="-4" b="1">
                <a:latin typeface="Arial"/>
                <a:cs typeface="Arial"/>
              </a:rPr>
              <a:t>Jav</a:t>
            </a:r>
            <a:r>
              <a:rPr dirty="0" smtClean="0" baseline="-1380" sz="3150" spc="0" b="1">
                <a:latin typeface="Arial"/>
                <a:cs typeface="Arial"/>
              </a:rPr>
              <a:t>a</a:t>
            </a:r>
            <a:r>
              <a:rPr dirty="0" smtClean="0" baseline="-1380" sz="3150" spc="244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Interpr</a:t>
            </a:r>
            <a:r>
              <a:rPr dirty="0" smtClean="0" baseline="-1380" sz="3150" spc="-4" b="1">
                <a:latin typeface="Arial"/>
                <a:cs typeface="Arial"/>
              </a:rPr>
              <a:t>e</a:t>
            </a:r>
            <a:r>
              <a:rPr dirty="0" smtClean="0" baseline="-1380" sz="3150" spc="0" b="1">
                <a:latin typeface="Arial"/>
                <a:cs typeface="Arial"/>
              </a:rPr>
              <a:t>t</a:t>
            </a:r>
            <a:r>
              <a:rPr dirty="0" smtClean="0" baseline="-1380" sz="3150" spc="-4" b="1">
                <a:latin typeface="Arial"/>
                <a:cs typeface="Arial"/>
              </a:rPr>
              <a:t>e</a:t>
            </a:r>
            <a:r>
              <a:rPr dirty="0" smtClean="0" baseline="-1380" sz="3150" spc="0" b="1">
                <a:latin typeface="Arial"/>
                <a:cs typeface="Arial"/>
              </a:rPr>
              <a:t>r</a:t>
            </a:r>
            <a:r>
              <a:rPr dirty="0" smtClean="0" baseline="-1380" sz="3150" spc="250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cr</a:t>
            </a:r>
            <a:r>
              <a:rPr dirty="0" smtClean="0" baseline="-1380" sz="3150" spc="-9" b="1">
                <a:latin typeface="Arial"/>
                <a:cs typeface="Arial"/>
              </a:rPr>
              <a:t>e</a:t>
            </a:r>
            <a:r>
              <a:rPr dirty="0" smtClean="0" baseline="-1380" sz="3150" spc="0" b="1">
                <a:latin typeface="Arial"/>
                <a:cs typeface="Arial"/>
              </a:rPr>
              <a:t>a</a:t>
            </a:r>
            <a:r>
              <a:rPr dirty="0" smtClean="0" baseline="-1380" sz="3150" spc="-4" b="1">
                <a:latin typeface="Arial"/>
                <a:cs typeface="Arial"/>
              </a:rPr>
              <a:t>t</a:t>
            </a:r>
            <a:r>
              <a:rPr dirty="0" smtClean="0" baseline="-1380" sz="3150" spc="0" b="1">
                <a:latin typeface="Arial"/>
                <a:cs typeface="Arial"/>
              </a:rPr>
              <a:t>es</a:t>
            </a:r>
            <a:r>
              <a:rPr dirty="0" smtClean="0" baseline="-1380" sz="3150" spc="239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a</a:t>
            </a:r>
            <a:r>
              <a:rPr dirty="0" smtClean="0" baseline="-1380" sz="3150" spc="229" b="1">
                <a:latin typeface="Arial"/>
                <a:cs typeface="Arial"/>
              </a:rPr>
              <a:t> </a:t>
            </a:r>
            <a:r>
              <a:rPr dirty="0" smtClean="0" baseline="-1380" sz="3150" spc="0" b="1">
                <a:latin typeface="Arial"/>
                <a:cs typeface="Arial"/>
              </a:rPr>
              <a:t>suitab</a:t>
            </a:r>
            <a:r>
              <a:rPr dirty="0" smtClean="0" baseline="-1380" sz="3150" spc="9" b="1">
                <a:latin typeface="Arial"/>
                <a:cs typeface="Arial"/>
              </a:rPr>
              <a:t>l</a:t>
            </a:r>
            <a:r>
              <a:rPr dirty="0" smtClean="0" baseline="-1380" sz="3150" spc="0" b="1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 marL="12700" marR="46001">
              <a:lnSpc>
                <a:spcPts val="2080"/>
              </a:lnSpc>
            </a:pPr>
            <a:r>
              <a:rPr dirty="0" smtClean="0" baseline="1380" sz="3150" spc="0" b="1">
                <a:latin typeface="Arial"/>
                <a:cs typeface="Arial"/>
              </a:rPr>
              <a:t>Ex</a:t>
            </a:r>
            <a:r>
              <a:rPr dirty="0" smtClean="0" baseline="1380" sz="3150" spc="-9" b="1">
                <a:latin typeface="Arial"/>
                <a:cs typeface="Arial"/>
              </a:rPr>
              <a:t>c</a:t>
            </a:r>
            <a:r>
              <a:rPr dirty="0" smtClean="0" baseline="1380" sz="3150" spc="0" b="1">
                <a:latin typeface="Arial"/>
                <a:cs typeface="Arial"/>
              </a:rPr>
              <a:t>ep</a:t>
            </a:r>
            <a:r>
              <a:rPr dirty="0" smtClean="0" baseline="1380" sz="3150" spc="-9" b="1">
                <a:latin typeface="Arial"/>
                <a:cs typeface="Arial"/>
              </a:rPr>
              <a:t>t</a:t>
            </a:r>
            <a:r>
              <a:rPr dirty="0" smtClean="0" baseline="1380" sz="3150" spc="0" b="1">
                <a:latin typeface="Arial"/>
                <a:cs typeface="Arial"/>
              </a:rPr>
              <a:t>ion</a:t>
            </a:r>
            <a:r>
              <a:rPr dirty="0" smtClean="0" baseline="1380" sz="3150" spc="9" b="1">
                <a:latin typeface="Arial"/>
                <a:cs typeface="Arial"/>
              </a:rPr>
              <a:t> </a:t>
            </a:r>
            <a:r>
              <a:rPr dirty="0" smtClean="0" baseline="1380" sz="3150" spc="0" b="1">
                <a:latin typeface="Arial"/>
                <a:cs typeface="Arial"/>
              </a:rPr>
              <a:t>Obje</a:t>
            </a:r>
            <a:r>
              <a:rPr dirty="0" smtClean="0" baseline="1380" sz="3150" spc="-9" b="1">
                <a:latin typeface="Arial"/>
                <a:cs typeface="Arial"/>
              </a:rPr>
              <a:t>c</a:t>
            </a:r>
            <a:r>
              <a:rPr dirty="0" smtClean="0" baseline="1380" sz="3150" spc="0" b="1">
                <a:latin typeface="Arial"/>
                <a:cs typeface="Arial"/>
              </a:rPr>
              <a:t>t</a:t>
            </a:r>
            <a:r>
              <a:rPr dirty="0" smtClean="0" baseline="1380" sz="3150" spc="14" b="1">
                <a:latin typeface="Arial"/>
                <a:cs typeface="Arial"/>
              </a:rPr>
              <a:t> </a:t>
            </a:r>
            <a:r>
              <a:rPr dirty="0" smtClean="0" baseline="1380" sz="3150" spc="0" b="1">
                <a:latin typeface="Arial"/>
                <a:cs typeface="Arial"/>
              </a:rPr>
              <a:t>and</a:t>
            </a:r>
            <a:r>
              <a:rPr dirty="0" smtClean="0" baseline="1380" sz="3150" spc="14" b="1">
                <a:latin typeface="Arial"/>
                <a:cs typeface="Arial"/>
              </a:rPr>
              <a:t> </a:t>
            </a:r>
            <a:r>
              <a:rPr dirty="0" smtClean="0" baseline="1380" sz="3150" spc="0" b="1">
                <a:latin typeface="Arial"/>
                <a:cs typeface="Arial"/>
              </a:rPr>
              <a:t>th</a:t>
            </a:r>
            <a:r>
              <a:rPr dirty="0" smtClean="0" baseline="1380" sz="3150" spc="-4" b="1">
                <a:latin typeface="Arial"/>
                <a:cs typeface="Arial"/>
              </a:rPr>
              <a:t>r</a:t>
            </a:r>
            <a:r>
              <a:rPr dirty="0" smtClean="0" baseline="1380" sz="3150" spc="0" b="1">
                <a:latin typeface="Arial"/>
                <a:cs typeface="Arial"/>
              </a:rPr>
              <a:t>o</a:t>
            </a:r>
            <a:r>
              <a:rPr dirty="0" smtClean="0" baseline="1380" sz="3150" spc="39" b="1">
                <a:latin typeface="Arial"/>
                <a:cs typeface="Arial"/>
              </a:rPr>
              <a:t>w</a:t>
            </a:r>
            <a:r>
              <a:rPr dirty="0" smtClean="0" baseline="1380" sz="3150" spc="0" b="1">
                <a:latin typeface="Arial"/>
                <a:cs typeface="Arial"/>
              </a:rPr>
              <a:t>s</a:t>
            </a:r>
            <a:r>
              <a:rPr dirty="0" smtClean="0" baseline="1380" sz="3150" spc="-34" b="1">
                <a:latin typeface="Arial"/>
                <a:cs typeface="Arial"/>
              </a:rPr>
              <a:t> </a:t>
            </a:r>
            <a:r>
              <a:rPr dirty="0" smtClean="0" baseline="1380" sz="3150" spc="4" b="1">
                <a:latin typeface="Arial"/>
                <a:cs typeface="Arial"/>
              </a:rPr>
              <a:t>i</a:t>
            </a:r>
            <a:r>
              <a:rPr dirty="0" smtClean="0" baseline="1380" sz="3150" spc="-4" b="1">
                <a:latin typeface="Arial"/>
                <a:cs typeface="Arial"/>
              </a:rPr>
              <a:t>t</a:t>
            </a:r>
            <a:r>
              <a:rPr dirty="0" smtClean="0" baseline="1380" sz="3150" spc="0" b="1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40" y="2905803"/>
            <a:ext cx="15875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640" y="2905803"/>
            <a:ext cx="792429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Eve</a:t>
            </a:r>
            <a:r>
              <a:rPr dirty="0" smtClean="0" sz="2100" spc="4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394" y="2905803"/>
            <a:ext cx="1338897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Exc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8963" y="2905803"/>
            <a:ext cx="288899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4" b="1">
                <a:latin typeface="Arial"/>
                <a:cs typeface="Arial"/>
              </a:rPr>
              <a:t>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3115" y="2905803"/>
            <a:ext cx="1732343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ba</a:t>
            </a:r>
            <a:r>
              <a:rPr dirty="0" smtClean="0" sz="2100" spc="-4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ical</a:t>
            </a:r>
            <a:r>
              <a:rPr dirty="0" smtClean="0" sz="2100" spc="14" b="1">
                <a:latin typeface="Arial"/>
                <a:cs typeface="Arial"/>
              </a:rPr>
              <a:t>l</a:t>
            </a:r>
            <a:r>
              <a:rPr dirty="0" smtClean="0" sz="2100" spc="0" b="1">
                <a:latin typeface="Arial"/>
                <a:cs typeface="Arial"/>
              </a:rPr>
              <a:t>y</a:t>
            </a:r>
            <a:r>
              <a:rPr dirty="0" smtClean="0" sz="2100" spc="0" b="1">
                <a:latin typeface="Arial"/>
                <a:cs typeface="Arial"/>
              </a:rPr>
              <a:t>  </a:t>
            </a:r>
            <a:r>
              <a:rPr dirty="0" smtClean="0" sz="2100" spc="29" b="1">
                <a:latin typeface="Arial"/>
                <a:cs typeface="Arial"/>
              </a:rPr>
              <a:t> </a:t>
            </a:r>
            <a:r>
              <a:rPr dirty="0" smtClean="0" sz="2100" spc="9" b="1">
                <a:latin typeface="Arial"/>
                <a:cs typeface="Arial"/>
              </a:rPr>
              <a:t>an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225" y="2905803"/>
            <a:ext cx="85083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object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5733" y="2905803"/>
            <a:ext cx="1341831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belong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9" b="1">
                <a:latin typeface="Arial"/>
                <a:cs typeface="Arial"/>
              </a:rPr>
              <a:t>n</a:t>
            </a:r>
            <a:r>
              <a:rPr dirty="0" smtClean="0" sz="2100" spc="0" b="1">
                <a:latin typeface="Arial"/>
                <a:cs typeface="Arial"/>
              </a:rPr>
              <a:t>g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3350" y="2905803"/>
            <a:ext cx="135375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-4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o</a:t>
            </a:r>
            <a:r>
              <a:rPr dirty="0" smtClean="0" sz="2100" spc="0" b="1">
                <a:latin typeface="Arial"/>
                <a:cs typeface="Arial"/>
              </a:rPr>
              <a:t>  </a:t>
            </a:r>
            <a:r>
              <a:rPr dirty="0" smtClean="0" sz="2100" spc="6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Java</a:t>
            </a:r>
            <a:r>
              <a:rPr dirty="0" smtClean="0" sz="2100" spc="-69" b="1">
                <a:latin typeface="Arial"/>
                <a:cs typeface="Arial"/>
              </a:rPr>
              <a:t>’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3161835"/>
            <a:ext cx="343354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 b="1">
                <a:latin typeface="Arial"/>
                <a:cs typeface="Arial"/>
              </a:rPr>
              <a:t>Exc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cla</a:t>
            </a:r>
            <a:r>
              <a:rPr dirty="0" smtClean="0" sz="2100" spc="-4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Hiera</a:t>
            </a:r>
            <a:r>
              <a:rPr dirty="0" smtClean="0" sz="2100" spc="-4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ch</a:t>
            </a:r>
            <a:r>
              <a:rPr dirty="0" smtClean="0" sz="2100" spc="-200" b="1">
                <a:latin typeface="Arial"/>
                <a:cs typeface="Arial"/>
              </a:rPr>
              <a:t>y</a:t>
            </a:r>
            <a:r>
              <a:rPr dirty="0" smtClean="0" sz="2100" spc="0" b="1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3481875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3481875"/>
            <a:ext cx="8679414" cy="2468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21" algn="just">
              <a:lnSpc>
                <a:spcPts val="2020"/>
              </a:lnSpc>
              <a:spcBef>
                <a:spcPts val="286"/>
              </a:spcBef>
            </a:pPr>
            <a:r>
              <a:rPr dirty="0" smtClean="0" sz="2100" spc="0" b="1">
                <a:latin typeface="Arial"/>
                <a:cs typeface="Arial"/>
              </a:rPr>
              <a:t>Exc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ptions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ne</a:t>
            </a:r>
            <a:r>
              <a:rPr dirty="0" smtClean="0" sz="2100" spc="-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ds</a:t>
            </a:r>
            <a:r>
              <a:rPr dirty="0" smtClean="0" sz="2100" spc="1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o</a:t>
            </a:r>
            <a:r>
              <a:rPr dirty="0" smtClean="0" sz="2100" spc="1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be</a:t>
            </a:r>
            <a:r>
              <a:rPr dirty="0" smtClean="0" sz="2100" spc="1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handled</a:t>
            </a:r>
            <a:r>
              <a:rPr dirty="0" smtClean="0" sz="2100" spc="1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o</a:t>
            </a:r>
            <a:r>
              <a:rPr dirty="0" smtClean="0" sz="2100" spc="2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that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appr</a:t>
            </a:r>
            <a:r>
              <a:rPr dirty="0" smtClean="0" sz="2100" spc="9" b="1">
                <a:latin typeface="Arial"/>
                <a:cs typeface="Arial"/>
              </a:rPr>
              <a:t>o</a:t>
            </a:r>
            <a:r>
              <a:rPr dirty="0" smtClean="0" sz="2100" spc="0" b="1">
                <a:latin typeface="Arial"/>
                <a:cs typeface="Arial"/>
              </a:rPr>
              <a:t>priate</a:t>
            </a:r>
            <a:r>
              <a:rPr dirty="0" smtClean="0" sz="2100" spc="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</a:t>
            </a:r>
            <a:r>
              <a:rPr dirty="0" smtClean="0" sz="2100" spc="-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tions</a:t>
            </a:r>
            <a:r>
              <a:rPr dirty="0" smtClean="0" sz="2100" spc="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can</a:t>
            </a:r>
            <a:r>
              <a:rPr dirty="0" smtClean="0" sz="2100" spc="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take</a:t>
            </a:r>
            <a:r>
              <a:rPr dirty="0" smtClean="0" sz="2100" spc="0" b="1">
                <a:latin typeface="Arial"/>
                <a:cs typeface="Arial"/>
              </a:rPr>
              <a:t>n.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ts val="2414"/>
              </a:lnSpc>
              <a:spcBef>
                <a:spcPts val="369"/>
              </a:spcBef>
            </a:pPr>
            <a:r>
              <a:rPr dirty="0" smtClean="0" sz="2100" spc="0" b="1">
                <a:latin typeface="Arial"/>
                <a:cs typeface="Arial"/>
              </a:rPr>
              <a:t>Progr</a:t>
            </a:r>
            <a:r>
              <a:rPr dirty="0" smtClean="0" sz="2100" spc="-9" b="1">
                <a:latin typeface="Arial"/>
                <a:cs typeface="Arial"/>
              </a:rPr>
              <a:t>a</a:t>
            </a:r>
            <a:r>
              <a:rPr dirty="0" smtClean="0" sz="2100" spc="-9" b="1">
                <a:latin typeface="Arial"/>
                <a:cs typeface="Arial"/>
              </a:rPr>
              <a:t>m</a:t>
            </a:r>
            <a:r>
              <a:rPr dirty="0" smtClean="0" sz="2100" spc="0" b="1">
                <a:latin typeface="Arial"/>
                <a:cs typeface="Arial"/>
              </a:rPr>
              <a:t>m</a:t>
            </a:r>
            <a:r>
              <a:rPr dirty="0" smtClean="0" sz="2100" spc="-1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r</a:t>
            </a:r>
            <a:r>
              <a:rPr dirty="0" smtClean="0" sz="2100" spc="20" b="1">
                <a:latin typeface="Arial"/>
                <a:cs typeface="Arial"/>
              </a:rPr>
              <a:t> </a:t>
            </a:r>
            <a:r>
              <a:rPr dirty="0" smtClean="0" sz="2100" spc="-4" b="1">
                <a:latin typeface="Arial"/>
                <a:cs typeface="Arial"/>
              </a:rPr>
              <a:t>ca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1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also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pro</a:t>
            </a:r>
            <a:r>
              <a:rPr dirty="0" smtClean="0" sz="2100" spc="-9" b="1">
                <a:latin typeface="Arial"/>
                <a:cs typeface="Arial"/>
              </a:rPr>
              <a:t>v</a:t>
            </a:r>
            <a:r>
              <a:rPr dirty="0" smtClean="0" sz="2100" spc="0" b="1">
                <a:latin typeface="Arial"/>
                <a:cs typeface="Arial"/>
              </a:rPr>
              <a:t>ide</a:t>
            </a:r>
            <a:r>
              <a:rPr dirty="0" smtClean="0" sz="2100" spc="1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9" b="1">
                <a:latin typeface="Arial"/>
                <a:cs typeface="Arial"/>
              </a:rPr>
              <a:t>x</a:t>
            </a:r>
            <a:r>
              <a:rPr dirty="0" smtClean="0" sz="2100" spc="0" b="1">
                <a:latin typeface="Arial"/>
                <a:cs typeface="Arial"/>
              </a:rPr>
              <a:t>c</a:t>
            </a:r>
            <a:r>
              <a:rPr dirty="0" smtClean="0" sz="2100" spc="-1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</a:t>
            </a:r>
            <a:r>
              <a:rPr dirty="0" smtClean="0" sz="2100" spc="1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han</a:t>
            </a:r>
            <a:r>
              <a:rPr dirty="0" smtClean="0" sz="2100" spc="-4" b="1">
                <a:latin typeface="Arial"/>
                <a:cs typeface="Arial"/>
              </a:rPr>
              <a:t>d</a:t>
            </a:r>
            <a:r>
              <a:rPr dirty="0" smtClean="0" sz="2100" spc="0" b="1">
                <a:latin typeface="Arial"/>
                <a:cs typeface="Arial"/>
              </a:rPr>
              <a:t>l</a:t>
            </a:r>
            <a:r>
              <a:rPr dirty="0" smtClean="0" sz="2100" spc="1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ng</a:t>
            </a:r>
            <a:r>
              <a:rPr dirty="0" smtClean="0" sz="2100" spc="2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cod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.</a:t>
            </a:r>
            <a:r>
              <a:rPr dirty="0" smtClean="0" sz="2100" spc="2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</a:t>
            </a:r>
            <a:r>
              <a:rPr dirty="0" smtClean="0" sz="2100" spc="-4" b="1">
                <a:latin typeface="Arial"/>
                <a:cs typeface="Arial"/>
              </a:rPr>
              <a:t>o</a:t>
            </a:r>
            <a:r>
              <a:rPr dirty="0" smtClean="0" sz="2100" spc="29" b="1">
                <a:latin typeface="Arial"/>
                <a:cs typeface="Arial"/>
              </a:rPr>
              <a:t>w</a:t>
            </a:r>
            <a:r>
              <a:rPr dirty="0" smtClean="0" sz="2100" spc="-14" b="1">
                <a:latin typeface="Arial"/>
                <a:cs typeface="Arial"/>
              </a:rPr>
              <a:t>e</a:t>
            </a:r>
            <a:r>
              <a:rPr dirty="0" smtClean="0" sz="2100" spc="-14" b="1">
                <a:latin typeface="Arial"/>
                <a:cs typeface="Arial"/>
              </a:rPr>
              <a:t>v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125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,</a:t>
            </a:r>
            <a:r>
              <a:rPr dirty="0" smtClean="0" sz="2100" spc="25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if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ts val="2414"/>
              </a:lnSpc>
            </a:pPr>
            <a:r>
              <a:rPr dirty="0" smtClean="0" sz="2100" spc="0" b="1">
                <a:latin typeface="Arial"/>
                <a:cs typeface="Arial"/>
              </a:rPr>
              <a:t>the</a:t>
            </a:r>
            <a:r>
              <a:rPr dirty="0" smtClean="0" sz="2100" spc="-4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no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4" b="1">
                <a:latin typeface="Arial"/>
                <a:cs typeface="Arial"/>
              </a:rPr>
              <a:t>x</a:t>
            </a:r>
            <a:r>
              <a:rPr dirty="0" smtClean="0" sz="2100" spc="0" b="1">
                <a:latin typeface="Arial"/>
                <a:cs typeface="Arial"/>
              </a:rPr>
              <a:t>c</a:t>
            </a:r>
            <a:r>
              <a:rPr dirty="0" smtClean="0" sz="2100" spc="-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</a:t>
            </a:r>
            <a:r>
              <a:rPr dirty="0" smtClean="0" sz="2100" spc="19" b="1">
                <a:latin typeface="Arial"/>
                <a:cs typeface="Arial"/>
              </a:rPr>
              <a:t> </a:t>
            </a:r>
            <a:r>
              <a:rPr dirty="0" smtClean="0" sz="2100" spc="9" b="1">
                <a:latin typeface="Arial"/>
                <a:cs typeface="Arial"/>
              </a:rPr>
              <a:t>h</a:t>
            </a:r>
            <a:r>
              <a:rPr dirty="0" smtClean="0" sz="2100" spc="0" b="1">
                <a:latin typeface="Arial"/>
                <a:cs typeface="Arial"/>
              </a:rPr>
              <a:t>andl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ng</a:t>
            </a:r>
            <a:r>
              <a:rPr dirty="0" smtClean="0" sz="2100" spc="1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co</a:t>
            </a:r>
            <a:r>
              <a:rPr dirty="0" smtClean="0" sz="2100" spc="9" b="1">
                <a:latin typeface="Arial"/>
                <a:cs typeface="Arial"/>
              </a:rPr>
              <a:t>d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pre</a:t>
            </a:r>
            <a:r>
              <a:rPr dirty="0" smtClean="0" sz="2100" spc="-4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ent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during</a:t>
            </a:r>
            <a:r>
              <a:rPr dirty="0" smtClean="0" sz="2100" spc="25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runt</a:t>
            </a:r>
            <a:r>
              <a:rPr dirty="0" smtClean="0" sz="2100" spc="1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me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for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</a:t>
            </a:r>
            <a:r>
              <a:rPr dirty="0" smtClean="0" sz="2100" spc="-14" b="1">
                <a:latin typeface="Arial"/>
                <a:cs typeface="Arial"/>
              </a:rPr>
              <a:t>h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ts val="2414"/>
              </a:lnSpc>
            </a:pPr>
            <a:r>
              <a:rPr dirty="0" smtClean="0" sz="2100" spc="0" b="1">
                <a:latin typeface="Arial"/>
                <a:cs typeface="Arial"/>
              </a:rPr>
              <a:t>thr</a:t>
            </a:r>
            <a:r>
              <a:rPr dirty="0" smtClean="0" sz="2100" spc="-25" b="1">
                <a:latin typeface="Arial"/>
                <a:cs typeface="Arial"/>
              </a:rPr>
              <a:t>o</a:t>
            </a:r>
            <a:r>
              <a:rPr dirty="0" smtClean="0" sz="2100" spc="44" b="1">
                <a:latin typeface="Arial"/>
                <a:cs typeface="Arial"/>
              </a:rPr>
              <a:t>w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301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4" b="1">
                <a:latin typeface="Arial"/>
                <a:cs typeface="Arial"/>
              </a:rPr>
              <a:t>x</a:t>
            </a:r>
            <a:r>
              <a:rPr dirty="0" smtClean="0" sz="2100" spc="-1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eption,</a:t>
            </a:r>
            <a:r>
              <a:rPr dirty="0" smtClean="0" sz="2100" spc="301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hen</a:t>
            </a:r>
            <a:r>
              <a:rPr dirty="0" smtClean="0" sz="2100" spc="30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def</a:t>
            </a:r>
            <a:r>
              <a:rPr dirty="0" smtClean="0" sz="2100" spc="-9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ult</a:t>
            </a:r>
            <a:r>
              <a:rPr dirty="0" smtClean="0" sz="2100" spc="29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ex</a:t>
            </a:r>
            <a:r>
              <a:rPr dirty="0" smtClean="0" sz="2100" spc="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ept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on</a:t>
            </a:r>
            <a:r>
              <a:rPr dirty="0" smtClean="0" sz="2100" spc="28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</a:t>
            </a:r>
            <a:r>
              <a:rPr dirty="0" smtClean="0" sz="2100" spc="4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14" b="1">
                <a:latin typeface="Arial"/>
                <a:cs typeface="Arial"/>
              </a:rPr>
              <a:t>d</a:t>
            </a:r>
            <a:r>
              <a:rPr dirty="0" smtClean="0" sz="2100" spc="0" b="1">
                <a:latin typeface="Arial"/>
                <a:cs typeface="Arial"/>
              </a:rPr>
              <a:t>ler</a:t>
            </a:r>
            <a:r>
              <a:rPr dirty="0" smtClean="0" sz="2100" spc="274" b="1">
                <a:latin typeface="Arial"/>
                <a:cs typeface="Arial"/>
              </a:rPr>
              <a:t> </a:t>
            </a:r>
            <a:r>
              <a:rPr dirty="0" smtClean="0" sz="2100" spc="44" b="1">
                <a:latin typeface="Arial"/>
                <a:cs typeface="Arial"/>
              </a:rPr>
              <a:t>w</a:t>
            </a:r>
            <a:r>
              <a:rPr dirty="0" smtClean="0" sz="2100" spc="-9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ll</a:t>
            </a:r>
            <a:r>
              <a:rPr dirty="0" smtClean="0" sz="2100" spc="306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be</a:t>
            </a:r>
            <a:r>
              <a:rPr dirty="0" smtClean="0" sz="2100" spc="27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provided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ts val="2414"/>
              </a:lnSpc>
            </a:pPr>
            <a:r>
              <a:rPr dirty="0" smtClean="0" sz="2100" spc="0" b="1">
                <a:latin typeface="Arial"/>
                <a:cs typeface="Arial"/>
              </a:rPr>
              <a:t>by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JRE.</a:t>
            </a:r>
            <a:endParaRPr sz="2100">
              <a:latin typeface="Arial"/>
              <a:cs typeface="Arial"/>
            </a:endParaRPr>
          </a:p>
          <a:p>
            <a:pPr marL="12700" marR="1946" algn="just">
              <a:lnSpc>
                <a:spcPts val="2020"/>
              </a:lnSpc>
              <a:spcBef>
                <a:spcPts val="234"/>
              </a:spcBef>
            </a:pP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f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thr</a:t>
            </a:r>
            <a:r>
              <a:rPr dirty="0" smtClean="0" sz="2100" spc="-14" b="1">
                <a:latin typeface="Arial"/>
                <a:cs typeface="Arial"/>
              </a:rPr>
              <a:t>o</a:t>
            </a:r>
            <a:r>
              <a:rPr dirty="0" smtClean="0" sz="2100" spc="44" b="1">
                <a:latin typeface="Arial"/>
                <a:cs typeface="Arial"/>
              </a:rPr>
              <a:t>w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x</a:t>
            </a:r>
            <a:r>
              <a:rPr dirty="0" smtClean="0" sz="2100" spc="-4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eption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C</a:t>
            </a:r>
            <a:r>
              <a:rPr dirty="0" smtClean="0" sz="2100" spc="-9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ught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14" b="1">
                <a:latin typeface="Arial"/>
                <a:cs typeface="Arial"/>
              </a:rPr>
              <a:t>b</a:t>
            </a:r>
            <a:r>
              <a:rPr dirty="0" smtClean="0" sz="2100" spc="0" b="1">
                <a:latin typeface="Arial"/>
                <a:cs typeface="Arial"/>
              </a:rPr>
              <a:t>y</a:t>
            </a:r>
            <a:r>
              <a:rPr dirty="0" smtClean="0" sz="2100" spc="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J</a:t>
            </a:r>
            <a:r>
              <a:rPr dirty="0" smtClean="0" sz="2100" spc="-9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64" b="1">
                <a:latin typeface="Arial"/>
                <a:cs typeface="Arial"/>
              </a:rPr>
              <a:t>’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D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f</a:t>
            </a:r>
            <a:r>
              <a:rPr dirty="0" smtClean="0" sz="2100" spc="-19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ult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Exc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</a:t>
            </a:r>
            <a:r>
              <a:rPr dirty="0" smtClean="0" sz="2100" spc="14" b="1">
                <a:latin typeface="Arial"/>
                <a:cs typeface="Arial"/>
              </a:rPr>
              <a:t>o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Handler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then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Na</a:t>
            </a:r>
            <a:r>
              <a:rPr dirty="0" smtClean="0" sz="2100" spc="4" b="1">
                <a:latin typeface="Arial"/>
                <a:cs typeface="Arial"/>
              </a:rPr>
              <a:t>m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of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Exc</a:t>
            </a:r>
            <a:r>
              <a:rPr dirty="0" smtClean="0" sz="2100" spc="-9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ption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4" b="1">
                <a:latin typeface="Arial"/>
                <a:cs typeface="Arial"/>
              </a:rPr>
              <a:t>i</a:t>
            </a:r>
            <a:r>
              <a:rPr dirty="0" smtClean="0" sz="2100" spc="0" b="1">
                <a:latin typeface="Arial"/>
                <a:cs typeface="Arial"/>
              </a:rPr>
              <a:t>n</a:t>
            </a:r>
            <a:r>
              <a:rPr dirty="0" smtClean="0" sz="2100" spc="1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-4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ring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form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34" b="1">
                <a:latin typeface="Arial"/>
                <a:cs typeface="Arial"/>
              </a:rPr>
              <a:t>w</a:t>
            </a:r>
            <a:r>
              <a:rPr dirty="0" smtClean="0" sz="2100" spc="-9" b="1">
                <a:latin typeface="Arial"/>
                <a:cs typeface="Arial"/>
              </a:rPr>
              <a:t>i</a:t>
            </a:r>
            <a:r>
              <a:rPr dirty="0" smtClean="0" sz="2100" spc="-9" b="1">
                <a:latin typeface="Arial"/>
                <a:cs typeface="Arial"/>
              </a:rPr>
              <a:t>l</a:t>
            </a:r>
            <a:r>
              <a:rPr dirty="0" smtClean="0" sz="2100" spc="0" b="1">
                <a:latin typeface="Arial"/>
                <a:cs typeface="Arial"/>
              </a:rPr>
              <a:t>l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disp</a:t>
            </a:r>
            <a:r>
              <a:rPr dirty="0" smtClean="0" sz="2100" spc="4" b="1">
                <a:latin typeface="Arial"/>
                <a:cs typeface="Arial"/>
              </a:rPr>
              <a:t>l</a:t>
            </a:r>
            <a:r>
              <a:rPr dirty="0" smtClean="0" sz="2100" spc="4" b="1">
                <a:latin typeface="Arial"/>
                <a:cs typeface="Arial"/>
              </a:rPr>
              <a:t>a</a:t>
            </a:r>
            <a:r>
              <a:rPr dirty="0" smtClean="0" sz="2100" spc="-25" b="1">
                <a:latin typeface="Arial"/>
                <a:cs typeface="Arial"/>
              </a:rPr>
              <a:t>y</a:t>
            </a:r>
            <a:r>
              <a:rPr dirty="0" smtClean="0" sz="2100" spc="0" b="1">
                <a:latin typeface="Arial"/>
                <a:cs typeface="Arial"/>
              </a:rPr>
              <a:t>ed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ov</a:t>
            </a:r>
            <a:r>
              <a:rPr dirty="0" smtClean="0" sz="2100" spc="-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r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-39" b="1">
                <a:latin typeface="Arial"/>
                <a:cs typeface="Arial"/>
              </a:rPr>
              <a:t>y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-9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em</a:t>
            </a:r>
            <a:r>
              <a:rPr dirty="0" smtClean="0" sz="2100" spc="4" b="1">
                <a:latin typeface="Arial"/>
                <a:cs typeface="Arial"/>
              </a:rPr>
              <a:t>.</a:t>
            </a:r>
            <a:r>
              <a:rPr dirty="0" smtClean="0" sz="2100" spc="0" b="1">
                <a:latin typeface="Arial"/>
                <a:cs typeface="Arial"/>
              </a:rPr>
              <a:t>out</a:t>
            </a:r>
            <a:r>
              <a:rPr dirty="0" smtClean="0" sz="2100" spc="3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and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</a:t>
            </a:r>
            <a:r>
              <a:rPr dirty="0" smtClean="0" sz="2100" spc="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9" b="1">
                <a:latin typeface="Arial"/>
                <a:cs typeface="Arial"/>
              </a:rPr>
              <a:t>x</a:t>
            </a:r>
            <a:r>
              <a:rPr dirty="0" smtClean="0" sz="2100" spc="0" b="1">
                <a:latin typeface="Arial"/>
                <a:cs typeface="Arial"/>
              </a:rPr>
              <a:t>e</a:t>
            </a:r>
            <a:r>
              <a:rPr dirty="0" smtClean="0" sz="2100" spc="-9" b="1">
                <a:latin typeface="Arial"/>
                <a:cs typeface="Arial"/>
              </a:rPr>
              <a:t>c</a:t>
            </a:r>
            <a:r>
              <a:rPr dirty="0" smtClean="0" sz="2100" spc="0" b="1">
                <a:latin typeface="Arial"/>
                <a:cs typeface="Arial"/>
              </a:rPr>
              <a:t>ution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of</a:t>
            </a:r>
            <a:r>
              <a:rPr dirty="0" smtClean="0" sz="2100" spc="14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the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progr</a:t>
            </a:r>
            <a:r>
              <a:rPr dirty="0" smtClean="0" sz="2100" spc="-9" b="1">
                <a:latin typeface="Arial"/>
                <a:cs typeface="Arial"/>
              </a:rPr>
              <a:t>a</a:t>
            </a:r>
            <a:r>
              <a:rPr dirty="0" smtClean="0" sz="2100" spc="0" b="1">
                <a:latin typeface="Arial"/>
                <a:cs typeface="Arial"/>
              </a:rPr>
              <a:t>m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44" b="1">
                <a:latin typeface="Arial"/>
                <a:cs typeface="Arial"/>
              </a:rPr>
              <a:t>w</a:t>
            </a:r>
            <a:r>
              <a:rPr dirty="0" smtClean="0" sz="2100" spc="0" b="1">
                <a:latin typeface="Arial"/>
                <a:cs typeface="Arial"/>
              </a:rPr>
              <a:t>i</a:t>
            </a:r>
            <a:r>
              <a:rPr dirty="0" smtClean="0" sz="2100" spc="4" b="1">
                <a:latin typeface="Arial"/>
                <a:cs typeface="Arial"/>
              </a:rPr>
              <a:t>l</a:t>
            </a:r>
            <a:r>
              <a:rPr dirty="0" smtClean="0" sz="2100" spc="0" b="1">
                <a:latin typeface="Arial"/>
                <a:cs typeface="Arial"/>
              </a:rPr>
              <a:t>l</a:t>
            </a:r>
            <a:r>
              <a:rPr dirty="0" smtClean="0" sz="2100" spc="-19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be</a:t>
            </a:r>
            <a:r>
              <a:rPr dirty="0" smtClean="0" sz="2100" spc="0" b="1">
                <a:latin typeface="Arial"/>
                <a:cs typeface="Arial"/>
              </a:rPr>
              <a:t> </a:t>
            </a:r>
            <a:r>
              <a:rPr dirty="0" smtClean="0" sz="2100" spc="0" b="1">
                <a:latin typeface="Arial"/>
                <a:cs typeface="Arial"/>
              </a:rPr>
              <a:t>s</a:t>
            </a:r>
            <a:r>
              <a:rPr dirty="0" smtClean="0" sz="2100" spc="-9" b="1">
                <a:latin typeface="Arial"/>
                <a:cs typeface="Arial"/>
              </a:rPr>
              <a:t>t</a:t>
            </a:r>
            <a:r>
              <a:rPr dirty="0" smtClean="0" sz="2100" spc="0" b="1">
                <a:latin typeface="Arial"/>
                <a:cs typeface="Arial"/>
              </a:rPr>
              <a:t>opp</a:t>
            </a:r>
            <a:r>
              <a:rPr dirty="0" smtClean="0" sz="2100" spc="-4" b="1">
                <a:latin typeface="Arial"/>
                <a:cs typeface="Arial"/>
              </a:rPr>
              <a:t>e</a:t>
            </a:r>
            <a:r>
              <a:rPr dirty="0" smtClean="0" sz="2100" spc="0" b="1">
                <a:latin typeface="Arial"/>
                <a:cs typeface="Arial"/>
              </a:rPr>
              <a:t>d.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4057700"/>
            <a:ext cx="158902" cy="292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5146337"/>
            <a:ext cx="15875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301746" y="2730246"/>
            <a:ext cx="2833116" cy="470915"/>
          </a:xfrm>
          <a:custGeom>
            <a:avLst/>
            <a:gdLst/>
            <a:ahLst/>
            <a:cxnLst/>
            <a:rect l="l" t="t" r="r" b="b"/>
            <a:pathLst>
              <a:path w="2833116" h="470915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2754629" y="0"/>
                </a:lnTo>
                <a:lnTo>
                  <a:pt x="2795259" y="11340"/>
                </a:lnTo>
                <a:lnTo>
                  <a:pt x="2823577" y="40986"/>
                </a:lnTo>
                <a:lnTo>
                  <a:pt x="2833116" y="78486"/>
                </a:lnTo>
                <a:lnTo>
                  <a:pt x="2833116" y="392429"/>
                </a:lnTo>
                <a:lnTo>
                  <a:pt x="2821775" y="433059"/>
                </a:lnTo>
                <a:lnTo>
                  <a:pt x="2792129" y="461377"/>
                </a:lnTo>
                <a:lnTo>
                  <a:pt x="2754629" y="470915"/>
                </a:lnTo>
                <a:lnTo>
                  <a:pt x="78486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457194" y="3233166"/>
            <a:ext cx="216407" cy="297180"/>
          </a:xfrm>
          <a:custGeom>
            <a:avLst/>
            <a:gdLst/>
            <a:ahLst/>
            <a:cxnLst/>
            <a:rect l="l" t="t" r="r" b="b"/>
            <a:pathLst>
              <a:path w="216407" h="297180">
                <a:moveTo>
                  <a:pt x="54101" y="297180"/>
                </a:moveTo>
                <a:lnTo>
                  <a:pt x="54101" y="108204"/>
                </a:lnTo>
                <a:lnTo>
                  <a:pt x="0" y="108204"/>
                </a:lnTo>
                <a:lnTo>
                  <a:pt x="108203" y="0"/>
                </a:lnTo>
                <a:lnTo>
                  <a:pt x="216407" y="108204"/>
                </a:lnTo>
                <a:lnTo>
                  <a:pt x="162305" y="108204"/>
                </a:lnTo>
                <a:lnTo>
                  <a:pt x="162305" y="297180"/>
                </a:lnTo>
                <a:lnTo>
                  <a:pt x="54101" y="2971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740914" y="3533394"/>
            <a:ext cx="1633727" cy="470915"/>
          </a:xfrm>
          <a:custGeom>
            <a:avLst/>
            <a:gdLst/>
            <a:ahLst/>
            <a:cxnLst/>
            <a:rect l="l" t="t" r="r" b="b"/>
            <a:pathLst>
              <a:path w="1633727" h="470915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5241" y="0"/>
                </a:lnTo>
                <a:lnTo>
                  <a:pt x="1595871" y="11340"/>
                </a:lnTo>
                <a:lnTo>
                  <a:pt x="1624189" y="40986"/>
                </a:lnTo>
                <a:lnTo>
                  <a:pt x="1633727" y="78485"/>
                </a:lnTo>
                <a:lnTo>
                  <a:pt x="1633727" y="392429"/>
                </a:lnTo>
                <a:lnTo>
                  <a:pt x="1622387" y="433059"/>
                </a:lnTo>
                <a:lnTo>
                  <a:pt x="1592741" y="461377"/>
                </a:lnTo>
                <a:lnTo>
                  <a:pt x="1555241" y="470915"/>
                </a:lnTo>
                <a:lnTo>
                  <a:pt x="78486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098542" y="3534917"/>
            <a:ext cx="1633728" cy="470916"/>
          </a:xfrm>
          <a:custGeom>
            <a:avLst/>
            <a:gdLst/>
            <a:ahLst/>
            <a:cxnLst/>
            <a:rect l="l" t="t" r="r" b="b"/>
            <a:pathLst>
              <a:path w="1633728" h="470915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5241" y="0"/>
                </a:lnTo>
                <a:lnTo>
                  <a:pt x="1595871" y="11340"/>
                </a:lnTo>
                <a:lnTo>
                  <a:pt x="1624189" y="40986"/>
                </a:lnTo>
                <a:lnTo>
                  <a:pt x="1633728" y="78486"/>
                </a:lnTo>
                <a:lnTo>
                  <a:pt x="1633728" y="392430"/>
                </a:lnTo>
                <a:lnTo>
                  <a:pt x="1622387" y="433059"/>
                </a:lnTo>
                <a:lnTo>
                  <a:pt x="1592741" y="461377"/>
                </a:lnTo>
                <a:lnTo>
                  <a:pt x="1555241" y="470916"/>
                </a:lnTo>
                <a:lnTo>
                  <a:pt x="78486" y="470916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807202" y="3233166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80">
                <a:moveTo>
                  <a:pt x="54101" y="297180"/>
                </a:moveTo>
                <a:lnTo>
                  <a:pt x="54101" y="108204"/>
                </a:lnTo>
                <a:lnTo>
                  <a:pt x="0" y="108204"/>
                </a:lnTo>
                <a:lnTo>
                  <a:pt x="108203" y="0"/>
                </a:lnTo>
                <a:lnTo>
                  <a:pt x="216408" y="108204"/>
                </a:lnTo>
                <a:lnTo>
                  <a:pt x="162306" y="108204"/>
                </a:lnTo>
                <a:lnTo>
                  <a:pt x="162306" y="297180"/>
                </a:lnTo>
                <a:lnTo>
                  <a:pt x="54101" y="2971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292858" y="4318254"/>
            <a:ext cx="2532888" cy="470915"/>
          </a:xfrm>
          <a:custGeom>
            <a:avLst/>
            <a:gdLst/>
            <a:ahLst/>
            <a:cxnLst/>
            <a:rect l="l" t="t" r="r" b="b"/>
            <a:pathLst>
              <a:path w="2532888" h="470915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2454402" y="0"/>
                </a:lnTo>
                <a:lnTo>
                  <a:pt x="2495031" y="11340"/>
                </a:lnTo>
                <a:lnTo>
                  <a:pt x="2523349" y="40986"/>
                </a:lnTo>
                <a:lnTo>
                  <a:pt x="2532888" y="78486"/>
                </a:lnTo>
                <a:lnTo>
                  <a:pt x="2532888" y="392430"/>
                </a:lnTo>
                <a:lnTo>
                  <a:pt x="2521547" y="433059"/>
                </a:lnTo>
                <a:lnTo>
                  <a:pt x="2491901" y="461377"/>
                </a:lnTo>
                <a:lnTo>
                  <a:pt x="2454402" y="470916"/>
                </a:lnTo>
                <a:lnTo>
                  <a:pt x="78486" y="470916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445002" y="3996690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80">
                <a:moveTo>
                  <a:pt x="216408" y="108204"/>
                </a:moveTo>
                <a:lnTo>
                  <a:pt x="108203" y="0"/>
                </a:lnTo>
                <a:lnTo>
                  <a:pt x="0" y="108204"/>
                </a:lnTo>
                <a:lnTo>
                  <a:pt x="54101" y="108204"/>
                </a:lnTo>
                <a:lnTo>
                  <a:pt x="54101" y="297180"/>
                </a:lnTo>
              </a:path>
              <a:path w="216408" h="297180">
                <a:moveTo>
                  <a:pt x="54101" y="297180"/>
                </a:moveTo>
                <a:lnTo>
                  <a:pt x="162306" y="297180"/>
                </a:lnTo>
                <a:lnTo>
                  <a:pt x="162306" y="171195"/>
                </a:lnTo>
              </a:path>
              <a:path w="216408" h="297180">
                <a:moveTo>
                  <a:pt x="216408" y="108204"/>
                </a:moveTo>
                <a:lnTo>
                  <a:pt x="162306" y="108204"/>
                </a:lnTo>
                <a:lnTo>
                  <a:pt x="162306" y="17119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957197" y="3886200"/>
            <a:ext cx="773429" cy="510286"/>
          </a:xfrm>
          <a:custGeom>
            <a:avLst/>
            <a:gdLst/>
            <a:ahLst/>
            <a:cxnLst/>
            <a:rect l="l" t="t" r="r" b="b"/>
            <a:pathLst>
              <a:path w="773429" h="510286">
                <a:moveTo>
                  <a:pt x="0" y="404875"/>
                </a:moveTo>
                <a:lnTo>
                  <a:pt x="638936" y="52831"/>
                </a:lnTo>
                <a:lnTo>
                  <a:pt x="609853" y="0"/>
                </a:lnTo>
                <a:lnTo>
                  <a:pt x="773429" y="47370"/>
                </a:lnTo>
                <a:lnTo>
                  <a:pt x="726185" y="210947"/>
                </a:lnTo>
                <a:lnTo>
                  <a:pt x="697102" y="158242"/>
                </a:lnTo>
                <a:lnTo>
                  <a:pt x="58165" y="510286"/>
                </a:lnTo>
                <a:lnTo>
                  <a:pt x="0" y="4048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0406" y="4318254"/>
            <a:ext cx="1780032" cy="470915"/>
          </a:xfrm>
          <a:custGeom>
            <a:avLst/>
            <a:gdLst/>
            <a:ahLst/>
            <a:cxnLst/>
            <a:rect l="l" t="t" r="r" b="b"/>
            <a:pathLst>
              <a:path w="1780032" h="470915">
                <a:moveTo>
                  <a:pt x="0" y="78486"/>
                </a:moveTo>
                <a:lnTo>
                  <a:pt x="11331" y="37856"/>
                </a:lnTo>
                <a:lnTo>
                  <a:pt x="40970" y="9538"/>
                </a:lnTo>
                <a:lnTo>
                  <a:pt x="78486" y="0"/>
                </a:lnTo>
                <a:lnTo>
                  <a:pt x="1701545" y="0"/>
                </a:lnTo>
                <a:lnTo>
                  <a:pt x="1742175" y="11340"/>
                </a:lnTo>
                <a:lnTo>
                  <a:pt x="1770493" y="40986"/>
                </a:lnTo>
                <a:lnTo>
                  <a:pt x="1780032" y="78486"/>
                </a:lnTo>
                <a:lnTo>
                  <a:pt x="1780032" y="392430"/>
                </a:lnTo>
                <a:lnTo>
                  <a:pt x="1768691" y="433059"/>
                </a:lnTo>
                <a:lnTo>
                  <a:pt x="1739045" y="461377"/>
                </a:lnTo>
                <a:lnTo>
                  <a:pt x="1701545" y="470916"/>
                </a:lnTo>
                <a:lnTo>
                  <a:pt x="78486" y="470916"/>
                </a:lnTo>
                <a:lnTo>
                  <a:pt x="37840" y="459575"/>
                </a:lnTo>
                <a:lnTo>
                  <a:pt x="9530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7294" y="5133594"/>
            <a:ext cx="2830068" cy="470916"/>
          </a:xfrm>
          <a:custGeom>
            <a:avLst/>
            <a:gdLst/>
            <a:ahLst/>
            <a:cxnLst/>
            <a:rect l="l" t="t" r="r" b="b"/>
            <a:pathLst>
              <a:path w="2830068" h="470915">
                <a:moveTo>
                  <a:pt x="0" y="78485"/>
                </a:moveTo>
                <a:lnTo>
                  <a:pt x="11331" y="37856"/>
                </a:lnTo>
                <a:lnTo>
                  <a:pt x="40970" y="9538"/>
                </a:lnTo>
                <a:lnTo>
                  <a:pt x="78486" y="0"/>
                </a:lnTo>
                <a:lnTo>
                  <a:pt x="2751582" y="0"/>
                </a:lnTo>
                <a:lnTo>
                  <a:pt x="2792211" y="11340"/>
                </a:lnTo>
                <a:lnTo>
                  <a:pt x="2820529" y="40986"/>
                </a:lnTo>
                <a:lnTo>
                  <a:pt x="2830068" y="78485"/>
                </a:lnTo>
                <a:lnTo>
                  <a:pt x="2830068" y="392429"/>
                </a:lnTo>
                <a:lnTo>
                  <a:pt x="2818727" y="433059"/>
                </a:lnTo>
                <a:lnTo>
                  <a:pt x="2789081" y="461377"/>
                </a:lnTo>
                <a:lnTo>
                  <a:pt x="2751582" y="470915"/>
                </a:lnTo>
                <a:lnTo>
                  <a:pt x="78486" y="470915"/>
                </a:lnTo>
                <a:lnTo>
                  <a:pt x="37840" y="459575"/>
                </a:lnTo>
                <a:lnTo>
                  <a:pt x="9530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359914" y="4813554"/>
            <a:ext cx="214884" cy="297179"/>
          </a:xfrm>
          <a:custGeom>
            <a:avLst/>
            <a:gdLst/>
            <a:ahLst/>
            <a:cxnLst/>
            <a:rect l="l" t="t" r="r" b="b"/>
            <a:pathLst>
              <a:path w="214884" h="297179">
                <a:moveTo>
                  <a:pt x="214884" y="107442"/>
                </a:moveTo>
                <a:lnTo>
                  <a:pt x="107442" y="0"/>
                </a:lnTo>
                <a:lnTo>
                  <a:pt x="0" y="107442"/>
                </a:lnTo>
                <a:lnTo>
                  <a:pt x="53721" y="107442"/>
                </a:lnTo>
                <a:lnTo>
                  <a:pt x="53721" y="297180"/>
                </a:lnTo>
              </a:path>
              <a:path w="214884" h="297179">
                <a:moveTo>
                  <a:pt x="53721" y="297180"/>
                </a:moveTo>
                <a:lnTo>
                  <a:pt x="161162" y="297180"/>
                </a:lnTo>
                <a:lnTo>
                  <a:pt x="161162" y="170688"/>
                </a:lnTo>
              </a:path>
              <a:path w="214884" h="297179">
                <a:moveTo>
                  <a:pt x="214884" y="107442"/>
                </a:moveTo>
                <a:lnTo>
                  <a:pt x="161162" y="107442"/>
                </a:lnTo>
                <a:lnTo>
                  <a:pt x="161162" y="17068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419094" y="4824222"/>
            <a:ext cx="242315" cy="909827"/>
          </a:xfrm>
          <a:custGeom>
            <a:avLst/>
            <a:gdLst/>
            <a:ahLst/>
            <a:cxnLst/>
            <a:rect l="l" t="t" r="r" b="b"/>
            <a:pathLst>
              <a:path w="242315" h="909827">
                <a:moveTo>
                  <a:pt x="60578" y="909827"/>
                </a:moveTo>
                <a:lnTo>
                  <a:pt x="60578" y="121157"/>
                </a:lnTo>
                <a:lnTo>
                  <a:pt x="0" y="121157"/>
                </a:lnTo>
                <a:lnTo>
                  <a:pt x="121157" y="0"/>
                </a:lnTo>
                <a:lnTo>
                  <a:pt x="242315" y="121157"/>
                </a:lnTo>
                <a:lnTo>
                  <a:pt x="181736" y="121157"/>
                </a:lnTo>
                <a:lnTo>
                  <a:pt x="181736" y="909827"/>
                </a:lnTo>
                <a:lnTo>
                  <a:pt x="60578" y="9098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26742" y="5737098"/>
            <a:ext cx="2828544" cy="470916"/>
          </a:xfrm>
          <a:custGeom>
            <a:avLst/>
            <a:gdLst/>
            <a:ahLst/>
            <a:cxnLst/>
            <a:rect l="l" t="t" r="r" b="b"/>
            <a:pathLst>
              <a:path w="2828544" h="470915">
                <a:moveTo>
                  <a:pt x="0" y="78485"/>
                </a:moveTo>
                <a:lnTo>
                  <a:pt x="11340" y="37840"/>
                </a:lnTo>
                <a:lnTo>
                  <a:pt x="40986" y="9530"/>
                </a:lnTo>
                <a:lnTo>
                  <a:pt x="78485" y="0"/>
                </a:lnTo>
                <a:lnTo>
                  <a:pt x="2750058" y="0"/>
                </a:lnTo>
                <a:lnTo>
                  <a:pt x="2790687" y="11331"/>
                </a:lnTo>
                <a:lnTo>
                  <a:pt x="2819005" y="40970"/>
                </a:lnTo>
                <a:lnTo>
                  <a:pt x="2828544" y="78485"/>
                </a:lnTo>
                <a:lnTo>
                  <a:pt x="2828544" y="392429"/>
                </a:lnTo>
                <a:lnTo>
                  <a:pt x="2817203" y="433075"/>
                </a:lnTo>
                <a:lnTo>
                  <a:pt x="2787557" y="461385"/>
                </a:lnTo>
                <a:lnTo>
                  <a:pt x="2750058" y="470915"/>
                </a:lnTo>
                <a:lnTo>
                  <a:pt x="78485" y="470915"/>
                </a:lnTo>
                <a:lnTo>
                  <a:pt x="37856" y="459584"/>
                </a:lnTo>
                <a:lnTo>
                  <a:pt x="9538" y="429945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792474" y="5130546"/>
            <a:ext cx="2828544" cy="470916"/>
          </a:xfrm>
          <a:custGeom>
            <a:avLst/>
            <a:gdLst/>
            <a:ahLst/>
            <a:cxnLst/>
            <a:rect l="l" t="t" r="r" b="b"/>
            <a:pathLst>
              <a:path w="2828544" h="470916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2750057" y="0"/>
                </a:lnTo>
                <a:lnTo>
                  <a:pt x="2790687" y="11340"/>
                </a:lnTo>
                <a:lnTo>
                  <a:pt x="2819005" y="40986"/>
                </a:lnTo>
                <a:lnTo>
                  <a:pt x="2828544" y="78485"/>
                </a:lnTo>
                <a:lnTo>
                  <a:pt x="2828544" y="392429"/>
                </a:lnTo>
                <a:lnTo>
                  <a:pt x="2817203" y="433059"/>
                </a:lnTo>
                <a:lnTo>
                  <a:pt x="2787557" y="461377"/>
                </a:lnTo>
                <a:lnTo>
                  <a:pt x="2750057" y="470915"/>
                </a:lnTo>
                <a:lnTo>
                  <a:pt x="78486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47794" y="4810506"/>
            <a:ext cx="216407" cy="297180"/>
          </a:xfrm>
          <a:custGeom>
            <a:avLst/>
            <a:gdLst/>
            <a:ahLst/>
            <a:cxnLst/>
            <a:rect l="l" t="t" r="r" b="b"/>
            <a:pathLst>
              <a:path w="216407" h="297179">
                <a:moveTo>
                  <a:pt x="54101" y="297180"/>
                </a:moveTo>
                <a:lnTo>
                  <a:pt x="54101" y="108204"/>
                </a:lnTo>
                <a:lnTo>
                  <a:pt x="0" y="108204"/>
                </a:lnTo>
                <a:lnTo>
                  <a:pt x="108203" y="0"/>
                </a:lnTo>
                <a:lnTo>
                  <a:pt x="216407" y="108204"/>
                </a:lnTo>
                <a:lnTo>
                  <a:pt x="162305" y="108204"/>
                </a:lnTo>
                <a:lnTo>
                  <a:pt x="162305" y="297180"/>
                </a:lnTo>
                <a:lnTo>
                  <a:pt x="54101" y="2971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859661" y="3427603"/>
            <a:ext cx="916939" cy="173989"/>
          </a:xfrm>
          <a:custGeom>
            <a:avLst/>
            <a:gdLst/>
            <a:ahLst/>
            <a:cxnLst/>
            <a:rect l="l" t="t" r="r" b="b"/>
            <a:pathLst>
              <a:path w="916939" h="173989">
                <a:moveTo>
                  <a:pt x="106299" y="14986"/>
                </a:moveTo>
                <a:lnTo>
                  <a:pt x="102615" y="40639"/>
                </a:lnTo>
                <a:lnTo>
                  <a:pt x="179450" y="51943"/>
                </a:lnTo>
                <a:lnTo>
                  <a:pt x="183261" y="26288"/>
                </a:lnTo>
                <a:lnTo>
                  <a:pt x="106299" y="14986"/>
                </a:lnTo>
                <a:close/>
              </a:path>
              <a:path w="916939" h="173989">
                <a:moveTo>
                  <a:pt x="208914" y="30099"/>
                </a:moveTo>
                <a:lnTo>
                  <a:pt x="205105" y="55625"/>
                </a:lnTo>
                <a:lnTo>
                  <a:pt x="282066" y="66929"/>
                </a:lnTo>
                <a:lnTo>
                  <a:pt x="285750" y="41275"/>
                </a:lnTo>
                <a:lnTo>
                  <a:pt x="208914" y="30099"/>
                </a:lnTo>
                <a:close/>
              </a:path>
              <a:path w="916939" h="173989">
                <a:moveTo>
                  <a:pt x="311403" y="45085"/>
                </a:moveTo>
                <a:lnTo>
                  <a:pt x="307594" y="70738"/>
                </a:lnTo>
                <a:lnTo>
                  <a:pt x="384556" y="81914"/>
                </a:lnTo>
                <a:lnTo>
                  <a:pt x="388238" y="56261"/>
                </a:lnTo>
                <a:lnTo>
                  <a:pt x="311403" y="45085"/>
                </a:lnTo>
                <a:close/>
              </a:path>
              <a:path w="916939" h="173989">
                <a:moveTo>
                  <a:pt x="413893" y="60071"/>
                </a:moveTo>
                <a:lnTo>
                  <a:pt x="410209" y="85725"/>
                </a:lnTo>
                <a:lnTo>
                  <a:pt x="487044" y="97027"/>
                </a:lnTo>
                <a:lnTo>
                  <a:pt x="490855" y="71374"/>
                </a:lnTo>
                <a:lnTo>
                  <a:pt x="413893" y="60071"/>
                </a:lnTo>
                <a:close/>
              </a:path>
              <a:path w="916939" h="173989">
                <a:moveTo>
                  <a:pt x="516508" y="75057"/>
                </a:moveTo>
                <a:lnTo>
                  <a:pt x="512699" y="100711"/>
                </a:lnTo>
                <a:lnTo>
                  <a:pt x="589661" y="112013"/>
                </a:lnTo>
                <a:lnTo>
                  <a:pt x="593344" y="86360"/>
                </a:lnTo>
                <a:lnTo>
                  <a:pt x="516508" y="75057"/>
                </a:lnTo>
                <a:close/>
              </a:path>
              <a:path w="916939" h="173989">
                <a:moveTo>
                  <a:pt x="618997" y="90043"/>
                </a:moveTo>
                <a:lnTo>
                  <a:pt x="615314" y="115697"/>
                </a:lnTo>
                <a:lnTo>
                  <a:pt x="692150" y="127000"/>
                </a:lnTo>
                <a:lnTo>
                  <a:pt x="695959" y="101346"/>
                </a:lnTo>
                <a:lnTo>
                  <a:pt x="618997" y="90043"/>
                </a:lnTo>
                <a:close/>
              </a:path>
              <a:path w="916939" h="173989">
                <a:moveTo>
                  <a:pt x="721487" y="105156"/>
                </a:moveTo>
                <a:lnTo>
                  <a:pt x="717803" y="130810"/>
                </a:lnTo>
                <a:lnTo>
                  <a:pt x="794638" y="141986"/>
                </a:lnTo>
                <a:lnTo>
                  <a:pt x="798449" y="116332"/>
                </a:lnTo>
                <a:lnTo>
                  <a:pt x="721487" y="105156"/>
                </a:lnTo>
                <a:close/>
              </a:path>
              <a:path w="916939" h="173989">
                <a:moveTo>
                  <a:pt x="824102" y="120142"/>
                </a:moveTo>
                <a:lnTo>
                  <a:pt x="820293" y="145796"/>
                </a:lnTo>
                <a:lnTo>
                  <a:pt x="838157" y="148379"/>
                </a:lnTo>
                <a:lnTo>
                  <a:pt x="851026" y="150241"/>
                </a:lnTo>
                <a:lnTo>
                  <a:pt x="916939" y="146812"/>
                </a:lnTo>
                <a:lnTo>
                  <a:pt x="845693" y="97155"/>
                </a:lnTo>
                <a:lnTo>
                  <a:pt x="854709" y="124587"/>
                </a:lnTo>
                <a:lnTo>
                  <a:pt x="841930" y="122731"/>
                </a:lnTo>
                <a:lnTo>
                  <a:pt x="824102" y="120142"/>
                </a:lnTo>
                <a:close/>
              </a:path>
              <a:path w="916939" h="173989">
                <a:moveTo>
                  <a:pt x="851026" y="150241"/>
                </a:moveTo>
                <a:lnTo>
                  <a:pt x="838157" y="148379"/>
                </a:lnTo>
                <a:lnTo>
                  <a:pt x="834389" y="173989"/>
                </a:lnTo>
                <a:lnTo>
                  <a:pt x="916939" y="146812"/>
                </a:lnTo>
                <a:lnTo>
                  <a:pt x="851026" y="150241"/>
                </a:lnTo>
                <a:close/>
              </a:path>
              <a:path w="916939" h="173989">
                <a:moveTo>
                  <a:pt x="854709" y="124587"/>
                </a:moveTo>
                <a:lnTo>
                  <a:pt x="845693" y="97155"/>
                </a:lnTo>
                <a:lnTo>
                  <a:pt x="841930" y="122731"/>
                </a:lnTo>
                <a:lnTo>
                  <a:pt x="854709" y="124587"/>
                </a:lnTo>
                <a:close/>
              </a:path>
              <a:path w="916939" h="173989">
                <a:moveTo>
                  <a:pt x="3809" y="0"/>
                </a:moveTo>
                <a:lnTo>
                  <a:pt x="0" y="25654"/>
                </a:lnTo>
                <a:lnTo>
                  <a:pt x="76962" y="36957"/>
                </a:lnTo>
                <a:lnTo>
                  <a:pt x="80644" y="11302"/>
                </a:lnTo>
                <a:lnTo>
                  <a:pt x="38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47509" y="3769614"/>
            <a:ext cx="660019" cy="392811"/>
          </a:xfrm>
          <a:custGeom>
            <a:avLst/>
            <a:gdLst/>
            <a:ahLst/>
            <a:cxnLst/>
            <a:rect l="l" t="t" r="r" b="b"/>
            <a:pathLst>
              <a:path w="660019" h="392811">
                <a:moveTo>
                  <a:pt x="503300" y="278892"/>
                </a:moveTo>
                <a:lnTo>
                  <a:pt x="490347" y="301244"/>
                </a:lnTo>
                <a:lnTo>
                  <a:pt x="557403" y="340487"/>
                </a:lnTo>
                <a:lnTo>
                  <a:pt x="570484" y="318135"/>
                </a:lnTo>
                <a:lnTo>
                  <a:pt x="503300" y="278892"/>
                </a:lnTo>
                <a:close/>
              </a:path>
              <a:path w="660019" h="392811">
                <a:moveTo>
                  <a:pt x="413893" y="226694"/>
                </a:moveTo>
                <a:lnTo>
                  <a:pt x="400812" y="249047"/>
                </a:lnTo>
                <a:lnTo>
                  <a:pt x="467868" y="288290"/>
                </a:lnTo>
                <a:lnTo>
                  <a:pt x="480949" y="265811"/>
                </a:lnTo>
                <a:lnTo>
                  <a:pt x="413893" y="226694"/>
                </a:lnTo>
                <a:close/>
              </a:path>
              <a:path w="660019" h="392811">
                <a:moveTo>
                  <a:pt x="324358" y="174371"/>
                </a:moveTo>
                <a:lnTo>
                  <a:pt x="311276" y="196850"/>
                </a:lnTo>
                <a:lnTo>
                  <a:pt x="378460" y="235966"/>
                </a:lnTo>
                <a:lnTo>
                  <a:pt x="391541" y="213613"/>
                </a:lnTo>
                <a:lnTo>
                  <a:pt x="324358" y="174371"/>
                </a:lnTo>
                <a:close/>
              </a:path>
              <a:path w="660019" h="392811">
                <a:moveTo>
                  <a:pt x="234823" y="122174"/>
                </a:moveTo>
                <a:lnTo>
                  <a:pt x="221869" y="144525"/>
                </a:lnTo>
                <a:lnTo>
                  <a:pt x="288925" y="183769"/>
                </a:lnTo>
                <a:lnTo>
                  <a:pt x="302006" y="161290"/>
                </a:lnTo>
                <a:lnTo>
                  <a:pt x="234823" y="122174"/>
                </a:lnTo>
                <a:close/>
              </a:path>
              <a:path w="660019" h="392811">
                <a:moveTo>
                  <a:pt x="145415" y="69850"/>
                </a:moveTo>
                <a:lnTo>
                  <a:pt x="132334" y="92329"/>
                </a:lnTo>
                <a:lnTo>
                  <a:pt x="199390" y="131444"/>
                </a:lnTo>
                <a:lnTo>
                  <a:pt x="212471" y="109093"/>
                </a:lnTo>
                <a:lnTo>
                  <a:pt x="145415" y="69850"/>
                </a:lnTo>
                <a:close/>
              </a:path>
              <a:path w="660019" h="392811">
                <a:moveTo>
                  <a:pt x="62484" y="21462"/>
                </a:moveTo>
                <a:lnTo>
                  <a:pt x="60589" y="50358"/>
                </a:lnTo>
                <a:lnTo>
                  <a:pt x="109982" y="79248"/>
                </a:lnTo>
                <a:lnTo>
                  <a:pt x="123063" y="56896"/>
                </a:lnTo>
                <a:lnTo>
                  <a:pt x="73652" y="27995"/>
                </a:lnTo>
                <a:lnTo>
                  <a:pt x="86741" y="5587"/>
                </a:lnTo>
                <a:lnTo>
                  <a:pt x="0" y="0"/>
                </a:lnTo>
                <a:lnTo>
                  <a:pt x="49403" y="43815"/>
                </a:lnTo>
                <a:lnTo>
                  <a:pt x="60589" y="50358"/>
                </a:lnTo>
                <a:lnTo>
                  <a:pt x="62484" y="21462"/>
                </a:lnTo>
                <a:close/>
              </a:path>
              <a:path w="660019" h="392811">
                <a:moveTo>
                  <a:pt x="49403" y="43815"/>
                </a:moveTo>
                <a:lnTo>
                  <a:pt x="0" y="0"/>
                </a:lnTo>
                <a:lnTo>
                  <a:pt x="47498" y="72771"/>
                </a:lnTo>
                <a:lnTo>
                  <a:pt x="60589" y="50358"/>
                </a:lnTo>
                <a:lnTo>
                  <a:pt x="49403" y="43815"/>
                </a:lnTo>
                <a:close/>
              </a:path>
              <a:path w="660019" h="392811">
                <a:moveTo>
                  <a:pt x="592836" y="331216"/>
                </a:moveTo>
                <a:lnTo>
                  <a:pt x="579755" y="353568"/>
                </a:lnTo>
                <a:lnTo>
                  <a:pt x="646938" y="392811"/>
                </a:lnTo>
                <a:lnTo>
                  <a:pt x="660019" y="370331"/>
                </a:lnTo>
                <a:lnTo>
                  <a:pt x="592836" y="331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53975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417" y="1496084"/>
            <a:ext cx="343014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92"/>
              </a:spcBef>
            </a:pP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317" y="1495971"/>
            <a:ext cx="1596079" cy="106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-4" b="1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rowable</a:t>
            </a:r>
            <a:endParaRPr sz="2400">
              <a:latin typeface="Arial"/>
              <a:cs typeface="Arial"/>
            </a:endParaRPr>
          </a:p>
          <a:p>
            <a:pPr marL="12700" marR="6501">
              <a:lnSpc>
                <a:spcPct val="100041"/>
              </a:lnSpc>
            </a:pP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Throwable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dirty="0" smtClean="0" sz="2400" spc="-4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2893" y="1495971"/>
            <a:ext cx="586545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dirty="0" smtClean="0" sz="2400" spc="-9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root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class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400" spc="-9" b="1" i="1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2400" spc="-4" b="1" i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ption</a:t>
            </a:r>
            <a:r>
              <a:rPr dirty="0" smtClean="0" sz="2400" spc="-9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Hier</a:t>
            </a:r>
            <a:r>
              <a:rPr dirty="0" smtClean="0" sz="2400" spc="-4" b="1" i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rch</a:t>
            </a:r>
            <a:r>
              <a:rPr dirty="0" smtClean="0" sz="2400" spc="-94" b="1" i="1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2893" y="1862359"/>
            <a:ext cx="38454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has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4" b="1" i="1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wo</a:t>
            </a:r>
            <a:r>
              <a:rPr dirty="0" smtClean="0" sz="2400" spc="-14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direct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su</a:t>
            </a:r>
            <a:r>
              <a:rPr dirty="0" smtClean="0" sz="2400" spc="-9" b="1" i="1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4099" y="1862359"/>
            <a:ext cx="11214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06FC0"/>
                </a:solidFill>
                <a:latin typeface="Arial"/>
                <a:cs typeface="Arial"/>
              </a:rPr>
              <a:t>namely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69200" y="1862359"/>
            <a:ext cx="15268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400" spc="-4" b="1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8572" y="2841260"/>
            <a:ext cx="133917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Thr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115" y="2933103"/>
            <a:ext cx="76466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2522" y="2933103"/>
            <a:ext cx="12580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115" y="3299491"/>
            <a:ext cx="16963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7129" y="3645043"/>
            <a:ext cx="12798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2572" y="3645932"/>
            <a:ext cx="685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8655" y="4247277"/>
            <a:ext cx="2409157" cy="8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7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caught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under</a:t>
            </a:r>
            <a:endParaRPr sz="2000">
              <a:latin typeface="Arial"/>
              <a:cs typeface="Arial"/>
            </a:endParaRPr>
          </a:p>
          <a:p>
            <a:pPr marL="12700" marR="4228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circu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6381" y="4247277"/>
            <a:ext cx="911638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19" marR="3822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nor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4392676"/>
            <a:ext cx="22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397" y="4402455"/>
            <a:ext cx="22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1156" y="4421632"/>
            <a:ext cx="22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772" y="4429522"/>
            <a:ext cx="15486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xcep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8113" y="4429522"/>
            <a:ext cx="22979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eExcep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912" y="5205349"/>
            <a:ext cx="22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082" y="5205349"/>
            <a:ext cx="22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43" y="5244615"/>
            <a:ext cx="264156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erEx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ep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258" y="5241059"/>
            <a:ext cx="251135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ClassCas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xcep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953" y="5848722"/>
            <a:ext cx="25371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ArithmeticExcept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34228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77124"/>
            <a:ext cx="324713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 b="1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1577124"/>
            <a:ext cx="30578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Che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ked</a:t>
            </a:r>
            <a:r>
              <a:rPr dirty="0" smtClean="0" sz="2400" spc="2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Exc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pt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2016537"/>
            <a:ext cx="18474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Un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ec</a:t>
            </a:r>
            <a:r>
              <a:rPr dirty="0" smtClean="0" sz="2400" spc="-4" b="1">
                <a:latin typeface="Arial"/>
                <a:cs typeface="Arial"/>
              </a:rPr>
              <a:t>k</a:t>
            </a:r>
            <a:r>
              <a:rPr dirty="0" smtClean="0" sz="2400" spc="0" b="1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41" y="2016537"/>
            <a:ext cx="1696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3440" y="3494024"/>
            <a:ext cx="2470404" cy="0"/>
          </a:xfrm>
          <a:custGeom>
            <a:avLst/>
            <a:gdLst/>
            <a:ahLst/>
            <a:cxnLst/>
            <a:rect l="l" t="t" r="r" b="b"/>
            <a:pathLst>
              <a:path w="2470404" h="0">
                <a:moveTo>
                  <a:pt x="0" y="0"/>
                </a:moveTo>
                <a:lnTo>
                  <a:pt x="2470404" y="0"/>
                </a:lnTo>
              </a:path>
            </a:pathLst>
          </a:custGeom>
          <a:ln w="33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323844" y="3494024"/>
            <a:ext cx="1002791" cy="0"/>
          </a:xfrm>
          <a:custGeom>
            <a:avLst/>
            <a:gdLst/>
            <a:ahLst/>
            <a:cxnLst/>
            <a:rect l="l" t="t" r="r" b="b"/>
            <a:pathLst>
              <a:path w="1002791" h="0">
                <a:moveTo>
                  <a:pt x="0" y="0"/>
                </a:moveTo>
                <a:lnTo>
                  <a:pt x="1002791" y="0"/>
                </a:lnTo>
              </a:path>
            </a:pathLst>
          </a:custGeom>
          <a:ln w="3327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26635" y="3494024"/>
            <a:ext cx="1027176" cy="0"/>
          </a:xfrm>
          <a:custGeom>
            <a:avLst/>
            <a:gdLst/>
            <a:ahLst/>
            <a:cxnLst/>
            <a:rect l="l" t="t" r="r" b="b"/>
            <a:pathLst>
              <a:path w="1027176" h="0">
                <a:moveTo>
                  <a:pt x="0" y="0"/>
                </a:moveTo>
                <a:lnTo>
                  <a:pt x="1027176" y="0"/>
                </a:lnTo>
              </a:path>
            </a:pathLst>
          </a:custGeom>
          <a:ln w="33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237482" y="3746754"/>
            <a:ext cx="2834640" cy="470915"/>
          </a:xfrm>
          <a:custGeom>
            <a:avLst/>
            <a:gdLst/>
            <a:ahLst/>
            <a:cxnLst/>
            <a:rect l="l" t="t" r="r" b="b"/>
            <a:pathLst>
              <a:path w="2834640" h="470915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5" y="0"/>
                </a:lnTo>
                <a:lnTo>
                  <a:pt x="2756153" y="0"/>
                </a:lnTo>
                <a:lnTo>
                  <a:pt x="2796783" y="11340"/>
                </a:lnTo>
                <a:lnTo>
                  <a:pt x="2825101" y="40986"/>
                </a:lnTo>
                <a:lnTo>
                  <a:pt x="2834640" y="78486"/>
                </a:lnTo>
                <a:lnTo>
                  <a:pt x="2834640" y="392430"/>
                </a:lnTo>
                <a:lnTo>
                  <a:pt x="2823299" y="433059"/>
                </a:lnTo>
                <a:lnTo>
                  <a:pt x="2793653" y="461377"/>
                </a:lnTo>
                <a:lnTo>
                  <a:pt x="2756153" y="470916"/>
                </a:lnTo>
                <a:lnTo>
                  <a:pt x="78485" y="470916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392930" y="4249674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79">
                <a:moveTo>
                  <a:pt x="216408" y="108203"/>
                </a:moveTo>
                <a:lnTo>
                  <a:pt x="108204" y="0"/>
                </a:lnTo>
                <a:lnTo>
                  <a:pt x="0" y="108203"/>
                </a:lnTo>
                <a:lnTo>
                  <a:pt x="54102" y="108203"/>
                </a:lnTo>
                <a:lnTo>
                  <a:pt x="54102" y="297180"/>
                </a:lnTo>
              </a:path>
              <a:path w="216408" h="297179">
                <a:moveTo>
                  <a:pt x="54102" y="297180"/>
                </a:moveTo>
                <a:lnTo>
                  <a:pt x="162306" y="297180"/>
                </a:lnTo>
                <a:lnTo>
                  <a:pt x="162306" y="171195"/>
                </a:lnTo>
              </a:path>
              <a:path w="216408" h="297179">
                <a:moveTo>
                  <a:pt x="216408" y="108203"/>
                </a:moveTo>
                <a:lnTo>
                  <a:pt x="162306" y="108203"/>
                </a:lnTo>
                <a:lnTo>
                  <a:pt x="162306" y="17119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676650" y="4551426"/>
            <a:ext cx="1635252" cy="470916"/>
          </a:xfrm>
          <a:custGeom>
            <a:avLst/>
            <a:gdLst/>
            <a:ahLst/>
            <a:cxnLst/>
            <a:rect l="l" t="t" r="r" b="b"/>
            <a:pathLst>
              <a:path w="1635252" h="470916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6765" y="0"/>
                </a:lnTo>
                <a:lnTo>
                  <a:pt x="1597395" y="11340"/>
                </a:lnTo>
                <a:lnTo>
                  <a:pt x="1625713" y="40986"/>
                </a:lnTo>
                <a:lnTo>
                  <a:pt x="1635252" y="78486"/>
                </a:lnTo>
                <a:lnTo>
                  <a:pt x="1635252" y="392430"/>
                </a:lnTo>
                <a:lnTo>
                  <a:pt x="1623911" y="433059"/>
                </a:lnTo>
                <a:lnTo>
                  <a:pt x="1594265" y="461377"/>
                </a:lnTo>
                <a:lnTo>
                  <a:pt x="1556765" y="470916"/>
                </a:lnTo>
                <a:lnTo>
                  <a:pt x="78486" y="470916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34278" y="4551426"/>
            <a:ext cx="1635252" cy="470916"/>
          </a:xfrm>
          <a:custGeom>
            <a:avLst/>
            <a:gdLst/>
            <a:ahLst/>
            <a:cxnLst/>
            <a:rect l="l" t="t" r="r" b="b"/>
            <a:pathLst>
              <a:path w="1635252" h="470916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6766" y="0"/>
                </a:lnTo>
                <a:lnTo>
                  <a:pt x="1597395" y="11340"/>
                </a:lnTo>
                <a:lnTo>
                  <a:pt x="1625713" y="40986"/>
                </a:lnTo>
                <a:lnTo>
                  <a:pt x="1635252" y="78486"/>
                </a:lnTo>
                <a:lnTo>
                  <a:pt x="1635252" y="392430"/>
                </a:lnTo>
                <a:lnTo>
                  <a:pt x="1623911" y="433059"/>
                </a:lnTo>
                <a:lnTo>
                  <a:pt x="1594265" y="461377"/>
                </a:lnTo>
                <a:lnTo>
                  <a:pt x="1556766" y="470916"/>
                </a:lnTo>
                <a:lnTo>
                  <a:pt x="78486" y="470916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30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744461" y="4249674"/>
            <a:ext cx="214884" cy="297180"/>
          </a:xfrm>
          <a:custGeom>
            <a:avLst/>
            <a:gdLst/>
            <a:ahLst/>
            <a:cxnLst/>
            <a:rect l="l" t="t" r="r" b="b"/>
            <a:pathLst>
              <a:path w="214884" h="297179">
                <a:moveTo>
                  <a:pt x="214884" y="107442"/>
                </a:moveTo>
                <a:lnTo>
                  <a:pt x="107442" y="0"/>
                </a:lnTo>
                <a:lnTo>
                  <a:pt x="0" y="107442"/>
                </a:lnTo>
                <a:lnTo>
                  <a:pt x="53721" y="107442"/>
                </a:lnTo>
                <a:lnTo>
                  <a:pt x="53721" y="297180"/>
                </a:lnTo>
              </a:path>
              <a:path w="214884" h="297179">
                <a:moveTo>
                  <a:pt x="53721" y="297180"/>
                </a:moveTo>
                <a:lnTo>
                  <a:pt x="161163" y="297180"/>
                </a:lnTo>
                <a:lnTo>
                  <a:pt x="161163" y="170688"/>
                </a:lnTo>
              </a:path>
              <a:path w="214884" h="297179">
                <a:moveTo>
                  <a:pt x="214884" y="107442"/>
                </a:moveTo>
                <a:lnTo>
                  <a:pt x="161163" y="107442"/>
                </a:lnTo>
                <a:lnTo>
                  <a:pt x="161163" y="17068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004054" y="5037582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79">
                <a:moveTo>
                  <a:pt x="54101" y="297180"/>
                </a:moveTo>
                <a:lnTo>
                  <a:pt x="54101" y="108204"/>
                </a:lnTo>
                <a:lnTo>
                  <a:pt x="0" y="108204"/>
                </a:lnTo>
                <a:lnTo>
                  <a:pt x="108204" y="0"/>
                </a:lnTo>
                <a:lnTo>
                  <a:pt x="216408" y="108204"/>
                </a:lnTo>
                <a:lnTo>
                  <a:pt x="162306" y="108204"/>
                </a:lnTo>
                <a:lnTo>
                  <a:pt x="162306" y="297180"/>
                </a:lnTo>
                <a:lnTo>
                  <a:pt x="54101" y="2971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068317" y="5354574"/>
            <a:ext cx="2238756" cy="470916"/>
          </a:xfrm>
          <a:custGeom>
            <a:avLst/>
            <a:gdLst/>
            <a:ahLst/>
            <a:cxnLst/>
            <a:rect l="l" t="t" r="r" b="b"/>
            <a:pathLst>
              <a:path w="2238756" h="470915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2160270" y="0"/>
                </a:lnTo>
                <a:lnTo>
                  <a:pt x="2200899" y="11340"/>
                </a:lnTo>
                <a:lnTo>
                  <a:pt x="2229217" y="40986"/>
                </a:lnTo>
                <a:lnTo>
                  <a:pt x="2238756" y="78485"/>
                </a:lnTo>
                <a:lnTo>
                  <a:pt x="2238756" y="392429"/>
                </a:lnTo>
                <a:lnTo>
                  <a:pt x="2227415" y="433075"/>
                </a:lnTo>
                <a:lnTo>
                  <a:pt x="2197769" y="461385"/>
                </a:lnTo>
                <a:lnTo>
                  <a:pt x="2160270" y="470916"/>
                </a:lnTo>
                <a:lnTo>
                  <a:pt x="78486" y="470916"/>
                </a:lnTo>
                <a:lnTo>
                  <a:pt x="37856" y="459584"/>
                </a:lnTo>
                <a:lnTo>
                  <a:pt x="9538" y="429945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534158" y="4662424"/>
            <a:ext cx="1100582" cy="668782"/>
          </a:xfrm>
          <a:custGeom>
            <a:avLst/>
            <a:gdLst/>
            <a:ahLst/>
            <a:cxnLst/>
            <a:rect l="l" t="t" r="r" b="b"/>
            <a:pathLst>
              <a:path w="1100582" h="668781">
                <a:moveTo>
                  <a:pt x="0" y="547243"/>
                </a:moveTo>
                <a:lnTo>
                  <a:pt x="947801" y="60832"/>
                </a:lnTo>
                <a:lnTo>
                  <a:pt x="916558" y="0"/>
                </a:lnTo>
                <a:lnTo>
                  <a:pt x="1100582" y="59181"/>
                </a:lnTo>
                <a:lnTo>
                  <a:pt x="1041400" y="243205"/>
                </a:lnTo>
                <a:lnTo>
                  <a:pt x="1010157" y="182371"/>
                </a:lnTo>
                <a:lnTo>
                  <a:pt x="62356" y="668782"/>
                </a:lnTo>
                <a:lnTo>
                  <a:pt x="0" y="54724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80594" y="5334762"/>
            <a:ext cx="3168396" cy="830580"/>
          </a:xfrm>
          <a:custGeom>
            <a:avLst/>
            <a:gdLst/>
            <a:ahLst/>
            <a:cxnLst/>
            <a:rect l="l" t="t" r="r" b="b"/>
            <a:pathLst>
              <a:path w="3168396" h="830580">
                <a:moveTo>
                  <a:pt x="0" y="138429"/>
                </a:moveTo>
                <a:lnTo>
                  <a:pt x="6692" y="95787"/>
                </a:lnTo>
                <a:lnTo>
                  <a:pt x="25367" y="58536"/>
                </a:lnTo>
                <a:lnTo>
                  <a:pt x="53926" y="28776"/>
                </a:lnTo>
                <a:lnTo>
                  <a:pt x="90266" y="8608"/>
                </a:lnTo>
                <a:lnTo>
                  <a:pt x="132288" y="133"/>
                </a:lnTo>
                <a:lnTo>
                  <a:pt x="138430" y="0"/>
                </a:lnTo>
                <a:lnTo>
                  <a:pt x="3029966" y="0"/>
                </a:lnTo>
                <a:lnTo>
                  <a:pt x="3072608" y="6692"/>
                </a:lnTo>
                <a:lnTo>
                  <a:pt x="3109859" y="25367"/>
                </a:lnTo>
                <a:lnTo>
                  <a:pt x="3139619" y="53926"/>
                </a:lnTo>
                <a:lnTo>
                  <a:pt x="3159787" y="90266"/>
                </a:lnTo>
                <a:lnTo>
                  <a:pt x="3168262" y="132288"/>
                </a:lnTo>
                <a:lnTo>
                  <a:pt x="3168396" y="138429"/>
                </a:lnTo>
                <a:lnTo>
                  <a:pt x="3168396" y="692150"/>
                </a:lnTo>
                <a:lnTo>
                  <a:pt x="3161703" y="734792"/>
                </a:lnTo>
                <a:lnTo>
                  <a:pt x="3143028" y="772043"/>
                </a:lnTo>
                <a:lnTo>
                  <a:pt x="3114469" y="801803"/>
                </a:lnTo>
                <a:lnTo>
                  <a:pt x="3078129" y="821971"/>
                </a:lnTo>
                <a:lnTo>
                  <a:pt x="3036107" y="830446"/>
                </a:lnTo>
                <a:lnTo>
                  <a:pt x="3029966" y="830580"/>
                </a:lnTo>
                <a:lnTo>
                  <a:pt x="138430" y="830580"/>
                </a:lnTo>
                <a:lnTo>
                  <a:pt x="95787" y="823887"/>
                </a:lnTo>
                <a:lnTo>
                  <a:pt x="58536" y="805212"/>
                </a:lnTo>
                <a:lnTo>
                  <a:pt x="28776" y="776653"/>
                </a:lnTo>
                <a:lnTo>
                  <a:pt x="8608" y="740313"/>
                </a:lnTo>
                <a:lnTo>
                  <a:pt x="133" y="698291"/>
                </a:lnTo>
                <a:lnTo>
                  <a:pt x="0" y="692150"/>
                </a:lnTo>
                <a:lnTo>
                  <a:pt x="0" y="1384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7150" y="5022342"/>
            <a:ext cx="3433572" cy="1431036"/>
          </a:xfrm>
          <a:custGeom>
            <a:avLst/>
            <a:gdLst/>
            <a:ahLst/>
            <a:cxnLst/>
            <a:rect l="l" t="t" r="r" b="b"/>
            <a:pathLst>
              <a:path w="3433572" h="1431036">
                <a:moveTo>
                  <a:pt x="0" y="1431036"/>
                </a:moveTo>
                <a:lnTo>
                  <a:pt x="3433572" y="1431036"/>
                </a:lnTo>
                <a:lnTo>
                  <a:pt x="3433572" y="0"/>
                </a:lnTo>
                <a:lnTo>
                  <a:pt x="0" y="0"/>
                </a:lnTo>
                <a:lnTo>
                  <a:pt x="0" y="1431036"/>
                </a:lnTo>
                <a:close/>
              </a:path>
            </a:pathLst>
          </a:custGeom>
          <a:ln w="25907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236845"/>
            <a:ext cx="423209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77237"/>
            <a:ext cx="343014" cy="120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666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792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40" y="1577124"/>
            <a:ext cx="8090763" cy="120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Che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ked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Compil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-5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 b="1">
                <a:latin typeface="Arial"/>
                <a:cs typeface="Arial"/>
              </a:rPr>
              <a:t>Any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Su</a:t>
            </a:r>
            <a:r>
              <a:rPr dirty="0" smtClean="0" sz="2400" spc="-9" b="1">
                <a:latin typeface="Arial"/>
                <a:cs typeface="Arial"/>
              </a:rPr>
              <a:t>b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4" b="1">
                <a:latin typeface="Arial"/>
                <a:cs typeface="Arial"/>
              </a:rPr>
              <a:t>u</a:t>
            </a:r>
            <a:r>
              <a:rPr dirty="0" smtClean="0" sz="2400" spc="0" b="1">
                <a:latin typeface="Arial"/>
                <a:cs typeface="Arial"/>
              </a:rPr>
              <a:t>nt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meE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1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125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meth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13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thr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14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1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1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h</a:t>
            </a:r>
            <a:r>
              <a:rPr dirty="0" smtClean="0" sz="2400" spc="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4" b="1">
                <a:latin typeface="Arial"/>
                <a:cs typeface="Arial"/>
              </a:rPr>
              <a:t>k</a:t>
            </a:r>
            <a:r>
              <a:rPr dirty="0" smtClean="0" sz="2400" spc="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1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-1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13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-9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en</a:t>
            </a:r>
            <a:r>
              <a:rPr dirty="0" smtClean="0" sz="2400" spc="134" b="1">
                <a:latin typeface="Arial"/>
                <a:cs typeface="Arial"/>
              </a:rPr>
              <a:t> </a:t>
            </a:r>
            <a:r>
              <a:rPr dirty="0" smtClean="0" sz="2400" spc="-14" b="1" u="heavy">
                <a:latin typeface="Arial"/>
                <a:cs typeface="Arial"/>
              </a:rPr>
              <a:t>E</a:t>
            </a:r>
            <a:r>
              <a:rPr dirty="0" smtClean="0" sz="2400" spc="0" b="1" u="heavy">
                <a:latin typeface="Arial"/>
                <a:cs typeface="Arial"/>
              </a:rPr>
              <a:t>ither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40" y="2821209"/>
            <a:ext cx="50134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b="1" u="heavy">
                <a:latin typeface="Arial"/>
                <a:cs typeface="Arial"/>
              </a:rPr>
              <a:t>it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59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has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64" b="1" u="heavy">
                <a:latin typeface="Arial"/>
                <a:cs typeface="Arial"/>
              </a:rPr>
              <a:t> </a:t>
            </a:r>
            <a:r>
              <a:rPr dirty="0" smtClean="0" sz="2400" spc="4" b="1" u="heavy">
                <a:latin typeface="Arial"/>
                <a:cs typeface="Arial"/>
              </a:rPr>
              <a:t>to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54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H</a:t>
            </a:r>
            <a:r>
              <a:rPr dirty="0" smtClean="0" sz="2400" spc="-4" b="1" u="heavy">
                <a:latin typeface="Arial"/>
                <a:cs typeface="Arial"/>
              </a:rPr>
              <a:t>a</a:t>
            </a:r>
            <a:r>
              <a:rPr dirty="0" smtClean="0" sz="2400" spc="0" b="1" u="heavy">
                <a:latin typeface="Arial"/>
                <a:cs typeface="Arial"/>
              </a:rPr>
              <a:t>ndle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64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t</a:t>
            </a:r>
            <a:r>
              <a:rPr dirty="0" smtClean="0" sz="2400" spc="-9" b="1" u="heavy">
                <a:latin typeface="Arial"/>
                <a:cs typeface="Arial"/>
              </a:rPr>
              <a:t>h</a:t>
            </a:r>
            <a:r>
              <a:rPr dirty="0" smtClean="0" sz="2400" spc="0" b="1" u="heavy">
                <a:latin typeface="Arial"/>
                <a:cs typeface="Arial"/>
              </a:rPr>
              <a:t>e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75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Ex</a:t>
            </a:r>
            <a:r>
              <a:rPr dirty="0" smtClean="0" sz="2400" spc="-4" b="1" u="heavy">
                <a:latin typeface="Arial"/>
                <a:cs typeface="Arial"/>
              </a:rPr>
              <a:t>c</a:t>
            </a:r>
            <a:r>
              <a:rPr dirty="0" smtClean="0" sz="2400" spc="0" b="1" u="heavy">
                <a:latin typeface="Arial"/>
                <a:cs typeface="Arial"/>
              </a:rPr>
              <a:t>ept</a:t>
            </a:r>
            <a:r>
              <a:rPr dirty="0" smtClean="0" sz="2400" spc="4" b="1" u="heavy">
                <a:latin typeface="Arial"/>
                <a:cs typeface="Arial"/>
              </a:rPr>
              <a:t>i</a:t>
            </a:r>
            <a:r>
              <a:rPr dirty="0" smtClean="0" sz="2400" spc="0" b="1" u="heavy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5129" y="2821209"/>
            <a:ext cx="375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1478" y="2821209"/>
            <a:ext cx="2442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 u="heavy">
                <a:latin typeface="Arial"/>
                <a:cs typeface="Arial"/>
              </a:rPr>
              <a:t>It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64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must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279" b="1" u="heavy">
                <a:latin typeface="Arial"/>
                <a:cs typeface="Arial"/>
              </a:rPr>
              <a:t> </a:t>
            </a:r>
            <a:r>
              <a:rPr dirty="0" smtClean="0" sz="2400" spc="0" b="1" u="heavy">
                <a:latin typeface="Arial"/>
                <a:cs typeface="Arial"/>
              </a:rPr>
              <a:t>sp</a:t>
            </a:r>
            <a:r>
              <a:rPr dirty="0" smtClean="0" sz="2400" spc="-4" b="1" u="heavy">
                <a:latin typeface="Arial"/>
                <a:cs typeface="Arial"/>
              </a:rPr>
              <a:t>e</a:t>
            </a:r>
            <a:r>
              <a:rPr dirty="0" smtClean="0" sz="2400" spc="0" b="1" u="heavy">
                <a:latin typeface="Arial"/>
                <a:cs typeface="Arial"/>
              </a:rPr>
              <a:t>ci</a:t>
            </a:r>
            <a:r>
              <a:rPr dirty="0" smtClean="0" sz="2400" spc="14" b="1" u="heavy">
                <a:latin typeface="Arial"/>
                <a:cs typeface="Arial"/>
              </a:rPr>
              <a:t>f</a:t>
            </a:r>
            <a:r>
              <a:rPr dirty="0" smtClean="0" sz="2400" spc="0" b="1" u="heavy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740" y="3186722"/>
            <a:ext cx="457281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Exc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pt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U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thro</a:t>
            </a:r>
            <a:r>
              <a:rPr dirty="0" smtClean="0" sz="2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clau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7427" y="3870253"/>
            <a:ext cx="12070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437" y="4491894"/>
            <a:ext cx="30523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400" spc="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4460" y="4674036"/>
            <a:ext cx="11512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0566" y="4674925"/>
            <a:ext cx="6174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0934" y="5478352"/>
            <a:ext cx="20656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imeE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" y="5022342"/>
            <a:ext cx="3433572" cy="1431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869772" marR="890727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ny</a:t>
            </a:r>
            <a:r>
              <a:rPr dirty="0" smtClean="0" sz="1800" spc="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-Cla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11526" marR="431414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Hie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chy</a:t>
            </a:r>
            <a:endParaRPr sz="1800">
              <a:latin typeface="Arial"/>
              <a:cs typeface="Arial"/>
            </a:endParaRPr>
          </a:p>
          <a:p>
            <a:pPr marL="266245" marR="289086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Runtim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501" y="2941192"/>
            <a:ext cx="2023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68144" y="2941192"/>
            <a:ext cx="2026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259736" y="2941192"/>
            <a:ext cx="2017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476802" y="2941192"/>
            <a:ext cx="2027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35551" y="2941192"/>
            <a:ext cx="2039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688582" y="2941192"/>
            <a:ext cx="202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19441" y="2941192"/>
            <a:ext cx="2045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237482" y="3070098"/>
            <a:ext cx="2834640" cy="470915"/>
          </a:xfrm>
          <a:custGeom>
            <a:avLst/>
            <a:gdLst/>
            <a:ahLst/>
            <a:cxnLst/>
            <a:rect l="l" t="t" r="r" b="b"/>
            <a:pathLst>
              <a:path w="2834640" h="470915">
                <a:moveTo>
                  <a:pt x="0" y="78486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5" y="0"/>
                </a:lnTo>
                <a:lnTo>
                  <a:pt x="2756153" y="0"/>
                </a:lnTo>
                <a:lnTo>
                  <a:pt x="2796783" y="11340"/>
                </a:lnTo>
                <a:lnTo>
                  <a:pt x="2825101" y="40986"/>
                </a:lnTo>
                <a:lnTo>
                  <a:pt x="2834640" y="78486"/>
                </a:lnTo>
                <a:lnTo>
                  <a:pt x="2834640" y="392429"/>
                </a:lnTo>
                <a:lnTo>
                  <a:pt x="2823299" y="433059"/>
                </a:lnTo>
                <a:lnTo>
                  <a:pt x="2793653" y="461377"/>
                </a:lnTo>
                <a:lnTo>
                  <a:pt x="2756153" y="470915"/>
                </a:lnTo>
                <a:lnTo>
                  <a:pt x="78485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92930" y="3571494"/>
            <a:ext cx="216408" cy="297179"/>
          </a:xfrm>
          <a:custGeom>
            <a:avLst/>
            <a:gdLst/>
            <a:ahLst/>
            <a:cxnLst/>
            <a:rect l="l" t="t" r="r" b="b"/>
            <a:pathLst>
              <a:path w="216408" h="297179">
                <a:moveTo>
                  <a:pt x="54102" y="297179"/>
                </a:moveTo>
                <a:lnTo>
                  <a:pt x="54102" y="108203"/>
                </a:lnTo>
                <a:lnTo>
                  <a:pt x="0" y="108203"/>
                </a:lnTo>
                <a:lnTo>
                  <a:pt x="108204" y="0"/>
                </a:lnTo>
                <a:lnTo>
                  <a:pt x="216408" y="108203"/>
                </a:lnTo>
                <a:lnTo>
                  <a:pt x="162306" y="108203"/>
                </a:lnTo>
                <a:lnTo>
                  <a:pt x="162306" y="297179"/>
                </a:lnTo>
                <a:lnTo>
                  <a:pt x="54102" y="29717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676650" y="3873246"/>
            <a:ext cx="1635252" cy="470916"/>
          </a:xfrm>
          <a:custGeom>
            <a:avLst/>
            <a:gdLst/>
            <a:ahLst/>
            <a:cxnLst/>
            <a:rect l="l" t="t" r="r" b="b"/>
            <a:pathLst>
              <a:path w="1635252" h="470916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6765" y="0"/>
                </a:lnTo>
                <a:lnTo>
                  <a:pt x="1597395" y="11340"/>
                </a:lnTo>
                <a:lnTo>
                  <a:pt x="1625713" y="40986"/>
                </a:lnTo>
                <a:lnTo>
                  <a:pt x="1635252" y="78485"/>
                </a:lnTo>
                <a:lnTo>
                  <a:pt x="1635252" y="392429"/>
                </a:lnTo>
                <a:lnTo>
                  <a:pt x="1623911" y="433059"/>
                </a:lnTo>
                <a:lnTo>
                  <a:pt x="1594265" y="461377"/>
                </a:lnTo>
                <a:lnTo>
                  <a:pt x="1556765" y="470915"/>
                </a:lnTo>
                <a:lnTo>
                  <a:pt x="78486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034278" y="3874770"/>
            <a:ext cx="1635252" cy="470916"/>
          </a:xfrm>
          <a:custGeom>
            <a:avLst/>
            <a:gdLst/>
            <a:ahLst/>
            <a:cxnLst/>
            <a:rect l="l" t="t" r="r" b="b"/>
            <a:pathLst>
              <a:path w="1635252" h="470916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6" y="0"/>
                </a:lnTo>
                <a:lnTo>
                  <a:pt x="1556766" y="0"/>
                </a:lnTo>
                <a:lnTo>
                  <a:pt x="1597395" y="11340"/>
                </a:lnTo>
                <a:lnTo>
                  <a:pt x="1625713" y="40986"/>
                </a:lnTo>
                <a:lnTo>
                  <a:pt x="1635252" y="78485"/>
                </a:lnTo>
                <a:lnTo>
                  <a:pt x="1635252" y="392429"/>
                </a:lnTo>
                <a:lnTo>
                  <a:pt x="1623911" y="433059"/>
                </a:lnTo>
                <a:lnTo>
                  <a:pt x="1594265" y="461377"/>
                </a:lnTo>
                <a:lnTo>
                  <a:pt x="1556766" y="470915"/>
                </a:lnTo>
                <a:lnTo>
                  <a:pt x="78486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744461" y="3571494"/>
            <a:ext cx="214884" cy="297179"/>
          </a:xfrm>
          <a:custGeom>
            <a:avLst/>
            <a:gdLst/>
            <a:ahLst/>
            <a:cxnLst/>
            <a:rect l="l" t="t" r="r" b="b"/>
            <a:pathLst>
              <a:path w="214884" h="297179">
                <a:moveTo>
                  <a:pt x="53721" y="297179"/>
                </a:moveTo>
                <a:lnTo>
                  <a:pt x="53721" y="107441"/>
                </a:lnTo>
                <a:lnTo>
                  <a:pt x="0" y="107441"/>
                </a:lnTo>
                <a:lnTo>
                  <a:pt x="107442" y="0"/>
                </a:lnTo>
                <a:lnTo>
                  <a:pt x="214884" y="107441"/>
                </a:lnTo>
                <a:lnTo>
                  <a:pt x="161163" y="107441"/>
                </a:lnTo>
                <a:lnTo>
                  <a:pt x="161163" y="297179"/>
                </a:lnTo>
                <a:lnTo>
                  <a:pt x="53721" y="29717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31030" y="4360926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79">
                <a:moveTo>
                  <a:pt x="54102" y="297180"/>
                </a:moveTo>
                <a:lnTo>
                  <a:pt x="54102" y="108204"/>
                </a:lnTo>
                <a:lnTo>
                  <a:pt x="0" y="108204"/>
                </a:lnTo>
                <a:lnTo>
                  <a:pt x="108204" y="0"/>
                </a:lnTo>
                <a:lnTo>
                  <a:pt x="216408" y="108204"/>
                </a:lnTo>
                <a:lnTo>
                  <a:pt x="162306" y="108204"/>
                </a:lnTo>
                <a:lnTo>
                  <a:pt x="162306" y="297180"/>
                </a:lnTo>
                <a:lnTo>
                  <a:pt x="54102" y="2971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495294" y="4677918"/>
            <a:ext cx="2238755" cy="470915"/>
          </a:xfrm>
          <a:custGeom>
            <a:avLst/>
            <a:gdLst/>
            <a:ahLst/>
            <a:cxnLst/>
            <a:rect l="l" t="t" r="r" b="b"/>
            <a:pathLst>
              <a:path w="2238755" h="470915">
                <a:moveTo>
                  <a:pt x="0" y="78485"/>
                </a:moveTo>
                <a:lnTo>
                  <a:pt x="11340" y="37856"/>
                </a:lnTo>
                <a:lnTo>
                  <a:pt x="40986" y="9538"/>
                </a:lnTo>
                <a:lnTo>
                  <a:pt x="78485" y="0"/>
                </a:lnTo>
                <a:lnTo>
                  <a:pt x="2160269" y="0"/>
                </a:lnTo>
                <a:lnTo>
                  <a:pt x="2200899" y="11340"/>
                </a:lnTo>
                <a:lnTo>
                  <a:pt x="2229217" y="40986"/>
                </a:lnTo>
                <a:lnTo>
                  <a:pt x="2238755" y="78485"/>
                </a:lnTo>
                <a:lnTo>
                  <a:pt x="2238755" y="392429"/>
                </a:lnTo>
                <a:lnTo>
                  <a:pt x="2227415" y="433059"/>
                </a:lnTo>
                <a:lnTo>
                  <a:pt x="2197769" y="461377"/>
                </a:lnTo>
                <a:lnTo>
                  <a:pt x="2160269" y="470915"/>
                </a:lnTo>
                <a:lnTo>
                  <a:pt x="78485" y="470915"/>
                </a:lnTo>
                <a:lnTo>
                  <a:pt x="37856" y="459575"/>
                </a:lnTo>
                <a:lnTo>
                  <a:pt x="9538" y="429929"/>
                </a:lnTo>
                <a:lnTo>
                  <a:pt x="0" y="392429"/>
                </a:lnTo>
                <a:lnTo>
                  <a:pt x="0" y="784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917698" y="5479542"/>
            <a:ext cx="3168396" cy="830580"/>
          </a:xfrm>
          <a:custGeom>
            <a:avLst/>
            <a:gdLst/>
            <a:ahLst/>
            <a:cxnLst/>
            <a:rect l="l" t="t" r="r" b="b"/>
            <a:pathLst>
              <a:path w="3168396" h="830580">
                <a:moveTo>
                  <a:pt x="0" y="138430"/>
                </a:moveTo>
                <a:lnTo>
                  <a:pt x="6692" y="95787"/>
                </a:lnTo>
                <a:lnTo>
                  <a:pt x="25367" y="58536"/>
                </a:lnTo>
                <a:lnTo>
                  <a:pt x="53926" y="28776"/>
                </a:lnTo>
                <a:lnTo>
                  <a:pt x="90266" y="8608"/>
                </a:lnTo>
                <a:lnTo>
                  <a:pt x="132288" y="133"/>
                </a:lnTo>
                <a:lnTo>
                  <a:pt x="138429" y="0"/>
                </a:lnTo>
                <a:lnTo>
                  <a:pt x="3029966" y="0"/>
                </a:lnTo>
                <a:lnTo>
                  <a:pt x="3072608" y="6692"/>
                </a:lnTo>
                <a:lnTo>
                  <a:pt x="3109859" y="25367"/>
                </a:lnTo>
                <a:lnTo>
                  <a:pt x="3139619" y="53926"/>
                </a:lnTo>
                <a:lnTo>
                  <a:pt x="3159787" y="90266"/>
                </a:lnTo>
                <a:lnTo>
                  <a:pt x="3168262" y="132288"/>
                </a:lnTo>
                <a:lnTo>
                  <a:pt x="3168396" y="138430"/>
                </a:lnTo>
                <a:lnTo>
                  <a:pt x="3168396" y="692150"/>
                </a:lnTo>
                <a:lnTo>
                  <a:pt x="3161703" y="734792"/>
                </a:lnTo>
                <a:lnTo>
                  <a:pt x="3143028" y="772043"/>
                </a:lnTo>
                <a:lnTo>
                  <a:pt x="3114469" y="801803"/>
                </a:lnTo>
                <a:lnTo>
                  <a:pt x="3078129" y="821971"/>
                </a:lnTo>
                <a:lnTo>
                  <a:pt x="3036107" y="830446"/>
                </a:lnTo>
                <a:lnTo>
                  <a:pt x="3029966" y="830580"/>
                </a:lnTo>
                <a:lnTo>
                  <a:pt x="138429" y="830580"/>
                </a:lnTo>
                <a:lnTo>
                  <a:pt x="95787" y="823887"/>
                </a:lnTo>
                <a:lnTo>
                  <a:pt x="58536" y="805212"/>
                </a:lnTo>
                <a:lnTo>
                  <a:pt x="28776" y="776653"/>
                </a:lnTo>
                <a:lnTo>
                  <a:pt x="8608" y="740313"/>
                </a:lnTo>
                <a:lnTo>
                  <a:pt x="133" y="698291"/>
                </a:lnTo>
                <a:lnTo>
                  <a:pt x="0" y="692150"/>
                </a:lnTo>
                <a:lnTo>
                  <a:pt x="0" y="1384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795778" y="5374386"/>
            <a:ext cx="3433572" cy="1078992"/>
          </a:xfrm>
          <a:custGeom>
            <a:avLst/>
            <a:gdLst/>
            <a:ahLst/>
            <a:cxnLst/>
            <a:rect l="l" t="t" r="r" b="b"/>
            <a:pathLst>
              <a:path w="3433572" h="1078991">
                <a:moveTo>
                  <a:pt x="0" y="1078992"/>
                </a:moveTo>
                <a:lnTo>
                  <a:pt x="3433572" y="1078992"/>
                </a:lnTo>
                <a:lnTo>
                  <a:pt x="3433572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99026" y="5159502"/>
            <a:ext cx="216408" cy="297180"/>
          </a:xfrm>
          <a:custGeom>
            <a:avLst/>
            <a:gdLst/>
            <a:ahLst/>
            <a:cxnLst/>
            <a:rect l="l" t="t" r="r" b="b"/>
            <a:pathLst>
              <a:path w="216408" h="297179">
                <a:moveTo>
                  <a:pt x="216408" y="108204"/>
                </a:moveTo>
                <a:lnTo>
                  <a:pt x="108203" y="0"/>
                </a:lnTo>
                <a:lnTo>
                  <a:pt x="0" y="108204"/>
                </a:lnTo>
                <a:lnTo>
                  <a:pt x="54101" y="108204"/>
                </a:lnTo>
                <a:lnTo>
                  <a:pt x="54101" y="297180"/>
                </a:lnTo>
              </a:path>
              <a:path w="216408" h="297179">
                <a:moveTo>
                  <a:pt x="54101" y="297180"/>
                </a:moveTo>
                <a:lnTo>
                  <a:pt x="162306" y="297180"/>
                </a:lnTo>
                <a:lnTo>
                  <a:pt x="162306" y="171195"/>
                </a:lnTo>
              </a:path>
              <a:path w="216408" h="297179">
                <a:moveTo>
                  <a:pt x="216408" y="108204"/>
                </a:moveTo>
                <a:lnTo>
                  <a:pt x="162306" y="108204"/>
                </a:lnTo>
                <a:lnTo>
                  <a:pt x="162306" y="17119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236845"/>
            <a:ext cx="493816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n-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00" y="1476519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900" y="1476406"/>
            <a:ext cx="5792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3162" y="1476406"/>
            <a:ext cx="578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7646" y="1476406"/>
            <a:ext cx="13421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eck</a:t>
            </a:r>
            <a:r>
              <a:rPr dirty="0" smtClean="0" sz="2400" spc="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6035" y="1476406"/>
            <a:ext cx="3414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4299" y="1476406"/>
            <a:ext cx="21620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1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mpil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-50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im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2854" y="1476406"/>
            <a:ext cx="2172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[Aut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mat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cal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1842166"/>
            <a:ext cx="577268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Pro</a:t>
            </a:r>
            <a:r>
              <a:rPr dirty="0" smtClean="0" sz="2400" spc="-4" b="1">
                <a:latin typeface="Arial"/>
                <a:cs typeface="Arial"/>
              </a:rPr>
              <a:t>g</a:t>
            </a:r>
            <a:r>
              <a:rPr dirty="0" smtClean="0" sz="2400" spc="0" b="1">
                <a:latin typeface="Arial"/>
                <a:cs typeface="Arial"/>
              </a:rPr>
              <a:t>rams]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 b="1">
                <a:latin typeface="Arial"/>
                <a:cs typeface="Arial"/>
              </a:rPr>
              <a:t>Any</a:t>
            </a:r>
            <a:r>
              <a:rPr dirty="0" smtClean="0" sz="2400" spc="15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Su</a:t>
            </a:r>
            <a:r>
              <a:rPr dirty="0" smtClean="0" sz="2400" spc="-9" b="1">
                <a:latin typeface="Arial"/>
                <a:cs typeface="Arial"/>
              </a:rPr>
              <a:t>b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15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16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4" b="1">
                <a:latin typeface="Arial"/>
                <a:cs typeface="Arial"/>
              </a:rPr>
              <a:t>u</a:t>
            </a:r>
            <a:r>
              <a:rPr dirty="0" smtClean="0" sz="2400" spc="0" b="1">
                <a:latin typeface="Arial"/>
                <a:cs typeface="Arial"/>
              </a:rPr>
              <a:t>nt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meE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ce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154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00" y="2281191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9657" y="2281078"/>
            <a:ext cx="4298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9" b="1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761" y="2281078"/>
            <a:ext cx="10702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3661" y="2281078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4164" y="2281078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latin typeface="Arial"/>
                <a:cs typeface="Arial"/>
              </a:rPr>
              <a:t>U</a:t>
            </a:r>
            <a:r>
              <a:rPr dirty="0" smtClean="0" sz="2400" spc="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2646591"/>
            <a:ext cx="13397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9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k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3514" y="2646591"/>
            <a:ext cx="15271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9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7427" y="3192708"/>
            <a:ext cx="12070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460" y="3996364"/>
            <a:ext cx="11512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0566" y="3997380"/>
            <a:ext cx="6174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910" y="4800535"/>
            <a:ext cx="206608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Runtim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341" y="5562910"/>
            <a:ext cx="184718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95778" y="5374386"/>
            <a:ext cx="3433572" cy="107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66871" marR="888411" algn="ctr">
              <a:lnSpc>
                <a:spcPct val="95825"/>
              </a:lnSpc>
              <a:spcBef>
                <a:spcPts val="1004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-Cla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7650" marR="271246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im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0" y="5050536"/>
            <a:ext cx="8278051" cy="1647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5825"/>
              </a:lnSpc>
              <a:spcBef>
                <a:spcPts val="14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27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R="22679" algn="r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resu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080510" y="3981450"/>
            <a:ext cx="3672840" cy="124968"/>
          </a:xfrm>
          <a:custGeom>
            <a:avLst/>
            <a:gdLst/>
            <a:ahLst/>
            <a:cxnLst/>
            <a:rect l="l" t="t" r="r" b="b"/>
            <a:pathLst>
              <a:path w="3672840" h="124968">
                <a:moveTo>
                  <a:pt x="3610356" y="93725"/>
                </a:moveTo>
                <a:lnTo>
                  <a:pt x="3610356" y="124968"/>
                </a:lnTo>
                <a:lnTo>
                  <a:pt x="3672840" y="62483"/>
                </a:lnTo>
                <a:lnTo>
                  <a:pt x="3610356" y="0"/>
                </a:lnTo>
                <a:lnTo>
                  <a:pt x="3610356" y="31242"/>
                </a:lnTo>
                <a:lnTo>
                  <a:pt x="0" y="31242"/>
                </a:lnTo>
                <a:lnTo>
                  <a:pt x="0" y="93725"/>
                </a:lnTo>
                <a:lnTo>
                  <a:pt x="3610356" y="9372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80510" y="3981450"/>
            <a:ext cx="3672840" cy="124968"/>
          </a:xfrm>
          <a:custGeom>
            <a:avLst/>
            <a:gdLst/>
            <a:ahLst/>
            <a:cxnLst/>
            <a:rect l="l" t="t" r="r" b="b"/>
            <a:pathLst>
              <a:path w="3672840" h="124968">
                <a:moveTo>
                  <a:pt x="3610356" y="124968"/>
                </a:moveTo>
                <a:lnTo>
                  <a:pt x="3610356" y="93725"/>
                </a:lnTo>
                <a:lnTo>
                  <a:pt x="0" y="93725"/>
                </a:lnTo>
                <a:lnTo>
                  <a:pt x="0" y="31242"/>
                </a:lnTo>
                <a:lnTo>
                  <a:pt x="3610356" y="31242"/>
                </a:lnTo>
                <a:lnTo>
                  <a:pt x="3610356" y="0"/>
                </a:lnTo>
                <a:lnTo>
                  <a:pt x="3672840" y="62483"/>
                </a:lnTo>
                <a:lnTo>
                  <a:pt x="3610356" y="12496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753350" y="4037838"/>
            <a:ext cx="143255" cy="978407"/>
          </a:xfrm>
          <a:custGeom>
            <a:avLst/>
            <a:gdLst/>
            <a:ahLst/>
            <a:cxnLst/>
            <a:rect l="l" t="t" r="r" b="b"/>
            <a:pathLst>
              <a:path w="143255" h="978408">
                <a:moveTo>
                  <a:pt x="71627" y="978407"/>
                </a:moveTo>
                <a:lnTo>
                  <a:pt x="143255" y="906780"/>
                </a:lnTo>
                <a:lnTo>
                  <a:pt x="107442" y="906780"/>
                </a:lnTo>
                <a:lnTo>
                  <a:pt x="107442" y="0"/>
                </a:lnTo>
                <a:lnTo>
                  <a:pt x="35814" y="0"/>
                </a:lnTo>
                <a:lnTo>
                  <a:pt x="35814" y="906780"/>
                </a:lnTo>
                <a:lnTo>
                  <a:pt x="0" y="906780"/>
                </a:lnTo>
                <a:lnTo>
                  <a:pt x="71627" y="978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753350" y="4037838"/>
            <a:ext cx="143255" cy="978407"/>
          </a:xfrm>
          <a:custGeom>
            <a:avLst/>
            <a:gdLst/>
            <a:ahLst/>
            <a:cxnLst/>
            <a:rect l="l" t="t" r="r" b="b"/>
            <a:pathLst>
              <a:path w="143255" h="978408">
                <a:moveTo>
                  <a:pt x="0" y="906780"/>
                </a:moveTo>
                <a:lnTo>
                  <a:pt x="35814" y="906780"/>
                </a:lnTo>
                <a:lnTo>
                  <a:pt x="35814" y="0"/>
                </a:lnTo>
                <a:lnTo>
                  <a:pt x="107442" y="0"/>
                </a:lnTo>
                <a:lnTo>
                  <a:pt x="107442" y="906780"/>
                </a:lnTo>
                <a:lnTo>
                  <a:pt x="143255" y="906780"/>
                </a:lnTo>
                <a:lnTo>
                  <a:pt x="71627" y="978407"/>
                </a:lnTo>
                <a:lnTo>
                  <a:pt x="0" y="9067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050536"/>
            <a:ext cx="8095488" cy="164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461265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1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ugh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n-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8006" y="236845"/>
            <a:ext cx="2353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656477"/>
            <a:ext cx="418126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ExceptionDemo.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961277"/>
            <a:ext cx="70035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932" y="1961277"/>
            <a:ext cx="24918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ExceptionDemo</a:t>
            </a: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40" y="2570630"/>
            <a:ext cx="6375421" cy="2536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9653" marR="52573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n(Str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args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[])</a:t>
            </a:r>
            <a:endParaRPr sz="2000">
              <a:latin typeface="Arial"/>
              <a:cs typeface="Arial"/>
            </a:endParaRPr>
          </a:p>
          <a:p>
            <a:pPr marL="619653" marR="52573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3405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out.pr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ntln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ello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ions"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534053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534053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dirty="0" smtClean="0" sz="2400" spc="-1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42</a:t>
            </a:r>
            <a:r>
              <a:rPr dirty="0" smtClean="0" sz="2400" spc="1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d;</a:t>
            </a:r>
            <a:endParaRPr sz="2400">
              <a:latin typeface="Arial"/>
              <a:cs typeface="Arial"/>
            </a:endParaRPr>
          </a:p>
          <a:p>
            <a:pPr marL="1534053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out.pr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ntln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ello"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619653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27032"/>
            <a:ext cx="3040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9846" y="5087890"/>
            <a:ext cx="30383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3478" y="5087890"/>
            <a:ext cx="4758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0995" y="5392494"/>
            <a:ext cx="82806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0" y="4989091"/>
            <a:ext cx="8928305" cy="1489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050"/>
              </a:lnSpc>
              <a:spcBef>
                <a:spcPts val="102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resu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60642" y="3550158"/>
            <a:ext cx="1092707" cy="167639"/>
          </a:xfrm>
          <a:custGeom>
            <a:avLst/>
            <a:gdLst/>
            <a:ahLst/>
            <a:cxnLst/>
            <a:rect l="l" t="t" r="r" b="b"/>
            <a:pathLst>
              <a:path w="1092707" h="167639">
                <a:moveTo>
                  <a:pt x="1008887" y="125729"/>
                </a:moveTo>
                <a:lnTo>
                  <a:pt x="1008887" y="167639"/>
                </a:lnTo>
                <a:lnTo>
                  <a:pt x="1092707" y="83819"/>
                </a:lnTo>
                <a:lnTo>
                  <a:pt x="1008887" y="0"/>
                </a:lnTo>
                <a:lnTo>
                  <a:pt x="1008887" y="41909"/>
                </a:lnTo>
                <a:lnTo>
                  <a:pt x="0" y="41909"/>
                </a:lnTo>
                <a:lnTo>
                  <a:pt x="0" y="125729"/>
                </a:lnTo>
                <a:lnTo>
                  <a:pt x="1008887" y="12572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660642" y="3550158"/>
            <a:ext cx="1092707" cy="167639"/>
          </a:xfrm>
          <a:custGeom>
            <a:avLst/>
            <a:gdLst/>
            <a:ahLst/>
            <a:cxnLst/>
            <a:rect l="l" t="t" r="r" b="b"/>
            <a:pathLst>
              <a:path w="1092707" h="167639">
                <a:moveTo>
                  <a:pt x="1008887" y="167639"/>
                </a:moveTo>
                <a:lnTo>
                  <a:pt x="1008887" y="125729"/>
                </a:lnTo>
                <a:lnTo>
                  <a:pt x="0" y="125729"/>
                </a:lnTo>
                <a:lnTo>
                  <a:pt x="0" y="41909"/>
                </a:lnTo>
                <a:lnTo>
                  <a:pt x="1008887" y="41909"/>
                </a:lnTo>
                <a:lnTo>
                  <a:pt x="1008887" y="0"/>
                </a:lnTo>
                <a:lnTo>
                  <a:pt x="1092707" y="83819"/>
                </a:lnTo>
                <a:lnTo>
                  <a:pt x="1008887" y="1676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753350" y="3633978"/>
            <a:ext cx="143255" cy="978408"/>
          </a:xfrm>
          <a:custGeom>
            <a:avLst/>
            <a:gdLst/>
            <a:ahLst/>
            <a:cxnLst/>
            <a:rect l="l" t="t" r="r" b="b"/>
            <a:pathLst>
              <a:path w="143255" h="978408">
                <a:moveTo>
                  <a:pt x="71627" y="978408"/>
                </a:moveTo>
                <a:lnTo>
                  <a:pt x="143255" y="906780"/>
                </a:lnTo>
                <a:lnTo>
                  <a:pt x="107442" y="906780"/>
                </a:lnTo>
                <a:lnTo>
                  <a:pt x="107442" y="0"/>
                </a:lnTo>
                <a:lnTo>
                  <a:pt x="35814" y="0"/>
                </a:lnTo>
                <a:lnTo>
                  <a:pt x="35814" y="906780"/>
                </a:lnTo>
                <a:lnTo>
                  <a:pt x="0" y="906780"/>
                </a:lnTo>
                <a:lnTo>
                  <a:pt x="71627" y="978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753350" y="3633978"/>
            <a:ext cx="143255" cy="978408"/>
          </a:xfrm>
          <a:custGeom>
            <a:avLst/>
            <a:gdLst/>
            <a:ahLst/>
            <a:cxnLst/>
            <a:rect l="l" t="t" r="r" b="b"/>
            <a:pathLst>
              <a:path w="143255" h="978408">
                <a:moveTo>
                  <a:pt x="0" y="906780"/>
                </a:moveTo>
                <a:lnTo>
                  <a:pt x="35814" y="906780"/>
                </a:lnTo>
                <a:lnTo>
                  <a:pt x="35814" y="0"/>
                </a:lnTo>
                <a:lnTo>
                  <a:pt x="107442" y="0"/>
                </a:lnTo>
                <a:lnTo>
                  <a:pt x="107442" y="906780"/>
                </a:lnTo>
                <a:lnTo>
                  <a:pt x="143255" y="906780"/>
                </a:lnTo>
                <a:lnTo>
                  <a:pt x="71627" y="978408"/>
                </a:lnTo>
                <a:lnTo>
                  <a:pt x="0" y="9067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100828"/>
            <a:ext cx="8840724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461265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2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ugh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n-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8006" y="236845"/>
            <a:ext cx="2353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656477"/>
            <a:ext cx="418126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ExceptionDemo.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961277"/>
            <a:ext cx="70035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932" y="1961277"/>
            <a:ext cx="24918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ExceptionDemo</a:t>
            </a:r>
            <a:r>
              <a:rPr dirty="0" smtClean="0" sz="2000" spc="-14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2570630"/>
            <a:ext cx="5374488" cy="155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n(Str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args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[])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nul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out.pr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ntln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s.e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(“J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927100" marR="31111">
              <a:lnSpc>
                <a:spcPct val="95825"/>
              </a:lnSpc>
              <a:spcBef>
                <a:spcPts val="395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out.pr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ntln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ello"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240" y="4156472"/>
            <a:ext cx="177000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9653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6894" y="4156472"/>
            <a:ext cx="9683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461272"/>
            <a:ext cx="3040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0241" y="4671838"/>
            <a:ext cx="5868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9757" y="4671838"/>
            <a:ext cx="12620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1738" y="4671838"/>
            <a:ext cx="456791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ll</a:t>
            </a:r>
            <a:endParaRPr sz="2000">
              <a:latin typeface="Arial"/>
              <a:cs typeface="Arial"/>
            </a:endParaRPr>
          </a:p>
          <a:p>
            <a:pPr marL="169065" marR="68412" algn="ctr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236845"/>
            <a:ext cx="461265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3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ugh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ecke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8006" y="236845"/>
            <a:ext cx="2353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405017"/>
            <a:ext cx="8641329" cy="2444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a.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o.*;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xceptio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dirty="0" smtClean="0" sz="2000" spc="-15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354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n(String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s[])</a:t>
            </a:r>
            <a:endParaRPr sz="2000">
              <a:latin typeface="Arial"/>
              <a:cs typeface="Arial"/>
            </a:endParaRPr>
          </a:p>
          <a:p>
            <a:pPr marL="927354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Buffe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edR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r(new</a:t>
            </a:r>
            <a:r>
              <a:rPr dirty="0" smtClean="0" sz="18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tStr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m.i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  <a:p>
            <a:pPr marL="927354" marR="52573">
              <a:lnSpc>
                <a:spcPct val="95825"/>
              </a:lnSpc>
              <a:spcBef>
                <a:spcPts val="114"/>
              </a:spcBef>
            </a:pP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String</a:t>
            </a:r>
            <a:r>
              <a:rPr dirty="0" smtClean="0" sz="2400" spc="-1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2400" spc="-134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.read</a:t>
            </a:r>
            <a:r>
              <a:rPr dirty="0" smtClean="0" sz="2400" spc="-9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dirty="0" smtClean="0" sz="2400" spc="-4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400" spc="4" b="1">
                <a:solidFill>
                  <a:srgbClr val="006FC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  <a:p>
            <a:pPr marL="927354" marR="5257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74532"/>
            <a:ext cx="3040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240" y="3874532"/>
            <a:ext cx="15613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4383405"/>
            <a:ext cx="7821050" cy="2159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450" marR="45765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-18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-25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ep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-25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54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9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14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dirty="0" smtClean="0" baseline="1137" sz="3600" spc="-39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j</a:t>
            </a:r>
            <a:r>
              <a:rPr dirty="0" smtClean="0" baseline="1137" sz="3600" spc="-34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a.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o.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OE</a:t>
            </a:r>
            <a:r>
              <a:rPr dirty="0" smtClean="0" baseline="1137" sz="3600" spc="-59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caug</a:t>
            </a:r>
            <a:r>
              <a:rPr dirty="0" smtClean="0" baseline="1137" sz="3600" spc="-34" b="1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5"/>
              </a:lnSpc>
              <a:spcBef>
                <a:spcPts val="0"/>
              </a:spcBef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decla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dirty="0" smtClean="0" baseline="1137" sz="3600" spc="-14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-25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105712" marR="45765">
              <a:lnSpc>
                <a:spcPts val="2880"/>
              </a:lnSpc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Stri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dirty="0" smtClean="0" baseline="1137" sz="3600" spc="-21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dLi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2571546" marR="5026578" algn="ctr">
              <a:lnSpc>
                <a:spcPts val="2880"/>
              </a:lnSpc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^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er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E9C3B-A220-4F7A-98D9-CC05024D4E91}"/>
</file>

<file path=customXml/itemProps2.xml><?xml version="1.0" encoding="utf-8"?>
<ds:datastoreItem xmlns:ds="http://schemas.openxmlformats.org/officeDocument/2006/customXml" ds:itemID="{A21A8855-7C5D-4B2D-834D-52D969F23440}"/>
</file>

<file path=customXml/itemProps3.xml><?xml version="1.0" encoding="utf-8"?>
<ds:datastoreItem xmlns:ds="http://schemas.openxmlformats.org/officeDocument/2006/customXml" ds:itemID="{C45BC3BE-B9C1-4C83-AA52-9BFBE767FB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