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591920"/>
            <a:ext cx="379252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Catchi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</a:t>
            </a:r>
            <a:r>
              <a:rPr dirty="0" smtClean="0" sz="3200" spc="9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ep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177637"/>
            <a:ext cx="53851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try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635" y="2177637"/>
            <a:ext cx="222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9442" y="217763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7582" y="2177637"/>
            <a:ext cx="222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6610" y="2177637"/>
            <a:ext cx="106057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14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atch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613" y="2177637"/>
            <a:ext cx="35743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3106" y="2177637"/>
            <a:ext cx="222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217763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1495" y="2177637"/>
            <a:ext cx="222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465946"/>
            <a:ext cx="51058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{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}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60" y="1386521"/>
            <a:ext cx="4034866" cy="1077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Arial"/>
                <a:cs typeface="Arial"/>
              </a:rPr>
              <a:t>c</a:t>
            </a:r>
            <a:r>
              <a:rPr dirty="0" smtClean="0" sz="1800" spc="0" b="1">
                <a:latin typeface="Arial"/>
                <a:cs typeface="Arial"/>
              </a:rPr>
              <a:t>la</a:t>
            </a:r>
            <a:r>
              <a:rPr dirty="0" smtClean="0" sz="1800" spc="-9" b="1">
                <a:latin typeface="Arial"/>
                <a:cs typeface="Arial"/>
              </a:rPr>
              <a:t>s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r>
              <a:rPr dirty="0" smtClean="0" sz="1800" spc="1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ne</a:t>
            </a:r>
            <a:r>
              <a:rPr dirty="0" smtClean="0" sz="1800" spc="-9" b="1">
                <a:latin typeface="Arial"/>
                <a:cs typeface="Arial"/>
              </a:rPr>
              <a:t>s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dtry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p</a:t>
            </a:r>
            <a:r>
              <a:rPr dirty="0" smtClean="0" sz="1800" spc="4" b="1">
                <a:latin typeface="Arial"/>
                <a:cs typeface="Arial"/>
              </a:rPr>
              <a:t>u</a:t>
            </a:r>
            <a:r>
              <a:rPr dirty="0" smtClean="0" sz="1800" spc="0" b="1">
                <a:latin typeface="Arial"/>
                <a:cs typeface="Arial"/>
              </a:rPr>
              <a:t>b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0" b="1">
                <a:latin typeface="Arial"/>
                <a:cs typeface="Arial"/>
              </a:rPr>
              <a:t>ic</a:t>
            </a:r>
            <a:r>
              <a:rPr dirty="0" smtClean="0" sz="1800" spc="-19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st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tic</a:t>
            </a:r>
            <a:r>
              <a:rPr dirty="0" smtClean="0" sz="1800" spc="14" b="1">
                <a:latin typeface="Arial"/>
                <a:cs typeface="Arial"/>
              </a:rPr>
              <a:t> </a:t>
            </a:r>
            <a:r>
              <a:rPr dirty="0" smtClean="0" sz="1800" spc="-39" b="1">
                <a:latin typeface="Arial"/>
                <a:cs typeface="Arial"/>
              </a:rPr>
              <a:t>v</a:t>
            </a:r>
            <a:r>
              <a:rPr dirty="0" smtClean="0" sz="1800" spc="0" b="1">
                <a:latin typeface="Arial"/>
                <a:cs typeface="Arial"/>
              </a:rPr>
              <a:t>o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29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m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i</a:t>
            </a:r>
            <a:r>
              <a:rPr dirty="0" smtClean="0" sz="1800" spc="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(String</a:t>
            </a:r>
            <a:r>
              <a:rPr dirty="0" smtClean="0" sz="1800" spc="19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a</a:t>
            </a:r>
            <a:r>
              <a:rPr dirty="0" smtClean="0" sz="1800" spc="-9" b="1">
                <a:latin typeface="Arial"/>
                <a:cs typeface="Arial"/>
              </a:rPr>
              <a:t>r</a:t>
            </a:r>
            <a:r>
              <a:rPr dirty="0" smtClean="0" sz="1800" spc="0" b="1">
                <a:latin typeface="Arial"/>
                <a:cs typeface="Arial"/>
              </a:rPr>
              <a:t>gs[])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465" y="2484302"/>
            <a:ext cx="681964" cy="802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latin typeface="Arial"/>
                <a:cs typeface="Arial"/>
              </a:rPr>
              <a:t>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a[]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3290" y="2484302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0344" y="2484302"/>
            <a:ext cx="120870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2,5,6</a:t>
            </a:r>
            <a:r>
              <a:rPr dirty="0" smtClean="0" sz="1800" spc="-4" b="1">
                <a:latin typeface="Arial"/>
                <a:cs typeface="Arial"/>
              </a:rPr>
              <a:t>}</a:t>
            </a:r>
            <a:r>
              <a:rPr dirty="0" smtClean="0" sz="1800" spc="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4246">
              <a:lnSpc>
                <a:spcPct val="95825"/>
              </a:lnSpc>
            </a:pPr>
            <a:r>
              <a:rPr dirty="0" smtClean="0" sz="1800" spc="4" b="1">
                <a:latin typeface="Arial"/>
                <a:cs typeface="Arial"/>
              </a:rPr>
              <a:t>/</a:t>
            </a:r>
            <a:r>
              <a:rPr dirty="0" smtClean="0" sz="1800" spc="0" b="1">
                <a:latin typeface="Arial"/>
                <a:cs typeface="Arial"/>
              </a:rPr>
              <a:t>/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o</a:t>
            </a:r>
            <a:r>
              <a:rPr dirty="0" smtClean="0" sz="1800" spc="4" b="1">
                <a:latin typeface="Arial"/>
                <a:cs typeface="Arial"/>
              </a:rPr>
              <a:t>u</a:t>
            </a:r>
            <a:r>
              <a:rPr dirty="0" smtClean="0" sz="1800" spc="0" b="1">
                <a:latin typeface="Arial"/>
                <a:cs typeface="Arial"/>
              </a:rPr>
              <a:t>ter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945" y="2484302"/>
            <a:ext cx="17278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 i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 i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[0]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,</a:t>
            </a:r>
            <a:r>
              <a:rPr dirty="0" smtClean="0" sz="1800" spc="4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a[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1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4495" y="2484302"/>
            <a:ext cx="13919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5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,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[2]</a:t>
            </a:r>
            <a:r>
              <a:rPr dirty="0" smtClean="0" sz="1800" spc="14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6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891" y="3307516"/>
            <a:ext cx="34942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tege</a:t>
            </a:r>
            <a:r>
              <a:rPr dirty="0" smtClean="0" sz="1800" spc="-10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gs[0]);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891" y="3581836"/>
            <a:ext cx="41584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707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545" y="3581836"/>
            <a:ext cx="116390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ner</a:t>
            </a:r>
            <a:r>
              <a:rPr dirty="0" smtClean="0" sz="1800" spc="-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6545" y="4130476"/>
            <a:ext cx="17666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c[]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4,5,6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734" y="4130476"/>
            <a:ext cx="21778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 i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[0]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4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,</a:t>
            </a:r>
            <a:r>
              <a:rPr dirty="0" smtClean="0" sz="1800" spc="4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c[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1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5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2178" y="4130476"/>
            <a:ext cx="942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c[</a:t>
            </a:r>
            <a:r>
              <a:rPr dirty="0" smtClean="0" sz="1800" spc="-9" b="1" i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9" b="1" i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C0504D"/>
                </a:solidFill>
                <a:latin typeface="Arial"/>
                <a:cs typeface="Arial"/>
              </a:rPr>
              <a:t>6}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891" y="4404549"/>
            <a:ext cx="6146173" cy="1900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3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[b]/(c[b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]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-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4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er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  <a:p>
            <a:pPr marL="12700" marR="949400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tch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Bl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k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5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5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ociat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1800" spc="6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ith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ner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89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ry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Block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tch(</a:t>
            </a:r>
            <a:r>
              <a:rPr dirty="0" smtClean="0" sz="1800" spc="-50" b="1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ra</a:t>
            </a:r>
            <a:r>
              <a:rPr dirty="0" smtClean="0" sz="1800" spc="-14" b="1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tOfB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dsE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dirty="0" smtClean="0" sz="1800" spc="64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</a:pP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35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ut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("E</a:t>
            </a:r>
            <a:r>
              <a:rPr dirty="0" smtClean="0" sz="1800" spc="-9" b="1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"+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.t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St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());</a:t>
            </a:r>
            <a:endParaRPr sz="1800">
              <a:latin typeface="Arial"/>
              <a:cs typeface="Arial"/>
            </a:endParaRPr>
          </a:p>
          <a:p>
            <a:pPr marL="927353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t.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("By</a:t>
            </a:r>
            <a:r>
              <a:rPr dirty="0" smtClean="0" sz="1800" spc="-4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ner</a:t>
            </a:r>
            <a:r>
              <a:rPr dirty="0" smtClean="0" sz="1800" spc="-9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tr</a:t>
            </a:r>
            <a:r>
              <a:rPr dirty="0" smtClean="0" sz="1800" spc="-19" b="1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91" y="6325696"/>
            <a:ext cx="1486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8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465946"/>
            <a:ext cx="56570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{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}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1551451"/>
            <a:ext cx="7767646" cy="528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0219" marR="38844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2700" spc="-9" b="1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tch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h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m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ti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ep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dirty="0" smtClean="0" baseline="4904" sz="2700" spc="-14" b="1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dirty="0" smtClean="0" baseline="4904" sz="2700" spc="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2700" spc="-9" b="1">
                <a:solidFill>
                  <a:srgbClr val="008000"/>
                </a:solidFill>
                <a:latin typeface="Courier New"/>
                <a:cs typeface="Courier New"/>
              </a:rPr>
              <a:t>e)</a:t>
            </a:r>
            <a:endParaRPr sz="1800">
              <a:latin typeface="Courier New"/>
              <a:cs typeface="Courier New"/>
            </a:endParaRPr>
          </a:p>
          <a:p>
            <a:pPr marL="890219" marR="38844">
              <a:lnSpc>
                <a:spcPct val="94401"/>
              </a:lnSpc>
              <a:spcBef>
                <a:spcPts val="21"/>
              </a:spcBef>
            </a:pP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90219" marR="148562">
              <a:lnSpc>
                <a:spcPts val="2039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-9" b="1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stem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9" b="1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ut.p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intl</a:t>
            </a:r>
            <a:r>
              <a:rPr dirty="0" smtClean="0" sz="1800" spc="-50" b="1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"E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pt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on</a:t>
            </a:r>
            <a:r>
              <a:rPr dirty="0" smtClean="0" sz="1800" spc="-24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+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e.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ri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4" b="1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));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890219" marR="148562">
              <a:lnSpc>
                <a:spcPts val="2039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-9" b="1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stem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9" b="1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ut.p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intl</a:t>
            </a:r>
            <a:r>
              <a:rPr dirty="0" smtClean="0" sz="1800" spc="-50" b="1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"By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nn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ry</a:t>
            </a:r>
            <a:r>
              <a:rPr dirty="0" smtClean="0" sz="1800" spc="-14" b="1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0219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0263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ry</a:t>
            </a:r>
            <a:endParaRPr sz="1800">
              <a:latin typeface="Courier New"/>
              <a:cs typeface="Courier New"/>
            </a:endParaRPr>
          </a:p>
          <a:p>
            <a:pPr marL="480263" marR="832483">
              <a:lnSpc>
                <a:spcPts val="2039"/>
              </a:lnSpc>
              <a:spcBef>
                <a:spcPts val="385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tch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Assc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9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ated</a:t>
            </a:r>
            <a:r>
              <a:rPr dirty="0" smtClean="0" sz="1800" spc="-3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Wi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ock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480263" marR="832483">
              <a:lnSpc>
                <a:spcPts val="2039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dirty="0" smtClean="0" sz="1800" spc="4" b="1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ion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9" b="1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sz="1800">
              <a:latin typeface="Courier New"/>
              <a:cs typeface="Courier New"/>
            </a:endParaRPr>
          </a:p>
          <a:p>
            <a:pPr marL="1027684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2768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ys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ep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9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"+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27684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ys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-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-9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ry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27684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0263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dirty="0" smtClean="0" sz="1800" spc="4" b="1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rF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at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sz="1800">
              <a:latin typeface="Courier New"/>
              <a:cs typeface="Courier New"/>
            </a:endParaRPr>
          </a:p>
          <a:p>
            <a:pPr marL="1027684" marR="38844">
              <a:lnSpc>
                <a:spcPct val="94401"/>
              </a:lnSpc>
              <a:spcBef>
                <a:spcPts val="120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27684" marR="12971">
              <a:lnSpc>
                <a:spcPts val="2039"/>
              </a:lnSpc>
              <a:spcBef>
                <a:spcPts val="120"/>
              </a:spcBef>
            </a:pP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ys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-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ep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"+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-9" b="1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1800">
              <a:latin typeface="Courier New"/>
              <a:cs typeface="Courier New"/>
            </a:endParaRPr>
          </a:p>
          <a:p>
            <a:pPr marL="1027684" marR="12971">
              <a:lnSpc>
                <a:spcPts val="2039"/>
              </a:lnSpc>
              <a:spcBef>
                <a:spcPts val="122"/>
              </a:spcBef>
            </a:pP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ys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800" spc="-4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dirty="0" smtClean="0" sz="1800" spc="-2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tr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27684" marR="38844">
              <a:lnSpc>
                <a:spcPts val="2039"/>
              </a:lnSpc>
              <a:spcBef>
                <a:spcPts val="224"/>
              </a:spcBef>
            </a:pPr>
            <a:r>
              <a:rPr dirty="0" smtClean="0" baseline="4904" sz="2700" spc="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0263" marR="38844">
              <a:lnSpc>
                <a:spcPct val="94401"/>
              </a:lnSpc>
              <a:spcBef>
                <a:spcPts val="17"/>
              </a:spcBef>
            </a:pP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dirty="0" smtClean="0" sz="1800" spc="-14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R="4609073" algn="ctr">
              <a:lnSpc>
                <a:spcPts val="2272"/>
              </a:lnSpc>
              <a:spcBef>
                <a:spcPts val="120"/>
              </a:spcBef>
            </a:pPr>
            <a:r>
              <a:rPr dirty="0" smtClean="0" sz="1200" spc="4" b="1">
                <a:latin typeface="Calibri"/>
                <a:cs typeface="Calibri"/>
              </a:rPr>
              <a:t>1</a:t>
            </a:r>
            <a:r>
              <a:rPr dirty="0" smtClean="0" sz="1200" spc="0" b="1">
                <a:latin typeface="Calibri"/>
                <a:cs typeface="Calibri"/>
              </a:rPr>
              <a:t>1</a:t>
            </a:r>
            <a:r>
              <a:rPr dirty="0" smtClean="0" sz="1200" spc="0" b="1">
                <a:latin typeface="Calibri"/>
                <a:cs typeface="Calibri"/>
              </a:rPr>
              <a:t>        </a:t>
            </a:r>
            <a:r>
              <a:rPr dirty="0" smtClean="0" sz="1200" spc="19" b="1">
                <a:latin typeface="Calibri"/>
                <a:cs typeface="Calibri"/>
              </a:rPr>
              <a:t> </a:t>
            </a:r>
            <a:r>
              <a:rPr dirty="0" smtClean="0" baseline="21251" sz="2700" spc="-789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504" b="1">
                <a:latin typeface="Calibri"/>
                <a:cs typeface="Calibri"/>
              </a:rPr>
              <a:t>e</a:t>
            </a:r>
            <a:r>
              <a:rPr dirty="0" smtClean="0" baseline="21251" sz="2700" spc="-575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-354" b="1">
                <a:latin typeface="Calibri"/>
                <a:cs typeface="Calibri"/>
              </a:rPr>
              <a:t>t</a:t>
            </a:r>
            <a:r>
              <a:rPr dirty="0" smtClean="0" baseline="21251" sz="2700" spc="-714" b="1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dirty="0" smtClean="0" sz="1200" spc="4" b="1">
                <a:latin typeface="Calibri"/>
                <a:cs typeface="Calibri"/>
              </a:rPr>
              <a:t>-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-129" b="1">
                <a:latin typeface="Calibri"/>
                <a:cs typeface="Calibri"/>
              </a:rPr>
              <a:t>i</a:t>
            </a:r>
            <a:r>
              <a:rPr dirty="0" smtClean="0" baseline="21251" sz="2700" spc="-944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300" b="1">
                <a:latin typeface="Calibri"/>
                <a:cs typeface="Calibri"/>
              </a:rPr>
              <a:t>n</a:t>
            </a:r>
            <a:r>
              <a:rPr dirty="0" smtClean="0" baseline="21251" sz="2700" spc="-789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219" b="1">
                <a:latin typeface="Calibri"/>
                <a:cs typeface="Calibri"/>
              </a:rPr>
              <a:t>e</a:t>
            </a:r>
            <a:r>
              <a:rPr dirty="0" smtClean="0" baseline="21251" sz="2700" spc="-859" b="1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dirty="0" smtClean="0" sz="1200" spc="0" b="1">
                <a:latin typeface="Calibri"/>
                <a:cs typeface="Calibri"/>
              </a:rPr>
              <a:t>d</a:t>
            </a:r>
            <a:r>
              <a:rPr dirty="0" smtClean="0" sz="1200" spc="-2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P</a:t>
            </a:r>
            <a:r>
              <a:rPr dirty="0" smtClean="0" sz="1200" spc="-25" b="1">
                <a:latin typeface="Calibri"/>
                <a:cs typeface="Calibri"/>
              </a:rPr>
              <a:t>r</a:t>
            </a:r>
            <a:r>
              <a:rPr dirty="0" smtClean="0" baseline="21251" sz="2700" spc="-419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1200" spc="-159" b="1">
                <a:latin typeface="Calibri"/>
                <a:cs typeface="Calibri"/>
              </a:rPr>
              <a:t>g</a:t>
            </a:r>
            <a:r>
              <a:rPr dirty="0" smtClean="0" baseline="21251" sz="2700" spc="-919" b="1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r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-954" b="1">
                <a:latin typeface="Calibri"/>
                <a:cs typeface="Calibri"/>
              </a:rPr>
              <a:t>m</a:t>
            </a:r>
            <a:r>
              <a:rPr dirty="0" smtClean="0" baseline="21251" sz="2700" spc="-129" b="1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dirty="0" smtClean="0" sz="1200" spc="-164" b="1">
                <a:latin typeface="Calibri"/>
                <a:cs typeface="Calibri"/>
              </a:rPr>
              <a:t>i</a:t>
            </a:r>
            <a:r>
              <a:rPr dirty="0" smtClean="0" baseline="21251" sz="2700" spc="-909" b="1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319" b="1">
                <a:latin typeface="Calibri"/>
                <a:cs typeface="Calibri"/>
              </a:rPr>
              <a:t>g</a:t>
            </a:r>
            <a:r>
              <a:rPr dirty="0" smtClean="0" baseline="21251" sz="2700" spc="-479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mtClean="0" sz="1200" spc="-304" b="1">
                <a:latin typeface="Calibri"/>
                <a:cs typeface="Calibri"/>
              </a:rPr>
              <a:t>U</a:t>
            </a:r>
            <a:r>
              <a:rPr dirty="0" smtClean="0" baseline="21251" sz="2700" spc="-775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i</a:t>
            </a:r>
            <a:r>
              <a:rPr dirty="0" smtClean="0" baseline="21251" sz="2700" spc="-1069" b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J</a:t>
            </a:r>
            <a:r>
              <a:rPr dirty="0" smtClean="0" sz="1200" spc="-19" b="1">
                <a:latin typeface="Calibri"/>
                <a:cs typeface="Calibri"/>
              </a:rPr>
              <a:t>a</a:t>
            </a:r>
            <a:r>
              <a:rPr dirty="0" smtClean="0" sz="1200" spc="-14" b="1">
                <a:latin typeface="Calibri"/>
                <a:cs typeface="Calibri"/>
              </a:rPr>
              <a:t>v</a:t>
            </a:r>
            <a:r>
              <a:rPr dirty="0" smtClean="0" sz="12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56574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{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}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846889"/>
            <a:ext cx="8134913" cy="885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35514" marR="2986417" algn="ctr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ne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  <a:spcBef>
                <a:spcPts val="27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Exception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java.lang.ArrayIndexOutOfBoundsException: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133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By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Outer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try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664" y="2148107"/>
            <a:ext cx="2163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C0504D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52" y="3214941"/>
            <a:ext cx="8134659" cy="88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1004" marR="2896077" algn="ctr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jav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nestedtry</a:t>
            </a:r>
            <a:r>
              <a:rPr dirty="0" smtClean="0" sz="2000" spc="-3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  <a:spcBef>
                <a:spcPts val="27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Exception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java.lang.ArrayIndexOutOfBoundsException: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133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By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Inner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try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6731" y="3516659"/>
            <a:ext cx="2163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C0504D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583739"/>
            <a:ext cx="7994729" cy="886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1026" marR="2756322" algn="ctr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nested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r>
              <a:rPr dirty="0" smtClean="0" sz="2000" spc="-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4401"/>
              </a:lnSpc>
              <a:spcBef>
                <a:spcPts val="27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Exception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java.lang.ArithmeticException: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/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by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zero</a:t>
            </a:r>
            <a:endParaRPr sz="2000">
              <a:latin typeface="Courier New"/>
              <a:cs typeface="Courier New"/>
            </a:endParaRPr>
          </a:p>
          <a:p>
            <a:pPr marL="12700" marR="43160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By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Inner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C0504D"/>
                </a:solidFill>
                <a:latin typeface="Courier New"/>
                <a:cs typeface="Courier New"/>
              </a:rPr>
              <a:t>try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53440" y="3855974"/>
            <a:ext cx="5644896" cy="0"/>
          </a:xfrm>
          <a:custGeom>
            <a:avLst/>
            <a:gdLst/>
            <a:ahLst/>
            <a:cxnLst/>
            <a:rect l="l" t="t" r="r" b="b"/>
            <a:pathLst>
              <a:path w="5644896" h="0">
                <a:moveTo>
                  <a:pt x="0" y="0"/>
                </a:moveTo>
                <a:lnTo>
                  <a:pt x="5644896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498336" y="3855974"/>
            <a:ext cx="829056" cy="0"/>
          </a:xfrm>
          <a:custGeom>
            <a:avLst/>
            <a:gdLst/>
            <a:ahLst/>
            <a:cxnLst/>
            <a:rect l="l" t="t" r="r" b="b"/>
            <a:pathLst>
              <a:path w="829056" h="0">
                <a:moveTo>
                  <a:pt x="0" y="0"/>
                </a:moveTo>
                <a:lnTo>
                  <a:pt x="829056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327392" y="3855974"/>
            <a:ext cx="620268" cy="0"/>
          </a:xfrm>
          <a:custGeom>
            <a:avLst/>
            <a:gdLst/>
            <a:ahLst/>
            <a:cxnLst/>
            <a:rect l="l" t="t" r="r" b="b"/>
            <a:pathLst>
              <a:path w="620268" h="0">
                <a:moveTo>
                  <a:pt x="0" y="0"/>
                </a:moveTo>
                <a:lnTo>
                  <a:pt x="620268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947659" y="3855974"/>
            <a:ext cx="996696" cy="0"/>
          </a:xfrm>
          <a:custGeom>
            <a:avLst/>
            <a:gdLst/>
            <a:ahLst/>
            <a:cxnLst/>
            <a:rect l="l" t="t" r="r" b="b"/>
            <a:pathLst>
              <a:path w="996696" h="0">
                <a:moveTo>
                  <a:pt x="0" y="0"/>
                </a:moveTo>
                <a:lnTo>
                  <a:pt x="996696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40304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ndlin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77124"/>
            <a:ext cx="324713" cy="7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577124"/>
            <a:ext cx="8273232" cy="194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ires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teps</a:t>
            </a:r>
            <a:endParaRPr sz="2400">
              <a:latin typeface="Arial"/>
              <a:cs typeface="Arial"/>
            </a:endParaRPr>
          </a:p>
          <a:p>
            <a:pPr marL="127000" algn="just">
              <a:lnSpc>
                <a:spcPct val="100233"/>
              </a:lnSpc>
              <a:spcBef>
                <a:spcPts val="558"/>
              </a:spcBef>
            </a:pPr>
            <a:r>
              <a:rPr dirty="0" smtClean="0" sz="2400" spc="0">
                <a:latin typeface="Arial"/>
                <a:cs typeface="Arial"/>
              </a:rPr>
              <a:t>Fi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Proble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8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Identify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Statements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ult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ept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ose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ents</a:t>
            </a:r>
            <a:r>
              <a:rPr dirty="0" smtClean="0" sz="2400" spc="2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try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9" i="1">
                <a:latin typeface="Arial"/>
                <a:cs typeface="Arial"/>
              </a:rPr>
              <a:t>{</a:t>
            </a:r>
            <a:r>
              <a:rPr dirty="0" smtClean="0" sz="2400" spc="4" i="1">
                <a:latin typeface="Arial"/>
                <a:cs typeface="Arial"/>
              </a:rPr>
              <a:t>.</a:t>
            </a:r>
            <a:r>
              <a:rPr dirty="0" smtClean="0" sz="2400" spc="-4" i="1">
                <a:latin typeface="Arial"/>
                <a:cs typeface="Arial"/>
              </a:rPr>
              <a:t>.</a:t>
            </a:r>
            <a:r>
              <a:rPr dirty="0" smtClean="0" sz="2400" spc="0" i="1">
                <a:latin typeface="Arial"/>
                <a:cs typeface="Arial"/>
              </a:rPr>
              <a:t>}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bloc</a:t>
            </a:r>
            <a:r>
              <a:rPr dirty="0" smtClean="0" sz="2400" spc="-9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0" marR="10196" algn="just">
              <a:lnSpc>
                <a:spcPct val="95825"/>
              </a:lnSpc>
              <a:spcBef>
                <a:spcPts val="572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orm</a:t>
            </a:r>
            <a:r>
              <a:rPr dirty="0" smtClean="0" sz="2400" spc="3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ion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thrown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(Throw</a:t>
            </a:r>
            <a:r>
              <a:rPr dirty="0" smtClean="0" sz="2400" spc="4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4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3186722"/>
            <a:ext cx="3246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740" y="3553110"/>
            <a:ext cx="4283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i="1">
                <a:latin typeface="Arial"/>
                <a:cs typeface="Arial"/>
              </a:rPr>
              <a:t>&lt;&lt;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6106" y="3553110"/>
            <a:ext cx="713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-4" i="1">
                <a:latin typeface="Arial"/>
                <a:cs typeface="Arial"/>
              </a:rPr>
              <a:t>o</a:t>
            </a:r>
            <a:r>
              <a:rPr dirty="0" smtClean="0" sz="2400" spc="0" i="1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7730" y="3553110"/>
            <a:ext cx="8492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D</a:t>
            </a:r>
            <a:r>
              <a:rPr dirty="0" smtClean="0" sz="2400" spc="-4" i="1">
                <a:latin typeface="Arial"/>
                <a:cs typeface="Arial"/>
              </a:rPr>
              <a:t>o</a:t>
            </a:r>
            <a:r>
              <a:rPr dirty="0" smtClean="0" sz="2400" spc="0" i="1">
                <a:latin typeface="Arial"/>
                <a:cs typeface="Arial"/>
              </a:rPr>
              <a:t>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5371" y="3553110"/>
            <a:ext cx="19916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the</a:t>
            </a:r>
            <a:r>
              <a:rPr dirty="0" smtClean="0" sz="2400" spc="58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difference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4361" y="3553110"/>
            <a:ext cx="12241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i="1">
                <a:latin typeface="Arial"/>
                <a:cs typeface="Arial"/>
              </a:rPr>
              <a:t>b</a:t>
            </a:r>
            <a:r>
              <a:rPr dirty="0" smtClean="0" sz="2400" spc="0" i="1">
                <a:latin typeface="Arial"/>
                <a:cs typeface="Arial"/>
              </a:rPr>
              <a:t>etween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6906" y="3553110"/>
            <a:ext cx="13634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dirty="0" smtClean="0" sz="2400" spc="57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6230" y="3553110"/>
            <a:ext cx="1069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thr</a:t>
            </a:r>
            <a:r>
              <a:rPr dirty="0" smtClean="0" sz="2400" spc="-9" b="1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 i="1">
                <a:solidFill>
                  <a:srgbClr val="FF0000"/>
                </a:solidFill>
                <a:latin typeface="Arial"/>
                <a:cs typeface="Arial"/>
              </a:rPr>
              <a:t>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3918870"/>
            <a:ext cx="4575729" cy="1574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 u="heavy">
                <a:latin typeface="Arial"/>
                <a:cs typeface="Arial"/>
              </a:rPr>
              <a:t>clauses</a:t>
            </a:r>
            <a:r>
              <a:rPr dirty="0" smtClean="0" sz="2400" spc="4" i="1" u="heavy">
                <a:latin typeface="Arial"/>
                <a:cs typeface="Arial"/>
              </a:rPr>
              <a:t>&gt;</a:t>
            </a:r>
            <a:r>
              <a:rPr dirty="0" smtClean="0" sz="2400" spc="0" i="1" u="heavy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Cat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ception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ch(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Pro</a:t>
            </a:r>
            <a:r>
              <a:rPr dirty="0" smtClean="0" sz="2400" spc="4">
                <a:latin typeface="Arial"/>
                <a:cs typeface="Arial"/>
              </a:rPr>
              <a:t>v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5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5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5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ling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200"/>
              </a:lnSpc>
              <a:spcBef>
                <a:spcPts val="808"/>
              </a:spcBef>
            </a:pPr>
            <a:r>
              <a:rPr dirty="0" smtClean="0" baseline="1207" sz="3600" spc="0"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357782"/>
            <a:ext cx="324713" cy="769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4965" y="4357782"/>
            <a:ext cx="2178583" cy="769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ements</a:t>
            </a:r>
            <a:endParaRPr sz="2400">
              <a:latin typeface="Arial"/>
              <a:cs typeface="Arial"/>
            </a:endParaRPr>
          </a:p>
          <a:p>
            <a:pPr marL="23368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519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5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catch(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2390" y="4796948"/>
            <a:ext cx="2387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906" y="4796948"/>
            <a:ext cx="9930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5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{</a:t>
            </a:r>
            <a:r>
              <a:rPr dirty="0" smtClean="0" sz="2400" spc="5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5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3540" y="465946"/>
            <a:ext cx="21193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04490" y="465946"/>
            <a:ext cx="19095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ndlin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5586" y="465946"/>
            <a:ext cx="14939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74" y="1411171"/>
            <a:ext cx="4073525" cy="1488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1073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97688">
              <a:lnSpc>
                <a:spcPct val="95825"/>
              </a:lnSpc>
              <a:spcBef>
                <a:spcPts val="1172"/>
              </a:spcBef>
            </a:pPr>
            <a:r>
              <a:rPr dirty="0" smtClean="0" sz="1800" spc="-4" b="1" i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stat</a:t>
            </a:r>
            <a:r>
              <a:rPr dirty="0" smtClean="0" sz="1800" spc="4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4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nts</a:t>
            </a:r>
            <a:r>
              <a:rPr dirty="0" smtClean="0" sz="1800" spc="-9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dirty="0" smtClean="0" sz="1800" spc="4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dirty="0" smtClean="0" sz="1800" spc="-4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4" b="1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ow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ep</a:t>
            </a:r>
            <a:r>
              <a:rPr dirty="0" smtClean="0" sz="1800" spc="4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ion</a:t>
            </a:r>
            <a:r>
              <a:rPr dirty="0" smtClean="0" sz="1800" spc="-4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 i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117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7484" y="1482490"/>
            <a:ext cx="23138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Imp</a:t>
            </a:r>
            <a:r>
              <a:rPr dirty="0" smtClean="0" baseline="2626" sz="2700" spc="-4" b="1">
                <a:solidFill>
                  <a:srgbClr val="FF0000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84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tant</a:t>
            </a:r>
            <a:r>
              <a:rPr dirty="0" smtClean="0" baseline="2626" sz="2700" spc="14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54" b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oints</a:t>
            </a:r>
            <a:r>
              <a:rPr dirty="0" smtClean="0" baseline="2626" sz="2700" spc="9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7484" y="1894351"/>
            <a:ext cx="288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1.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50384" y="1894351"/>
            <a:ext cx="425822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114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3939" sz="2700" spc="40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{</a:t>
            </a:r>
            <a:r>
              <a:rPr dirty="0" smtClean="0" baseline="3939" sz="2700" spc="39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..</a:t>
            </a:r>
            <a:r>
              <a:rPr dirty="0" smtClean="0" baseline="3939" sz="2700" spc="39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}</a:t>
            </a:r>
            <a:r>
              <a:rPr dirty="0" smtClean="0" baseline="3939" sz="2700" spc="39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b</a:t>
            </a:r>
            <a:r>
              <a:rPr dirty="0" smtClean="0" baseline="3939" sz="2700" spc="-14" b="1">
                <a:solidFill>
                  <a:srgbClr val="333399"/>
                </a:solidFill>
                <a:latin typeface="Arial Black"/>
                <a:cs typeface="Arial Black"/>
              </a:rPr>
              <a:t>l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o</a:t>
            </a:r>
            <a:r>
              <a:rPr dirty="0" smtClean="0" baseline="3939" sz="27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k</a:t>
            </a:r>
            <a:r>
              <a:rPr dirty="0" smtClean="0" baseline="3939" sz="2700" spc="39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may</a:t>
            </a:r>
            <a:r>
              <a:rPr dirty="0" smtClean="0" baseline="3939" sz="2700" spc="40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h</a:t>
            </a:r>
            <a:r>
              <a:rPr dirty="0" smtClean="0" baseline="3939" sz="2700" spc="-3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3939" sz="2700" spc="-44" b="1">
                <a:solidFill>
                  <a:srgbClr val="333399"/>
                </a:solidFill>
                <a:latin typeface="Arial Black"/>
                <a:cs typeface="Arial Black"/>
              </a:rPr>
              <a:t>v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39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one</a:t>
            </a:r>
            <a:r>
              <a:rPr dirty="0" smtClean="0" baseline="3939" sz="2700" spc="39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or</a:t>
            </a:r>
            <a:endParaRPr sz="1800">
              <a:latin typeface="Arial Black"/>
              <a:cs typeface="Arial Black"/>
            </a:endParaRPr>
          </a:p>
          <a:p>
            <a:pPr marL="12700" marR="34290">
              <a:lnSpc>
                <a:spcPts val="2100"/>
              </a:lnSpc>
              <a:spcBef>
                <a:spcPts val="2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mult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ple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s</a:t>
            </a:r>
            <a:r>
              <a:rPr dirty="0" smtClean="0" baseline="2626" sz="2700" spc="9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-34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temen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9" b="1">
                <a:solidFill>
                  <a:srgbClr val="333399"/>
                </a:solidFill>
                <a:latin typeface="Arial Black"/>
                <a:cs typeface="Arial Black"/>
              </a:rPr>
              <a:t>s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07484" y="2580151"/>
            <a:ext cx="288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2.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0384" y="2580151"/>
            <a:ext cx="847855" cy="802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114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3939" sz="2700" spc="15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{</a:t>
            </a:r>
            <a:r>
              <a:rPr dirty="0" smtClean="0" baseline="3939" sz="2700" spc="13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..</a:t>
            </a:r>
            <a:endParaRPr sz="1800">
              <a:latin typeface="Arial Black"/>
              <a:cs typeface="Arial Black"/>
            </a:endParaRPr>
          </a:p>
          <a:p>
            <a:pPr marL="12700" marR="34289">
              <a:lnSpc>
                <a:spcPts val="2160"/>
              </a:lnSpc>
              <a:spcBef>
                <a:spcPts val="5"/>
              </a:spcBef>
            </a:pP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either</a:t>
            </a:r>
            <a:endParaRPr sz="1800">
              <a:latin typeface="Arial Black"/>
              <a:cs typeface="Arial Black"/>
            </a:endParaRPr>
          </a:p>
          <a:p>
            <a:pPr marL="12700" marR="34289">
              <a:lnSpc>
                <a:spcPts val="2100"/>
              </a:lnSpc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pe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33034" y="2580151"/>
            <a:ext cx="33615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}</a:t>
            </a:r>
            <a:r>
              <a:rPr dirty="0" smtClean="0" baseline="2626" sz="2700" spc="13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bl</a:t>
            </a:r>
            <a:r>
              <a:rPr dirty="0" smtClean="0" baseline="2626" sz="2700" spc="-14" b="1">
                <a:solidFill>
                  <a:srgbClr val="333399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-34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k</a:t>
            </a:r>
            <a:r>
              <a:rPr dirty="0" smtClean="0" baseline="2626" sz="2700" spc="14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may</a:t>
            </a:r>
            <a:r>
              <a:rPr dirty="0" smtClean="0" baseline="2626" sz="2700" spc="14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be</a:t>
            </a:r>
            <a:r>
              <a:rPr dirty="0" smtClean="0" baseline="2626" sz="2700" spc="14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2626" sz="2700" spc="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p</a:t>
            </a:r>
            <a:r>
              <a:rPr dirty="0" smtClean="0" baseline="2626" sz="2700" spc="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ble</a:t>
            </a:r>
            <a:r>
              <a:rPr dirty="0" smtClean="0" baseline="2626" sz="2700" spc="14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of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66562" y="2854471"/>
            <a:ext cx="11642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th</a:t>
            </a:r>
            <a:r>
              <a:rPr dirty="0" smtClean="0" baseline="2626" sz="2700" spc="29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-34" b="1">
                <a:solidFill>
                  <a:srgbClr val="333399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w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49770" y="2854471"/>
            <a:ext cx="796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either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64551" y="2854471"/>
            <a:ext cx="2121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95258" y="2854471"/>
            <a:ext cx="810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sin</a:t>
            </a:r>
            <a:r>
              <a:rPr dirty="0" smtClean="0" baseline="2626" sz="2700" spc="14" b="1">
                <a:solidFill>
                  <a:srgbClr val="333399"/>
                </a:solidFill>
                <a:latin typeface="Arial Black"/>
                <a:cs typeface="Arial Black"/>
              </a:rPr>
              <a:t>g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57418" y="3128553"/>
            <a:ext cx="3134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1590" y="3128553"/>
            <a:ext cx="10769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multiple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8143" y="3128553"/>
            <a:ext cx="74709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pes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95131" y="3128553"/>
            <a:ext cx="3009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of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74" y="3145737"/>
            <a:ext cx="2729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29" b="1">
                <a:latin typeface="Times New Roman"/>
                <a:cs typeface="Times New Roman"/>
              </a:rPr>
              <a:t>T</a:t>
            </a:r>
            <a:r>
              <a:rPr dirty="0" smtClean="0" sz="1800" spc="14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pe-1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5484" y="3145737"/>
            <a:ext cx="525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{….}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2096" y="3403365"/>
            <a:ext cx="4277236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7" marR="34290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-5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-34" b="1">
                <a:solidFill>
                  <a:srgbClr val="333399"/>
                </a:solidFill>
                <a:latin typeface="Arial Black"/>
                <a:cs typeface="Arial Black"/>
              </a:rPr>
              <a:t>x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ception</a:t>
            </a:r>
            <a:r>
              <a:rPr dirty="0" smtClean="0" baseline="3939" sz="2700" spc="9" b="1">
                <a:solidFill>
                  <a:srgbClr val="333399"/>
                </a:solidFill>
                <a:latin typeface="Arial Black"/>
                <a:cs typeface="Arial Black"/>
              </a:rPr>
              <a:t>s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475"/>
              </a:lnSpc>
              <a:spcBef>
                <a:spcPts val="722"/>
              </a:spcBef>
            </a:pPr>
            <a:r>
              <a:rPr dirty="0" smtClean="0" sz="1800" spc="44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he</a:t>
            </a:r>
            <a:r>
              <a:rPr dirty="0" smtClean="0" sz="1800" spc="25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sz="1800" spc="1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sz="1800" spc="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n</a:t>
            </a:r>
            <a:r>
              <a:rPr dirty="0" smtClean="0" sz="1800" spc="1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be</a:t>
            </a:r>
            <a:r>
              <a:rPr dirty="0" smtClean="0" sz="1800" spc="15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mult</a:t>
            </a:r>
            <a:r>
              <a:rPr dirty="0" smtClean="0" sz="1800" spc="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p</a:t>
            </a:r>
            <a:r>
              <a:rPr dirty="0" smtClean="0" sz="1800" spc="9" b="1">
                <a:solidFill>
                  <a:srgbClr val="333399"/>
                </a:solidFill>
                <a:latin typeface="Arial Black"/>
                <a:cs typeface="Arial Black"/>
              </a:rPr>
              <a:t>l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sz="1800" spc="1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sz="1800" spc="-3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sz="1800" spc="-2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h</a:t>
            </a:r>
            <a:r>
              <a:rPr dirty="0" smtClean="0" sz="1800" spc="4" b="1">
                <a:solidFill>
                  <a:srgbClr val="333399"/>
                </a:solidFill>
                <a:latin typeface="Arial Black"/>
                <a:cs typeface="Arial Black"/>
              </a:rPr>
              <a:t>(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)</a:t>
            </a:r>
            <a:r>
              <a:rPr dirty="0" smtClean="0" sz="1800" spc="15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{</a:t>
            </a:r>
            <a:r>
              <a:rPr dirty="0" smtClean="0" sz="1800" spc="16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14" b="1">
                <a:solidFill>
                  <a:srgbClr val="333399"/>
                </a:solidFill>
                <a:latin typeface="Arial Black"/>
                <a:cs typeface="Arial Black"/>
              </a:rPr>
              <a:t>..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74" y="3694758"/>
            <a:ext cx="2729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29" b="1">
                <a:latin typeface="Times New Roman"/>
                <a:cs typeface="Times New Roman"/>
              </a:rPr>
              <a:t>T</a:t>
            </a:r>
            <a:r>
              <a:rPr dirty="0" smtClean="0" sz="1800" spc="14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pe-2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5484" y="3694758"/>
            <a:ext cx="525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{….}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7484" y="3814845"/>
            <a:ext cx="2882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3.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0384" y="4089165"/>
            <a:ext cx="1486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}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4224" y="4089165"/>
            <a:ext cx="8805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blo</a:t>
            </a:r>
            <a:r>
              <a:rPr dirty="0" smtClean="0" baseline="2626" sz="27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ks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1362" y="4089165"/>
            <a:ext cx="1427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as</a:t>
            </a:r>
            <a:r>
              <a:rPr dirty="0" smtClean="0" baseline="2626" sz="2700" spc="4" b="1">
                <a:solidFill>
                  <a:srgbClr val="333399"/>
                </a:solidFill>
                <a:latin typeface="Arial Black"/>
                <a:cs typeface="Arial Black"/>
              </a:rPr>
              <a:t>s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oci</a:t>
            </a:r>
            <a:r>
              <a:rPr dirty="0" smtClean="0" baseline="2626" sz="2700" spc="-3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ted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5743" y="4089165"/>
            <a:ext cx="6046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w</a:t>
            </a:r>
            <a:r>
              <a:rPr dirty="0" smtClean="0" baseline="2626" sz="2700" spc="-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6783" y="4089165"/>
            <a:ext cx="810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sin</a:t>
            </a:r>
            <a:r>
              <a:rPr dirty="0" smtClean="0" baseline="2626" sz="2700" spc="14" b="1">
                <a:solidFill>
                  <a:srgbClr val="333399"/>
                </a:solidFill>
                <a:latin typeface="Arial Black"/>
                <a:cs typeface="Arial Black"/>
              </a:rPr>
              <a:t>g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74" y="4243398"/>
            <a:ext cx="2729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29" b="1">
                <a:latin typeface="Times New Roman"/>
                <a:cs typeface="Times New Roman"/>
              </a:rPr>
              <a:t>T</a:t>
            </a:r>
            <a:r>
              <a:rPr dirty="0" smtClean="0" sz="1800" spc="14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pe-3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5484" y="4243398"/>
            <a:ext cx="525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{….}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0384" y="4363485"/>
            <a:ext cx="4257266" cy="665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114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{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4" b="1">
                <a:solidFill>
                  <a:srgbClr val="333399"/>
                </a:solidFill>
                <a:latin typeface="Arial Black"/>
                <a:cs typeface="Arial Black"/>
              </a:rPr>
              <a:t>.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.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}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blo</a:t>
            </a:r>
            <a:r>
              <a:rPr dirty="0" smtClean="0" baseline="3939" sz="27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k.</a:t>
            </a:r>
            <a:endParaRPr sz="1800">
              <a:latin typeface="Arial Black"/>
              <a:cs typeface="Arial Black"/>
            </a:endParaRPr>
          </a:p>
          <a:p>
            <a:pPr marL="15748">
              <a:lnSpc>
                <a:spcPts val="2475"/>
              </a:lnSpc>
              <a:spcBef>
                <a:spcPts val="725"/>
              </a:spcBef>
            </a:pPr>
            <a:r>
              <a:rPr dirty="0" smtClean="0" sz="1800" spc="-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f</a:t>
            </a:r>
            <a:r>
              <a:rPr dirty="0" smtClean="0" sz="1800" spc="42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sz="1800" spc="114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y{}</a:t>
            </a:r>
            <a:r>
              <a:rPr dirty="0" smtClean="0" sz="1800" spc="32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b</a:t>
            </a:r>
            <a:r>
              <a:rPr dirty="0" smtClean="0" sz="1800" spc="9" b="1">
                <a:solidFill>
                  <a:srgbClr val="333399"/>
                </a:solidFill>
                <a:latin typeface="Arial Black"/>
                <a:cs typeface="Arial Black"/>
              </a:rPr>
              <a:t>l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o</a:t>
            </a:r>
            <a:r>
              <a:rPr dirty="0" smtClean="0" sz="18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k</a:t>
            </a:r>
            <a:r>
              <a:rPr dirty="0" smtClean="0" sz="1800" spc="32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can</a:t>
            </a:r>
            <a:r>
              <a:rPr dirty="0" smtClean="0" sz="1800" spc="32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th</a:t>
            </a:r>
            <a:r>
              <a:rPr dirty="0" smtClean="0" sz="1800" spc="44" b="1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dirty="0" smtClean="0" sz="1800" spc="-34" b="1">
                <a:solidFill>
                  <a:srgbClr val="333399"/>
                </a:solidFill>
                <a:latin typeface="Arial Black"/>
                <a:cs typeface="Arial Black"/>
              </a:rPr>
              <a:t>o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w</a:t>
            </a:r>
            <a:r>
              <a:rPr dirty="0" smtClean="0" sz="1800" spc="33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mult</a:t>
            </a:r>
            <a:r>
              <a:rPr dirty="0" smtClean="0" sz="1800" spc="4" b="1">
                <a:solidFill>
                  <a:srgbClr val="333399"/>
                </a:solidFill>
                <a:latin typeface="Arial Black"/>
                <a:cs typeface="Arial Black"/>
              </a:rPr>
              <a:t>i</a:t>
            </a:r>
            <a:r>
              <a:rPr dirty="0" smtClean="0" sz="1800" spc="0" b="1">
                <a:solidFill>
                  <a:srgbClr val="333399"/>
                </a:solidFill>
                <a:latin typeface="Arial Black"/>
                <a:cs typeface="Arial Black"/>
              </a:rPr>
              <a:t>ple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7484" y="4775346"/>
            <a:ext cx="2882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4.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74" y="4791793"/>
            <a:ext cx="29177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0384" y="5049666"/>
            <a:ext cx="143349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-5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-34" b="1">
                <a:solidFill>
                  <a:srgbClr val="333399"/>
                </a:solidFill>
                <a:latin typeface="Arial Black"/>
                <a:cs typeface="Arial Black"/>
              </a:rPr>
              <a:t>x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ceptions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2466" y="5049666"/>
            <a:ext cx="61857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then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9334" y="5049666"/>
            <a:ext cx="60574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user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3631" y="5049666"/>
            <a:ext cx="88535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should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0384" y="5323986"/>
            <a:ext cx="4257343" cy="5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-3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-2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h</a:t>
            </a:r>
            <a:r>
              <a:rPr dirty="0" smtClean="0" baseline="3939" sz="2700" spc="36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all</a:t>
            </a:r>
            <a:r>
              <a:rPr dirty="0" smtClean="0" baseline="3939" sz="2700" spc="3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-34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-25" b="1">
                <a:solidFill>
                  <a:srgbClr val="333399"/>
                </a:solidFill>
                <a:latin typeface="Arial Black"/>
                <a:cs typeface="Arial Black"/>
              </a:rPr>
              <a:t>x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ception</a:t>
            </a:r>
            <a:r>
              <a:rPr dirty="0" smtClean="0" baseline="3939" sz="2700" spc="9" b="1">
                <a:solidFill>
                  <a:srgbClr val="333399"/>
                </a:solidFill>
                <a:latin typeface="Arial Black"/>
                <a:cs typeface="Arial Black"/>
              </a:rPr>
              <a:t>s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.</a:t>
            </a:r>
            <a:r>
              <a:rPr dirty="0" smtClean="0" baseline="3939" sz="2700" spc="3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(o</a:t>
            </a:r>
            <a:r>
              <a:rPr dirty="0" smtClean="0" baseline="3939" sz="2700" spc="-4" b="1">
                <a:solidFill>
                  <a:srgbClr val="333399"/>
                </a:solidFill>
                <a:latin typeface="Arial Black"/>
                <a:cs typeface="Arial Black"/>
              </a:rPr>
              <a:t>n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359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-39" b="1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-2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3939" sz="2700" spc="0" b="1">
                <a:solidFill>
                  <a:srgbClr val="333399"/>
                </a:solidFill>
                <a:latin typeface="Arial Black"/>
                <a:cs typeface="Arial Black"/>
              </a:rPr>
              <a:t>h</a:t>
            </a:r>
            <a:endParaRPr sz="1800">
              <a:latin typeface="Arial Black"/>
              <a:cs typeface="Arial Black"/>
            </a:endParaRPr>
          </a:p>
          <a:p>
            <a:pPr marL="12700" marR="34290">
              <a:lnSpc>
                <a:spcPts val="2100"/>
              </a:lnSpc>
              <a:spcBef>
                <a:spcPts val="2"/>
              </a:spcBef>
            </a:pP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blo</a:t>
            </a:r>
            <a:r>
              <a:rPr dirty="0" smtClean="0" baseline="2626" sz="27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k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39" b="1">
                <a:solidFill>
                  <a:srgbClr val="333399"/>
                </a:solidFill>
                <a:latin typeface="Arial Black"/>
                <a:cs typeface="Arial Black"/>
              </a:rPr>
              <a:t>f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or</a:t>
            </a:r>
            <a:r>
              <a:rPr dirty="0" smtClean="0" baseline="2626" sz="2700" spc="1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ea</a:t>
            </a:r>
            <a:r>
              <a:rPr dirty="0" smtClean="0" baseline="2626" sz="2700" spc="-39" b="1">
                <a:solidFill>
                  <a:srgbClr val="333399"/>
                </a:solidFill>
                <a:latin typeface="Arial Black"/>
                <a:cs typeface="Arial Black"/>
              </a:rPr>
              <a:t>c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h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dirty="0" smtClean="0" baseline="2626" sz="2700" spc="9" b="1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pe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of</a:t>
            </a:r>
            <a:r>
              <a:rPr dirty="0" smtClean="0" baseline="2626" sz="2700" spc="104" b="1">
                <a:solidFill>
                  <a:srgbClr val="333399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50" b="1">
                <a:solidFill>
                  <a:srgbClr val="333399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-34" b="1">
                <a:solidFill>
                  <a:srgbClr val="333399"/>
                </a:solidFill>
                <a:latin typeface="Arial Black"/>
                <a:cs typeface="Arial Black"/>
              </a:rPr>
              <a:t>x</a:t>
            </a:r>
            <a:r>
              <a:rPr dirty="0" smtClean="0" baseline="2626" sz="2700" spc="0" b="1">
                <a:solidFill>
                  <a:srgbClr val="333399"/>
                </a:solidFill>
                <a:latin typeface="Arial Black"/>
                <a:cs typeface="Arial Black"/>
              </a:rPr>
              <a:t>ception)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74" y="5340932"/>
            <a:ext cx="27796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29" b="1">
                <a:latin typeface="Times New Roman"/>
                <a:cs typeface="Times New Roman"/>
              </a:rPr>
              <a:t>T</a:t>
            </a:r>
            <a:r>
              <a:rPr dirty="0" smtClean="0" sz="1800" spc="14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pe-N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484" y="5340932"/>
            <a:ext cx="525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{….}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788408" y="2852928"/>
            <a:ext cx="4175760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236845"/>
            <a:ext cx="489204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atc</a:t>
            </a:r>
            <a:r>
              <a:rPr dirty="0" smtClean="0" sz="3600" spc="-159" b="1">
                <a:latin typeface="Arial"/>
                <a:cs typeface="Arial"/>
              </a:rPr>
              <a:t>hin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495480"/>
            <a:ext cx="630961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352" y="1495480"/>
            <a:ext cx="22387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dirty="0" smtClean="0" sz="1800" spc="-12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044501"/>
            <a:ext cx="8269824" cy="4186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3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(String</a:t>
            </a:r>
            <a:r>
              <a:rPr dirty="0" smtClean="0" sz="18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gs[])</a:t>
            </a:r>
            <a:endParaRPr sz="1800">
              <a:latin typeface="Arial"/>
              <a:cs typeface="Arial"/>
            </a:endParaRPr>
          </a:p>
          <a:p>
            <a:pPr marL="927354" marR="39430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t.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"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841754" marR="5316124">
              <a:lnSpc>
                <a:spcPts val="2069"/>
              </a:lnSpc>
              <a:spcBef>
                <a:spcPts val="90"/>
              </a:spcBef>
            </a:pP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0;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841754" marR="5316124">
              <a:lnSpc>
                <a:spcPts val="2069"/>
              </a:lnSpc>
              <a:spcBef>
                <a:spcPts val="103"/>
              </a:spcBef>
            </a:pP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;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841754" marR="5316124">
              <a:lnSpc>
                <a:spcPts val="2759"/>
              </a:lnSpc>
              <a:spcBef>
                <a:spcPts val="103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841754" marR="39430">
              <a:lnSpc>
                <a:spcPts val="2745"/>
              </a:lnSpc>
              <a:spcBef>
                <a:spcPts val="275"/>
              </a:spcBef>
            </a:pPr>
            <a:r>
              <a:rPr dirty="0" smtClean="0" baseline="-1207" sz="36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726690" marR="4435770" algn="ctr">
              <a:lnSpc>
                <a:spcPct val="95825"/>
              </a:lnSpc>
            </a:pP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/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d;</a:t>
            </a:r>
            <a:endParaRPr sz="18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  <a:spcBef>
                <a:spcPts val="114"/>
              </a:spcBef>
            </a:pPr>
            <a:r>
              <a:rPr dirty="0" smtClean="0" sz="24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841754">
              <a:lnSpc>
                <a:spcPct val="95825"/>
              </a:lnSpc>
              <a:spcBef>
                <a:spcPts val="495"/>
              </a:spcBef>
            </a:pP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ca</a:t>
            </a:r>
            <a:r>
              <a:rPr dirty="0" smtClean="0" sz="20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ch</a:t>
            </a:r>
            <a:r>
              <a:rPr dirty="0" smtClean="0" sz="2000" spc="9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Ari</a:t>
            </a:r>
            <a:r>
              <a:rPr dirty="0" smtClean="0" sz="20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hme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ic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ept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dirty="0" smtClean="0" sz="20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e)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r>
              <a:rPr dirty="0" smtClean="0" sz="200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em</a:t>
            </a:r>
            <a:r>
              <a:rPr dirty="0" smtClean="0" sz="2000" spc="-9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out.pr</a:t>
            </a:r>
            <a:r>
              <a:rPr dirty="0" smtClean="0" sz="200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ntln</a:t>
            </a:r>
            <a:r>
              <a:rPr dirty="0" smtClean="0" sz="2000" spc="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9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841754" marR="1460557">
              <a:lnSpc>
                <a:spcPct val="99945"/>
              </a:lnSpc>
              <a:spcBef>
                <a:spcPts val="180"/>
              </a:spcBef>
            </a:pP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t.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="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+x);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t.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pt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on</a:t>
            </a:r>
            <a:r>
              <a:rPr dirty="0" smtClean="0" sz="18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De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En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"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927354" marR="39430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5215" y="4842018"/>
            <a:ext cx="162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595711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atc</a:t>
            </a:r>
            <a:r>
              <a:rPr dirty="0" smtClean="0" sz="3600" spc="-159" b="1">
                <a:latin typeface="Arial"/>
                <a:cs typeface="Arial"/>
              </a:rPr>
              <a:t>hin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ip</a:t>
            </a:r>
            <a:r>
              <a:rPr dirty="0" smtClean="0" sz="3600" spc="-150" b="1">
                <a:latin typeface="Arial"/>
                <a:cs typeface="Arial"/>
              </a:rPr>
              <a:t>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1527429"/>
            <a:ext cx="5837543" cy="3511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latin typeface="Calibri"/>
                <a:cs typeface="Calibri"/>
              </a:rPr>
              <a:t>class</a:t>
            </a:r>
            <a:r>
              <a:rPr dirty="0" smtClean="0" baseline="2730" sz="3000" spc="0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E</a:t>
            </a:r>
            <a:r>
              <a:rPr dirty="0" smtClean="0" baseline="2730" sz="3000" spc="-50" b="1">
                <a:latin typeface="Calibri"/>
                <a:cs typeface="Calibri"/>
              </a:rPr>
              <a:t>x</a:t>
            </a:r>
            <a:r>
              <a:rPr dirty="0" smtClean="0" baseline="2730" sz="3000" spc="0" b="1">
                <a:latin typeface="Calibri"/>
                <a:cs typeface="Calibri"/>
              </a:rPr>
              <a:t>cept</a:t>
            </a:r>
            <a:r>
              <a:rPr dirty="0" smtClean="0" baseline="2730" sz="3000" spc="-4" b="1">
                <a:latin typeface="Calibri"/>
                <a:cs typeface="Calibri"/>
              </a:rPr>
              <a:t>i</a:t>
            </a:r>
            <a:r>
              <a:rPr dirty="0" smtClean="0" baseline="2730" sz="3000" spc="0" b="1">
                <a:latin typeface="Calibri"/>
                <a:cs typeface="Calibri"/>
              </a:rPr>
              <a:t>onDem</a:t>
            </a:r>
            <a:r>
              <a:rPr dirty="0" smtClean="0" baseline="2730" sz="3000" spc="4" b="1">
                <a:latin typeface="Calibri"/>
                <a:cs typeface="Calibri"/>
              </a:rPr>
              <a:t>o</a:t>
            </a:r>
            <a:r>
              <a:rPr dirty="0" smtClean="0" baseline="2730" sz="3000" spc="-164" b="1"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latin typeface="Calibri"/>
                <a:cs typeface="Calibri"/>
              </a:rPr>
              <a:t>e</a:t>
            </a:r>
            <a:r>
              <a:rPr dirty="0" smtClean="0" baseline="2730" sz="3000" spc="-19" b="1"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45720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 marR="45720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p</a:t>
            </a:r>
            <a:r>
              <a:rPr dirty="0" smtClean="0" baseline="1365" sz="3000" spc="9" b="1">
                <a:latin typeface="Calibri"/>
                <a:cs typeface="Calibri"/>
              </a:rPr>
              <a:t>u</a:t>
            </a:r>
            <a:r>
              <a:rPr dirty="0" smtClean="0" baseline="1365" sz="3000" spc="0" b="1">
                <a:latin typeface="Calibri"/>
                <a:cs typeface="Calibri"/>
              </a:rPr>
              <a:t>blic</a:t>
            </a:r>
            <a:r>
              <a:rPr dirty="0" smtClean="0" baseline="1365" sz="3000" spc="-24" b="1">
                <a:latin typeface="Calibri"/>
                <a:cs typeface="Calibri"/>
              </a:rPr>
              <a:t> </a:t>
            </a:r>
            <a:r>
              <a:rPr dirty="0" smtClean="0" baseline="1365" sz="3000" spc="-19" b="1">
                <a:latin typeface="Calibri"/>
                <a:cs typeface="Calibri"/>
              </a:rPr>
              <a:t>s</a:t>
            </a:r>
            <a:r>
              <a:rPr dirty="0" smtClean="0" baseline="1365" sz="3000" spc="-25" b="1">
                <a:latin typeface="Calibri"/>
                <a:cs typeface="Calibri"/>
              </a:rPr>
              <a:t>t</a:t>
            </a:r>
            <a:r>
              <a:rPr dirty="0" smtClean="0" baseline="1365" sz="3000" spc="-29" b="1">
                <a:latin typeface="Calibri"/>
                <a:cs typeface="Calibri"/>
              </a:rPr>
              <a:t>a</a:t>
            </a:r>
            <a:r>
              <a:rPr dirty="0" smtClean="0" baseline="1365" sz="3000" spc="0" b="1">
                <a:latin typeface="Calibri"/>
                <a:cs typeface="Calibri"/>
              </a:rPr>
              <a:t>tic</a:t>
            </a:r>
            <a:r>
              <a:rPr dirty="0" smtClean="0" baseline="1365" sz="3000" spc="-4" b="1">
                <a:latin typeface="Calibri"/>
                <a:cs typeface="Calibri"/>
              </a:rPr>
              <a:t> </a:t>
            </a:r>
            <a:r>
              <a:rPr dirty="0" smtClean="0" baseline="1365" sz="3000" spc="-25" b="1">
                <a:latin typeface="Calibri"/>
                <a:cs typeface="Calibri"/>
              </a:rPr>
              <a:t>v</a:t>
            </a:r>
            <a:r>
              <a:rPr dirty="0" smtClean="0" baseline="1365" sz="3000" spc="0" b="1">
                <a:latin typeface="Calibri"/>
                <a:cs typeface="Calibri"/>
              </a:rPr>
              <a:t>oid</a:t>
            </a:r>
            <a:r>
              <a:rPr dirty="0" smtClean="0" baseline="1365" sz="3000" spc="0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m</a:t>
            </a:r>
            <a:r>
              <a:rPr dirty="0" smtClean="0" baseline="1365" sz="3000" spc="-9" b="1">
                <a:latin typeface="Calibri"/>
                <a:cs typeface="Calibri"/>
              </a:rPr>
              <a:t>a</a:t>
            </a:r>
            <a:r>
              <a:rPr dirty="0" smtClean="0" baseline="1365" sz="3000" spc="0" b="1">
                <a:latin typeface="Calibri"/>
                <a:cs typeface="Calibri"/>
              </a:rPr>
              <a:t>in(String</a:t>
            </a:r>
            <a:r>
              <a:rPr dirty="0" smtClean="0" baseline="1365" sz="3000" spc="-19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a</a:t>
            </a:r>
            <a:r>
              <a:rPr dirty="0" smtClean="0" baseline="1365" sz="3000" spc="-34" b="1">
                <a:latin typeface="Calibri"/>
                <a:cs typeface="Calibri"/>
              </a:rPr>
              <a:t>r</a:t>
            </a:r>
            <a:r>
              <a:rPr dirty="0" smtClean="0" baseline="1365" sz="3000" spc="0" b="1">
                <a:latin typeface="Calibri"/>
                <a:cs typeface="Calibri"/>
              </a:rPr>
              <a:t>g</a:t>
            </a:r>
            <a:r>
              <a:rPr dirty="0" smtClean="0" baseline="1365" sz="3000" spc="4" b="1">
                <a:latin typeface="Calibri"/>
                <a:cs typeface="Calibri"/>
              </a:rPr>
              <a:t>s</a:t>
            </a:r>
            <a:r>
              <a:rPr dirty="0" smtClean="0" baseline="1365" sz="3000" spc="-4" b="1">
                <a:latin typeface="Calibri"/>
                <a:cs typeface="Calibri"/>
              </a:rPr>
              <a:t>[])</a:t>
            </a:r>
            <a:endParaRPr sz="2000">
              <a:latin typeface="Calibri"/>
              <a:cs typeface="Calibri"/>
            </a:endParaRPr>
          </a:p>
          <a:p>
            <a:pPr marL="127000" marR="45720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65899" marR="3995072" algn="ctr">
              <a:lnSpc>
                <a:spcPts val="2400"/>
              </a:lnSpc>
            </a:pP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9" b="1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]=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9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5,</a:t>
            </a:r>
            <a:r>
              <a:rPr dirty="0" smtClean="0" baseline="1365" sz="3000" spc="4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0};</a:t>
            </a:r>
            <a:endParaRPr sz="2000">
              <a:latin typeface="Calibri"/>
              <a:cs typeface="Calibri"/>
            </a:endParaRPr>
          </a:p>
          <a:p>
            <a:pPr marL="927100" marR="45720">
              <a:lnSpc>
                <a:spcPts val="2400"/>
              </a:lnSpc>
            </a:pP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927100" marR="45720">
              <a:lnSpc>
                <a:spcPts val="2400"/>
              </a:lnSpc>
            </a:pP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855">
              <a:lnSpc>
                <a:spcPts val="2880"/>
              </a:lnSpc>
              <a:spcBef>
                <a:spcPts val="24"/>
              </a:spcBef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b=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20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seI</a:t>
            </a:r>
            <a:r>
              <a:rPr dirty="0" smtClean="0" baseline="1137" sz="3600" spc="-25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[0]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841855" marR="45720">
              <a:lnSpc>
                <a:spcPts val="2880"/>
              </a:lnSpc>
            </a:pP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mtClean="0" baseline="1137" sz="3600" spc="-14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a[b]/(b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a[1]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841855" marR="45720">
              <a:lnSpc>
                <a:spcPts val="2880"/>
              </a:lnSpc>
            </a:pP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19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.ou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9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ri</a:t>
            </a:r>
            <a:r>
              <a:rPr dirty="0" smtClean="0" baseline="1137" sz="3600" spc="-29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4" b="1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n("x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"</a:t>
            </a:r>
            <a:r>
              <a:rPr dirty="0" smtClean="0" baseline="1137" sz="3600" spc="4" b="1">
                <a:solidFill>
                  <a:srgbClr val="00AF50"/>
                </a:solidFill>
                <a:latin typeface="Calibri"/>
                <a:cs typeface="Calibri"/>
              </a:rPr>
              <a:t>+</a:t>
            </a:r>
            <a:r>
              <a:rPr dirty="0" smtClean="0" baseline="1137" sz="3600" spc="0" b="1">
                <a:solidFill>
                  <a:srgbClr val="00AF50"/>
                </a:solidFill>
                <a:latin typeface="Calibri"/>
                <a:cs typeface="Calibri"/>
              </a:rPr>
              <a:t>x);</a:t>
            </a:r>
            <a:endParaRPr sz="2400">
              <a:latin typeface="Calibri"/>
              <a:cs typeface="Calibri"/>
            </a:endParaRPr>
          </a:p>
          <a:p>
            <a:pPr marL="927100" marR="45720">
              <a:lnSpc>
                <a:spcPts val="2400"/>
              </a:lnSpc>
            </a:pP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734" y="5063617"/>
            <a:ext cx="311080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-2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mtClean="0" baseline="2730" sz="3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mtClean="0" baseline="2730" sz="3000" spc="-1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5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baseline="2730" sz="3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mtClean="0" baseline="2730" sz="3000" spc="-3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8944" y="5063617"/>
            <a:ext cx="26718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14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-1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.p</a:t>
            </a:r>
            <a:r>
              <a:rPr dirty="0" smtClean="0" baseline="2730" sz="3000" spc="-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-1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(e);</a:t>
            </a:r>
            <a:r>
              <a:rPr dirty="0" smtClean="0" baseline="2730" sz="3000" spc="-2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022" y="5368188"/>
            <a:ext cx="7938715" cy="119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6412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-2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ch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rm</a:t>
            </a:r>
            <a:r>
              <a:rPr dirty="0" smtClean="0" baseline="2730" sz="3000" spc="-34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4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ce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ti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3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e)</a:t>
            </a:r>
            <a:r>
              <a:rPr dirty="0" smtClean="0" baseline="2730" sz="3000" spc="412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14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-1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em.out</a:t>
            </a:r>
            <a:r>
              <a:rPr dirty="0" smtClean="0" baseline="2730" sz="3000" spc="9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-9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ri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14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(e);</a:t>
            </a:r>
            <a:r>
              <a:rPr dirty="0" smtClean="0" baseline="2730" sz="30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756412">
              <a:lnSpc>
                <a:spcPts val="2405"/>
              </a:lnSpc>
              <a:spcBef>
                <a:spcPts val="13"/>
              </a:spcBef>
            </a:pPr>
            <a:r>
              <a:rPr dirty="0" smtClean="0" baseline="1365" sz="3000" spc="-9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-2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mtClean="0" baseline="1365" sz="3000" spc="-5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3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yI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365" sz="30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xO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tOf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dirty="0" smtClean="0" baseline="1365" sz="3000" spc="9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ds</a:t>
            </a:r>
            <a:r>
              <a:rPr dirty="0" smtClean="0" baseline="1365" sz="3000" spc="-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44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cept</a:t>
            </a:r>
            <a:r>
              <a:rPr dirty="0" smtClean="0" baseline="1365" sz="3000" spc="-4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9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e)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25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14" b="1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em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ri</a:t>
            </a:r>
            <a:r>
              <a:rPr dirty="0" smtClean="0" baseline="1365" sz="3000" spc="-25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-9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006FC0"/>
                </a:solidFill>
                <a:latin typeface="Calibri"/>
                <a:cs typeface="Calibri"/>
              </a:rPr>
              <a:t>(e);}</a:t>
            </a:r>
            <a:endParaRPr sz="2000">
              <a:latin typeface="Calibri"/>
              <a:cs typeface="Calibri"/>
            </a:endParaRPr>
          </a:p>
          <a:p>
            <a:pPr marL="184911" marR="38176">
              <a:lnSpc>
                <a:spcPts val="2400"/>
              </a:lnSpc>
            </a:pPr>
            <a:r>
              <a:rPr dirty="0" smtClean="0" baseline="1365" sz="30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1365" sz="30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dirty="0" smtClean="0" baseline="1365" sz="30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dirty="0" smtClean="0" baseline="1365" sz="30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("</a:t>
            </a:r>
            <a:r>
              <a:rPr dirty="0" smtClean="0" baseline="1365" sz="30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4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cept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1365" sz="30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Demo</a:t>
            </a:r>
            <a:r>
              <a:rPr dirty="0" smtClean="0" baseline="1365" sz="30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365" sz="30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dirty="0" smtClean="0" baseline="1365" sz="3000" spc="0" b="1">
                <a:latin typeface="Calibri"/>
                <a:cs typeface="Calibri"/>
              </a:rPr>
              <a:t>}//</a:t>
            </a:r>
            <a:r>
              <a:rPr dirty="0" smtClean="0" baseline="1365" sz="3000" spc="4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End</a:t>
            </a:r>
            <a:r>
              <a:rPr dirty="0" smtClean="0" baseline="1365" sz="3000" spc="-4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of</a:t>
            </a:r>
            <a:r>
              <a:rPr dirty="0" smtClean="0" baseline="1365" sz="3000" spc="0" b="1"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latin typeface="Calibri"/>
                <a:cs typeface="Calibri"/>
              </a:rPr>
              <a:t>M</a:t>
            </a:r>
            <a:r>
              <a:rPr dirty="0" smtClean="0" baseline="1365" sz="3000" spc="-14" b="1">
                <a:latin typeface="Calibri"/>
                <a:cs typeface="Calibri"/>
              </a:rPr>
              <a:t>e</a:t>
            </a:r>
            <a:r>
              <a:rPr dirty="0" smtClean="0" baseline="1365" sz="3000" spc="0" b="1">
                <a:latin typeface="Calibri"/>
                <a:cs typeface="Calibri"/>
              </a:rPr>
              <a:t>th</a:t>
            </a:r>
            <a:r>
              <a:rPr dirty="0" smtClean="0" baseline="1365" sz="3000" spc="4" b="1">
                <a:latin typeface="Calibri"/>
                <a:cs typeface="Calibri"/>
              </a:rPr>
              <a:t>o</a:t>
            </a:r>
            <a:r>
              <a:rPr dirty="0" smtClean="0" baseline="1365" sz="3000" spc="0" b="1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6587972"/>
            <a:ext cx="30973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6826" sz="1800" spc="0" b="1">
                <a:latin typeface="Calibri"/>
                <a:cs typeface="Calibri"/>
              </a:rPr>
              <a:t>5</a:t>
            </a:r>
            <a:r>
              <a:rPr dirty="0" smtClean="0" baseline="6826" sz="1800" spc="-29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}/</a:t>
            </a:r>
            <a:r>
              <a:rPr dirty="0" smtClean="0" baseline="2730" sz="3000" spc="100" b="1">
                <a:latin typeface="Calibri"/>
                <a:cs typeface="Calibri"/>
              </a:rPr>
              <a:t>/</a:t>
            </a:r>
            <a:r>
              <a:rPr dirty="0" smtClean="0" baseline="6826" sz="1800" spc="-459" b="1">
                <a:latin typeface="Calibri"/>
                <a:cs typeface="Calibri"/>
              </a:rPr>
              <a:t>O</a:t>
            </a:r>
            <a:r>
              <a:rPr dirty="0" smtClean="0" baseline="2730" sz="3000" spc="-514" b="1">
                <a:latin typeface="Calibri"/>
                <a:cs typeface="Calibri"/>
              </a:rPr>
              <a:t>E</a:t>
            </a:r>
            <a:r>
              <a:rPr dirty="0" smtClean="0" baseline="6826" sz="1800" spc="-129" b="1">
                <a:latin typeface="Calibri"/>
                <a:cs typeface="Calibri"/>
              </a:rPr>
              <a:t>b</a:t>
            </a:r>
            <a:r>
              <a:rPr dirty="0" smtClean="0" baseline="2730" sz="3000" spc="-944" b="1">
                <a:latin typeface="Calibri"/>
                <a:cs typeface="Calibri"/>
              </a:rPr>
              <a:t>n</a:t>
            </a:r>
            <a:r>
              <a:rPr dirty="0" smtClean="0" baseline="6826" sz="1800" spc="4" b="1">
                <a:latin typeface="Calibri"/>
                <a:cs typeface="Calibri"/>
              </a:rPr>
              <a:t>j</a:t>
            </a:r>
            <a:r>
              <a:rPr dirty="0" smtClean="0" baseline="6826" sz="1800" spc="-4" b="1">
                <a:latin typeface="Calibri"/>
                <a:cs typeface="Calibri"/>
              </a:rPr>
              <a:t>e</a:t>
            </a:r>
            <a:r>
              <a:rPr dirty="0" smtClean="0" baseline="6826" sz="1800" spc="-464" b="1">
                <a:latin typeface="Calibri"/>
                <a:cs typeface="Calibri"/>
              </a:rPr>
              <a:t>c</a:t>
            </a:r>
            <a:r>
              <a:rPr dirty="0" smtClean="0" baseline="2730" sz="3000" spc="-609" b="1">
                <a:latin typeface="Calibri"/>
                <a:cs typeface="Calibri"/>
              </a:rPr>
              <a:t>d</a:t>
            </a:r>
            <a:r>
              <a:rPr dirty="0" smtClean="0" baseline="6826" sz="1800" spc="9" b="1">
                <a:latin typeface="Calibri"/>
                <a:cs typeface="Calibri"/>
              </a:rPr>
              <a:t>t</a:t>
            </a:r>
            <a:r>
              <a:rPr dirty="0" smtClean="0" baseline="6826" sz="1800" spc="4" b="1">
                <a:latin typeface="Calibri"/>
                <a:cs typeface="Calibri"/>
              </a:rPr>
              <a:t>-</a:t>
            </a:r>
            <a:r>
              <a:rPr dirty="0" smtClean="0" baseline="6826" sz="1800" spc="-564" b="1">
                <a:latin typeface="Calibri"/>
                <a:cs typeface="Calibri"/>
              </a:rPr>
              <a:t>O</a:t>
            </a:r>
            <a:r>
              <a:rPr dirty="0" smtClean="0" baseline="2730" sz="3000" spc="-509" b="1">
                <a:latin typeface="Calibri"/>
                <a:cs typeface="Calibri"/>
              </a:rPr>
              <a:t>o</a:t>
            </a:r>
            <a:r>
              <a:rPr dirty="0" smtClean="0" baseline="6826" sz="1800" spc="4" b="1">
                <a:latin typeface="Calibri"/>
                <a:cs typeface="Calibri"/>
              </a:rPr>
              <a:t>r</a:t>
            </a:r>
            <a:r>
              <a:rPr dirty="0" smtClean="0" baseline="6826" sz="1800" spc="-214" b="1">
                <a:latin typeface="Calibri"/>
                <a:cs typeface="Calibri"/>
              </a:rPr>
              <a:t>i</a:t>
            </a:r>
            <a:r>
              <a:rPr dirty="0" smtClean="0" baseline="2730" sz="3000" spc="-414" b="1">
                <a:latin typeface="Calibri"/>
                <a:cs typeface="Calibri"/>
              </a:rPr>
              <a:t>f</a:t>
            </a:r>
            <a:r>
              <a:rPr dirty="0" smtClean="0" baseline="6826" sz="1800" spc="-4" b="1">
                <a:latin typeface="Calibri"/>
                <a:cs typeface="Calibri"/>
              </a:rPr>
              <a:t>e</a:t>
            </a:r>
            <a:r>
              <a:rPr dirty="0" smtClean="0" baseline="6826" sz="1800" spc="-375" b="1">
                <a:latin typeface="Calibri"/>
                <a:cs typeface="Calibri"/>
              </a:rPr>
              <a:t>n</a:t>
            </a:r>
            <a:r>
              <a:rPr dirty="0" smtClean="0" baseline="2730" sz="3000" spc="-475" b="1">
                <a:latin typeface="Calibri"/>
                <a:cs typeface="Calibri"/>
              </a:rPr>
              <a:t>c</a:t>
            </a:r>
            <a:r>
              <a:rPr dirty="0" smtClean="0" baseline="6826" sz="1800" spc="-9" b="1">
                <a:latin typeface="Calibri"/>
                <a:cs typeface="Calibri"/>
              </a:rPr>
              <a:t>t</a:t>
            </a:r>
            <a:r>
              <a:rPr dirty="0" smtClean="0" baseline="6826" sz="1800" spc="-539" b="1">
                <a:latin typeface="Calibri"/>
                <a:cs typeface="Calibri"/>
              </a:rPr>
              <a:t>e</a:t>
            </a:r>
            <a:r>
              <a:rPr dirty="0" smtClean="0" baseline="2730" sz="3000" spc="0" b="1">
                <a:latin typeface="Calibri"/>
                <a:cs typeface="Calibri"/>
              </a:rPr>
              <a:t>l</a:t>
            </a:r>
            <a:r>
              <a:rPr dirty="0" smtClean="0" baseline="2730" sz="3000" spc="-950" b="1">
                <a:latin typeface="Calibri"/>
                <a:cs typeface="Calibri"/>
              </a:rPr>
              <a:t>a</a:t>
            </a:r>
            <a:r>
              <a:rPr dirty="0" smtClean="0" baseline="6826" sz="1800" spc="0" b="1">
                <a:latin typeface="Calibri"/>
                <a:cs typeface="Calibri"/>
              </a:rPr>
              <a:t>d</a:t>
            </a:r>
            <a:r>
              <a:rPr dirty="0" smtClean="0" baseline="6826" sz="1800" spc="-29" b="1">
                <a:latin typeface="Calibri"/>
                <a:cs typeface="Calibri"/>
              </a:rPr>
              <a:t> </a:t>
            </a:r>
            <a:r>
              <a:rPr dirty="0" smtClean="0" baseline="6826" sz="1800" spc="-575" b="1">
                <a:latin typeface="Calibri"/>
                <a:cs typeface="Calibri"/>
              </a:rPr>
              <a:t>P</a:t>
            </a:r>
            <a:r>
              <a:rPr dirty="0" smtClean="0" baseline="2730" sz="3000" spc="-225" b="1">
                <a:latin typeface="Calibri"/>
                <a:cs typeface="Calibri"/>
              </a:rPr>
              <a:t>s</a:t>
            </a:r>
            <a:r>
              <a:rPr dirty="0" smtClean="0" baseline="6826" sz="1800" spc="-204" b="1">
                <a:latin typeface="Calibri"/>
                <a:cs typeface="Calibri"/>
              </a:rPr>
              <a:t>r</a:t>
            </a:r>
            <a:r>
              <a:rPr dirty="0" smtClean="0" baseline="2730" sz="3000" spc="-604" b="1">
                <a:latin typeface="Calibri"/>
                <a:cs typeface="Calibri"/>
              </a:rPr>
              <a:t>s</a:t>
            </a:r>
            <a:r>
              <a:rPr dirty="0" smtClean="0" baseline="6826" sz="1800" spc="0" b="1">
                <a:latin typeface="Calibri"/>
                <a:cs typeface="Calibri"/>
              </a:rPr>
              <a:t>og</a:t>
            </a:r>
            <a:r>
              <a:rPr dirty="0" smtClean="0" baseline="6826" sz="1800" spc="-19" b="1">
                <a:latin typeface="Calibri"/>
                <a:cs typeface="Calibri"/>
              </a:rPr>
              <a:t>r</a:t>
            </a:r>
            <a:r>
              <a:rPr dirty="0" smtClean="0" baseline="6826" sz="1800" spc="-4" b="1">
                <a:latin typeface="Calibri"/>
                <a:cs typeface="Calibri"/>
              </a:rPr>
              <a:t>a</a:t>
            </a:r>
            <a:r>
              <a:rPr dirty="0" smtClean="0" baseline="6826" sz="1800" spc="-4" b="1">
                <a:latin typeface="Calibri"/>
                <a:cs typeface="Calibri"/>
              </a:rPr>
              <a:t>m</a:t>
            </a:r>
            <a:r>
              <a:rPr dirty="0" smtClean="0" baseline="6826" sz="1800" spc="-4" b="1">
                <a:latin typeface="Calibri"/>
                <a:cs typeface="Calibri"/>
              </a:rPr>
              <a:t>m</a:t>
            </a:r>
            <a:r>
              <a:rPr dirty="0" smtClean="0" baseline="6826" sz="1800" spc="4" b="1">
                <a:latin typeface="Calibri"/>
                <a:cs typeface="Calibri"/>
              </a:rPr>
              <a:t>i</a:t>
            </a:r>
            <a:r>
              <a:rPr dirty="0" smtClean="0" baseline="6826" sz="1800" spc="4" b="1">
                <a:latin typeface="Calibri"/>
                <a:cs typeface="Calibri"/>
              </a:rPr>
              <a:t>n</a:t>
            </a:r>
            <a:r>
              <a:rPr dirty="0" smtClean="0" baseline="6826" sz="1800" spc="0" b="1">
                <a:latin typeface="Calibri"/>
                <a:cs typeface="Calibri"/>
              </a:rPr>
              <a:t>g</a:t>
            </a:r>
            <a:r>
              <a:rPr dirty="0" smtClean="0" baseline="6826" sz="1800" spc="9" b="1">
                <a:latin typeface="Calibri"/>
                <a:cs typeface="Calibri"/>
              </a:rPr>
              <a:t> </a:t>
            </a:r>
            <a:r>
              <a:rPr dirty="0" smtClean="0" baseline="6826" sz="1800" spc="0" b="1">
                <a:latin typeface="Calibri"/>
                <a:cs typeface="Calibri"/>
              </a:rPr>
              <a:t>Usi</a:t>
            </a:r>
            <a:r>
              <a:rPr dirty="0" smtClean="0" baseline="6826" sz="1800" spc="4" b="1">
                <a:latin typeface="Calibri"/>
                <a:cs typeface="Calibri"/>
              </a:rPr>
              <a:t>n</a:t>
            </a:r>
            <a:r>
              <a:rPr dirty="0" smtClean="0" baseline="6826" sz="1800" spc="0" b="1">
                <a:latin typeface="Calibri"/>
                <a:cs typeface="Calibri"/>
              </a:rPr>
              <a:t>g</a:t>
            </a:r>
            <a:r>
              <a:rPr dirty="0" smtClean="0" baseline="6826" sz="1800" spc="9" b="1">
                <a:latin typeface="Calibri"/>
                <a:cs typeface="Calibri"/>
              </a:rPr>
              <a:t> </a:t>
            </a:r>
            <a:r>
              <a:rPr dirty="0" smtClean="0" baseline="6826" sz="1800" spc="0" b="1">
                <a:latin typeface="Calibri"/>
                <a:cs typeface="Calibri"/>
              </a:rPr>
              <a:t>J</a:t>
            </a:r>
            <a:r>
              <a:rPr dirty="0" smtClean="0" baseline="6826" sz="1800" spc="-19" b="1">
                <a:latin typeface="Calibri"/>
                <a:cs typeface="Calibri"/>
              </a:rPr>
              <a:t>a</a:t>
            </a:r>
            <a:r>
              <a:rPr dirty="0" smtClean="0" baseline="6826" sz="1800" spc="-14" b="1">
                <a:latin typeface="Calibri"/>
                <a:cs typeface="Calibri"/>
              </a:rPr>
              <a:t>v</a:t>
            </a:r>
            <a:r>
              <a:rPr dirty="0" smtClean="0" baseline="6826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595711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atc</a:t>
            </a:r>
            <a:r>
              <a:rPr dirty="0" smtClean="0" sz="3600" spc="-159" b="1">
                <a:latin typeface="Arial"/>
                <a:cs typeface="Arial"/>
              </a:rPr>
              <a:t>hin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ip</a:t>
            </a:r>
            <a:r>
              <a:rPr dirty="0" smtClean="0" sz="3600" spc="-150" b="1">
                <a:latin typeface="Arial"/>
                <a:cs typeface="Arial"/>
              </a:rPr>
              <a:t>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8509" y="1445530"/>
            <a:ext cx="551676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491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Ex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ion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emo</a:t>
            </a:r>
            <a:r>
              <a:rPr dirty="0" smtClean="0" sz="2000" spc="-139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latin typeface="Arial"/>
                <a:cs typeface="Arial"/>
              </a:rPr>
              <a:t>ja</a:t>
            </a:r>
            <a:r>
              <a:rPr dirty="0" smtClean="0" sz="2000" spc="-25" b="1">
                <a:latin typeface="Arial"/>
                <a:cs typeface="Arial"/>
              </a:rPr>
              <a:t>v</a:t>
            </a:r>
            <a:r>
              <a:rPr dirty="0" smtClean="0" sz="2000" spc="0" b="1">
                <a:latin typeface="Arial"/>
                <a:cs typeface="Arial"/>
              </a:rPr>
              <a:t>a.</a:t>
            </a:r>
            <a:r>
              <a:rPr dirty="0" smtClean="0" sz="2000" spc="-9" b="1">
                <a:latin typeface="Arial"/>
                <a:cs typeface="Arial"/>
              </a:rPr>
              <a:t>l</a:t>
            </a:r>
            <a:r>
              <a:rPr dirty="0" smtClean="0" sz="2000" spc="0" b="1">
                <a:latin typeface="Arial"/>
                <a:cs typeface="Arial"/>
              </a:rPr>
              <a:t>ang.Arra</a:t>
            </a:r>
            <a:r>
              <a:rPr dirty="0" smtClean="0" sz="2000" spc="-29" b="1">
                <a:latin typeface="Arial"/>
                <a:cs typeface="Arial"/>
              </a:rPr>
              <a:t>y</a:t>
            </a:r>
            <a:r>
              <a:rPr dirty="0" smtClean="0" sz="2000" spc="0" b="1">
                <a:latin typeface="Arial"/>
                <a:cs typeface="Arial"/>
              </a:rPr>
              <a:t>IndexOutO</a:t>
            </a:r>
            <a:r>
              <a:rPr dirty="0" smtClean="0" sz="2000" spc="4" b="1">
                <a:latin typeface="Arial"/>
                <a:cs typeface="Arial"/>
              </a:rPr>
              <a:t>f</a:t>
            </a:r>
            <a:r>
              <a:rPr dirty="0" smtClean="0" sz="2000" spc="0" b="1">
                <a:latin typeface="Arial"/>
                <a:cs typeface="Arial"/>
              </a:rPr>
              <a:t>BoundsExcep</a:t>
            </a:r>
            <a:r>
              <a:rPr dirty="0" smtClean="0" sz="2000" spc="9" b="1">
                <a:latin typeface="Arial"/>
                <a:cs typeface="Arial"/>
              </a:rPr>
              <a:t>t</a:t>
            </a:r>
            <a:r>
              <a:rPr dirty="0" smtClean="0" sz="2000" spc="0" b="1">
                <a:latin typeface="Arial"/>
                <a:cs typeface="Arial"/>
              </a:rPr>
              <a:t>io</a:t>
            </a:r>
            <a:r>
              <a:rPr dirty="0" smtClean="0" sz="2000" spc="4" b="1">
                <a:latin typeface="Arial"/>
                <a:cs typeface="Arial"/>
              </a:rPr>
              <a:t>n</a:t>
            </a:r>
            <a:r>
              <a:rPr dirty="0" smtClean="0" sz="2000" spc="0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6093" y="1750330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8509" y="2054883"/>
            <a:ext cx="128060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3275" y="2054883"/>
            <a:ext cx="77149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Demo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9237" y="2054883"/>
            <a:ext cx="68587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8193" y="2665111"/>
            <a:ext cx="305597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Exception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emo</a:t>
            </a:r>
            <a:r>
              <a:rPr dirty="0" smtClean="0" sz="2000" spc="-144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5972" y="2665111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8509" y="2969911"/>
            <a:ext cx="127986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x</a:t>
            </a:r>
            <a:r>
              <a:rPr dirty="0" smtClean="0" sz="2000" spc="4" b="1">
                <a:latin typeface="Arial"/>
                <a:cs typeface="Arial"/>
              </a:rPr>
              <a:t>=</a:t>
            </a:r>
            <a:r>
              <a:rPr dirty="0" smtClean="0" sz="2000" spc="0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521" y="3274711"/>
            <a:ext cx="77110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D</a:t>
            </a:r>
            <a:r>
              <a:rPr dirty="0" smtClean="0" sz="2000" spc="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9237" y="3274711"/>
            <a:ext cx="68584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8193" y="3884565"/>
            <a:ext cx="305597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Exception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emo</a:t>
            </a:r>
            <a:r>
              <a:rPr dirty="0" smtClean="0" sz="2000" spc="-144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5972" y="3884565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509" y="4189365"/>
            <a:ext cx="12798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x</a:t>
            </a:r>
            <a:r>
              <a:rPr dirty="0" smtClean="0" sz="2000" spc="4" b="1">
                <a:latin typeface="Arial"/>
                <a:cs typeface="Arial"/>
              </a:rPr>
              <a:t>=</a:t>
            </a:r>
            <a:r>
              <a:rPr dirty="0" smtClean="0" sz="2000" spc="4" b="1">
                <a:latin typeface="Arial"/>
                <a:cs typeface="Arial"/>
              </a:rPr>
              <a:t>-</a:t>
            </a:r>
            <a:r>
              <a:rPr dirty="0" smtClean="0" sz="2000" spc="0" b="1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3521" y="4494165"/>
            <a:ext cx="7711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D</a:t>
            </a:r>
            <a:r>
              <a:rPr dirty="0" smtClean="0" sz="2000" spc="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237" y="4494165"/>
            <a:ext cx="685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193" y="5104146"/>
            <a:ext cx="305597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Exception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emo</a:t>
            </a:r>
            <a:r>
              <a:rPr dirty="0" smtClean="0" sz="2000" spc="-144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5972" y="5104146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509" y="5408895"/>
            <a:ext cx="551046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ja</a:t>
            </a:r>
            <a:r>
              <a:rPr dirty="0" smtClean="0" sz="2000" spc="-25" b="1">
                <a:latin typeface="Arial"/>
                <a:cs typeface="Arial"/>
              </a:rPr>
              <a:t>v</a:t>
            </a:r>
            <a:r>
              <a:rPr dirty="0" smtClean="0" sz="2000" spc="0" b="1">
                <a:latin typeface="Arial"/>
                <a:cs typeface="Arial"/>
              </a:rPr>
              <a:t>a.</a:t>
            </a:r>
            <a:r>
              <a:rPr dirty="0" smtClean="0" sz="2000" spc="-9" b="1">
                <a:latin typeface="Arial"/>
                <a:cs typeface="Arial"/>
              </a:rPr>
              <a:t>l</a:t>
            </a:r>
            <a:r>
              <a:rPr dirty="0" smtClean="0" sz="2000" spc="0" b="1">
                <a:latin typeface="Arial"/>
                <a:cs typeface="Arial"/>
              </a:rPr>
              <a:t>ang.NumberFor</a:t>
            </a:r>
            <a:r>
              <a:rPr dirty="0" smtClean="0" sz="2000" spc="-9" b="1">
                <a:latin typeface="Arial"/>
                <a:cs typeface="Arial"/>
              </a:rPr>
              <a:t>m</a:t>
            </a:r>
            <a:r>
              <a:rPr dirty="0" smtClean="0" sz="2000" spc="0" b="1">
                <a:latin typeface="Arial"/>
                <a:cs typeface="Arial"/>
              </a:rPr>
              <a:t>a</a:t>
            </a:r>
            <a:r>
              <a:rPr dirty="0" smtClean="0" sz="2000" spc="4" b="1">
                <a:latin typeface="Arial"/>
                <a:cs typeface="Arial"/>
              </a:rPr>
              <a:t>t</a:t>
            </a:r>
            <a:r>
              <a:rPr dirty="0" smtClean="0" sz="2000" spc="0" b="1">
                <a:latin typeface="Arial"/>
                <a:cs typeface="Arial"/>
              </a:rPr>
              <a:t>Exceptio</a:t>
            </a:r>
            <a:r>
              <a:rPr dirty="0" smtClean="0" sz="2000" spc="4" b="1">
                <a:latin typeface="Arial"/>
                <a:cs typeface="Arial"/>
              </a:rPr>
              <a:t>n</a:t>
            </a:r>
            <a:r>
              <a:rPr dirty="0" smtClean="0" sz="2000" spc="0" b="1">
                <a:latin typeface="Arial"/>
                <a:cs typeface="Arial"/>
              </a:rPr>
              <a:t>:</a:t>
            </a:r>
            <a:r>
              <a:rPr dirty="0" smtClean="0" sz="2000" spc="-44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For</a:t>
            </a:r>
            <a:r>
              <a:rPr dirty="0" smtClean="0" sz="2000" spc="0" b="1">
                <a:latin typeface="Arial"/>
                <a:cs typeface="Arial"/>
              </a:rPr>
              <a:t> </a:t>
            </a:r>
            <a:r>
              <a:rPr dirty="0" smtClean="0" sz="2000" spc="-9" b="1">
                <a:latin typeface="Arial"/>
                <a:cs typeface="Arial"/>
              </a:rPr>
              <a:t>i</a:t>
            </a:r>
            <a:r>
              <a:rPr dirty="0" smtClean="0" sz="2000" spc="0" b="1">
                <a:latin typeface="Arial"/>
                <a:cs typeface="Arial"/>
              </a:rPr>
              <a:t>nput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latin typeface="Arial"/>
                <a:cs typeface="Arial"/>
              </a:rPr>
              <a:t>Exception</a:t>
            </a:r>
            <a:r>
              <a:rPr dirty="0" smtClean="0" sz="2000" spc="-14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D</a:t>
            </a:r>
            <a:r>
              <a:rPr dirty="0" smtClean="0" sz="2000" spc="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mo</a:t>
            </a:r>
            <a:r>
              <a:rPr dirty="0" smtClean="0" sz="2000" spc="-19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4365" y="5408895"/>
            <a:ext cx="8558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s</a:t>
            </a:r>
            <a:r>
              <a:rPr dirty="0" smtClean="0" sz="2000" spc="4" b="1">
                <a:latin typeface="Arial"/>
                <a:cs typeface="Arial"/>
              </a:rPr>
              <a:t>t</a:t>
            </a:r>
            <a:r>
              <a:rPr dirty="0" smtClean="0" sz="2000" spc="0" b="1">
                <a:latin typeface="Arial"/>
                <a:cs typeface="Arial"/>
              </a:rPr>
              <a:t>ring: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2057" y="5408895"/>
            <a:ext cx="4463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"a"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46344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36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tate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16" y="1424336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16" y="1424336"/>
            <a:ext cx="8638133" cy="464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{</a:t>
            </a:r>
            <a:r>
              <a:rPr dirty="0" smtClean="0" sz="2400" spc="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}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ta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ements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ne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ted.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One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tain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an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ther</a:t>
            </a:r>
            <a:r>
              <a:rPr dirty="0" smtClean="0" sz="2400" spc="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12700" marR="465789">
              <a:lnSpc>
                <a:spcPct val="100041"/>
              </a:lnSpc>
              <a:spcBef>
                <a:spcPts val="698"/>
              </a:spcBef>
            </a:pP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sted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blocks,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text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that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ex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eption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pus</a:t>
            </a:r>
            <a:r>
              <a:rPr dirty="0" smtClean="0" sz="2400" spc="-9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onto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stack.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 b="1">
                <a:latin typeface="Arial"/>
                <a:cs typeface="Arial"/>
              </a:rPr>
              <a:t>Inner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try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/or</a:t>
            </a:r>
            <a:r>
              <a:rPr dirty="0" smtClean="0" sz="2400" spc="3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not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ha</a:t>
            </a:r>
            <a:r>
              <a:rPr dirty="0" smtClean="0" sz="2400" spc="-4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catch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ements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ciated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-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th</a:t>
            </a:r>
            <a:r>
              <a:rPr dirty="0" smtClean="0" sz="2400" spc="-3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269498">
              <a:lnSpc>
                <a:spcPct val="100041"/>
              </a:lnSpc>
              <a:spcBef>
                <a:spcPts val="699"/>
              </a:spcBef>
            </a:pP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exc</a:t>
            </a:r>
            <a:r>
              <a:rPr dirty="0" smtClean="0" sz="2400" spc="-9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pt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thro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om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inner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try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then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rst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inner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atch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statements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are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matched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(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prese</a:t>
            </a:r>
            <a:r>
              <a:rPr dirty="0" smtClean="0" sz="2400" spc="-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t)</a:t>
            </a:r>
            <a:r>
              <a:rPr dirty="0" smtClean="0" sz="2400" spc="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.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no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match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found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then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try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are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ch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d.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there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also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no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match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ound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then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default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h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ndler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1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ill</a:t>
            </a:r>
            <a:r>
              <a:rPr dirty="0" smtClean="0" sz="2400" spc="-4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invok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  <a:p>
            <a:pPr marL="12700" marR="196956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 b="1">
                <a:latin typeface="Arial"/>
                <a:cs typeface="Arial"/>
              </a:rPr>
              <a:t>H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ev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-129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,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if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try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thro</a:t>
            </a:r>
            <a:r>
              <a:rPr dirty="0" smtClean="0" sz="2400" spc="14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-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ex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eption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hen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nly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outer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try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blocks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are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ma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ch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16" y="2229262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16" y="3033934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316" y="3838987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16" y="5375458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236845"/>
            <a:ext cx="449493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stateme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b="1">
                <a:latin typeface="Arial"/>
                <a:cs typeface="Arial"/>
              </a:rPr>
              <a:t>A</a:t>
            </a:r>
            <a:r>
              <a:rPr dirty="0" smtClean="0" sz="3600" spc="-42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pi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75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673796"/>
            <a:ext cx="2871045" cy="4243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378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 marR="43378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1313083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-</a:t>
            </a:r>
            <a:r>
              <a:rPr dirty="0" smtClean="0" sz="2000" spc="-15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A;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-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20191" marR="43378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520191" marR="4337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84200" marR="786428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eme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eme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20191" marR="43378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5770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</a:t>
            </a:r>
            <a:r>
              <a:rPr dirty="0" smtClean="0" sz="2000" spc="-14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r>
              <a:rPr dirty="0" smtClean="0" sz="2000" spc="-3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57708" marR="515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catch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DExce</a:t>
            </a:r>
            <a:r>
              <a:rPr dirty="0" smtClean="0" sz="2000" spc="-14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14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r>
              <a:rPr dirty="0" smtClean="0" sz="2000" spc="-39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4337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38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AE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cep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12700" marR="20497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xcept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on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9" y="1673796"/>
            <a:ext cx="2412878" cy="4243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36560" algn="just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 marR="2261725" algn="just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R="921921" algn="ctr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-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520192" marR="31111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84200" marR="328134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20192" marR="31111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2261725" algn="just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catch</a:t>
            </a:r>
            <a:r>
              <a:rPr dirty="0" smtClean="0" sz="2000" spc="4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AExcep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xcept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on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CE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cep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cep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0227" y="4417877"/>
            <a:ext cx="382723" cy="584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…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285">
              <a:lnSpc>
                <a:spcPct val="95825"/>
              </a:lnSpc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6125" y="4417877"/>
            <a:ext cx="164628" cy="584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75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3309">
              <a:lnSpc>
                <a:spcPct val="95825"/>
              </a:lnSpc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5392" y="4722431"/>
            <a:ext cx="396190" cy="1194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09" marR="262">
              <a:lnSpc>
                <a:spcPts val="2145"/>
              </a:lnSpc>
              <a:spcBef>
                <a:spcPts val="107"/>
              </a:spcBef>
            </a:pPr>
            <a:r>
              <a:rPr dirty="0" smtClean="0" sz="2000" spc="-9" b="1">
                <a:latin typeface="Times New Roman"/>
                <a:cs typeface="Times New Roman"/>
              </a:rPr>
              <a:t>…</a:t>
            </a:r>
            <a:r>
              <a:rPr dirty="0" smtClean="0" sz="2000" spc="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4479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27179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27179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0781" y="4722431"/>
            <a:ext cx="177322" cy="1194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04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3470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906" marR="26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906" marR="26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365" y="5332658"/>
            <a:ext cx="177059" cy="584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0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3206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49493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este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stateme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b="1">
                <a:latin typeface="Arial"/>
                <a:cs typeface="Arial"/>
              </a:rPr>
              <a:t>A</a:t>
            </a:r>
            <a:r>
              <a:rPr dirty="0" smtClean="0" sz="3600" spc="-429" b="1">
                <a:latin typeface="Arial"/>
                <a:cs typeface="Arial"/>
              </a:rPr>
              <a:t> 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pi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544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369242"/>
            <a:ext cx="2870662" cy="3633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R="1379451" indent="0" algn="ctr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-</a:t>
            </a:r>
            <a:r>
              <a:rPr dirty="0" smtClean="0" sz="2000" spc="-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;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520496" marR="43811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84504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temen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84504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emen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20496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57707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ch(CE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</a:t>
            </a:r>
            <a:r>
              <a:rPr dirty="0" smtClean="0" sz="2000" spc="-14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r>
              <a:rPr dirty="0" smtClean="0" sz="2000" spc="-29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57707" marR="5635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ch(DE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</a:t>
            </a:r>
            <a:r>
              <a:rPr dirty="0" smtClean="0" sz="2000" spc="-14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r>
              <a:rPr dirty="0" smtClean="0" sz="2000" spc="-29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481" y="4113077"/>
            <a:ext cx="3817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6870" y="4113077"/>
            <a:ext cx="1638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027858"/>
            <a:ext cx="2412751" cy="119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12" algn="just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AE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cep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9994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xcept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on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ca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ch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</a:t>
            </a:r>
            <a:r>
              <a:rPr dirty="0" smtClean="0" sz="2000" spc="4" b="1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cep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39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catch</a:t>
            </a:r>
            <a:r>
              <a:rPr dirty="0" smtClean="0" sz="2000" spc="9" b="1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DExcep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4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e)</a:t>
            </a:r>
            <a:r>
              <a:rPr dirty="0" smtClean="0" sz="2000" spc="-4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376" y="5027858"/>
            <a:ext cx="396190" cy="119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179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12700" marR="14479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27179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  <a:p>
            <a:pPr marL="27509" marR="26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9" b="1">
                <a:solidFill>
                  <a:srgbClr val="008000"/>
                </a:solidFill>
                <a:latin typeface="Times New Roman"/>
                <a:cs typeface="Times New Roman"/>
              </a:rPr>
              <a:t>…</a:t>
            </a: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7765" y="5027858"/>
            <a:ext cx="177322" cy="119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06" marR="263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3470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906" marR="263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6004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008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65EDEF-E292-471E-A003-608064210BB5}"/>
</file>

<file path=customXml/itemProps2.xml><?xml version="1.0" encoding="utf-8"?>
<ds:datastoreItem xmlns:ds="http://schemas.openxmlformats.org/officeDocument/2006/customXml" ds:itemID="{9F8FE6B1-C04C-421F-897F-88F3BBEF6A78}"/>
</file>

<file path=customXml/itemProps3.xml><?xml version="1.0" encoding="utf-8"?>
<ds:datastoreItem xmlns:ds="http://schemas.openxmlformats.org/officeDocument/2006/customXml" ds:itemID="{123DB2D8-0D36-4CB7-9DD1-BE0FDF7B8E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