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2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1591920"/>
            <a:ext cx="532079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rit</a:t>
            </a:r>
            <a:r>
              <a:rPr dirty="0" smtClean="0" sz="3200" spc="-9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ng</a:t>
            </a:r>
            <a:r>
              <a:rPr dirty="0" smtClean="0" sz="3200" spc="-64">
                <a:latin typeface="Arial"/>
                <a:cs typeface="Arial"/>
              </a:rPr>
              <a:t> </a:t>
            </a:r>
            <a:r>
              <a:rPr dirty="0" smtClean="0" sz="3200" spc="-289">
                <a:latin typeface="Arial"/>
                <a:cs typeface="Arial"/>
              </a:rPr>
              <a:t>Y</a:t>
            </a:r>
            <a:r>
              <a:rPr dirty="0" smtClean="0" sz="3200" spc="0">
                <a:latin typeface="Arial"/>
                <a:cs typeface="Arial"/>
              </a:rPr>
              <a:t>our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Own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Ex</a:t>
            </a:r>
            <a:r>
              <a:rPr dirty="0" smtClean="0" sz="3200" spc="9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ep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io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2177637"/>
            <a:ext cx="8111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U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822" y="2177637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4303" y="2177637"/>
            <a:ext cx="108010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hrow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059" y="2177637"/>
            <a:ext cx="76515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6139" y="2177637"/>
            <a:ext cx="128315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thr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5975" y="2177637"/>
            <a:ext cx="15545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Cl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uses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620545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reat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329" b="1">
                <a:latin typeface="Arial"/>
                <a:cs typeface="Arial"/>
              </a:rPr>
              <a:t> </a:t>
            </a:r>
            <a:r>
              <a:rPr dirty="0" smtClean="0" sz="3600" spc="-419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Ow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10490" marR="132827" algn="ctr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[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]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136" y="1416050"/>
            <a:ext cx="50727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5656" y="1416050"/>
            <a:ext cx="6450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ri</a:t>
            </a:r>
            <a:r>
              <a:rPr dirty="0" smtClean="0" baseline="3034" sz="2700" spc="-14" b="1">
                <a:latin typeface="Calibri"/>
                <a:cs typeface="Calibri"/>
              </a:rPr>
              <a:t>v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3840" y="1964461"/>
            <a:ext cx="621434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publ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189" y="1964461"/>
            <a:ext cx="5527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2971" y="1964461"/>
            <a:ext cx="45422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7371" y="1964461"/>
            <a:ext cx="178260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n(S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[])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8189" y="2513584"/>
            <a:ext cx="32935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71" y="3062224"/>
            <a:ext cx="2814523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10,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0,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.o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" y="3611245"/>
            <a:ext cx="5822708" cy="2723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53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841753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xDim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  <a:p>
            <a:pPr marL="1841753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841753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56535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1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10,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0,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56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756535" marR="34289">
              <a:lnSpc>
                <a:spcPts val="2160"/>
              </a:lnSpc>
            </a:pP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.o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t.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-14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841753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841753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(I</a:t>
            </a:r>
            <a:r>
              <a:rPr dirty="0" smtClean="0" baseline="1517" sz="2700" spc="-1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xDim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ce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  <a:p>
            <a:pPr marL="927404" marR="34289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59667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219" b="1">
                <a:latin typeface="Arial"/>
                <a:cs typeface="Arial"/>
              </a:rPr>
              <a:t>W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314" b="1">
                <a:latin typeface="Arial"/>
                <a:cs typeface="Arial"/>
              </a:rPr>
              <a:t> </a:t>
            </a:r>
            <a:r>
              <a:rPr dirty="0" smtClean="0" sz="3600" spc="-419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Ow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819" y="155894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3333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719" y="1558941"/>
            <a:ext cx="848424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Progra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mer</a:t>
            </a:r>
            <a:r>
              <a:rPr dirty="0" smtClean="0" sz="2000" spc="-2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39" b="1">
                <a:solidFill>
                  <a:srgbClr val="333399"/>
                </a:solidFill>
                <a:latin typeface="Arial"/>
                <a:cs typeface="Arial"/>
              </a:rPr>
              <a:t>W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rite</a:t>
            </a:r>
            <a:r>
              <a:rPr dirty="0" smtClean="0" sz="2000" spc="-3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ther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Chec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k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ed</a:t>
            </a:r>
            <a:r>
              <a:rPr dirty="0" smtClean="0" sz="2000" spc="-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Exception</a:t>
            </a:r>
            <a:r>
              <a:rPr dirty="0" smtClean="0" sz="2000" spc="-1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mtClean="0" sz="2000" spc="-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dirty="0" smtClean="0" sz="2000" spc="-1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Un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heck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-144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mtClean="0" sz="2000" spc="-34" b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pe</a:t>
            </a:r>
            <a:r>
              <a:rPr dirty="0" smtClean="0" sz="2000" spc="1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Exceptio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19" y="222950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19" y="2229501"/>
            <a:ext cx="4913125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1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000" spc="1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1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cked</a:t>
            </a:r>
            <a:r>
              <a:rPr dirty="0" smtClean="0" sz="2000" spc="1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2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000" spc="1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1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19" y="2229501"/>
            <a:ext cx="360118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Ma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k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14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159" b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our</a:t>
            </a:r>
            <a:r>
              <a:rPr dirty="0" smtClean="0" sz="2000" spc="14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Exce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ti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mtClean="0" sz="2000" spc="13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cla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13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4035" marR="778">
              <a:lnSpc>
                <a:spcPct val="95825"/>
              </a:lnSpc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9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8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19" b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ts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8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subcl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9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Exce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719" y="2534301"/>
            <a:ext cx="4282033" cy="585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dire</a:t>
            </a:r>
            <a:r>
              <a:rPr dirty="0" smtClean="0" sz="2000" spc="-14" b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8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subc</a:t>
            </a:r>
            <a:r>
              <a:rPr dirty="0" smtClean="0" sz="2000" spc="-14" b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ass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8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8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Ex</a:t>
            </a:r>
            <a:r>
              <a:rPr dirty="0" smtClean="0" sz="2000" spc="-14" b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eption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7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Run</a:t>
            </a:r>
            <a:r>
              <a:rPr dirty="0" smtClean="0" sz="2000" spc="-29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eExcep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7491" y="2534301"/>
            <a:ext cx="50362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9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3856" y="3313060"/>
            <a:ext cx="3359613" cy="29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…}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2000" spc="503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1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100" spc="-8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cked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419" y="3324114"/>
            <a:ext cx="46457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9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AExcep</a:t>
            </a:r>
            <a:r>
              <a:rPr dirty="0" smtClean="0" sz="2000" spc="9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699" y="3861700"/>
            <a:ext cx="7963806" cy="29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BExcep</a:t>
            </a:r>
            <a:r>
              <a:rPr dirty="0" smtClean="0" sz="2000" spc="9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dirty="0" smtClean="0" sz="2000" spc="-2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xcep</a:t>
            </a:r>
            <a:r>
              <a:rPr dirty="0" smtClean="0" sz="2000" spc="9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3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.}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1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100" spc="-8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cked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19" y="430277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719" y="4302776"/>
            <a:ext cx="7544714" cy="1069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29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000" spc="30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29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hecked</a:t>
            </a:r>
            <a:r>
              <a:rPr dirty="0" smtClean="0" sz="2000" spc="29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dirty="0" smtClean="0" sz="2000" spc="28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3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14" b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ake</a:t>
            </a:r>
            <a:r>
              <a:rPr dirty="0" smtClean="0" sz="2000" spc="303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150" b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ur</a:t>
            </a:r>
            <a:r>
              <a:rPr dirty="0" smtClean="0" sz="2000" spc="298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Excepti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subclass</a:t>
            </a:r>
            <a:r>
              <a:rPr dirty="0" smtClean="0" sz="2000" spc="-1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Run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eExcep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ion</a:t>
            </a:r>
            <a:r>
              <a:rPr dirty="0" smtClean="0" sz="2000" spc="-2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4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dirty="0" smtClean="0" sz="2000" spc="-2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subclass</a:t>
            </a:r>
            <a:r>
              <a:rPr dirty="0" smtClean="0" sz="2000" spc="-9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77340" marR="38190">
              <a:lnSpc>
                <a:spcPct val="95825"/>
              </a:lnSpc>
              <a:spcBef>
                <a:spcPts val="1516"/>
              </a:spcBef>
            </a:pP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xcep</a:t>
            </a:r>
            <a:r>
              <a:rPr dirty="0" smtClean="0" sz="2000" spc="9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ends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Run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 i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eExcep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3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4908" y="4302776"/>
            <a:ext cx="7003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0526" y="4302776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8" y="5640601"/>
            <a:ext cx="621395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6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 i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-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xception</a:t>
            </a:r>
            <a:r>
              <a:rPr dirty="0" smtClean="0" sz="20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extends</a:t>
            </a:r>
            <a:r>
              <a:rPr dirty="0" smtClean="0" sz="2000" spc="-9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itme</a:t>
            </a:r>
            <a:r>
              <a:rPr dirty="0" smtClean="0" sz="20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icException</a:t>
            </a:r>
            <a:r>
              <a:rPr dirty="0" smtClean="0" sz="2000" spc="-7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dirty="0" smtClean="0" sz="2000" spc="-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51103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[state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]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334" y="1577124"/>
            <a:ext cx="324713" cy="164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84"/>
              </a:spcBef>
            </a:pPr>
            <a:r>
              <a:rPr dirty="0" smtClean="0" sz="2400" spc="0" b="1" i="1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234" y="1577124"/>
            <a:ext cx="7422739" cy="1208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hro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400" spc="-1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clau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J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u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throw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9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ptions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 b="1">
                <a:latin typeface="Arial"/>
                <a:cs typeface="Arial"/>
              </a:rPr>
              <a:t>The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clause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only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used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29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1254" y="2879599"/>
            <a:ext cx="3307469" cy="346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5"/>
              </a:lnSpc>
              <a:spcBef>
                <a:spcPts val="133"/>
              </a:spcBef>
            </a:pPr>
            <a:r>
              <a:rPr dirty="0" smtClean="0" sz="2400" spc="0" b="1" i="1">
                <a:latin typeface="Arial"/>
                <a:cs typeface="Arial"/>
              </a:rPr>
              <a:t>Th</a:t>
            </a:r>
            <a:r>
              <a:rPr dirty="0" smtClean="0" sz="2400" spc="-14" b="1" i="1">
                <a:latin typeface="Arial"/>
                <a:cs typeface="Arial"/>
              </a:rPr>
              <a:t>r</a:t>
            </a:r>
            <a:r>
              <a:rPr dirty="0" smtClean="0" sz="2400" spc="0" b="1" i="1">
                <a:latin typeface="Arial"/>
                <a:cs typeface="Arial"/>
              </a:rPr>
              <a:t>owabl</a:t>
            </a:r>
            <a:r>
              <a:rPr dirty="0" smtClean="0" sz="2400" spc="-9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Instance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69" b="1" i="1">
                <a:latin typeface="Arial"/>
                <a:cs typeface="Arial"/>
              </a:rPr>
              <a:t> </a:t>
            </a:r>
            <a:r>
              <a:rPr dirty="0" smtClean="0" sz="2500" spc="0">
                <a:latin typeface="Wingdings"/>
                <a:cs typeface="Wingdings"/>
              </a:rPr>
              <a:t>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534" y="2892837"/>
            <a:ext cx="9007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throw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3744" y="2892837"/>
            <a:ext cx="10035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Whe</a:t>
            </a:r>
            <a:r>
              <a:rPr dirty="0" smtClean="0" sz="2400" spc="4" b="1" i="1">
                <a:latin typeface="Arial"/>
                <a:cs typeface="Arial"/>
              </a:rPr>
              <a:t>r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3470" y="2892837"/>
            <a:ext cx="28289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Throwabl</a:t>
            </a:r>
            <a:r>
              <a:rPr dirty="0" smtClean="0" sz="2400" spc="-14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I</a:t>
            </a:r>
            <a:r>
              <a:rPr dirty="0" smtClean="0" sz="2400" spc="-9" b="1" i="1">
                <a:latin typeface="Arial"/>
                <a:cs typeface="Arial"/>
              </a:rPr>
              <a:t>n</a:t>
            </a:r>
            <a:r>
              <a:rPr dirty="0" smtClean="0" sz="2400" spc="0" b="1" i="1">
                <a:latin typeface="Arial"/>
                <a:cs typeface="Arial"/>
              </a:rPr>
              <a:t>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534" y="3260502"/>
            <a:ext cx="836201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must</a:t>
            </a:r>
            <a:r>
              <a:rPr dirty="0" smtClean="0" sz="2400" spc="5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bel</a:t>
            </a:r>
            <a:r>
              <a:rPr dirty="0" smtClean="0" sz="2400" spc="-1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ng</a:t>
            </a:r>
            <a:r>
              <a:rPr dirty="0" smtClean="0" sz="2400" spc="39" b="1" i="1">
                <a:latin typeface="Arial"/>
                <a:cs typeface="Arial"/>
              </a:rPr>
              <a:t> </a:t>
            </a:r>
            <a:r>
              <a:rPr dirty="0" smtClean="0" sz="2400" spc="4" b="1" i="1">
                <a:latin typeface="Arial"/>
                <a:cs typeface="Arial"/>
              </a:rPr>
              <a:t>t</a:t>
            </a:r>
            <a:r>
              <a:rPr dirty="0" smtClean="0" sz="2400" spc="0" b="1" i="1">
                <a:latin typeface="Arial"/>
                <a:cs typeface="Arial"/>
              </a:rPr>
              <a:t>o</a:t>
            </a:r>
            <a:r>
              <a:rPr dirty="0" smtClean="0" sz="2400" spc="3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an</a:t>
            </a:r>
            <a:r>
              <a:rPr dirty="0" smtClean="0" sz="2400" spc="44" b="1" i="1">
                <a:latin typeface="Arial"/>
                <a:cs typeface="Arial"/>
              </a:rPr>
              <a:t> </a:t>
            </a:r>
            <a:r>
              <a:rPr dirty="0" smtClean="0" sz="2400" spc="-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bject</a:t>
            </a:r>
            <a:r>
              <a:rPr dirty="0" smtClean="0" sz="2400" spc="59" b="1" i="1">
                <a:latin typeface="Arial"/>
                <a:cs typeface="Arial"/>
              </a:rPr>
              <a:t> </a:t>
            </a:r>
            <a:r>
              <a:rPr dirty="0" smtClean="0" sz="2400" spc="-1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f</a:t>
            </a:r>
            <a:r>
              <a:rPr dirty="0" smtClean="0" sz="2400" spc="50" b="1" i="1">
                <a:latin typeface="Arial"/>
                <a:cs typeface="Arial"/>
              </a:rPr>
              <a:t> </a:t>
            </a:r>
            <a:r>
              <a:rPr dirty="0" smtClean="0" sz="2400" spc="-84" b="1" i="1">
                <a:latin typeface="Arial"/>
                <a:cs typeface="Arial"/>
              </a:rPr>
              <a:t>T</a:t>
            </a:r>
            <a:r>
              <a:rPr dirty="0" smtClean="0" sz="2400" spc="-14" b="1" i="1">
                <a:latin typeface="Arial"/>
                <a:cs typeface="Arial"/>
              </a:rPr>
              <a:t>y</a:t>
            </a:r>
            <a:r>
              <a:rPr dirty="0" smtClean="0" sz="2400" spc="0" b="1" i="1">
                <a:latin typeface="Arial"/>
                <a:cs typeface="Arial"/>
              </a:rPr>
              <a:t>pe</a:t>
            </a:r>
            <a:r>
              <a:rPr dirty="0" smtClean="0" sz="2400" spc="50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Thr</a:t>
            </a:r>
            <a:r>
              <a:rPr dirty="0" smtClean="0" sz="2400" spc="-1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wable</a:t>
            </a:r>
            <a:r>
              <a:rPr dirty="0" smtClean="0" sz="2400" spc="50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or</a:t>
            </a:r>
            <a:r>
              <a:rPr dirty="0" smtClean="0" sz="2400" spc="5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any</a:t>
            </a:r>
            <a:r>
              <a:rPr dirty="0" smtClean="0" sz="2400" spc="2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of</a:t>
            </a:r>
            <a:r>
              <a:rPr dirty="0" smtClean="0" sz="2400" spc="50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b="1" i="1">
                <a:latin typeface="Arial"/>
                <a:cs typeface="Arial"/>
              </a:rPr>
              <a:t>sub</a:t>
            </a:r>
            <a:r>
              <a:rPr dirty="0" smtClean="0" sz="2400" spc="-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3442" y="4050412"/>
            <a:ext cx="6612441" cy="346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5"/>
              </a:lnSpc>
              <a:spcBef>
                <a:spcPts val="133"/>
              </a:spcBef>
            </a:pPr>
            <a:r>
              <a:rPr dirty="0" smtClean="0" sz="2400" spc="0" b="1" i="1">
                <a:latin typeface="Arial"/>
                <a:cs typeface="Arial"/>
              </a:rPr>
              <a:t>E</a:t>
            </a:r>
            <a:r>
              <a:rPr dirty="0" smtClean="0" sz="2400" spc="-4" b="1" i="1">
                <a:latin typeface="Arial"/>
                <a:cs typeface="Arial"/>
              </a:rPr>
              <a:t>x</a:t>
            </a:r>
            <a:r>
              <a:rPr dirty="0" smtClean="0" sz="2400" spc="0" b="1" i="1">
                <a:latin typeface="Arial"/>
                <a:cs typeface="Arial"/>
              </a:rPr>
              <a:t>ce</a:t>
            </a:r>
            <a:r>
              <a:rPr dirty="0" smtClean="0" sz="2400" spc="-4" b="1" i="1">
                <a:latin typeface="Arial"/>
                <a:cs typeface="Arial"/>
              </a:rPr>
              <a:t>p</a:t>
            </a:r>
            <a:r>
              <a:rPr dirty="0" smtClean="0" sz="2400" spc="0" b="1" i="1">
                <a:latin typeface="Arial"/>
                <a:cs typeface="Arial"/>
              </a:rPr>
              <a:t>t</a:t>
            </a:r>
            <a:r>
              <a:rPr dirty="0" smtClean="0" sz="2400" spc="4" b="1" i="1">
                <a:latin typeface="Arial"/>
                <a:cs typeface="Arial"/>
              </a:rPr>
              <a:t>i</a:t>
            </a:r>
            <a:r>
              <a:rPr dirty="0" smtClean="0" sz="2400" spc="0" b="1" i="1">
                <a:latin typeface="Arial"/>
                <a:cs typeface="Arial"/>
              </a:rPr>
              <a:t>on</a:t>
            </a:r>
            <a:r>
              <a:rPr dirty="0" smtClean="0" sz="2400" spc="4" b="1" i="1">
                <a:latin typeface="Arial"/>
                <a:cs typeface="Arial"/>
              </a:rPr>
              <a:t>-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-4" b="1" i="1">
                <a:latin typeface="Arial"/>
                <a:cs typeface="Arial"/>
              </a:rPr>
              <a:t>a</a:t>
            </a:r>
            <a:r>
              <a:rPr dirty="0" smtClean="0" sz="2400" spc="0" b="1" i="1">
                <a:latin typeface="Arial"/>
                <a:cs typeface="Arial"/>
              </a:rPr>
              <a:t>me()</a:t>
            </a:r>
            <a:r>
              <a:rPr dirty="0" smtClean="0" sz="2400" spc="209" b="1" i="1">
                <a:latin typeface="Arial"/>
                <a:cs typeface="Arial"/>
              </a:rPr>
              <a:t> </a:t>
            </a:r>
            <a:r>
              <a:rPr dirty="0" smtClean="0" sz="2500" spc="0">
                <a:latin typeface="Wingdings"/>
                <a:cs typeface="Wingdings"/>
              </a:rPr>
              <a:t></a:t>
            </a:r>
            <a:r>
              <a:rPr dirty="0" smtClean="0" sz="2500" spc="122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Where</a:t>
            </a:r>
            <a:r>
              <a:rPr dirty="0" smtClean="0" sz="2400" spc="19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r>
              <a:rPr dirty="0" smtClean="0" sz="2400" spc="-4" b="1" i="1">
                <a:latin typeface="Arial"/>
                <a:cs typeface="Arial"/>
              </a:rPr>
              <a:t>x</a:t>
            </a:r>
            <a:r>
              <a:rPr dirty="0" smtClean="0" sz="2400" spc="4" b="1" i="1">
                <a:latin typeface="Arial"/>
                <a:cs typeface="Arial"/>
              </a:rPr>
              <a:t>c</a:t>
            </a:r>
            <a:r>
              <a:rPr dirty="0" smtClean="0" sz="2400" spc="0" b="1" i="1">
                <a:latin typeface="Arial"/>
                <a:cs typeface="Arial"/>
              </a:rPr>
              <a:t>eptio</a:t>
            </a:r>
            <a:r>
              <a:rPr dirty="0" smtClean="0" sz="2400" spc="4" b="1" i="1">
                <a:latin typeface="Arial"/>
                <a:cs typeface="Arial"/>
              </a:rPr>
              <a:t>n</a:t>
            </a:r>
            <a:r>
              <a:rPr dirty="0" smtClean="0" sz="2400" spc="-4" b="1" i="1">
                <a:latin typeface="Arial"/>
                <a:cs typeface="Arial"/>
              </a:rPr>
              <a:t>-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-4" b="1" i="1">
                <a:latin typeface="Arial"/>
                <a:cs typeface="Arial"/>
              </a:rPr>
              <a:t>a</a:t>
            </a:r>
            <a:r>
              <a:rPr dirty="0" smtClean="0" sz="2400" spc="9" b="1" i="1">
                <a:latin typeface="Arial"/>
                <a:cs typeface="Arial"/>
              </a:rPr>
              <a:t>m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4063650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534" y="4063650"/>
            <a:ext cx="16021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throw</a:t>
            </a:r>
            <a:r>
              <a:rPr dirty="0" smtClean="0" sz="2400" spc="19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534" y="4430687"/>
            <a:ext cx="195235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 i="1">
                <a:latin typeface="Arial"/>
                <a:cs typeface="Arial"/>
              </a:rPr>
              <a:t>ca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be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either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3670" y="4430687"/>
            <a:ext cx="507938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a</a:t>
            </a:r>
            <a:r>
              <a:rPr dirty="0" smtClean="0" sz="2400" spc="-1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r>
              <a:rPr dirty="0" smtClean="0" sz="2400" spc="-9" b="1" i="1">
                <a:latin typeface="Arial"/>
                <a:cs typeface="Arial"/>
              </a:rPr>
              <a:t>x</a:t>
            </a:r>
            <a:r>
              <a:rPr dirty="0" smtClean="0" sz="2400" spc="0" b="1" i="1">
                <a:latin typeface="Arial"/>
                <a:cs typeface="Arial"/>
              </a:rPr>
              <a:t>c</a:t>
            </a:r>
            <a:r>
              <a:rPr dirty="0" smtClean="0" sz="2400" spc="-4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ption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-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r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any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-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f</a:t>
            </a:r>
            <a:r>
              <a:rPr dirty="0" smtClean="0" sz="2400" spc="0" b="1" i="1">
                <a:latin typeface="Arial"/>
                <a:cs typeface="Arial"/>
              </a:rPr>
              <a:t> </a:t>
            </a:r>
            <a:r>
              <a:rPr dirty="0" smtClean="0" sz="2400" spc="4" b="1" i="1">
                <a:latin typeface="Arial"/>
                <a:cs typeface="Arial"/>
              </a:rPr>
              <a:t>it</a:t>
            </a:r>
            <a:r>
              <a:rPr dirty="0" smtClean="0" sz="2400" spc="0" b="1" i="1">
                <a:latin typeface="Arial"/>
                <a:cs typeface="Arial"/>
              </a:rPr>
              <a:t>s</a:t>
            </a:r>
            <a:r>
              <a:rPr dirty="0" smtClean="0" sz="2400" spc="-19" b="1" i="1">
                <a:latin typeface="Arial"/>
                <a:cs typeface="Arial"/>
              </a:rPr>
              <a:t> </a:t>
            </a:r>
            <a:r>
              <a:rPr dirty="0" smtClean="0" sz="2400" spc="-4" b="1" i="1">
                <a:latin typeface="Arial"/>
                <a:cs typeface="Arial"/>
              </a:rPr>
              <a:t>sub</a:t>
            </a:r>
            <a:r>
              <a:rPr dirty="0" smtClean="0" sz="2400" spc="4" b="1" i="1">
                <a:latin typeface="Arial"/>
                <a:cs typeface="Arial"/>
              </a:rPr>
              <a:t>-</a:t>
            </a:r>
            <a:r>
              <a:rPr dirty="0" smtClean="0" sz="2400" spc="0" b="1" i="1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534" y="4855338"/>
            <a:ext cx="8364482" cy="71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5"/>
              </a:lnSpc>
              <a:spcBef>
                <a:spcPts val="133"/>
              </a:spcBef>
            </a:pPr>
            <a:r>
              <a:rPr dirty="0" smtClean="0" sz="2400" spc="4" b="1" i="1">
                <a:latin typeface="Arial"/>
                <a:cs typeface="Arial"/>
              </a:rPr>
              <a:t>t</a:t>
            </a:r>
            <a:r>
              <a:rPr dirty="0" smtClean="0" sz="2400" spc="0" b="1" i="1">
                <a:latin typeface="Arial"/>
                <a:cs typeface="Arial"/>
              </a:rPr>
              <a:t>hrow</a:t>
            </a:r>
            <a:r>
              <a:rPr dirty="0" smtClean="0" sz="2400" spc="44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-14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w</a:t>
            </a:r>
            <a:r>
              <a:rPr dirty="0" smtClean="0" sz="2400" spc="44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r>
              <a:rPr dirty="0" smtClean="0" sz="2400" spc="-4" b="1" i="1">
                <a:latin typeface="Arial"/>
                <a:cs typeface="Arial"/>
              </a:rPr>
              <a:t>x</a:t>
            </a:r>
            <a:r>
              <a:rPr dirty="0" smtClean="0" sz="2400" spc="0" b="1" i="1">
                <a:latin typeface="Arial"/>
                <a:cs typeface="Arial"/>
              </a:rPr>
              <a:t>ce</a:t>
            </a:r>
            <a:r>
              <a:rPr dirty="0" smtClean="0" sz="2400" spc="-4" b="1" i="1">
                <a:latin typeface="Arial"/>
                <a:cs typeface="Arial"/>
              </a:rPr>
              <a:t>p</a:t>
            </a:r>
            <a:r>
              <a:rPr dirty="0" smtClean="0" sz="2400" spc="0" b="1" i="1">
                <a:latin typeface="Arial"/>
                <a:cs typeface="Arial"/>
              </a:rPr>
              <a:t>t</a:t>
            </a:r>
            <a:r>
              <a:rPr dirty="0" smtClean="0" sz="2400" spc="4" b="1" i="1">
                <a:latin typeface="Arial"/>
                <a:cs typeface="Arial"/>
              </a:rPr>
              <a:t>i</a:t>
            </a:r>
            <a:r>
              <a:rPr dirty="0" smtClean="0" sz="2400" spc="0" b="1" i="1">
                <a:latin typeface="Arial"/>
                <a:cs typeface="Arial"/>
              </a:rPr>
              <a:t>on</a:t>
            </a:r>
            <a:r>
              <a:rPr dirty="0" smtClean="0" sz="2400" spc="4" b="1" i="1">
                <a:latin typeface="Arial"/>
                <a:cs typeface="Arial"/>
              </a:rPr>
              <a:t>-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-4" b="1" i="1">
                <a:latin typeface="Arial"/>
                <a:cs typeface="Arial"/>
              </a:rPr>
              <a:t>a</a:t>
            </a:r>
            <a:r>
              <a:rPr dirty="0" smtClean="0" sz="2400" spc="0" b="1" i="1">
                <a:latin typeface="Arial"/>
                <a:cs typeface="Arial"/>
              </a:rPr>
              <a:t>me</a:t>
            </a:r>
            <a:r>
              <a:rPr dirty="0" smtClean="0" sz="2400" spc="14" b="1" i="1">
                <a:latin typeface="Arial"/>
                <a:cs typeface="Arial"/>
              </a:rPr>
              <a:t>(</a:t>
            </a:r>
            <a:r>
              <a:rPr dirty="0" smtClean="0" sz="2400" spc="0" b="1" i="1">
                <a:latin typeface="Arial"/>
                <a:cs typeface="Arial"/>
              </a:rPr>
              <a:t>parame</a:t>
            </a:r>
            <a:r>
              <a:rPr dirty="0" smtClean="0" sz="2400" spc="9" b="1" i="1">
                <a:latin typeface="Arial"/>
                <a:cs typeface="Arial"/>
              </a:rPr>
              <a:t>t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r>
              <a:rPr dirty="0" smtClean="0" sz="2400" spc="9" b="1" i="1">
                <a:latin typeface="Arial"/>
                <a:cs typeface="Arial"/>
              </a:rPr>
              <a:t>r</a:t>
            </a:r>
            <a:r>
              <a:rPr dirty="0" smtClean="0" sz="2400" spc="0" b="1" i="1">
                <a:latin typeface="Arial"/>
                <a:cs typeface="Arial"/>
              </a:rPr>
              <a:t>s)</a:t>
            </a:r>
            <a:r>
              <a:rPr dirty="0" smtClean="0" sz="2400" spc="449" b="1" i="1">
                <a:latin typeface="Arial"/>
                <a:cs typeface="Arial"/>
              </a:rPr>
              <a:t> </a:t>
            </a:r>
            <a:r>
              <a:rPr dirty="0" smtClean="0" sz="2500" spc="0">
                <a:latin typeface="Wingdings"/>
                <a:cs typeface="Wingdings"/>
              </a:rPr>
              <a:t></a:t>
            </a:r>
            <a:r>
              <a:rPr dirty="0" smtClean="0" sz="2500" spc="362">
                <a:latin typeface="Times New Roman"/>
                <a:cs typeface="Times New Roman"/>
              </a:rPr>
              <a:t> </a:t>
            </a:r>
            <a:r>
              <a:rPr dirty="0" smtClean="0" sz="2400" spc="4" b="1" i="1">
                <a:latin typeface="Arial"/>
                <a:cs typeface="Arial"/>
              </a:rPr>
              <a:t>I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43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t</a:t>
            </a:r>
            <a:r>
              <a:rPr dirty="0" smtClean="0" sz="2400" spc="-9" b="1" i="1">
                <a:latin typeface="Arial"/>
                <a:cs typeface="Arial"/>
              </a:rPr>
              <a:t>h</a:t>
            </a:r>
            <a:r>
              <a:rPr dirty="0" smtClean="0" sz="2400" spc="0" b="1" i="1">
                <a:latin typeface="Arial"/>
                <a:cs typeface="Arial"/>
              </a:rPr>
              <a:t>is</a:t>
            </a:r>
            <a:r>
              <a:rPr dirty="0" smtClean="0" sz="2400" spc="43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12700" marR="3437">
              <a:lnSpc>
                <a:spcPct val="95825"/>
              </a:lnSpc>
            </a:pPr>
            <a:r>
              <a:rPr dirty="0" smtClean="0" sz="2400" spc="0" b="1" i="1">
                <a:latin typeface="Arial"/>
                <a:cs typeface="Arial"/>
              </a:rPr>
              <a:t>parame</a:t>
            </a:r>
            <a:r>
              <a:rPr dirty="0" smtClean="0" sz="2400" spc="9" b="1" i="1">
                <a:latin typeface="Arial"/>
                <a:cs typeface="Arial"/>
              </a:rPr>
              <a:t>t</a:t>
            </a:r>
            <a:r>
              <a:rPr dirty="0" smtClean="0" sz="2400" spc="0" b="1" i="1">
                <a:latin typeface="Arial"/>
                <a:cs typeface="Arial"/>
              </a:rPr>
              <a:t>e</a:t>
            </a:r>
            <a:r>
              <a:rPr dirty="0" smtClean="0" sz="2400" spc="9" b="1" i="1">
                <a:latin typeface="Arial"/>
                <a:cs typeface="Arial"/>
              </a:rPr>
              <a:t>r</a:t>
            </a:r>
            <a:r>
              <a:rPr dirty="0" smtClean="0" sz="2400" spc="0" b="1" i="1">
                <a:latin typeface="Arial"/>
                <a:cs typeface="Arial"/>
              </a:rPr>
              <a:t>s</a:t>
            </a:r>
            <a:r>
              <a:rPr dirty="0" smtClean="0" sz="2400" spc="2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can</a:t>
            </a:r>
            <a:r>
              <a:rPr dirty="0" smtClean="0" sz="2400" spc="1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be</a:t>
            </a:r>
            <a:r>
              <a:rPr dirty="0" smtClean="0" sz="2400" spc="1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su</a:t>
            </a:r>
            <a:r>
              <a:rPr dirty="0" smtClean="0" sz="2400" spc="-4" b="1" i="1">
                <a:latin typeface="Arial"/>
                <a:cs typeface="Arial"/>
              </a:rPr>
              <a:t>p</a:t>
            </a:r>
            <a:r>
              <a:rPr dirty="0" smtClean="0" sz="2400" spc="0" b="1" i="1">
                <a:latin typeface="Arial"/>
                <a:cs typeface="Arial"/>
              </a:rPr>
              <a:t>p</a:t>
            </a:r>
            <a:r>
              <a:rPr dirty="0" smtClean="0" sz="2400" spc="-9" b="1" i="1">
                <a:latin typeface="Arial"/>
                <a:cs typeface="Arial"/>
              </a:rPr>
              <a:t>l</a:t>
            </a:r>
            <a:r>
              <a:rPr dirty="0" smtClean="0" sz="2400" spc="0" b="1" i="1">
                <a:latin typeface="Arial"/>
                <a:cs typeface="Arial"/>
              </a:rPr>
              <a:t>ied</a:t>
            </a:r>
            <a:r>
              <a:rPr dirty="0" smtClean="0" sz="2400" spc="4" b="1" i="1">
                <a:latin typeface="Arial"/>
                <a:cs typeface="Arial"/>
              </a:rPr>
              <a:t> </a:t>
            </a:r>
            <a:r>
              <a:rPr dirty="0" smtClean="0" sz="2400" spc="-4" b="1" i="1">
                <a:latin typeface="Arial"/>
                <a:cs typeface="Arial"/>
              </a:rPr>
              <a:t>w</a:t>
            </a:r>
            <a:r>
              <a:rPr dirty="0" smtClean="0" sz="2400" spc="0" b="1" i="1">
                <a:latin typeface="Arial"/>
                <a:cs typeface="Arial"/>
              </a:rPr>
              <a:t>ith</a:t>
            </a:r>
            <a:r>
              <a:rPr dirty="0" smtClean="0" sz="2400" spc="1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ex</a:t>
            </a:r>
            <a:r>
              <a:rPr dirty="0" smtClean="0" sz="2400" spc="-4" b="1" i="1">
                <a:latin typeface="Arial"/>
                <a:cs typeface="Arial"/>
              </a:rPr>
              <a:t>c</a:t>
            </a:r>
            <a:r>
              <a:rPr dirty="0" smtClean="0" sz="2400" spc="0" b="1" i="1">
                <a:latin typeface="Arial"/>
                <a:cs typeface="Arial"/>
              </a:rPr>
              <a:t>eption</a:t>
            </a:r>
            <a:r>
              <a:rPr dirty="0" smtClean="0" sz="2400" spc="19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[Ass</a:t>
            </a:r>
            <a:r>
              <a:rPr dirty="0" smtClean="0" sz="2400" spc="-4" b="1" i="1">
                <a:latin typeface="Arial"/>
                <a:cs typeface="Arial"/>
              </a:rPr>
              <a:t>u</a:t>
            </a:r>
            <a:r>
              <a:rPr dirty="0" smtClean="0" sz="2400" spc="0" b="1" i="1">
                <a:latin typeface="Arial"/>
                <a:cs typeface="Arial"/>
              </a:rPr>
              <a:t>mpt</a:t>
            </a:r>
            <a:r>
              <a:rPr dirty="0" smtClean="0" sz="2400" spc="4" b="1" i="1">
                <a:latin typeface="Arial"/>
                <a:cs typeface="Arial"/>
              </a:rPr>
              <a:t>i</a:t>
            </a:r>
            <a:r>
              <a:rPr dirty="0" smtClean="0" sz="2400" spc="0" b="1" i="1">
                <a:latin typeface="Arial"/>
                <a:cs typeface="Arial"/>
              </a:rPr>
              <a:t>o</a:t>
            </a:r>
            <a:r>
              <a:rPr dirty="0" smtClean="0" sz="2400" spc="-9" b="1" i="1">
                <a:latin typeface="Arial"/>
                <a:cs typeface="Arial"/>
              </a:rPr>
              <a:t>n</a:t>
            </a:r>
            <a:r>
              <a:rPr dirty="0" smtClean="0" sz="2400" spc="0" b="1" i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34" y="4868576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534" y="5601620"/>
            <a:ext cx="6121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6578" y="5601620"/>
            <a:ext cx="11534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de</a:t>
            </a:r>
            <a:r>
              <a:rPr dirty="0" smtClean="0" sz="2400" spc="-4" b="1" i="1">
                <a:latin typeface="Arial"/>
                <a:cs typeface="Arial"/>
              </a:rPr>
              <a:t>s</a:t>
            </a:r>
            <a:r>
              <a:rPr dirty="0" smtClean="0" sz="2400" spc="0" b="1" i="1">
                <a:latin typeface="Arial"/>
                <a:cs typeface="Arial"/>
              </a:rPr>
              <a:t>ir</a:t>
            </a:r>
            <a:r>
              <a:rPr dirty="0" smtClean="0" sz="2400" spc="-4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286" y="5601620"/>
            <a:ext cx="14948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exc</a:t>
            </a:r>
            <a:r>
              <a:rPr dirty="0" smtClean="0" sz="2400" spc="9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pt</a:t>
            </a:r>
            <a:r>
              <a:rPr dirty="0" smtClean="0" sz="2400" spc="4" b="1" i="1">
                <a:latin typeface="Arial"/>
                <a:cs typeface="Arial"/>
              </a:rPr>
              <a:t>i</a:t>
            </a:r>
            <a:r>
              <a:rPr dirty="0" smtClean="0" sz="2400" spc="-9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5624" y="5601620"/>
            <a:ext cx="8319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4" b="1" i="1">
                <a:latin typeface="Arial"/>
                <a:cs typeface="Arial"/>
              </a:rPr>
              <a:t>c</a:t>
            </a:r>
            <a:r>
              <a:rPr dirty="0" smtClean="0" sz="2400" spc="0" b="1" i="1">
                <a:latin typeface="Arial"/>
                <a:cs typeface="Arial"/>
              </a:rPr>
              <a:t>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8022" y="5601620"/>
            <a:ext cx="7992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must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8543" y="5601620"/>
            <a:ext cx="13043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su</a:t>
            </a:r>
            <a:r>
              <a:rPr dirty="0" smtClean="0" sz="2400" spc="-4" b="1" i="1">
                <a:latin typeface="Arial"/>
                <a:cs typeface="Arial"/>
              </a:rPr>
              <a:t>p</a:t>
            </a:r>
            <a:r>
              <a:rPr dirty="0" smtClean="0" sz="2400" spc="0" b="1" i="1">
                <a:latin typeface="Arial"/>
                <a:cs typeface="Arial"/>
              </a:rPr>
              <a:t>p</a:t>
            </a:r>
            <a:r>
              <a:rPr dirty="0" smtClean="0" sz="2400" spc="-9" b="1" i="1">
                <a:latin typeface="Arial"/>
                <a:cs typeface="Arial"/>
              </a:rPr>
              <a:t>l</a:t>
            </a:r>
            <a:r>
              <a:rPr dirty="0" smtClean="0" sz="2400" spc="0" b="1" i="1">
                <a:latin typeface="Arial"/>
                <a:cs typeface="Arial"/>
              </a:rPr>
              <a:t>i</a:t>
            </a:r>
            <a:r>
              <a:rPr dirty="0" smtClean="0" sz="2400" spc="-9" b="1" i="1">
                <a:latin typeface="Arial"/>
                <a:cs typeface="Arial"/>
              </a:rPr>
              <a:t>e</a:t>
            </a:r>
            <a:r>
              <a:rPr dirty="0" smtClean="0" sz="2400" spc="0" b="1" i="1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127" y="5601620"/>
            <a:ext cx="2405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534" y="5967133"/>
            <a:ext cx="401986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latin typeface="Arial"/>
                <a:cs typeface="Arial"/>
              </a:rPr>
              <a:t>p</a:t>
            </a:r>
            <a:r>
              <a:rPr dirty="0" smtClean="0" sz="2400" spc="-4" b="1" i="1">
                <a:latin typeface="Arial"/>
                <a:cs typeface="Arial"/>
              </a:rPr>
              <a:t>a</a:t>
            </a:r>
            <a:r>
              <a:rPr dirty="0" smtClean="0" sz="2400" spc="0" b="1" i="1">
                <a:latin typeface="Arial"/>
                <a:cs typeface="Arial"/>
              </a:rPr>
              <a:t>rameterized</a:t>
            </a:r>
            <a:r>
              <a:rPr dirty="0" smtClean="0" sz="2400" spc="14" b="1" i="1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c</a:t>
            </a:r>
            <a:r>
              <a:rPr dirty="0" smtClean="0" sz="2400" spc="-4" b="1" i="1">
                <a:latin typeface="Arial"/>
                <a:cs typeface="Arial"/>
              </a:rPr>
              <a:t>o</a:t>
            </a:r>
            <a:r>
              <a:rPr dirty="0" smtClean="0" sz="2400" spc="0" b="1" i="1">
                <a:latin typeface="Arial"/>
                <a:cs typeface="Arial"/>
              </a:rPr>
              <a:t>n</a:t>
            </a:r>
            <a:r>
              <a:rPr dirty="0" smtClean="0" sz="2400" spc="-4" b="1" i="1">
                <a:latin typeface="Arial"/>
                <a:cs typeface="Arial"/>
              </a:rPr>
              <a:t>s</a:t>
            </a:r>
            <a:r>
              <a:rPr dirty="0" smtClean="0" sz="2400" spc="0" b="1" i="1">
                <a:latin typeface="Arial"/>
                <a:cs typeface="Arial"/>
              </a:rPr>
              <a:t>tructor]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46262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‘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ow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’</a:t>
            </a:r>
            <a:r>
              <a:rPr dirty="0" smtClean="0" sz="3600" spc="-45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577124"/>
            <a:ext cx="8085963" cy="1501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ses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ust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sp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cify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avi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ows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Sp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cifica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ly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requ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red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ows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Che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ked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6057" y="1577124"/>
            <a:ext cx="22280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185198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185198"/>
            <a:ext cx="6366782" cy="1137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Option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hro</a:t>
            </a:r>
            <a:r>
              <a:rPr dirty="0" smtClean="0" sz="2400" spc="-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eck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45782">
              <a:lnSpc>
                <a:spcPct val="95825"/>
              </a:lnSpc>
              <a:spcBef>
                <a:spcPts val="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  <a:p>
            <a:pPr marL="12700" marR="45782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5650" y="3185198"/>
            <a:ext cx="73202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9920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868" y="4471439"/>
            <a:ext cx="4761901" cy="1388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8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e(pa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3367" marR="38221">
              <a:lnSpc>
                <a:spcPct val="95825"/>
              </a:lnSpc>
              <a:spcBef>
                <a:spcPts val="558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89026" marR="3822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…..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  <a:p>
            <a:pPr marL="23367" marR="3822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829" y="4471439"/>
            <a:ext cx="89991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thr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4606" y="4471439"/>
            <a:ext cx="170461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236845"/>
            <a:ext cx="620545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reat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329" b="1">
                <a:latin typeface="Arial"/>
                <a:cs typeface="Arial"/>
              </a:rPr>
              <a:t> </a:t>
            </a:r>
            <a:r>
              <a:rPr dirty="0" smtClean="0" sz="3600" spc="-419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Ow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86105" marR="106132" algn="ctr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[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]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1646682"/>
            <a:ext cx="9027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D</a:t>
            </a:r>
            <a:r>
              <a:rPr dirty="0" smtClean="0" baseline="3413" sz="3600" spc="-9" b="1"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latin typeface="Calibri"/>
                <a:cs typeface="Calibri"/>
              </a:rPr>
              <a:t>fi</a:t>
            </a:r>
            <a:r>
              <a:rPr dirty="0" smtClean="0" baseline="3413" sz="3600" spc="-9" b="1"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2758" y="1646682"/>
            <a:ext cx="3857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0666" y="1646682"/>
            <a:ext cx="15539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4" b="1">
                <a:latin typeface="Calibri"/>
                <a:cs typeface="Calibri"/>
              </a:rPr>
              <a:t>U</a:t>
            </a:r>
            <a:r>
              <a:rPr dirty="0" smtClean="0" baseline="3413" sz="3600" spc="-4" b="1">
                <a:latin typeface="Calibri"/>
                <a:cs typeface="Calibri"/>
              </a:rPr>
              <a:t>n</a:t>
            </a:r>
            <a:r>
              <a:rPr dirty="0" smtClean="0" baseline="3413" sz="3600" spc="-4" b="1">
                <a:latin typeface="Calibri"/>
                <a:cs typeface="Calibri"/>
              </a:rPr>
              <a:t>-</a:t>
            </a:r>
            <a:r>
              <a:rPr dirty="0" smtClean="0" baseline="3413" sz="3600" spc="0" b="1">
                <a:latin typeface="Calibri"/>
                <a:cs typeface="Calibri"/>
              </a:rPr>
              <a:t>ch</a:t>
            </a:r>
            <a:r>
              <a:rPr dirty="0" smtClean="0" baseline="3413" sz="3600" spc="-9" b="1"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latin typeface="Calibri"/>
                <a:cs typeface="Calibri"/>
              </a:rPr>
              <a:t>c</a:t>
            </a:r>
            <a:r>
              <a:rPr dirty="0" smtClean="0" baseline="3413" sz="3600" spc="-54" b="1">
                <a:latin typeface="Calibri"/>
                <a:cs typeface="Calibri"/>
              </a:rPr>
              <a:t>k</a:t>
            </a:r>
            <a:r>
              <a:rPr dirty="0" smtClean="0" baseline="3413" sz="3600" spc="0" b="1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6212" y="1646682"/>
            <a:ext cx="6375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ty</a:t>
            </a:r>
            <a:r>
              <a:rPr dirty="0" smtClean="0" baseline="3413" sz="3600" spc="-4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7358" y="1646682"/>
            <a:ext cx="1303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 b="1">
                <a:latin typeface="Calibri"/>
                <a:cs typeface="Calibri"/>
              </a:rPr>
              <a:t>e</a:t>
            </a:r>
            <a:r>
              <a:rPr dirty="0" smtClean="0" baseline="3413" sz="3600" spc="-59" b="1">
                <a:latin typeface="Calibri"/>
                <a:cs typeface="Calibri"/>
              </a:rPr>
              <a:t>x</a:t>
            </a:r>
            <a:r>
              <a:rPr dirty="0" smtClean="0" baseline="3413" sz="3600" spc="0" b="1">
                <a:latin typeface="Calibri"/>
                <a:cs typeface="Calibri"/>
              </a:rPr>
              <a:t>c</a:t>
            </a:r>
            <a:r>
              <a:rPr dirty="0" smtClean="0" baseline="3413" sz="3600" spc="4" b="1">
                <a:latin typeface="Calibri"/>
                <a:cs typeface="Calibri"/>
              </a:rPr>
              <a:t>e</a:t>
            </a:r>
            <a:r>
              <a:rPr dirty="0" smtClean="0" baseline="3413" sz="3600" spc="-14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3095" y="1646682"/>
            <a:ext cx="6678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cla</a:t>
            </a:r>
            <a:r>
              <a:rPr dirty="0" smtClean="0" baseline="3413" sz="3600" spc="4" b="1">
                <a:latin typeface="Calibri"/>
                <a:cs typeface="Calibri"/>
              </a:rPr>
              <a:t>s</a:t>
            </a:r>
            <a:r>
              <a:rPr dirty="0" smtClean="0" baseline="3413" sz="3600" spc="0" b="1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4467" y="1646682"/>
            <a:ext cx="9500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named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2012441"/>
            <a:ext cx="8819293" cy="696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‘I</a:t>
            </a:r>
            <a:r>
              <a:rPr dirty="0" smtClean="0" baseline="3413" sz="3600" spc="-3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-2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4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xDim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nsion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5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1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on’</a:t>
            </a:r>
            <a:r>
              <a:rPr dirty="0" smtClean="0" baseline="3413" sz="3600" spc="34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wh</a:t>
            </a: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ch</a:t>
            </a:r>
            <a:r>
              <a:rPr dirty="0" smtClean="0" baseline="3413" sz="3600" spc="337" b="1">
                <a:latin typeface="Calibri"/>
                <a:cs typeface="Calibri"/>
              </a:rPr>
              <a:t> </a:t>
            </a:r>
            <a:r>
              <a:rPr dirty="0" smtClean="0" baseline="3413" sz="3600" spc="-9" b="1"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latin typeface="Calibri"/>
                <a:cs typeface="Calibri"/>
              </a:rPr>
              <a:t>an</a:t>
            </a:r>
            <a:r>
              <a:rPr dirty="0" smtClean="0" baseline="3413" sz="3600" spc="332" b="1">
                <a:latin typeface="Calibri"/>
                <a:cs typeface="Calibri"/>
              </a:rPr>
              <a:t> </a:t>
            </a:r>
            <a:r>
              <a:rPr dirty="0" smtClean="0" baseline="3413" sz="3600" spc="-4" b="1">
                <a:latin typeface="Calibri"/>
                <a:cs typeface="Calibri"/>
              </a:rPr>
              <a:t>b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327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latin typeface="Calibri"/>
                <a:cs typeface="Calibri"/>
              </a:rPr>
              <a:t>h</a:t>
            </a:r>
            <a:r>
              <a:rPr dirty="0" smtClean="0" baseline="3413" sz="3600" spc="-25" b="1"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latin typeface="Calibri"/>
                <a:cs typeface="Calibri"/>
              </a:rPr>
              <a:t>own</a:t>
            </a:r>
            <a:r>
              <a:rPr dirty="0" smtClean="0" baseline="3413" sz="3600" spc="337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when</a:t>
            </a:r>
            <a:r>
              <a:rPr dirty="0" smtClean="0" baseline="3413" sz="3600" spc="-9" b="1">
                <a:latin typeface="Calibri"/>
                <a:cs typeface="Calibri"/>
              </a:rPr>
              <a:t>e</a:t>
            </a:r>
            <a:r>
              <a:rPr dirty="0" smtClean="0" baseline="3413" sz="3600" spc="-19" b="1">
                <a:latin typeface="Calibri"/>
                <a:cs typeface="Calibri"/>
              </a:rPr>
              <a:t>v</a:t>
            </a:r>
            <a:r>
              <a:rPr dirty="0" smtClean="0" baseline="3413" sz="3600" spc="0" b="1">
                <a:latin typeface="Calibri"/>
                <a:cs typeface="Calibri"/>
              </a:rPr>
              <a:t>er</a:t>
            </a:r>
            <a:r>
              <a:rPr dirty="0" smtClean="0" baseline="3413" sz="3600" spc="337" b="1">
                <a:latin typeface="Calibri"/>
                <a:cs typeface="Calibri"/>
              </a:rPr>
              <a:t> </a:t>
            </a:r>
            <a:r>
              <a:rPr dirty="0" smtClean="0" baseline="3413" sz="3600" spc="14" b="1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" marR="3173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19" b="1">
                <a:latin typeface="Calibri"/>
                <a:cs typeface="Calibri"/>
              </a:rPr>
              <a:t>a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empt</a:t>
            </a:r>
            <a:r>
              <a:rPr dirty="0" smtClean="0" baseline="1137" sz="3600" spc="48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is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made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o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-9" b="1">
                <a:latin typeface="Calibri"/>
                <a:cs typeface="Calibri"/>
              </a:rPr>
              <a:t>c</a:t>
            </a:r>
            <a:r>
              <a:rPr dirty="0" smtClean="0" baseline="1137" sz="3600" spc="-34" b="1"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latin typeface="Calibri"/>
                <a:cs typeface="Calibri"/>
              </a:rPr>
              <a:t>e</a:t>
            </a:r>
            <a:r>
              <a:rPr dirty="0" smtClean="0" baseline="1137" sz="3600" spc="-19" b="1">
                <a:latin typeface="Calibri"/>
                <a:cs typeface="Calibri"/>
              </a:rPr>
              <a:t>a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e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an</a:t>
            </a:r>
            <a:r>
              <a:rPr dirty="0" smtClean="0" baseline="1137" sz="3600" spc="487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i</a:t>
            </a:r>
            <a:r>
              <a:rPr dirty="0" smtClean="0" baseline="1137" sz="3600" spc="-9" b="1">
                <a:latin typeface="Calibri"/>
                <a:cs typeface="Calibri"/>
              </a:rPr>
              <a:t>n</a:t>
            </a:r>
            <a:r>
              <a:rPr dirty="0" smtClean="0" baseline="1137" sz="3600" spc="-19" b="1">
                <a:latin typeface="Calibri"/>
                <a:cs typeface="Calibri"/>
              </a:rPr>
              <a:t>s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ance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4" b="1">
                <a:latin typeface="Calibri"/>
                <a:cs typeface="Calibri"/>
              </a:rPr>
              <a:t>o</a:t>
            </a:r>
            <a:r>
              <a:rPr dirty="0" smtClean="0" baseline="1137" sz="3600" spc="0" b="1">
                <a:latin typeface="Calibri"/>
                <a:cs typeface="Calibri"/>
              </a:rPr>
              <a:t>f</a:t>
            </a:r>
            <a:r>
              <a:rPr dirty="0" smtClean="0" baseline="1137" sz="3600" spc="487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c</a:t>
            </a:r>
            <a:r>
              <a:rPr dirty="0" smtClean="0" baseline="1137" sz="3600" spc="-9" b="1">
                <a:latin typeface="Calibri"/>
                <a:cs typeface="Calibri"/>
              </a:rPr>
              <a:t>l</a:t>
            </a:r>
            <a:r>
              <a:rPr dirty="0" smtClean="0" baseline="1137" sz="3600" spc="0" b="1">
                <a:latin typeface="Calibri"/>
                <a:cs typeface="Calibri"/>
              </a:rPr>
              <a:t>ass</a:t>
            </a:r>
            <a:r>
              <a:rPr dirty="0" smtClean="0" baseline="1137" sz="3600" spc="497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‘B</a:t>
            </a:r>
            <a:r>
              <a:rPr dirty="0" smtClean="0" baseline="1137" sz="3600" spc="-4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1137" sz="3600" spc="49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wi</a:t>
            </a:r>
            <a:r>
              <a:rPr dirty="0" smtClean="0" baseline="1137" sz="3600" spc="-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h</a:t>
            </a:r>
            <a:r>
              <a:rPr dirty="0" smtClean="0" baseline="1137" sz="3600" spc="48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len</a:t>
            </a:r>
            <a:r>
              <a:rPr dirty="0" smtClean="0" baseline="1137" sz="3600" spc="-14" b="1">
                <a:latin typeface="Calibri"/>
                <a:cs typeface="Calibri"/>
              </a:rPr>
              <a:t>g</a:t>
            </a:r>
            <a:r>
              <a:rPr dirty="0" smtClean="0" baseline="1137" sz="3600" spc="0" b="1">
                <a:latin typeface="Calibri"/>
                <a:cs typeface="Calibri"/>
              </a:rPr>
              <a:t>t</a:t>
            </a:r>
            <a:r>
              <a:rPr dirty="0" smtClean="0" baseline="1137" sz="3600" spc="9" b="1"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2744216"/>
            <a:ext cx="8046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wid</a:t>
            </a:r>
            <a:r>
              <a:rPr dirty="0" smtClean="0" baseline="3413" sz="3600" spc="-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9482" y="2744216"/>
            <a:ext cx="46165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4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r</a:t>
            </a:r>
            <a:r>
              <a:rPr dirty="0" smtClean="0" baseline="3413" sz="3600" spc="-1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hei</a:t>
            </a:r>
            <a:r>
              <a:rPr dirty="0" smtClean="0" baseline="3413" sz="3600" spc="9" b="1">
                <a:latin typeface="Calibri"/>
                <a:cs typeface="Calibri"/>
              </a:rPr>
              <a:t>g</a:t>
            </a:r>
            <a:r>
              <a:rPr dirty="0" smtClean="0" baseline="3413" sz="3600" spc="-25" b="1"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is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either</a:t>
            </a:r>
            <a:r>
              <a:rPr dirty="0" smtClean="0" baseline="3413" sz="3600" spc="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less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latin typeface="Calibri"/>
                <a:cs typeface="Calibri"/>
              </a:rPr>
              <a:t>an</a:t>
            </a:r>
            <a:r>
              <a:rPr dirty="0" smtClean="0" baseline="3413" sz="3600" spc="9" b="1">
                <a:latin typeface="Calibri"/>
                <a:cs typeface="Calibri"/>
              </a:rPr>
              <a:t> </a:t>
            </a:r>
            <a:r>
              <a:rPr dirty="0" smtClean="0" baseline="3413" sz="3600" spc="4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r</a:t>
            </a:r>
            <a:r>
              <a:rPr dirty="0" smtClean="0" baseline="3413" sz="3600" spc="-1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3494" y="2744216"/>
            <a:ext cx="6417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-4" b="1">
                <a:latin typeface="Calibri"/>
                <a:cs typeface="Calibri"/>
              </a:rPr>
              <a:t>0</a:t>
            </a:r>
            <a:r>
              <a:rPr dirty="0" smtClean="0" baseline="3413" sz="3600" spc="0" b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136" y="3504819"/>
            <a:ext cx="50727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5656" y="3504819"/>
            <a:ext cx="297951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2025" y="3504819"/>
            <a:ext cx="80559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x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1206" y="3504819"/>
            <a:ext cx="179124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840" y="4053458"/>
            <a:ext cx="376183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xDim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6425" y="4053458"/>
            <a:ext cx="11462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8189" y="4601870"/>
            <a:ext cx="69440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.o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(“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Dim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3034" sz="2700" spc="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" y="4876800"/>
            <a:ext cx="149208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724906" y="2637281"/>
            <a:ext cx="3384804" cy="504444"/>
          </a:xfrm>
          <a:custGeom>
            <a:avLst/>
            <a:gdLst/>
            <a:ahLst/>
            <a:cxnLst/>
            <a:rect l="l" t="t" r="r" b="b"/>
            <a:pathLst>
              <a:path w="3384804" h="504444">
                <a:moveTo>
                  <a:pt x="0" y="504444"/>
                </a:moveTo>
                <a:lnTo>
                  <a:pt x="3384804" y="504444"/>
                </a:lnTo>
                <a:lnTo>
                  <a:pt x="338480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65493" y="2128520"/>
            <a:ext cx="227583" cy="437895"/>
          </a:xfrm>
          <a:custGeom>
            <a:avLst/>
            <a:gdLst/>
            <a:ahLst/>
            <a:cxnLst/>
            <a:rect l="l" t="t" r="r" b="b"/>
            <a:pathLst>
              <a:path w="227583" h="437895">
                <a:moveTo>
                  <a:pt x="23113" y="0"/>
                </a:moveTo>
                <a:lnTo>
                  <a:pt x="0" y="11683"/>
                </a:lnTo>
                <a:lnTo>
                  <a:pt x="34671" y="81152"/>
                </a:lnTo>
                <a:lnTo>
                  <a:pt x="57911" y="69595"/>
                </a:lnTo>
                <a:lnTo>
                  <a:pt x="23113" y="0"/>
                </a:lnTo>
                <a:close/>
              </a:path>
              <a:path w="227583" h="437895">
                <a:moveTo>
                  <a:pt x="69468" y="92709"/>
                </a:moveTo>
                <a:lnTo>
                  <a:pt x="46354" y="104266"/>
                </a:lnTo>
                <a:lnTo>
                  <a:pt x="81025" y="173862"/>
                </a:lnTo>
                <a:lnTo>
                  <a:pt x="104266" y="162305"/>
                </a:lnTo>
                <a:lnTo>
                  <a:pt x="69468" y="92709"/>
                </a:lnTo>
                <a:close/>
              </a:path>
              <a:path w="227583" h="437895">
                <a:moveTo>
                  <a:pt x="115824" y="185419"/>
                </a:moveTo>
                <a:lnTo>
                  <a:pt x="92709" y="196976"/>
                </a:lnTo>
                <a:lnTo>
                  <a:pt x="127380" y="266572"/>
                </a:lnTo>
                <a:lnTo>
                  <a:pt x="150622" y="254888"/>
                </a:lnTo>
                <a:lnTo>
                  <a:pt x="115824" y="185419"/>
                </a:lnTo>
                <a:close/>
              </a:path>
              <a:path w="227583" h="437895">
                <a:moveTo>
                  <a:pt x="162178" y="278129"/>
                </a:moveTo>
                <a:lnTo>
                  <a:pt x="139064" y="289687"/>
                </a:lnTo>
                <a:lnTo>
                  <a:pt x="173735" y="359282"/>
                </a:lnTo>
                <a:lnTo>
                  <a:pt x="196976" y="347599"/>
                </a:lnTo>
                <a:lnTo>
                  <a:pt x="162178" y="278129"/>
                </a:lnTo>
                <a:close/>
              </a:path>
              <a:path w="227583" h="437895">
                <a:moveTo>
                  <a:pt x="187071" y="385699"/>
                </a:moveTo>
                <a:lnTo>
                  <a:pt x="210184" y="374141"/>
                </a:lnTo>
                <a:lnTo>
                  <a:pt x="227583" y="351027"/>
                </a:lnTo>
                <a:lnTo>
                  <a:pt x="158114" y="385699"/>
                </a:lnTo>
                <a:lnTo>
                  <a:pt x="227583" y="437895"/>
                </a:lnTo>
                <a:lnTo>
                  <a:pt x="227583" y="351027"/>
                </a:lnTo>
                <a:lnTo>
                  <a:pt x="210184" y="374141"/>
                </a:lnTo>
                <a:lnTo>
                  <a:pt x="187071" y="385699"/>
                </a:lnTo>
                <a:lnTo>
                  <a:pt x="185292" y="382396"/>
                </a:lnTo>
                <a:lnTo>
                  <a:pt x="208533" y="370839"/>
                </a:lnTo>
                <a:lnTo>
                  <a:pt x="187071" y="385699"/>
                </a:lnTo>
                <a:close/>
              </a:path>
              <a:path w="227583" h="437895">
                <a:moveTo>
                  <a:pt x="187071" y="385699"/>
                </a:moveTo>
                <a:lnTo>
                  <a:pt x="208533" y="370839"/>
                </a:lnTo>
                <a:lnTo>
                  <a:pt x="185292" y="382396"/>
                </a:lnTo>
                <a:lnTo>
                  <a:pt x="187071" y="385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275338"/>
            <a:ext cx="5672266" cy="444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4" b="1">
                <a:latin typeface="Arial"/>
                <a:cs typeface="Arial"/>
              </a:rPr>
              <a:t>rea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9" b="1">
                <a:latin typeface="Arial"/>
                <a:cs typeface="Arial"/>
              </a:rPr>
              <a:t>in</a:t>
            </a:r>
            <a:r>
              <a:rPr dirty="0" smtClean="0" sz="3300" spc="0" b="1">
                <a:latin typeface="Arial"/>
                <a:cs typeface="Arial"/>
              </a:rPr>
              <a:t>g</a:t>
            </a:r>
            <a:r>
              <a:rPr dirty="0" smtClean="0" sz="3300" spc="-329" b="1">
                <a:latin typeface="Arial"/>
                <a:cs typeface="Arial"/>
              </a:rPr>
              <a:t> </a:t>
            </a:r>
            <a:r>
              <a:rPr dirty="0" smtClean="0" sz="3300" spc="-404" b="1">
                <a:latin typeface="Arial"/>
                <a:cs typeface="Arial"/>
              </a:rPr>
              <a:t>Y</a:t>
            </a:r>
            <a:r>
              <a:rPr dirty="0" smtClean="0" sz="3300" spc="-159" b="1">
                <a:latin typeface="Arial"/>
                <a:cs typeface="Arial"/>
              </a:rPr>
              <a:t>ou</a:t>
            </a:r>
            <a:r>
              <a:rPr dirty="0" smtClean="0" sz="3300" spc="0" b="1">
                <a:latin typeface="Arial"/>
                <a:cs typeface="Arial"/>
              </a:rPr>
              <a:t>r</a:t>
            </a:r>
            <a:r>
              <a:rPr dirty="0" smtClean="0" sz="3300" spc="-289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Ow</a:t>
            </a:r>
            <a:r>
              <a:rPr dirty="0" smtClean="0" sz="3300" spc="0" b="1">
                <a:latin typeface="Arial"/>
                <a:cs typeface="Arial"/>
              </a:rPr>
              <a:t>n</a:t>
            </a:r>
            <a:r>
              <a:rPr dirty="0" smtClean="0" sz="3300" spc="-304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E</a:t>
            </a:r>
            <a:r>
              <a:rPr dirty="0" smtClean="0" sz="3300" spc="-154" b="1">
                <a:latin typeface="Arial"/>
                <a:cs typeface="Arial"/>
              </a:rPr>
              <a:t>xce</a:t>
            </a:r>
            <a:r>
              <a:rPr dirty="0" smtClean="0" sz="3300" spc="-159" b="1">
                <a:latin typeface="Arial"/>
                <a:cs typeface="Arial"/>
              </a:rPr>
              <a:t>p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9" b="1">
                <a:latin typeface="Arial"/>
                <a:cs typeface="Arial"/>
              </a:rPr>
              <a:t>ion</a:t>
            </a:r>
            <a:r>
              <a:rPr dirty="0" smtClean="0" sz="3300" spc="0" b="1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931" y="733039"/>
            <a:ext cx="1813280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[</a:t>
            </a:r>
            <a:r>
              <a:rPr dirty="0" smtClean="0" sz="3300" spc="-159" b="1">
                <a:latin typeface="Arial"/>
                <a:cs typeface="Arial"/>
              </a:rPr>
              <a:t>E</a:t>
            </a:r>
            <a:r>
              <a:rPr dirty="0" smtClean="0" sz="3300" spc="-154" b="1">
                <a:latin typeface="Arial"/>
                <a:cs typeface="Arial"/>
              </a:rPr>
              <a:t>xa</a:t>
            </a:r>
            <a:r>
              <a:rPr dirty="0" smtClean="0" sz="3300" spc="-150" b="1">
                <a:latin typeface="Arial"/>
                <a:cs typeface="Arial"/>
              </a:rPr>
              <a:t>m</a:t>
            </a:r>
            <a:r>
              <a:rPr dirty="0" smtClean="0" sz="3300" spc="-154" b="1">
                <a:latin typeface="Arial"/>
                <a:cs typeface="Arial"/>
              </a:rPr>
              <a:t>p</a:t>
            </a:r>
            <a:r>
              <a:rPr dirty="0" smtClean="0" sz="3300" spc="-159" b="1">
                <a:latin typeface="Arial"/>
                <a:cs typeface="Arial"/>
              </a:rPr>
              <a:t>l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9510" y="733039"/>
            <a:ext cx="22782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0" b="1">
                <a:latin typeface="Arial"/>
                <a:cs typeface="Arial"/>
              </a:rPr>
              <a:t>: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7442" y="733039"/>
            <a:ext cx="2357907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Un-</a:t>
            </a: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4" b="1">
                <a:latin typeface="Arial"/>
                <a:cs typeface="Arial"/>
              </a:rPr>
              <a:t>hecke</a:t>
            </a:r>
            <a:r>
              <a:rPr dirty="0" smtClean="0" sz="3300" spc="0" b="1">
                <a:latin typeface="Arial"/>
                <a:cs typeface="Arial"/>
              </a:rPr>
              <a:t>d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0904" y="733039"/>
            <a:ext cx="1690903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394" b="1">
                <a:latin typeface="Arial"/>
                <a:cs typeface="Arial"/>
              </a:rPr>
              <a:t>T</a:t>
            </a:r>
            <a:r>
              <a:rPr dirty="0" smtClean="0" sz="3300" spc="-154" b="1">
                <a:latin typeface="Arial"/>
                <a:cs typeface="Arial"/>
              </a:rPr>
              <a:t>yp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r>
              <a:rPr dirty="0" smtClean="0" sz="3300" spc="-289" b="1">
                <a:latin typeface="Arial"/>
                <a:cs typeface="Arial"/>
              </a:rPr>
              <a:t> </a:t>
            </a:r>
            <a:r>
              <a:rPr dirty="0" smtClean="0" sz="3300" spc="-154" b="1">
                <a:latin typeface="Arial"/>
                <a:cs typeface="Arial"/>
              </a:rPr>
              <a:t>…</a:t>
            </a:r>
            <a:r>
              <a:rPr dirty="0" smtClean="0" sz="3300" spc="-159" b="1">
                <a:latin typeface="Arial"/>
                <a:cs typeface="Arial"/>
              </a:rPr>
              <a:t>.</a:t>
            </a:r>
            <a:r>
              <a:rPr dirty="0" smtClean="0" sz="3300" spc="0" b="1">
                <a:latin typeface="Arial"/>
                <a:cs typeface="Arial"/>
              </a:rPr>
              <a:t>]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136" y="1416050"/>
            <a:ext cx="50727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5656" y="1416050"/>
            <a:ext cx="4116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3479" y="1561719"/>
            <a:ext cx="2803362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Clause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310492" marR="325853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50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3840" y="1964461"/>
            <a:ext cx="707206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45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45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8189" y="1964461"/>
            <a:ext cx="707665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endParaRPr sz="1800">
              <a:latin typeface="Calibri"/>
              <a:cs typeface="Calibri"/>
            </a:endParaRPr>
          </a:p>
          <a:p>
            <a:pPr marL="12700" marR="91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dou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91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dou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971" y="1964461"/>
            <a:ext cx="710646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6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840" y="2787904"/>
            <a:ext cx="4626914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(double</a:t>
            </a:r>
            <a:r>
              <a:rPr dirty="0" smtClean="0" baseline="3034" sz="2700" spc="3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th,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dou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dth,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8189" y="3336315"/>
            <a:ext cx="1359393" cy="803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f(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&lt;=0)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f(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f(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371" y="3336315"/>
            <a:ext cx="4751659" cy="803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6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dB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xD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men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xD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sionE</a:t>
            </a:r>
            <a:r>
              <a:rPr dirty="0" smtClean="0" baseline="1517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xD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sionE</a:t>
            </a:r>
            <a:r>
              <a:rPr dirty="0" smtClean="0" baseline="1517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on(heig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36" y="4159885"/>
            <a:ext cx="8899145" cy="13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53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th;</a:t>
            </a:r>
            <a:r>
              <a:rPr dirty="0" smtClean="0" baseline="3034" sz="27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5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dth;</a:t>
            </a:r>
            <a:r>
              <a:rPr dirty="0" smtClean="0" baseline="3034" sz="2700" spc="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.h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ght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27404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uc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927404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urn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*(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th*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7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*len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79220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publ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e()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th*w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dth*he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t;</a:t>
            </a:r>
            <a:r>
              <a:rPr dirty="0" smtClean="0" baseline="1517" sz="2700" spc="3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4906" y="2637281"/>
            <a:ext cx="3384804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21463">
              <a:lnSpc>
                <a:spcPct val="101725"/>
              </a:lnSpc>
            </a:pP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dirty="0" smtClean="0" sz="1600" spc="-2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sz="1600" spc="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-14" b="1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1600" spc="-2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1600" spc="-2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600" spc="-25" b="1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sz="1600" spc="4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idB</a:t>
            </a:r>
            <a:r>
              <a:rPr dirty="0" smtClean="0" sz="1600" spc="-25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xDime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si</a:t>
            </a:r>
            <a:r>
              <a:rPr dirty="0" smtClean="0" sz="1600" spc="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1600" spc="-3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ce</a:t>
            </a:r>
            <a:r>
              <a:rPr dirty="0" smtClean="0" sz="1600" spc="-1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dirty="0" smtClean="0" sz="1600" spc="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275338"/>
            <a:ext cx="5672266" cy="444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4" b="1">
                <a:latin typeface="Arial"/>
                <a:cs typeface="Arial"/>
              </a:rPr>
              <a:t>rea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9" b="1">
                <a:latin typeface="Arial"/>
                <a:cs typeface="Arial"/>
              </a:rPr>
              <a:t>in</a:t>
            </a:r>
            <a:r>
              <a:rPr dirty="0" smtClean="0" sz="3300" spc="0" b="1">
                <a:latin typeface="Arial"/>
                <a:cs typeface="Arial"/>
              </a:rPr>
              <a:t>g</a:t>
            </a:r>
            <a:r>
              <a:rPr dirty="0" smtClean="0" sz="3300" spc="-329" b="1">
                <a:latin typeface="Arial"/>
                <a:cs typeface="Arial"/>
              </a:rPr>
              <a:t> </a:t>
            </a:r>
            <a:r>
              <a:rPr dirty="0" smtClean="0" sz="3300" spc="-404" b="1">
                <a:latin typeface="Arial"/>
                <a:cs typeface="Arial"/>
              </a:rPr>
              <a:t>Y</a:t>
            </a:r>
            <a:r>
              <a:rPr dirty="0" smtClean="0" sz="3300" spc="-159" b="1">
                <a:latin typeface="Arial"/>
                <a:cs typeface="Arial"/>
              </a:rPr>
              <a:t>ou</a:t>
            </a:r>
            <a:r>
              <a:rPr dirty="0" smtClean="0" sz="3300" spc="0" b="1">
                <a:latin typeface="Arial"/>
                <a:cs typeface="Arial"/>
              </a:rPr>
              <a:t>r</a:t>
            </a:r>
            <a:r>
              <a:rPr dirty="0" smtClean="0" sz="3300" spc="-289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Ow</a:t>
            </a:r>
            <a:r>
              <a:rPr dirty="0" smtClean="0" sz="3300" spc="0" b="1">
                <a:latin typeface="Arial"/>
                <a:cs typeface="Arial"/>
              </a:rPr>
              <a:t>n</a:t>
            </a:r>
            <a:r>
              <a:rPr dirty="0" smtClean="0" sz="3300" spc="-304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E</a:t>
            </a:r>
            <a:r>
              <a:rPr dirty="0" smtClean="0" sz="3300" spc="-154" b="1">
                <a:latin typeface="Arial"/>
                <a:cs typeface="Arial"/>
              </a:rPr>
              <a:t>xce</a:t>
            </a:r>
            <a:r>
              <a:rPr dirty="0" smtClean="0" sz="3300" spc="-159" b="1">
                <a:latin typeface="Arial"/>
                <a:cs typeface="Arial"/>
              </a:rPr>
              <a:t>p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9" b="1">
                <a:latin typeface="Arial"/>
                <a:cs typeface="Arial"/>
              </a:rPr>
              <a:t>ion</a:t>
            </a:r>
            <a:r>
              <a:rPr dirty="0" smtClean="0" sz="3300" spc="0" b="1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931" y="733039"/>
            <a:ext cx="5355729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[</a:t>
            </a:r>
            <a:r>
              <a:rPr dirty="0" smtClean="0" sz="3300" spc="-159" b="1">
                <a:latin typeface="Arial"/>
                <a:cs typeface="Arial"/>
              </a:rPr>
              <a:t>E</a:t>
            </a:r>
            <a:r>
              <a:rPr dirty="0" smtClean="0" sz="3300" spc="-154" b="1">
                <a:latin typeface="Arial"/>
                <a:cs typeface="Arial"/>
              </a:rPr>
              <a:t>xa</a:t>
            </a:r>
            <a:r>
              <a:rPr dirty="0" smtClean="0" sz="3300" spc="-150" b="1">
                <a:latin typeface="Arial"/>
                <a:cs typeface="Arial"/>
              </a:rPr>
              <a:t>m</a:t>
            </a:r>
            <a:r>
              <a:rPr dirty="0" smtClean="0" sz="3300" spc="-154" b="1">
                <a:latin typeface="Arial"/>
                <a:cs typeface="Arial"/>
              </a:rPr>
              <a:t>p</a:t>
            </a:r>
            <a:r>
              <a:rPr dirty="0" smtClean="0" sz="3300" spc="-159" b="1">
                <a:latin typeface="Arial"/>
                <a:cs typeface="Arial"/>
              </a:rPr>
              <a:t>l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r>
              <a:rPr dirty="0" smtClean="0" sz="3300" spc="-264" b="1">
                <a:latin typeface="Arial"/>
                <a:cs typeface="Arial"/>
              </a:rPr>
              <a:t> </a:t>
            </a:r>
            <a:r>
              <a:rPr dirty="0" smtClean="0" sz="3300" spc="0" b="1">
                <a:latin typeface="Arial"/>
                <a:cs typeface="Arial"/>
              </a:rPr>
              <a:t>:</a:t>
            </a:r>
            <a:r>
              <a:rPr dirty="0" smtClean="0" sz="3300" spc="-294" b="1">
                <a:latin typeface="Arial"/>
                <a:cs typeface="Arial"/>
              </a:rPr>
              <a:t> </a:t>
            </a:r>
            <a:r>
              <a:rPr dirty="0" smtClean="0" sz="3300" spc="-150" b="1">
                <a:latin typeface="Arial"/>
                <a:cs typeface="Arial"/>
              </a:rPr>
              <a:t>Un-</a:t>
            </a: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4" b="1">
                <a:latin typeface="Arial"/>
                <a:cs typeface="Arial"/>
              </a:rPr>
              <a:t>hecke</a:t>
            </a:r>
            <a:r>
              <a:rPr dirty="0" smtClean="0" sz="3300" spc="0" b="1">
                <a:latin typeface="Arial"/>
                <a:cs typeface="Arial"/>
              </a:rPr>
              <a:t>d</a:t>
            </a:r>
            <a:r>
              <a:rPr dirty="0" smtClean="0" sz="3300" spc="-254" b="1">
                <a:latin typeface="Arial"/>
                <a:cs typeface="Arial"/>
              </a:rPr>
              <a:t> </a:t>
            </a:r>
            <a:r>
              <a:rPr dirty="0" smtClean="0" sz="3300" spc="-394" b="1">
                <a:latin typeface="Arial"/>
                <a:cs typeface="Arial"/>
              </a:rPr>
              <a:t>T</a:t>
            </a:r>
            <a:r>
              <a:rPr dirty="0" smtClean="0" sz="3300" spc="-154" b="1">
                <a:latin typeface="Arial"/>
                <a:cs typeface="Arial"/>
              </a:rPr>
              <a:t>yp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8606" y="733039"/>
            <a:ext cx="723201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4" b="1">
                <a:latin typeface="Arial"/>
                <a:cs typeface="Arial"/>
              </a:rPr>
              <a:t>…</a:t>
            </a:r>
            <a:r>
              <a:rPr dirty="0" smtClean="0" sz="3300" spc="-159" b="1">
                <a:latin typeface="Arial"/>
                <a:cs typeface="Arial"/>
              </a:rPr>
              <a:t>.</a:t>
            </a:r>
            <a:r>
              <a:rPr dirty="0" smtClean="0" sz="3300" spc="0" b="1">
                <a:latin typeface="Arial"/>
                <a:cs typeface="Arial"/>
              </a:rPr>
              <a:t>]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136" y="1416050"/>
            <a:ext cx="50727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5656" y="1416050"/>
            <a:ext cx="6450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ri</a:t>
            </a:r>
            <a:r>
              <a:rPr dirty="0" smtClean="0" baseline="3034" sz="2700" spc="-14" b="1">
                <a:latin typeface="Calibri"/>
                <a:cs typeface="Calibri"/>
              </a:rPr>
              <a:t>v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3840" y="1964461"/>
            <a:ext cx="621434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publ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189" y="1964461"/>
            <a:ext cx="5527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2971" y="1964461"/>
            <a:ext cx="45422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7371" y="1964461"/>
            <a:ext cx="178260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n(S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[])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8189" y="2513584"/>
            <a:ext cx="32935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71" y="3062224"/>
            <a:ext cx="2814523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10,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0,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.o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" y="3611245"/>
            <a:ext cx="5822708" cy="2723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53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841753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xDim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  <a:p>
            <a:pPr marL="1841753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841753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56535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1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10,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0,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56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756535" marR="34289">
              <a:lnSpc>
                <a:spcPts val="2160"/>
              </a:lnSpc>
            </a:pP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.o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t.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-14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841753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841753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(I</a:t>
            </a:r>
            <a:r>
              <a:rPr dirty="0" smtClean="0" baseline="1517" sz="2700" spc="-1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xDim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ce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  <a:p>
            <a:pPr marL="927404" marR="34289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236845"/>
            <a:ext cx="620545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reat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329" b="1">
                <a:latin typeface="Arial"/>
                <a:cs typeface="Arial"/>
              </a:rPr>
              <a:t> </a:t>
            </a:r>
            <a:r>
              <a:rPr dirty="0" smtClean="0" sz="3600" spc="-419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Ow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438454" marR="459115" algn="ctr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[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]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1646682"/>
            <a:ext cx="9027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D</a:t>
            </a:r>
            <a:r>
              <a:rPr dirty="0" smtClean="0" baseline="3413" sz="3600" spc="-9" b="1"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latin typeface="Calibri"/>
                <a:cs typeface="Calibri"/>
              </a:rPr>
              <a:t>fi</a:t>
            </a:r>
            <a:r>
              <a:rPr dirty="0" smtClean="0" baseline="3413" sz="3600" spc="-9" b="1"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6390" y="1646682"/>
            <a:ext cx="221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3338" y="1646682"/>
            <a:ext cx="1096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chec</a:t>
            </a:r>
            <a:r>
              <a:rPr dirty="0" smtClean="0" baseline="3413" sz="3600" spc="-75" b="1">
                <a:latin typeface="Calibri"/>
                <a:cs typeface="Calibri"/>
              </a:rPr>
              <a:t>k</a:t>
            </a:r>
            <a:r>
              <a:rPr dirty="0" smtClean="0" baseline="3413" sz="3600" spc="0" b="1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5316" y="1646682"/>
            <a:ext cx="6375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ty</a:t>
            </a:r>
            <a:r>
              <a:rPr dirty="0" smtClean="0" baseline="3413" sz="3600" spc="-4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9840" y="1646682"/>
            <a:ext cx="1307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 b="1">
                <a:latin typeface="Calibri"/>
                <a:cs typeface="Calibri"/>
              </a:rPr>
              <a:t>e</a:t>
            </a:r>
            <a:r>
              <a:rPr dirty="0" smtClean="0" baseline="3413" sz="3600" spc="-54" b="1">
                <a:latin typeface="Calibri"/>
                <a:cs typeface="Calibri"/>
              </a:rPr>
              <a:t>x</a:t>
            </a:r>
            <a:r>
              <a:rPr dirty="0" smtClean="0" baseline="3413" sz="3600" spc="0" b="1">
                <a:latin typeface="Calibri"/>
                <a:cs typeface="Calibri"/>
              </a:rPr>
              <a:t>c</a:t>
            </a:r>
            <a:r>
              <a:rPr dirty="0" smtClean="0" baseline="3413" sz="3600" spc="9" b="1">
                <a:latin typeface="Calibri"/>
                <a:cs typeface="Calibri"/>
              </a:rPr>
              <a:t>e</a:t>
            </a:r>
            <a:r>
              <a:rPr dirty="0" smtClean="0" baseline="3413" sz="3600" spc="-14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9" b="1">
                <a:latin typeface="Calibri"/>
                <a:cs typeface="Calibri"/>
              </a:rPr>
              <a:t>i</a:t>
            </a:r>
            <a:r>
              <a:rPr dirty="0" smtClean="0" baseline="3413" sz="3600" spc="4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0606" y="1646682"/>
            <a:ext cx="6684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cl</a:t>
            </a:r>
            <a:r>
              <a:rPr dirty="0" smtClean="0" baseline="3413" sz="3600" spc="9" b="1">
                <a:latin typeface="Calibri"/>
                <a:cs typeface="Calibri"/>
              </a:rPr>
              <a:t>a</a:t>
            </a:r>
            <a:r>
              <a:rPr dirty="0" smtClean="0" baseline="3413" sz="3600" spc="0" b="1"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2943" y="1646682"/>
            <a:ext cx="9500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named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2012441"/>
            <a:ext cx="8819293" cy="696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‘I</a:t>
            </a:r>
            <a:r>
              <a:rPr dirty="0" smtClean="0" baseline="3413" sz="3600" spc="-3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-2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4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xDim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nsion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5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1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on’</a:t>
            </a:r>
            <a:r>
              <a:rPr dirty="0" smtClean="0" baseline="3413" sz="3600" spc="34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wh</a:t>
            </a: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ch</a:t>
            </a:r>
            <a:r>
              <a:rPr dirty="0" smtClean="0" baseline="3413" sz="3600" spc="337" b="1">
                <a:latin typeface="Calibri"/>
                <a:cs typeface="Calibri"/>
              </a:rPr>
              <a:t> </a:t>
            </a:r>
            <a:r>
              <a:rPr dirty="0" smtClean="0" baseline="3413" sz="3600" spc="-9" b="1"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latin typeface="Calibri"/>
                <a:cs typeface="Calibri"/>
              </a:rPr>
              <a:t>an</a:t>
            </a:r>
            <a:r>
              <a:rPr dirty="0" smtClean="0" baseline="3413" sz="3600" spc="332" b="1">
                <a:latin typeface="Calibri"/>
                <a:cs typeface="Calibri"/>
              </a:rPr>
              <a:t> </a:t>
            </a:r>
            <a:r>
              <a:rPr dirty="0" smtClean="0" baseline="3413" sz="3600" spc="-4" b="1">
                <a:latin typeface="Calibri"/>
                <a:cs typeface="Calibri"/>
              </a:rPr>
              <a:t>b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327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latin typeface="Calibri"/>
                <a:cs typeface="Calibri"/>
              </a:rPr>
              <a:t>h</a:t>
            </a:r>
            <a:r>
              <a:rPr dirty="0" smtClean="0" baseline="3413" sz="3600" spc="-25" b="1"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latin typeface="Calibri"/>
                <a:cs typeface="Calibri"/>
              </a:rPr>
              <a:t>own</a:t>
            </a:r>
            <a:r>
              <a:rPr dirty="0" smtClean="0" baseline="3413" sz="3600" spc="337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when</a:t>
            </a:r>
            <a:r>
              <a:rPr dirty="0" smtClean="0" baseline="3413" sz="3600" spc="-9" b="1">
                <a:latin typeface="Calibri"/>
                <a:cs typeface="Calibri"/>
              </a:rPr>
              <a:t>e</a:t>
            </a:r>
            <a:r>
              <a:rPr dirty="0" smtClean="0" baseline="3413" sz="3600" spc="-19" b="1">
                <a:latin typeface="Calibri"/>
                <a:cs typeface="Calibri"/>
              </a:rPr>
              <a:t>v</a:t>
            </a:r>
            <a:r>
              <a:rPr dirty="0" smtClean="0" baseline="3413" sz="3600" spc="0" b="1">
                <a:latin typeface="Calibri"/>
                <a:cs typeface="Calibri"/>
              </a:rPr>
              <a:t>er</a:t>
            </a:r>
            <a:r>
              <a:rPr dirty="0" smtClean="0" baseline="3413" sz="3600" spc="337" b="1">
                <a:latin typeface="Calibri"/>
                <a:cs typeface="Calibri"/>
              </a:rPr>
              <a:t> </a:t>
            </a:r>
            <a:r>
              <a:rPr dirty="0" smtClean="0" baseline="3413" sz="3600" spc="14" b="1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" marR="3173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19" b="1">
                <a:latin typeface="Calibri"/>
                <a:cs typeface="Calibri"/>
              </a:rPr>
              <a:t>a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empt</a:t>
            </a:r>
            <a:r>
              <a:rPr dirty="0" smtClean="0" baseline="1137" sz="3600" spc="48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is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made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o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-9" b="1">
                <a:latin typeface="Calibri"/>
                <a:cs typeface="Calibri"/>
              </a:rPr>
              <a:t>c</a:t>
            </a:r>
            <a:r>
              <a:rPr dirty="0" smtClean="0" baseline="1137" sz="3600" spc="-34" b="1"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latin typeface="Calibri"/>
                <a:cs typeface="Calibri"/>
              </a:rPr>
              <a:t>e</a:t>
            </a:r>
            <a:r>
              <a:rPr dirty="0" smtClean="0" baseline="1137" sz="3600" spc="-19" b="1">
                <a:latin typeface="Calibri"/>
                <a:cs typeface="Calibri"/>
              </a:rPr>
              <a:t>a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e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an</a:t>
            </a:r>
            <a:r>
              <a:rPr dirty="0" smtClean="0" baseline="1137" sz="3600" spc="487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i</a:t>
            </a:r>
            <a:r>
              <a:rPr dirty="0" smtClean="0" baseline="1137" sz="3600" spc="-9" b="1">
                <a:latin typeface="Calibri"/>
                <a:cs typeface="Calibri"/>
              </a:rPr>
              <a:t>n</a:t>
            </a:r>
            <a:r>
              <a:rPr dirty="0" smtClean="0" baseline="1137" sz="3600" spc="-19" b="1">
                <a:latin typeface="Calibri"/>
                <a:cs typeface="Calibri"/>
              </a:rPr>
              <a:t>s</a:t>
            </a:r>
            <a:r>
              <a:rPr dirty="0" smtClean="0" baseline="1137" sz="3600" spc="-2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ance</a:t>
            </a:r>
            <a:r>
              <a:rPr dirty="0" smtClean="0" baseline="1137" sz="3600" spc="492" b="1">
                <a:latin typeface="Calibri"/>
                <a:cs typeface="Calibri"/>
              </a:rPr>
              <a:t> </a:t>
            </a:r>
            <a:r>
              <a:rPr dirty="0" smtClean="0" baseline="1137" sz="3600" spc="4" b="1">
                <a:latin typeface="Calibri"/>
                <a:cs typeface="Calibri"/>
              </a:rPr>
              <a:t>o</a:t>
            </a:r>
            <a:r>
              <a:rPr dirty="0" smtClean="0" baseline="1137" sz="3600" spc="0" b="1">
                <a:latin typeface="Calibri"/>
                <a:cs typeface="Calibri"/>
              </a:rPr>
              <a:t>f</a:t>
            </a:r>
            <a:r>
              <a:rPr dirty="0" smtClean="0" baseline="1137" sz="3600" spc="487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c</a:t>
            </a:r>
            <a:r>
              <a:rPr dirty="0" smtClean="0" baseline="1137" sz="3600" spc="-9" b="1">
                <a:latin typeface="Calibri"/>
                <a:cs typeface="Calibri"/>
              </a:rPr>
              <a:t>l</a:t>
            </a:r>
            <a:r>
              <a:rPr dirty="0" smtClean="0" baseline="1137" sz="3600" spc="0" b="1">
                <a:latin typeface="Calibri"/>
                <a:cs typeface="Calibri"/>
              </a:rPr>
              <a:t>ass</a:t>
            </a:r>
            <a:r>
              <a:rPr dirty="0" smtClean="0" baseline="1137" sz="3600" spc="497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‘B</a:t>
            </a:r>
            <a:r>
              <a:rPr dirty="0" smtClean="0" baseline="1137" sz="3600" spc="-4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1137" sz="3600" spc="49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wi</a:t>
            </a:r>
            <a:r>
              <a:rPr dirty="0" smtClean="0" baseline="1137" sz="3600" spc="-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h</a:t>
            </a:r>
            <a:r>
              <a:rPr dirty="0" smtClean="0" baseline="1137" sz="3600" spc="48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len</a:t>
            </a:r>
            <a:r>
              <a:rPr dirty="0" smtClean="0" baseline="1137" sz="3600" spc="-14" b="1">
                <a:latin typeface="Calibri"/>
                <a:cs typeface="Calibri"/>
              </a:rPr>
              <a:t>g</a:t>
            </a:r>
            <a:r>
              <a:rPr dirty="0" smtClean="0" baseline="1137" sz="3600" spc="0" b="1">
                <a:latin typeface="Calibri"/>
                <a:cs typeface="Calibri"/>
              </a:rPr>
              <a:t>t</a:t>
            </a:r>
            <a:r>
              <a:rPr dirty="0" smtClean="0" baseline="1137" sz="3600" spc="9" b="1"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2744216"/>
            <a:ext cx="8046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wid</a:t>
            </a:r>
            <a:r>
              <a:rPr dirty="0" smtClean="0" baseline="3413" sz="3600" spc="-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9482" y="2744216"/>
            <a:ext cx="46165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4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r</a:t>
            </a:r>
            <a:r>
              <a:rPr dirty="0" smtClean="0" baseline="3413" sz="3600" spc="-1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hei</a:t>
            </a:r>
            <a:r>
              <a:rPr dirty="0" smtClean="0" baseline="3413" sz="3600" spc="9" b="1">
                <a:latin typeface="Calibri"/>
                <a:cs typeface="Calibri"/>
              </a:rPr>
              <a:t>g</a:t>
            </a:r>
            <a:r>
              <a:rPr dirty="0" smtClean="0" baseline="3413" sz="3600" spc="-25" b="1"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is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either</a:t>
            </a:r>
            <a:r>
              <a:rPr dirty="0" smtClean="0" baseline="3413" sz="3600" spc="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less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latin typeface="Calibri"/>
                <a:cs typeface="Calibri"/>
              </a:rPr>
              <a:t>an</a:t>
            </a:r>
            <a:r>
              <a:rPr dirty="0" smtClean="0" baseline="3413" sz="3600" spc="9" b="1">
                <a:latin typeface="Calibri"/>
                <a:cs typeface="Calibri"/>
              </a:rPr>
              <a:t> </a:t>
            </a:r>
            <a:r>
              <a:rPr dirty="0" smtClean="0" baseline="3413" sz="3600" spc="4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r</a:t>
            </a:r>
            <a:r>
              <a:rPr dirty="0" smtClean="0" baseline="3413" sz="3600" spc="-1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3494" y="2744216"/>
            <a:ext cx="6417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-4" b="1">
                <a:latin typeface="Calibri"/>
                <a:cs typeface="Calibri"/>
              </a:rPr>
              <a:t>0</a:t>
            </a:r>
            <a:r>
              <a:rPr dirty="0" smtClean="0" baseline="3413" sz="3600" spc="0" b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136" y="3504819"/>
            <a:ext cx="50727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5656" y="3504819"/>
            <a:ext cx="297951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2025" y="3504819"/>
            <a:ext cx="80559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x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1206" y="3504819"/>
            <a:ext cx="98543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840" y="4053458"/>
            <a:ext cx="376183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xDim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6425" y="4053458"/>
            <a:ext cx="11462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8189" y="4601870"/>
            <a:ext cx="69440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.o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(“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Dim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3034" sz="2700" spc="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" y="4876800"/>
            <a:ext cx="149208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724906" y="2637281"/>
            <a:ext cx="3384804" cy="504444"/>
          </a:xfrm>
          <a:custGeom>
            <a:avLst/>
            <a:gdLst/>
            <a:ahLst/>
            <a:cxnLst/>
            <a:rect l="l" t="t" r="r" b="b"/>
            <a:pathLst>
              <a:path w="3384804" h="504444">
                <a:moveTo>
                  <a:pt x="0" y="504444"/>
                </a:moveTo>
                <a:lnTo>
                  <a:pt x="3384804" y="504444"/>
                </a:lnTo>
                <a:lnTo>
                  <a:pt x="338480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865493" y="2128520"/>
            <a:ext cx="227583" cy="437895"/>
          </a:xfrm>
          <a:custGeom>
            <a:avLst/>
            <a:gdLst/>
            <a:ahLst/>
            <a:cxnLst/>
            <a:rect l="l" t="t" r="r" b="b"/>
            <a:pathLst>
              <a:path w="227583" h="437895">
                <a:moveTo>
                  <a:pt x="23113" y="0"/>
                </a:moveTo>
                <a:lnTo>
                  <a:pt x="0" y="11683"/>
                </a:lnTo>
                <a:lnTo>
                  <a:pt x="34671" y="81152"/>
                </a:lnTo>
                <a:lnTo>
                  <a:pt x="57911" y="69595"/>
                </a:lnTo>
                <a:lnTo>
                  <a:pt x="23113" y="0"/>
                </a:lnTo>
                <a:close/>
              </a:path>
              <a:path w="227583" h="437895">
                <a:moveTo>
                  <a:pt x="69468" y="92709"/>
                </a:moveTo>
                <a:lnTo>
                  <a:pt x="46354" y="104266"/>
                </a:lnTo>
                <a:lnTo>
                  <a:pt x="81025" y="173862"/>
                </a:lnTo>
                <a:lnTo>
                  <a:pt x="104266" y="162305"/>
                </a:lnTo>
                <a:lnTo>
                  <a:pt x="69468" y="92709"/>
                </a:lnTo>
                <a:close/>
              </a:path>
              <a:path w="227583" h="437895">
                <a:moveTo>
                  <a:pt x="115824" y="185419"/>
                </a:moveTo>
                <a:lnTo>
                  <a:pt x="92709" y="196976"/>
                </a:lnTo>
                <a:lnTo>
                  <a:pt x="127380" y="266572"/>
                </a:lnTo>
                <a:lnTo>
                  <a:pt x="150622" y="254888"/>
                </a:lnTo>
                <a:lnTo>
                  <a:pt x="115824" y="185419"/>
                </a:lnTo>
                <a:close/>
              </a:path>
              <a:path w="227583" h="437895">
                <a:moveTo>
                  <a:pt x="162178" y="278129"/>
                </a:moveTo>
                <a:lnTo>
                  <a:pt x="139064" y="289687"/>
                </a:lnTo>
                <a:lnTo>
                  <a:pt x="173735" y="359282"/>
                </a:lnTo>
                <a:lnTo>
                  <a:pt x="196976" y="347599"/>
                </a:lnTo>
                <a:lnTo>
                  <a:pt x="162178" y="278129"/>
                </a:lnTo>
                <a:close/>
              </a:path>
              <a:path w="227583" h="437895">
                <a:moveTo>
                  <a:pt x="187071" y="385699"/>
                </a:moveTo>
                <a:lnTo>
                  <a:pt x="210184" y="374141"/>
                </a:lnTo>
                <a:lnTo>
                  <a:pt x="227583" y="351027"/>
                </a:lnTo>
                <a:lnTo>
                  <a:pt x="158114" y="385699"/>
                </a:lnTo>
                <a:lnTo>
                  <a:pt x="227583" y="437895"/>
                </a:lnTo>
                <a:lnTo>
                  <a:pt x="227583" y="351027"/>
                </a:lnTo>
                <a:lnTo>
                  <a:pt x="210184" y="374141"/>
                </a:lnTo>
                <a:lnTo>
                  <a:pt x="187071" y="385699"/>
                </a:lnTo>
                <a:lnTo>
                  <a:pt x="185292" y="382396"/>
                </a:lnTo>
                <a:lnTo>
                  <a:pt x="208533" y="370839"/>
                </a:lnTo>
                <a:lnTo>
                  <a:pt x="187071" y="385699"/>
                </a:lnTo>
                <a:close/>
              </a:path>
              <a:path w="227583" h="437895">
                <a:moveTo>
                  <a:pt x="187071" y="385699"/>
                </a:moveTo>
                <a:lnTo>
                  <a:pt x="208533" y="370839"/>
                </a:lnTo>
                <a:lnTo>
                  <a:pt x="185292" y="382396"/>
                </a:lnTo>
                <a:lnTo>
                  <a:pt x="187071" y="385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620545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reat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329" b="1">
                <a:latin typeface="Arial"/>
                <a:cs typeface="Arial"/>
              </a:rPr>
              <a:t> </a:t>
            </a:r>
            <a:r>
              <a:rPr dirty="0" smtClean="0" sz="3600" spc="-419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Ow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10490" marR="132827" algn="ctr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[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]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136" y="1416050"/>
            <a:ext cx="50727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5656" y="1416050"/>
            <a:ext cx="4116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5923" y="1561719"/>
            <a:ext cx="3318982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Clause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Mu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112370" marR="1130784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3840" y="1964461"/>
            <a:ext cx="707206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45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45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8189" y="1964461"/>
            <a:ext cx="707665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endParaRPr sz="1800">
              <a:latin typeface="Calibri"/>
              <a:cs typeface="Calibri"/>
            </a:endParaRPr>
          </a:p>
          <a:p>
            <a:pPr marL="12700" marR="91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dou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91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dou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971" y="1964461"/>
            <a:ext cx="710646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6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840" y="2787904"/>
            <a:ext cx="4626914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(double</a:t>
            </a:r>
            <a:r>
              <a:rPr dirty="0" smtClean="0" baseline="3034" sz="2700" spc="3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th,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dou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dth,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8189" y="3336315"/>
            <a:ext cx="1359393" cy="803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f(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&lt;=0)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f(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f(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371" y="3336315"/>
            <a:ext cx="4751659" cy="803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6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dB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xD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men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xD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sionE</a:t>
            </a:r>
            <a:r>
              <a:rPr dirty="0" smtClean="0" baseline="1517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xD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sionE</a:t>
            </a:r>
            <a:r>
              <a:rPr dirty="0" smtClean="0" baseline="1517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on(heig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36" y="4159885"/>
            <a:ext cx="8899145" cy="13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53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th;</a:t>
            </a:r>
            <a:r>
              <a:rPr dirty="0" smtClean="0" baseline="3034" sz="27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5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dth;</a:t>
            </a:r>
            <a:r>
              <a:rPr dirty="0" smtClean="0" baseline="3034" sz="2700" spc="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.h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ght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27404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uc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927404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urn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*(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th*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7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6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*len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79220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publ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e()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th*w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dth*he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t;</a:t>
            </a:r>
            <a:r>
              <a:rPr dirty="0" smtClean="0" baseline="1517" sz="2700" spc="3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4906" y="2637281"/>
            <a:ext cx="3384804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21463">
              <a:lnSpc>
                <a:spcPct val="101725"/>
              </a:lnSpc>
            </a:pP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dirty="0" smtClean="0" sz="1600" spc="-2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sz="1600" spc="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-14" b="1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1600" spc="-2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1600" spc="-2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600" spc="-25" b="1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sz="1600" spc="4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idB</a:t>
            </a:r>
            <a:r>
              <a:rPr dirty="0" smtClean="0" sz="1600" spc="-25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xDime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si</a:t>
            </a:r>
            <a:r>
              <a:rPr dirty="0" smtClean="0" sz="1600" spc="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1600" spc="-3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ce</a:t>
            </a:r>
            <a:r>
              <a:rPr dirty="0" smtClean="0" sz="1600" spc="-1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dirty="0" smtClean="0" sz="1600" spc="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6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D26453-9D62-4809-B73E-D2F63ABE2186}"/>
</file>

<file path=customXml/itemProps2.xml><?xml version="1.0" encoding="utf-8"?>
<ds:datastoreItem xmlns:ds="http://schemas.openxmlformats.org/officeDocument/2006/customXml" ds:itemID="{EF7E4863-5B5E-4200-AE89-4C69915F62FB}"/>
</file>

<file path=customXml/itemProps3.xml><?xml version="1.0" encoding="utf-8"?>
<ds:datastoreItem xmlns:ds="http://schemas.openxmlformats.org/officeDocument/2006/customXml" ds:itemID="{C06C2D5B-67B9-4F41-BB4F-A6FFBF7BAB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