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

</file>

<file path=ppt/slides/_rels/slide10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

</file>

<file path=ppt/slides/_rels/slide2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

</file>

<file path=ppt/slides/_rels/slide3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

</file>

<file path=ppt/slides/_rels/slide4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

</file>

<file path=ppt/slides/_rels/slide5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

</file>

<file path=ppt/slides/_rels/slide6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

</file>

<file path=ppt/slides/_rels/slide7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

</file>

<file path=ppt/slides/_rels/slide8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

</file>

<file path=ppt/slides/_rels/slide9.xml.rels><?xml version="1.0" encoding="UTF-8" standalone="yes"?>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425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opi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1591920"/>
            <a:ext cx="229006" cy="1018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761"/>
              </a:spcBef>
            </a:pPr>
            <a:r>
              <a:rPr dirty="0" smtClean="0" sz="3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40" y="1591920"/>
            <a:ext cx="7741675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U</a:t>
            </a:r>
            <a:r>
              <a:rPr dirty="0" smtClean="0" sz="3200" spc="4">
                <a:latin typeface="Arial"/>
                <a:cs typeface="Arial"/>
              </a:rPr>
              <a:t>s</a:t>
            </a:r>
            <a:r>
              <a:rPr dirty="0" smtClean="0" sz="3200" spc="0">
                <a:latin typeface="Arial"/>
                <a:cs typeface="Arial"/>
              </a:rPr>
              <a:t>e</a:t>
            </a:r>
            <a:r>
              <a:rPr dirty="0" smtClean="0" sz="3200" spc="-14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of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fi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al</a:t>
            </a:r>
            <a:r>
              <a:rPr dirty="0" smtClean="0" sz="3200" spc="-14">
                <a:latin typeface="Arial"/>
                <a:cs typeface="Arial"/>
              </a:rPr>
              <a:t>l</a:t>
            </a:r>
            <a:r>
              <a:rPr dirty="0" smtClean="0" sz="3200" spc="0">
                <a:latin typeface="Arial"/>
                <a:cs typeface="Arial"/>
              </a:rPr>
              <a:t>y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4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la</a:t>
            </a:r>
            <a:r>
              <a:rPr dirty="0" smtClean="0" sz="3200" spc="-14">
                <a:latin typeface="Arial"/>
                <a:cs typeface="Arial"/>
              </a:rPr>
              <a:t>u</a:t>
            </a:r>
            <a:r>
              <a:rPr dirty="0" smtClean="0" sz="3200" spc="0">
                <a:latin typeface="Arial"/>
                <a:cs typeface="Arial"/>
              </a:rPr>
              <a:t>se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in</a:t>
            </a:r>
            <a:r>
              <a:rPr dirty="0" smtClean="0" sz="3200" spc="0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Ex</a:t>
            </a:r>
            <a:r>
              <a:rPr dirty="0" smtClean="0" sz="3200" spc="9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ep</a:t>
            </a:r>
            <a:r>
              <a:rPr dirty="0" smtClean="0" sz="3200" spc="-14">
                <a:latin typeface="Arial"/>
                <a:cs typeface="Arial"/>
              </a:rPr>
              <a:t>t</a:t>
            </a:r>
            <a:r>
              <a:rPr dirty="0" smtClean="0" sz="3200" spc="0">
                <a:latin typeface="Arial"/>
                <a:cs typeface="Arial"/>
              </a:rPr>
              <a:t>ion</a:t>
            </a:r>
            <a:r>
              <a:rPr dirty="0" smtClean="0" sz="3200" spc="-25">
                <a:latin typeface="Arial"/>
                <a:cs typeface="Arial"/>
              </a:rPr>
              <a:t> </a:t>
            </a:r>
            <a:r>
              <a:rPr dirty="0" smtClean="0" sz="3200" spc="0">
                <a:latin typeface="Arial"/>
                <a:cs typeface="Arial"/>
              </a:rPr>
              <a:t>Han</a:t>
            </a:r>
            <a:r>
              <a:rPr dirty="0" smtClean="0" sz="3200" spc="-9">
                <a:latin typeface="Arial"/>
                <a:cs typeface="Arial"/>
              </a:rPr>
              <a:t>d</a:t>
            </a:r>
            <a:r>
              <a:rPr dirty="0" smtClean="0" sz="3200" spc="0">
                <a:latin typeface="Arial"/>
                <a:cs typeface="Arial"/>
              </a:rPr>
              <a:t>li</a:t>
            </a:r>
            <a:r>
              <a:rPr dirty="0" smtClean="0" sz="3200" spc="-14">
                <a:latin typeface="Arial"/>
                <a:cs typeface="Arial"/>
              </a:rPr>
              <a:t>n</a:t>
            </a:r>
            <a:r>
              <a:rPr dirty="0" smtClean="0" sz="3200" spc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40" y="2177637"/>
            <a:ext cx="1149279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Some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1183" y="2177637"/>
            <a:ext cx="1803587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Imp</a:t>
            </a:r>
            <a:r>
              <a:rPr dirty="0" smtClean="0" sz="3200" spc="-14">
                <a:latin typeface="Arial"/>
                <a:cs typeface="Arial"/>
              </a:rPr>
              <a:t>o</a:t>
            </a:r>
            <a:r>
              <a:rPr dirty="0" smtClean="0" sz="3200" spc="0">
                <a:latin typeface="Arial"/>
                <a:cs typeface="Arial"/>
              </a:rPr>
              <a:t>rtant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8200" y="2177637"/>
            <a:ext cx="108132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Facts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982" y="2177637"/>
            <a:ext cx="1149686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About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86132" y="2177637"/>
            <a:ext cx="207662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dirty="0" smtClean="0" sz="3200" spc="0">
                <a:latin typeface="Arial"/>
                <a:cs typeface="Arial"/>
              </a:rPr>
              <a:t>Ex</a:t>
            </a:r>
            <a:r>
              <a:rPr dirty="0" smtClean="0" sz="3200" spc="14">
                <a:latin typeface="Arial"/>
                <a:cs typeface="Arial"/>
              </a:rPr>
              <a:t>c</a:t>
            </a:r>
            <a:r>
              <a:rPr dirty="0" smtClean="0" sz="3200" spc="0">
                <a:latin typeface="Arial"/>
                <a:cs typeface="Arial"/>
              </a:rPr>
              <a:t>ept</a:t>
            </a:r>
            <a:r>
              <a:rPr dirty="0" smtClean="0" sz="3200" spc="-14">
                <a:latin typeface="Arial"/>
                <a:cs typeface="Arial"/>
              </a:rPr>
              <a:t>i</a:t>
            </a:r>
            <a:r>
              <a:rPr dirty="0" smtClean="0" sz="3200" spc="0">
                <a:latin typeface="Arial"/>
                <a:cs typeface="Arial"/>
              </a:rPr>
              <a:t>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986788" y="3223512"/>
            <a:ext cx="3227760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94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dirty="0" smtClean="0" sz="8400" spc="29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240" y="3223512"/>
            <a:ext cx="1987382" cy="109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35"/>
              </a:lnSpc>
              <a:spcBef>
                <a:spcPts val="431"/>
              </a:spcBef>
            </a:pPr>
            <a:r>
              <a:rPr dirty="0" smtClean="0" sz="8400" spc="-489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dirty="0" smtClean="0" sz="8400" spc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3540" y="465946"/>
            <a:ext cx="64623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0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9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o</a:t>
            </a:r>
            <a:r>
              <a:rPr dirty="0" smtClean="0" sz="3600" spc="0" b="1">
                <a:latin typeface="Arial"/>
                <a:cs typeface="Arial"/>
              </a:rPr>
              <a:t>f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f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ll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5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(state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4" b="1">
                <a:latin typeface="Arial"/>
                <a:cs typeface="Arial"/>
              </a:rPr>
              <a:t>e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0" b="1">
                <a:latin typeface="Arial"/>
                <a:cs typeface="Arial"/>
              </a:rPr>
              <a:t>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6334" y="1683423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34" y="1683423"/>
            <a:ext cx="1655140" cy="15012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374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final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lo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  <a:p>
            <a:pPr marL="12700" marR="166145">
              <a:lnSpc>
                <a:spcPct val="100041"/>
              </a:lnSpc>
            </a:pPr>
            <a:r>
              <a:rPr dirty="0" smtClean="0" sz="2400" spc="0">
                <a:latin typeface="Arial"/>
                <a:cs typeface="Arial"/>
              </a:rPr>
              <a:t>op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rat</a:t>
            </a:r>
            <a:r>
              <a:rPr dirty="0" smtClean="0" sz="2400" spc="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ons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resource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78"/>
              </a:spcBef>
            </a:pPr>
            <a:r>
              <a:rPr dirty="0" smtClean="0" sz="2400" spc="0">
                <a:latin typeface="Arial"/>
                <a:cs typeface="Arial"/>
              </a:rPr>
              <a:t>fin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9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lo</a:t>
            </a:r>
            <a:r>
              <a:rPr dirty="0" smtClean="0" sz="2400" spc="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01418" y="1683423"/>
            <a:ext cx="672995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-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r</a:t>
            </a:r>
            <a:r>
              <a:rPr dirty="0" smtClean="0" sz="2400" spc="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us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-1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erform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ce</a:t>
            </a:r>
            <a:r>
              <a:rPr dirty="0" smtClean="0" sz="2400" spc="-9">
                <a:latin typeface="Arial"/>
                <a:cs typeface="Arial"/>
              </a:rPr>
              <a:t>r</a:t>
            </a:r>
            <a:r>
              <a:rPr dirty="0" smtClean="0" sz="2400" spc="-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ain</a:t>
            </a:r>
            <a:r>
              <a:rPr dirty="0" smtClean="0" sz="2400" spc="3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hou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ke</a:t>
            </a:r>
            <a:r>
              <a:rPr dirty="0" smtClean="0" sz="2400" spc="-9">
                <a:latin typeface="Arial"/>
                <a:cs typeface="Arial"/>
              </a:rPr>
              <a:t>e</a:t>
            </a:r>
            <a:r>
              <a:rPr dirty="0" smtClean="0" sz="2400" spc="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9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36470" y="2049811"/>
            <a:ext cx="71485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such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61538" y="2049811"/>
            <a:ext cx="39298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65296" y="2049811"/>
            <a:ext cx="101904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cl</a:t>
            </a:r>
            <a:r>
              <a:rPr dirty="0" smtClean="0" sz="2400" spc="-4">
                <a:latin typeface="Arial"/>
                <a:cs typeface="Arial"/>
              </a:rPr>
              <a:t>o</a:t>
            </a:r>
            <a:r>
              <a:rPr dirty="0" smtClean="0" sz="2400" spc="9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i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96688" y="2049811"/>
            <a:ext cx="6130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files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19902" y="2049811"/>
            <a:ext cx="34147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73114" y="2049811"/>
            <a:ext cx="255775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</a:t>
            </a:r>
            <a:r>
              <a:rPr dirty="0" smtClean="0" sz="2400" spc="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ea</a:t>
            </a:r>
            <a:r>
              <a:rPr dirty="0" smtClean="0" sz="2400" spc="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ing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2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6334" y="2854483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04466" y="2854483"/>
            <a:ext cx="672945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may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be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ad</a:t>
            </a:r>
            <a:r>
              <a:rPr dirty="0" smtClean="0" sz="2400" spc="-4">
                <a:latin typeface="Arial"/>
                <a:cs typeface="Arial"/>
              </a:rPr>
              <a:t>d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imm</a:t>
            </a:r>
            <a:r>
              <a:rPr dirty="0" smtClean="0" sz="2400" spc="9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dia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af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er</a:t>
            </a:r>
            <a:r>
              <a:rPr dirty="0" smtClean="0" sz="2400" spc="5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4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ock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-9">
                <a:latin typeface="Arial"/>
                <a:cs typeface="Arial"/>
              </a:rPr>
              <a:t>f</a:t>
            </a:r>
            <a:r>
              <a:rPr dirty="0" smtClean="0" sz="2400" spc="0">
                <a:latin typeface="Arial"/>
                <a:cs typeface="Arial"/>
              </a:rPr>
              <a:t>ter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234" y="3219996"/>
            <a:ext cx="2745616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the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st</a:t>
            </a:r>
            <a:r>
              <a:rPr dirty="0" smtClean="0" sz="2400" spc="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catch</a:t>
            </a:r>
            <a:r>
              <a:rPr dirty="0" smtClean="0" sz="2400" spc="-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oc</a:t>
            </a:r>
            <a:r>
              <a:rPr dirty="0" smtClean="0" sz="2400" spc="-4">
                <a:latin typeface="Arial"/>
                <a:cs typeface="Arial"/>
              </a:rPr>
              <a:t>k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6334" y="3659409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234" y="3659409"/>
            <a:ext cx="84957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fin</a:t>
            </a:r>
            <a:r>
              <a:rPr dirty="0" smtClean="0" sz="2400" spc="4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</a:t>
            </a:r>
            <a:r>
              <a:rPr dirty="0" smtClean="0" sz="2400" spc="-9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96390" y="3659409"/>
            <a:ext cx="31041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bl</a:t>
            </a:r>
            <a:r>
              <a:rPr dirty="0" smtClean="0" sz="2400" spc="9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ck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2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27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present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5916" y="3659409"/>
            <a:ext cx="212023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  </a:t>
            </a:r>
            <a:r>
              <a:rPr dirty="0" smtClean="0" sz="2400" spc="26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gu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1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anteed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1319" y="3659409"/>
            <a:ext cx="32654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3863" y="3659409"/>
            <a:ext cx="113852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execute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234" y="4025169"/>
            <a:ext cx="70730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regardle</a:t>
            </a:r>
            <a:r>
              <a:rPr dirty="0" smtClean="0" sz="2400" spc="-4">
                <a:latin typeface="Arial"/>
                <a:cs typeface="Arial"/>
              </a:rPr>
              <a:t>s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of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4">
                <a:latin typeface="Arial"/>
                <a:cs typeface="Arial"/>
              </a:rPr>
              <a:t>h</a:t>
            </a:r>
            <a:r>
              <a:rPr dirty="0" smtClean="0" sz="2400" spc="0">
                <a:latin typeface="Arial"/>
                <a:cs typeface="Arial"/>
              </a:rPr>
              <a:t>ether</a:t>
            </a:r>
            <a:r>
              <a:rPr dirty="0" smtClean="0" sz="2400" spc="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an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14">
                <a:latin typeface="Arial"/>
                <a:cs typeface="Arial"/>
              </a:rPr>
              <a:t>x</a:t>
            </a:r>
            <a:r>
              <a:rPr dirty="0" smtClean="0" sz="2400" spc="0">
                <a:latin typeface="Arial"/>
                <a:cs typeface="Arial"/>
              </a:rPr>
              <a:t>ception</a:t>
            </a:r>
            <a:r>
              <a:rPr dirty="0" smtClean="0" sz="2400" spc="34">
                <a:latin typeface="Arial"/>
                <a:cs typeface="Arial"/>
              </a:rPr>
              <a:t> </a:t>
            </a:r>
            <a:r>
              <a:rPr dirty="0" smtClean="0" sz="2400" spc="-4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s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th</a:t>
            </a:r>
            <a:r>
              <a:rPr dirty="0" smtClean="0" sz="2400" spc="4">
                <a:latin typeface="Arial"/>
                <a:cs typeface="Arial"/>
              </a:rPr>
              <a:t>r</a:t>
            </a:r>
            <a:r>
              <a:rPr dirty="0" smtClean="0" sz="2400" spc="0">
                <a:latin typeface="Arial"/>
                <a:cs typeface="Arial"/>
              </a:rPr>
              <a:t>o</a:t>
            </a:r>
            <a:r>
              <a:rPr dirty="0" smtClean="0" sz="2400" spc="-4">
                <a:latin typeface="Arial"/>
                <a:cs typeface="Arial"/>
              </a:rPr>
              <a:t>w</a:t>
            </a:r>
            <a:r>
              <a:rPr dirty="0" smtClean="0" sz="2400" spc="0">
                <a:latin typeface="Arial"/>
                <a:cs typeface="Arial"/>
              </a:rPr>
              <a:t>n</a:t>
            </a:r>
            <a:r>
              <a:rPr dirty="0" smtClean="0" sz="2400" spc="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or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no</a:t>
            </a:r>
            <a:r>
              <a:rPr dirty="0" smtClean="0" sz="2400" spc="4">
                <a:latin typeface="Arial"/>
                <a:cs typeface="Arial"/>
              </a:rPr>
              <a:t>t</a:t>
            </a:r>
            <a:r>
              <a:rPr dirty="0" smtClean="0" sz="2400" spc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334" y="446383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234" y="4463834"/>
            <a:ext cx="3885924" cy="6965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f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requ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red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,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fin</a:t>
            </a:r>
            <a:r>
              <a:rPr dirty="0" smtClean="0" sz="2400" spc="-9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lly</a:t>
            </a:r>
            <a:r>
              <a:rPr dirty="0" smtClean="0" sz="2400" spc="54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b</a:t>
            </a:r>
            <a:r>
              <a:rPr dirty="0" smtClean="0" sz="2400" spc="0">
                <a:latin typeface="Arial"/>
                <a:cs typeface="Arial"/>
              </a:rPr>
              <a:t>lo</a:t>
            </a:r>
            <a:r>
              <a:rPr dirty="0" smtClean="0" sz="2400" spc="9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k</a:t>
            </a:r>
            <a:r>
              <a:rPr dirty="0" smtClean="0" sz="2400" spc="5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 marR="18520">
              <a:lnSpc>
                <a:spcPct val="95825"/>
              </a:lnSpc>
            </a:pPr>
            <a:r>
              <a:rPr dirty="0" smtClean="0" sz="2400" spc="0">
                <a:latin typeface="Arial"/>
                <a:cs typeface="Arial"/>
              </a:rPr>
              <a:t>ge</a:t>
            </a:r>
            <a:r>
              <a:rPr dirty="0" smtClean="0" sz="2400" spc="-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erated</a:t>
            </a:r>
            <a:r>
              <a:rPr dirty="0" smtClean="0" sz="2400" spc="19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w</a:t>
            </a:r>
            <a:r>
              <a:rPr dirty="0" smtClean="0" sz="2400" spc="-9">
                <a:latin typeface="Arial"/>
                <a:cs typeface="Arial"/>
              </a:rPr>
              <a:t>i</a:t>
            </a:r>
            <a:r>
              <a:rPr dirty="0" smtClean="0" sz="2400" spc="0">
                <a:latin typeface="Arial"/>
                <a:cs typeface="Arial"/>
              </a:rPr>
              <a:t>thin</a:t>
            </a:r>
            <a:r>
              <a:rPr dirty="0" smtClean="0" sz="2400" spc="2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a</a:t>
            </a:r>
            <a:r>
              <a:rPr dirty="0" smtClean="0" sz="2400" spc="0">
                <a:latin typeface="Arial"/>
                <a:cs typeface="Arial"/>
              </a:rPr>
              <a:t> </a:t>
            </a:r>
            <a:r>
              <a:rPr dirty="0" smtClean="0" sz="2400" spc="4">
                <a:latin typeface="Arial"/>
                <a:cs typeface="Arial"/>
              </a:rPr>
              <a:t>tr</a:t>
            </a:r>
            <a:r>
              <a:rPr dirty="0" smtClean="0" sz="2400" spc="0">
                <a:latin typeface="Arial"/>
                <a:cs typeface="Arial"/>
              </a:rPr>
              <a:t>y</a:t>
            </a:r>
            <a:r>
              <a:rPr dirty="0" smtClean="0" sz="2400" spc="-14">
                <a:latin typeface="Arial"/>
                <a:cs typeface="Arial"/>
              </a:rPr>
              <a:t> </a:t>
            </a:r>
            <a:r>
              <a:rPr dirty="0" smtClean="0" sz="2400" spc="0">
                <a:latin typeface="Arial"/>
                <a:cs typeface="Arial"/>
              </a:rPr>
              <a:t>b</a:t>
            </a:r>
            <a:r>
              <a:rPr dirty="0" smtClean="0" sz="2400" spc="-4">
                <a:latin typeface="Arial"/>
                <a:cs typeface="Arial"/>
              </a:rPr>
              <a:t>l</a:t>
            </a:r>
            <a:r>
              <a:rPr dirty="0" smtClean="0" sz="2400" spc="0">
                <a:latin typeface="Arial"/>
                <a:cs typeface="Arial"/>
              </a:rPr>
              <a:t>ock.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4332" y="4463834"/>
            <a:ext cx="40949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4100" y="4463834"/>
            <a:ext cx="73324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u</a:t>
            </a:r>
            <a:r>
              <a:rPr dirty="0" smtClean="0" sz="2400" spc="0">
                <a:latin typeface="Arial"/>
                <a:cs typeface="Arial"/>
              </a:rPr>
              <a:t>sed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17210" y="4463834"/>
            <a:ext cx="32667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3158" y="4463834"/>
            <a:ext cx="986785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latin typeface="Arial"/>
                <a:cs typeface="Arial"/>
              </a:rPr>
              <a:t>h</a:t>
            </a:r>
            <a:r>
              <a:rPr dirty="0" smtClean="0" sz="2400" spc="-4">
                <a:latin typeface="Arial"/>
                <a:cs typeface="Arial"/>
              </a:rPr>
              <a:t>a</a:t>
            </a:r>
            <a:r>
              <a:rPr dirty="0" smtClean="0" sz="2400" spc="4">
                <a:latin typeface="Arial"/>
                <a:cs typeface="Arial"/>
              </a:rPr>
              <a:t>n</a:t>
            </a:r>
            <a:r>
              <a:rPr dirty="0" smtClean="0" sz="2400" spc="0">
                <a:latin typeface="Arial"/>
                <a:cs typeface="Arial"/>
              </a:rPr>
              <a:t>dle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0903" y="4463834"/>
            <a:ext cx="561573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-4">
                <a:latin typeface="Arial"/>
                <a:cs typeface="Arial"/>
              </a:rPr>
              <a:t>any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3071" y="4463834"/>
            <a:ext cx="1378234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latin typeface="Arial"/>
                <a:cs typeface="Arial"/>
              </a:rPr>
              <a:t>e</a:t>
            </a:r>
            <a:r>
              <a:rPr dirty="0" smtClean="0" sz="2400" spc="-9">
                <a:latin typeface="Arial"/>
                <a:cs typeface="Arial"/>
              </a:rPr>
              <a:t>x</a:t>
            </a:r>
            <a:r>
              <a:rPr dirty="0" smtClean="0" sz="2400" spc="4">
                <a:latin typeface="Arial"/>
                <a:cs typeface="Arial"/>
              </a:rPr>
              <a:t>c</a:t>
            </a:r>
            <a:r>
              <a:rPr dirty="0" smtClean="0" sz="2400" spc="0">
                <a:latin typeface="Arial"/>
                <a:cs typeface="Arial"/>
              </a:rPr>
              <a:t>e</a:t>
            </a:r>
            <a:r>
              <a:rPr dirty="0" smtClean="0" sz="2400" spc="-4">
                <a:latin typeface="Arial"/>
                <a:cs typeface="Arial"/>
              </a:rPr>
              <a:t>p</a:t>
            </a:r>
            <a:r>
              <a:rPr dirty="0" smtClean="0" sz="2400" spc="0">
                <a:latin typeface="Arial"/>
                <a:cs typeface="Arial"/>
              </a:rPr>
              <a:t>ti</a:t>
            </a:r>
            <a:r>
              <a:rPr dirty="0" smtClean="0" sz="2400" spc="14">
                <a:latin typeface="Arial"/>
                <a:cs typeface="Arial"/>
              </a:rPr>
              <a:t>o</a:t>
            </a:r>
            <a:r>
              <a:rPr dirty="0" smtClean="0" sz="2400" spc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3540" y="465946"/>
            <a:ext cx="420575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f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ll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S</a:t>
            </a:r>
            <a:r>
              <a:rPr dirty="0" smtClean="0" sz="3600" spc="-154" b="1">
                <a:latin typeface="Arial"/>
                <a:cs typeface="Arial"/>
              </a:rPr>
              <a:t>y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-154" b="1">
                <a:latin typeface="Arial"/>
                <a:cs typeface="Arial"/>
              </a:rPr>
              <a:t>ta</a:t>
            </a:r>
            <a:r>
              <a:rPr dirty="0" smtClean="0" sz="3600" spc="0" b="1">
                <a:latin typeface="Arial"/>
                <a:cs typeface="Arial"/>
              </a:rPr>
              <a:t>x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252" y="1695905"/>
            <a:ext cx="313481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Imm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-1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Aft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1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14" b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  <a:r>
              <a:rPr dirty="0" smtClean="0" sz="1800" spc="-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bl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6558" y="1695905"/>
            <a:ext cx="283009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mtClean="0" sz="1800" spc="-9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dirty="0" smtClean="0" sz="1800" spc="-3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mtClean="0" sz="1800" spc="-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last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ch()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lo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969980"/>
            <a:ext cx="352047" cy="52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 marR="34335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5602" y="1969980"/>
            <a:ext cx="352047" cy="5288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 marR="34335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19119"/>
            <a:ext cx="3248228" cy="3272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354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927354" marR="34289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}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finally</a:t>
            </a:r>
            <a:endParaRPr sz="1800">
              <a:latin typeface="Times New Roman"/>
              <a:cs typeface="Times New Roman"/>
            </a:endParaRPr>
          </a:p>
          <a:p>
            <a:pPr marL="12700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354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927354" marR="34289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58901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}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finally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cat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(Exceptio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-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-</a:t>
            </a:r>
            <a:r>
              <a:rPr dirty="0" smtClean="0" sz="1800" spc="0" b="1">
                <a:latin typeface="Times New Roman"/>
                <a:cs typeface="Times New Roman"/>
              </a:rPr>
              <a:t>1</a:t>
            </a:r>
            <a:r>
              <a:rPr dirty="0" smtClean="0" sz="1800" spc="-14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)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}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</a:t>
            </a:r>
            <a:r>
              <a:rPr dirty="0" smtClean="0" sz="1800" spc="0" b="1">
                <a:latin typeface="Times New Roman"/>
                <a:cs typeface="Times New Roman"/>
              </a:rPr>
              <a:t>2</a:t>
            </a:r>
            <a:r>
              <a:rPr dirty="0" smtClean="0" sz="1800" spc="-14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)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{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763618" marR="1191179" algn="ctr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)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{</a:t>
            </a:r>
            <a:r>
              <a:rPr dirty="0" smtClean="0" sz="1800" spc="4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5602" y="2519119"/>
            <a:ext cx="3239068" cy="32721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 marR="267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927100" marR="26730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}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try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cat</a:t>
            </a:r>
            <a:r>
              <a:rPr dirty="0" smtClean="0" sz="1800" spc="4" b="1"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latin typeface="Times New Roman"/>
                <a:cs typeface="Times New Roman"/>
              </a:rPr>
              <a:t>(Exceptio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-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-4" b="1">
                <a:latin typeface="Times New Roman"/>
                <a:cs typeface="Times New Roman"/>
              </a:rPr>
              <a:t>p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-</a:t>
            </a:r>
            <a:r>
              <a:rPr dirty="0" smtClean="0" sz="1800" spc="0" b="1">
                <a:latin typeface="Times New Roman"/>
                <a:cs typeface="Times New Roman"/>
              </a:rPr>
              <a:t>1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-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</a:t>
            </a:r>
            <a:r>
              <a:rPr dirty="0" smtClean="0" sz="1800" spc="0" b="1">
                <a:latin typeface="Times New Roman"/>
                <a:cs typeface="Times New Roman"/>
              </a:rPr>
              <a:t>2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indent="2062226">
              <a:lnSpc>
                <a:spcPct val="100041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latin typeface="Times New Roman"/>
                <a:cs typeface="Times New Roman"/>
              </a:rPr>
              <a:t>ch(Exc</a:t>
            </a:r>
            <a:r>
              <a:rPr dirty="0" smtClean="0" sz="1800" spc="4" b="1"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latin typeface="Times New Roman"/>
                <a:cs typeface="Times New Roman"/>
              </a:rPr>
              <a:t>ption-</a:t>
            </a:r>
            <a:r>
              <a:rPr dirty="0" smtClean="0" sz="1800" spc="-134" b="1">
                <a:latin typeface="Times New Roman"/>
                <a:cs typeface="Times New Roman"/>
              </a:rPr>
              <a:t>T</a:t>
            </a:r>
            <a:r>
              <a:rPr dirty="0" smtClean="0" sz="1800" spc="9" b="1">
                <a:latin typeface="Times New Roman"/>
                <a:cs typeface="Times New Roman"/>
              </a:rPr>
              <a:t>y</a:t>
            </a:r>
            <a:r>
              <a:rPr dirty="0" smtClean="0" sz="1800" spc="0" b="1">
                <a:latin typeface="Times New Roman"/>
                <a:cs typeface="Times New Roman"/>
              </a:rPr>
              <a:t>pe-</a:t>
            </a:r>
            <a:r>
              <a:rPr dirty="0" smtClean="0" sz="1800" spc="0" b="1">
                <a:latin typeface="Times New Roman"/>
                <a:cs typeface="Times New Roman"/>
              </a:rPr>
              <a:t>N</a:t>
            </a:r>
            <a:r>
              <a:rPr dirty="0" smtClean="0" sz="1800" spc="-1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…</a:t>
            </a:r>
            <a:r>
              <a:rPr dirty="0" smtClean="0" sz="1800" spc="9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}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final</a:t>
            </a:r>
            <a:r>
              <a:rPr dirty="0" smtClean="0" sz="1800" spc="4" b="1">
                <a:latin typeface="Times New Roman"/>
                <a:cs typeface="Times New Roman"/>
              </a:rPr>
              <a:t>l</a:t>
            </a:r>
            <a:r>
              <a:rPr dirty="0" smtClean="0" sz="1800" spc="0" b="1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</a:pPr>
            <a:r>
              <a:rPr dirty="0" smtClean="0" sz="1800" spc="0" b="1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1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9271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…………………</a:t>
            </a:r>
            <a:r>
              <a:rPr dirty="0" smtClean="0" sz="1800" spc="4" b="1">
                <a:latin typeface="Times New Roman"/>
                <a:cs typeface="Times New Roman"/>
              </a:rPr>
              <a:t>.</a:t>
            </a:r>
            <a:r>
              <a:rPr dirty="0" smtClean="0" sz="1800" spc="0" b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 marR="267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latin typeface="Times New Roman"/>
                <a:cs typeface="Times New Roman"/>
              </a:rPr>
              <a:t>}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4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/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latin typeface="Times New Roman"/>
                <a:cs typeface="Times New Roman"/>
              </a:rPr>
              <a:t>n</a:t>
            </a:r>
            <a:r>
              <a:rPr dirty="0" smtClean="0" sz="1800" spc="0" b="1">
                <a:latin typeface="Times New Roman"/>
                <a:cs typeface="Times New Roman"/>
              </a:rPr>
              <a:t>d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of</a:t>
            </a:r>
            <a:r>
              <a:rPr dirty="0" smtClean="0" sz="1800" spc="0" b="1"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latin typeface="Times New Roman"/>
                <a:cs typeface="Times New Roman"/>
              </a:rPr>
              <a:t>finally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456493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f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ll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74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355244"/>
            <a:ext cx="5380264" cy="2255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572">
              <a:lnSpc>
                <a:spcPts val="1485"/>
              </a:lnSpc>
              <a:spcBef>
                <a:spcPts val="74"/>
              </a:spcBef>
            </a:pP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-2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ep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onD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j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endParaRPr sz="1350">
              <a:latin typeface="Arial"/>
              <a:cs typeface="Arial"/>
            </a:endParaRPr>
          </a:p>
          <a:p>
            <a:pPr marL="12700" marR="29572">
              <a:lnSpc>
                <a:spcPct val="95825"/>
              </a:lnSpc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r>
              <a:rPr dirty="0" smtClean="0" sz="1350" spc="-1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eFina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ause</a:t>
            </a:r>
            <a:endParaRPr sz="1350">
              <a:latin typeface="Arial"/>
              <a:cs typeface="Arial"/>
            </a:endParaRPr>
          </a:p>
          <a:p>
            <a:pPr marL="12700" marR="29572">
              <a:lnSpc>
                <a:spcPct val="95825"/>
              </a:lnSpc>
              <a:spcBef>
                <a:spcPts val="65"/>
              </a:spcBef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901738" marR="1441398" algn="ctr">
              <a:lnSpc>
                <a:spcPct val="95825"/>
              </a:lnSpc>
              <a:spcBef>
                <a:spcPts val="70"/>
              </a:spcBef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pub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350" spc="-2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350" spc="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ain(String</a:t>
            </a:r>
            <a:r>
              <a:rPr dirty="0" smtClean="0" sz="1350" spc="-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arg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s[])</a:t>
            </a:r>
            <a:endParaRPr sz="1350">
              <a:latin typeface="Arial"/>
              <a:cs typeface="Arial"/>
            </a:endParaRPr>
          </a:p>
          <a:p>
            <a:pPr marL="927354" marR="29572">
              <a:lnSpc>
                <a:spcPct val="95825"/>
              </a:lnSpc>
              <a:spcBef>
                <a:spcPts val="65"/>
              </a:spcBef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1814267" marR="2807955" algn="ctr">
              <a:lnSpc>
                <a:spcPct val="95825"/>
              </a:lnSpc>
              <a:spcBef>
                <a:spcPts val="65"/>
              </a:spcBef>
            </a:pP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a=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0;</a:t>
            </a:r>
            <a:endParaRPr sz="1350">
              <a:latin typeface="Arial"/>
              <a:cs typeface="Arial"/>
            </a:endParaRPr>
          </a:p>
          <a:p>
            <a:pPr marL="1816138" marR="2705982" algn="ctr">
              <a:lnSpc>
                <a:spcPct val="95825"/>
              </a:lnSpc>
              <a:spcBef>
                <a:spcPts val="65"/>
              </a:spcBef>
            </a:pP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  <a:p>
            <a:pPr marL="1816138" marR="2340475" algn="ctr">
              <a:lnSpc>
                <a:spcPct val="95825"/>
              </a:lnSpc>
              <a:spcBef>
                <a:spcPts val="65"/>
              </a:spcBef>
            </a:pP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ry</a:t>
            </a:r>
            <a:r>
              <a:rPr dirty="0" smtClean="0" sz="135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Ou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er</a:t>
            </a:r>
            <a:r>
              <a:rPr dirty="0" smtClean="0" sz="1350" spc="-2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69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ry</a:t>
            </a:r>
            <a:endParaRPr sz="1350">
              <a:latin typeface="Arial"/>
              <a:cs typeface="Arial"/>
            </a:endParaRPr>
          </a:p>
          <a:p>
            <a:pPr marL="1816138" marR="3445904" algn="ctr">
              <a:lnSpc>
                <a:spcPct val="95825"/>
              </a:lnSpc>
              <a:spcBef>
                <a:spcPts val="65"/>
              </a:spcBef>
            </a:pP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2756535">
              <a:lnSpc>
                <a:spcPct val="95825"/>
              </a:lnSpc>
              <a:spcBef>
                <a:spcPts val="65"/>
              </a:spcBef>
            </a:pP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b1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ntege</a:t>
            </a:r>
            <a:r>
              <a:rPr dirty="0" smtClean="0" sz="1350" spc="-84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par</a:t>
            </a:r>
            <a:r>
              <a:rPr dirty="0" smtClean="0" sz="1350" spc="-1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rg</a:t>
            </a:r>
            <a:r>
              <a:rPr dirty="0" smtClean="0" sz="1350" spc="-1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[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0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]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  <a:p>
            <a:pPr marL="2756535" marR="29572">
              <a:lnSpc>
                <a:spcPct val="95825"/>
              </a:lnSpc>
              <a:spcBef>
                <a:spcPts val="70"/>
              </a:spcBef>
            </a:pP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a/(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-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b1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7375" y="3619019"/>
            <a:ext cx="271663" cy="403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ry</a:t>
            </a:r>
            <a:endParaRPr sz="1350">
              <a:latin typeface="Arial"/>
              <a:cs typeface="Arial"/>
            </a:endParaRPr>
          </a:p>
          <a:p>
            <a:pPr marL="12700" marR="25831">
              <a:lnSpc>
                <a:spcPct val="95825"/>
              </a:lnSpc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1775" y="3619019"/>
            <a:ext cx="880949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nner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ry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8194" y="4030499"/>
            <a:ext cx="5484411" cy="24613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756281" marR="25831">
              <a:lnSpc>
                <a:spcPts val="1485"/>
              </a:lnSpc>
              <a:spcBef>
                <a:spcPts val="74"/>
              </a:spcBef>
            </a:pP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35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b1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  <a:p>
            <a:pPr marL="1841881" marR="2088020">
              <a:lnSpc>
                <a:spcPct val="100041"/>
              </a:lnSpc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35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nner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ry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nal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endParaRPr sz="1350">
              <a:latin typeface="Arial"/>
              <a:cs typeface="Arial"/>
            </a:endParaRPr>
          </a:p>
          <a:p>
            <a:pPr marL="1816242" marR="3549782" algn="ctr">
              <a:lnSpc>
                <a:spcPct val="95825"/>
              </a:lnSpc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1841881" marR="25831">
              <a:lnSpc>
                <a:spcPct val="95825"/>
              </a:lnSpc>
              <a:spcBef>
                <a:spcPts val="70"/>
              </a:spcBef>
            </a:pP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350" spc="-19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em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out.pr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ntln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nn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1350" spc="-3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ock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  <a:p>
            <a:pPr marL="1841881" marR="25831">
              <a:lnSpc>
                <a:spcPct val="95825"/>
              </a:lnSpc>
              <a:spcBef>
                <a:spcPts val="65"/>
              </a:spcBef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35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fina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135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clause</a:t>
            </a:r>
            <a:endParaRPr sz="1350">
              <a:latin typeface="Arial"/>
              <a:cs typeface="Arial"/>
            </a:endParaRPr>
          </a:p>
          <a:p>
            <a:pPr marL="927100" marR="2965087">
              <a:lnSpc>
                <a:spcPct val="99945"/>
              </a:lnSpc>
              <a:spcBef>
                <a:spcPts val="65"/>
              </a:spcBef>
            </a:pP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dirty="0" smtClean="0" sz="135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Out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350" spc="-2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ry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nal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endParaRPr sz="1350">
              <a:latin typeface="Arial"/>
              <a:cs typeface="Arial"/>
            </a:endParaRPr>
          </a:p>
          <a:p>
            <a:pPr marL="927100" marR="25831">
              <a:lnSpc>
                <a:spcPct val="95825"/>
              </a:lnSpc>
            </a:pP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{</a:t>
            </a:r>
            <a:endParaRPr sz="1350">
              <a:latin typeface="Arial"/>
              <a:cs typeface="Arial"/>
            </a:endParaRPr>
          </a:p>
          <a:p>
            <a:pPr marL="1841881">
              <a:lnSpc>
                <a:spcPct val="95825"/>
              </a:lnSpc>
              <a:spcBef>
                <a:spcPts val="65"/>
              </a:spcBef>
            </a:pP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350" spc="-19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em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.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out.pr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ntln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(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"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u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t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r</a:t>
            </a:r>
            <a:r>
              <a:rPr dirty="0" smtClean="0" sz="1350" spc="-3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ock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ut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d</a:t>
            </a:r>
            <a:r>
              <a:rPr dirty="0" smtClean="0" sz="1350" spc="4" b="1">
                <a:solidFill>
                  <a:srgbClr val="001F5F"/>
                </a:solidFill>
                <a:latin typeface="Arial"/>
                <a:cs typeface="Arial"/>
              </a:rPr>
              <a:t>"</a:t>
            </a:r>
            <a:r>
              <a:rPr dirty="0" smtClean="0" sz="1350" spc="-9" b="1">
                <a:solidFill>
                  <a:srgbClr val="001F5F"/>
                </a:solidFill>
                <a:latin typeface="Arial"/>
                <a:cs typeface="Arial"/>
              </a:rPr>
              <a:t>)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;</a:t>
            </a:r>
            <a:endParaRPr sz="1350">
              <a:latin typeface="Arial"/>
              <a:cs typeface="Arial"/>
            </a:endParaRPr>
          </a:p>
          <a:p>
            <a:pPr marL="927100" marR="25831">
              <a:lnSpc>
                <a:spcPct val="95825"/>
              </a:lnSpc>
              <a:spcBef>
                <a:spcPts val="65"/>
              </a:spcBef>
            </a:pP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}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nd</a:t>
            </a:r>
            <a:r>
              <a:rPr dirty="0" smtClean="0" sz="1350" spc="-1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na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350" spc="-1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c</a:t>
            </a:r>
            <a:r>
              <a:rPr dirty="0" smtClean="0" sz="1350" spc="-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350" spc="0" b="1">
                <a:solidFill>
                  <a:srgbClr val="001F5F"/>
                </a:solidFill>
                <a:latin typeface="Arial"/>
                <a:cs typeface="Arial"/>
              </a:rPr>
              <a:t>ause</a:t>
            </a:r>
            <a:endParaRPr sz="1350">
              <a:latin typeface="Arial"/>
              <a:cs typeface="Arial"/>
            </a:endParaRPr>
          </a:p>
          <a:p>
            <a:pPr marR="3431904" algn="ctr">
              <a:lnSpc>
                <a:spcPct val="95825"/>
              </a:lnSpc>
              <a:spcBef>
                <a:spcPts val="70"/>
              </a:spcBef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35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ain()</a:t>
            </a:r>
            <a:r>
              <a:rPr dirty="0" smtClean="0" sz="1350" spc="-9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9" b="1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4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hod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6500014"/>
            <a:ext cx="1320262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85"/>
              </a:lnSpc>
              <a:spcBef>
                <a:spcPts val="74"/>
              </a:spcBef>
            </a:pP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-4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dirty="0" smtClean="0" sz="1350" spc="-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1350" spc="0" b="1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3540" y="465946"/>
            <a:ext cx="5117414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dirty="0" smtClean="0" sz="3600" spc="-154" b="1">
                <a:latin typeface="Arial"/>
                <a:cs typeface="Arial"/>
              </a:rPr>
              <a:t>f</a:t>
            </a:r>
            <a:r>
              <a:rPr dirty="0" smtClean="0" sz="3600" spc="-159" b="1">
                <a:latin typeface="Arial"/>
                <a:cs typeface="Arial"/>
              </a:rPr>
              <a:t>in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ll</a:t>
            </a:r>
            <a:r>
              <a:rPr dirty="0" smtClean="0" sz="3600" spc="0" b="1">
                <a:latin typeface="Arial"/>
                <a:cs typeface="Arial"/>
              </a:rPr>
              <a:t>y</a:t>
            </a:r>
            <a:r>
              <a:rPr dirty="0" smtClean="0" sz="3600" spc="-250" b="1">
                <a:latin typeface="Arial"/>
                <a:cs typeface="Arial"/>
              </a:rPr>
              <a:t> </a:t>
            </a:r>
            <a:r>
              <a:rPr dirty="0" smtClean="0" sz="3600" spc="-154" b="1">
                <a:latin typeface="Arial"/>
                <a:cs typeface="Arial"/>
              </a:rPr>
              <a:t>c</a:t>
            </a:r>
            <a:r>
              <a:rPr dirty="0" smtClean="0" sz="3600" spc="-159" b="1">
                <a:latin typeface="Arial"/>
                <a:cs typeface="Arial"/>
              </a:rPr>
              <a:t>l</a:t>
            </a:r>
            <a:r>
              <a:rPr dirty="0" smtClean="0" sz="3600" spc="-154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u</a:t>
            </a:r>
            <a:r>
              <a:rPr dirty="0" smtClean="0" sz="3600" spc="-154" b="1">
                <a:latin typeface="Arial"/>
                <a:cs typeface="Arial"/>
              </a:rPr>
              <a:t>s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5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xa</a:t>
            </a:r>
            <a:r>
              <a:rPr dirty="0" smtClean="0" sz="3600" spc="-150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pl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64" b="1">
                <a:latin typeface="Arial"/>
                <a:cs typeface="Arial"/>
              </a:rPr>
              <a:t> </a:t>
            </a:r>
            <a:r>
              <a:rPr dirty="0" smtClean="0" sz="3600" spc="0" b="1"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2803" y="1481517"/>
            <a:ext cx="297873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ja</a:t>
            </a:r>
            <a:r>
              <a:rPr dirty="0" smtClean="0" sz="1800" spc="-4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nall</a:t>
            </a:r>
            <a:r>
              <a:rPr dirty="0" smtClean="0" sz="1800" spc="-1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Cl</a:t>
            </a:r>
            <a:r>
              <a:rPr dirty="0" smtClean="0" sz="1800" spc="-9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140" y="1756230"/>
            <a:ext cx="8425697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43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Outer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Blo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ep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ion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thr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n"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Arr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Ind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xOutOfBound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eptio</a:t>
            </a:r>
            <a:r>
              <a:rPr dirty="0" smtClean="0" sz="1800" spc="1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1800" spc="-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[Part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L="12700" marR="3943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Sho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8023" y="2851974"/>
            <a:ext cx="3266679" cy="255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ja</a:t>
            </a:r>
            <a:r>
              <a:rPr dirty="0" smtClean="0" sz="1800" spc="-44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-9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F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nall</a:t>
            </a:r>
            <a:r>
              <a:rPr dirty="0" smtClean="0" sz="1800" spc="-1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Cl</a:t>
            </a:r>
            <a:r>
              <a:rPr dirty="0" smtClean="0" sz="1800" spc="-9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use</a:t>
            </a:r>
            <a:r>
              <a:rPr dirty="0" smtClean="0" sz="1800" spc="-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45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3128084"/>
            <a:ext cx="2054682" cy="528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Inn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Outer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Blo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8023" y="3949755"/>
            <a:ext cx="3266633" cy="255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ja</a:t>
            </a:r>
            <a:r>
              <a:rPr dirty="0" smtClean="0" sz="1800" spc="-3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eFi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dirty="0" smtClean="0" sz="1800" spc="-1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Clau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-2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140" y="4225119"/>
            <a:ext cx="8527542" cy="528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exe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ut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ep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ion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thr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ad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n"</a:t>
            </a:r>
            <a:r>
              <a:rPr dirty="0" smtClean="0" sz="1800" spc="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ng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Arithmet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pt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14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1800" spc="-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ro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[Part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al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Output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Sho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975" y="5047416"/>
            <a:ext cx="3272729" cy="255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50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ja</a:t>
            </a:r>
            <a:r>
              <a:rPr dirty="0" smtClean="0" sz="1800" spc="-39" b="1">
                <a:solidFill>
                  <a:srgbClr val="001F5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34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</a:t>
            </a:r>
            <a:r>
              <a:rPr dirty="0" smtClean="0" sz="1800" spc="-9" b="1">
                <a:solidFill>
                  <a:srgbClr val="001F5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eFi</a:t>
            </a:r>
            <a:r>
              <a:rPr dirty="0" smtClean="0" sz="1800" spc="4" b="1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all</a:t>
            </a:r>
            <a:r>
              <a:rPr dirty="0" smtClean="0" sz="1800" spc="-14" b="1">
                <a:solidFill>
                  <a:srgbClr val="001F5F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Clau</a:t>
            </a:r>
            <a:r>
              <a:rPr dirty="0" smtClean="0" sz="1800" spc="-4" b="1">
                <a:solidFill>
                  <a:srgbClr val="001F5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dirty="0" smtClean="0" sz="1800" spc="19" b="1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1F5F"/>
                </a:solidFill>
                <a:latin typeface="Times New Roman"/>
                <a:cs typeface="Times New Roman"/>
              </a:rPr>
              <a:t>20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5323025"/>
            <a:ext cx="8527913" cy="802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9"/>
              </a:lnSpc>
              <a:spcBef>
                <a:spcPts val="97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Inn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lo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  <a:p>
            <a:pPr marL="12700" marR="34335">
              <a:lnSpc>
                <a:spcPct val="95825"/>
              </a:lnSpc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Outer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Blo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cu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Exc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ption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"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n"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va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ng.Arith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icExc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ptio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dirty="0" smtClean="0" sz="1800" spc="-3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mtClean="0" sz="1800" spc="-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ro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ar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mtClean="0" sz="1800" spc="4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mtClean="0" sz="1800" spc="-14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tput</a:t>
            </a:r>
            <a:r>
              <a:rPr dirty="0" smtClean="0" sz="1800" spc="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ho</a:t>
            </a:r>
            <a:r>
              <a:rPr dirty="0" smtClean="0" sz="1800" spc="-4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mtClean="0" sz="1800" spc="0">
                <a:solidFill>
                  <a:srgbClr val="FF0000"/>
                </a:solidFill>
                <a:latin typeface="Times New Roman"/>
                <a:cs typeface="Times New Roman"/>
              </a:rPr>
              <a:t>n]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6805422" y="2853690"/>
            <a:ext cx="2016252" cy="432815"/>
          </a:xfrm>
          <a:custGeom>
            <a:avLst/>
            <a:gdLst/>
            <a:ahLst/>
            <a:cxnLst/>
            <a:rect l="l" t="t" r="r" b="b"/>
            <a:pathLst>
              <a:path w="2016252" h="432815">
                <a:moveTo>
                  <a:pt x="0" y="432815"/>
                </a:moveTo>
                <a:lnTo>
                  <a:pt x="2016252" y="432815"/>
                </a:lnTo>
                <a:lnTo>
                  <a:pt x="2016252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735061" y="3286505"/>
            <a:ext cx="144780" cy="286512"/>
          </a:xfrm>
          <a:custGeom>
            <a:avLst/>
            <a:gdLst/>
            <a:ahLst/>
            <a:cxnLst/>
            <a:rect l="l" t="t" r="r" b="b"/>
            <a:pathLst>
              <a:path w="144780" h="286512">
                <a:moveTo>
                  <a:pt x="72390" y="0"/>
                </a:moveTo>
                <a:lnTo>
                  <a:pt x="0" y="72390"/>
                </a:lnTo>
                <a:lnTo>
                  <a:pt x="36195" y="72390"/>
                </a:lnTo>
                <a:lnTo>
                  <a:pt x="36195" y="286512"/>
                </a:lnTo>
                <a:lnTo>
                  <a:pt x="108585" y="286512"/>
                </a:lnTo>
                <a:lnTo>
                  <a:pt x="108585" y="72390"/>
                </a:lnTo>
                <a:lnTo>
                  <a:pt x="144780" y="72390"/>
                </a:lnTo>
                <a:lnTo>
                  <a:pt x="7239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735061" y="3286505"/>
            <a:ext cx="144780" cy="286512"/>
          </a:xfrm>
          <a:custGeom>
            <a:avLst/>
            <a:gdLst/>
            <a:ahLst/>
            <a:cxnLst/>
            <a:rect l="l" t="t" r="r" b="b"/>
            <a:pathLst>
              <a:path w="144780" h="286512">
                <a:moveTo>
                  <a:pt x="144780" y="72390"/>
                </a:moveTo>
                <a:lnTo>
                  <a:pt x="108585" y="72390"/>
                </a:lnTo>
                <a:lnTo>
                  <a:pt x="108585" y="286512"/>
                </a:lnTo>
                <a:lnTo>
                  <a:pt x="36195" y="286512"/>
                </a:lnTo>
                <a:lnTo>
                  <a:pt x="36195" y="72390"/>
                </a:lnTo>
                <a:lnTo>
                  <a:pt x="0" y="72390"/>
                </a:lnTo>
                <a:lnTo>
                  <a:pt x="72390" y="0"/>
                </a:lnTo>
                <a:lnTo>
                  <a:pt x="144780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6808470" y="3573017"/>
            <a:ext cx="1796796" cy="432816"/>
          </a:xfrm>
          <a:custGeom>
            <a:avLst/>
            <a:gdLst/>
            <a:ahLst/>
            <a:cxnLst/>
            <a:rect l="l" t="t" r="r" b="b"/>
            <a:pathLst>
              <a:path w="1796796" h="432815">
                <a:moveTo>
                  <a:pt x="0" y="432816"/>
                </a:moveTo>
                <a:lnTo>
                  <a:pt x="1796796" y="432816"/>
                </a:lnTo>
                <a:lnTo>
                  <a:pt x="1796796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840474" y="4014978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72390" y="0"/>
                </a:moveTo>
                <a:lnTo>
                  <a:pt x="0" y="72390"/>
                </a:lnTo>
                <a:lnTo>
                  <a:pt x="36195" y="72390"/>
                </a:lnTo>
                <a:lnTo>
                  <a:pt x="36195" y="288036"/>
                </a:lnTo>
                <a:lnTo>
                  <a:pt x="108584" y="288036"/>
                </a:lnTo>
                <a:lnTo>
                  <a:pt x="108584" y="72390"/>
                </a:lnTo>
                <a:lnTo>
                  <a:pt x="144779" y="72390"/>
                </a:lnTo>
                <a:lnTo>
                  <a:pt x="7239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840474" y="4014978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144779" y="72390"/>
                </a:moveTo>
                <a:lnTo>
                  <a:pt x="108584" y="72390"/>
                </a:lnTo>
                <a:lnTo>
                  <a:pt x="108584" y="288036"/>
                </a:lnTo>
                <a:lnTo>
                  <a:pt x="36195" y="288036"/>
                </a:lnTo>
                <a:lnTo>
                  <a:pt x="36195" y="72390"/>
                </a:lnTo>
                <a:lnTo>
                  <a:pt x="0" y="72390"/>
                </a:lnTo>
                <a:lnTo>
                  <a:pt x="72390" y="0"/>
                </a:lnTo>
                <a:lnTo>
                  <a:pt x="144779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6300978" y="4315206"/>
            <a:ext cx="1260348" cy="432815"/>
          </a:xfrm>
          <a:custGeom>
            <a:avLst/>
            <a:gdLst/>
            <a:ahLst/>
            <a:cxnLst/>
            <a:rect l="l" t="t" r="r" b="b"/>
            <a:pathLst>
              <a:path w="1260348" h="432815">
                <a:moveTo>
                  <a:pt x="0" y="432815"/>
                </a:moveTo>
                <a:lnTo>
                  <a:pt x="1260348" y="432815"/>
                </a:lnTo>
                <a:lnTo>
                  <a:pt x="1260348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379714" y="4005833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72389" y="0"/>
                </a:moveTo>
                <a:lnTo>
                  <a:pt x="0" y="72390"/>
                </a:lnTo>
                <a:lnTo>
                  <a:pt x="36194" y="72390"/>
                </a:lnTo>
                <a:lnTo>
                  <a:pt x="36194" y="288036"/>
                </a:lnTo>
                <a:lnTo>
                  <a:pt x="108584" y="288036"/>
                </a:lnTo>
                <a:lnTo>
                  <a:pt x="108584" y="72390"/>
                </a:lnTo>
                <a:lnTo>
                  <a:pt x="144779" y="72390"/>
                </a:lnTo>
                <a:lnTo>
                  <a:pt x="723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8379714" y="4005833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144779" y="72390"/>
                </a:moveTo>
                <a:lnTo>
                  <a:pt x="108584" y="72390"/>
                </a:lnTo>
                <a:lnTo>
                  <a:pt x="108584" y="288036"/>
                </a:lnTo>
                <a:lnTo>
                  <a:pt x="36194" y="288036"/>
                </a:lnTo>
                <a:lnTo>
                  <a:pt x="36194" y="72390"/>
                </a:lnTo>
                <a:lnTo>
                  <a:pt x="0" y="72390"/>
                </a:lnTo>
                <a:lnTo>
                  <a:pt x="72389" y="0"/>
                </a:lnTo>
                <a:lnTo>
                  <a:pt x="144779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7840218" y="4306062"/>
            <a:ext cx="1260348" cy="432815"/>
          </a:xfrm>
          <a:custGeom>
            <a:avLst/>
            <a:gdLst/>
            <a:ahLst/>
            <a:cxnLst/>
            <a:rect l="l" t="t" r="r" b="b"/>
            <a:pathLst>
              <a:path w="1260348" h="432815">
                <a:moveTo>
                  <a:pt x="0" y="432815"/>
                </a:moveTo>
                <a:lnTo>
                  <a:pt x="1260348" y="432815"/>
                </a:lnTo>
                <a:lnTo>
                  <a:pt x="1260348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364480" y="4738116"/>
            <a:ext cx="3671316" cy="1889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58550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6334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34" y="1577124"/>
            <a:ext cx="7052938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dirty="0" smtClean="0" sz="2400" spc="2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2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400" spc="2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2400" spc="2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2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cep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400" spc="2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400" spc="2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mtClean="0" sz="2400" spc="2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catch</a:t>
            </a:r>
            <a:r>
              <a:rPr dirty="0" smtClean="0" sz="2400" spc="2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ept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400" spc="4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writing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tch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ocks</a:t>
            </a:r>
            <a:r>
              <a:rPr dirty="0" smtClean="0" sz="2400" spc="4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9458" y="1577124"/>
            <a:ext cx="582197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8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ub</a:t>
            </a:r>
            <a:endParaRPr sz="2400">
              <a:latin typeface="Arial"/>
              <a:cs typeface="Arial"/>
            </a:endParaRPr>
          </a:p>
          <a:p>
            <a:pPr marL="12700" marR="19740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37347" y="1577124"/>
            <a:ext cx="766194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 marR="435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15" y="2309145"/>
            <a:ext cx="4262729" cy="4129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ceptio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endParaRPr sz="2400">
              <a:latin typeface="Arial"/>
              <a:cs typeface="Arial"/>
            </a:endParaRPr>
          </a:p>
          <a:p>
            <a:pPr marL="12700" marR="374698">
              <a:lnSpc>
                <a:spcPct val="100137"/>
              </a:lnSpc>
              <a:spcBef>
                <a:spcPts val="317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10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AE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-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tends</a:t>
            </a:r>
            <a:r>
              <a:rPr dirty="0" smtClean="0" sz="1600" spc="-4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Runti</a:t>
            </a:r>
            <a:r>
              <a:rPr dirty="0" smtClean="0" sz="1600" spc="-25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1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-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tends</a:t>
            </a:r>
            <a:r>
              <a:rPr dirty="0" smtClean="0" sz="1600" spc="-12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AE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endParaRPr sz="1600">
              <a:latin typeface="Times New Roman"/>
              <a:cs typeface="Times New Roman"/>
            </a:endParaRPr>
          </a:p>
          <a:p>
            <a:pPr marL="12700" marR="979734">
              <a:lnSpc>
                <a:spcPct val="100041"/>
              </a:lnSpc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1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-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tends</a:t>
            </a:r>
            <a:r>
              <a:rPr dirty="0" smtClean="0" sz="1600" spc="-12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AE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2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De</a:t>
            </a:r>
            <a:r>
              <a:rPr dirty="0" smtClean="0" sz="1600" spc="-19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927404" marR="4572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public</a:t>
            </a:r>
            <a:r>
              <a:rPr dirty="0" smtClean="0" sz="1600" spc="-22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tic</a:t>
            </a:r>
            <a:r>
              <a:rPr dirty="0" smtClean="0" sz="1600" spc="-2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id</a:t>
            </a:r>
            <a:r>
              <a:rPr dirty="0" smtClean="0" sz="1600" spc="-29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5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in(S</a:t>
            </a:r>
            <a:r>
              <a:rPr dirty="0" smtClean="0" sz="1600" spc="-4" b="1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ring</a:t>
            </a:r>
            <a:r>
              <a:rPr dirty="0" smtClean="0" sz="1600" spc="-12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-4" b="1">
                <a:solidFill>
                  <a:srgbClr val="001F5F"/>
                </a:solidFill>
                <a:latin typeface="Times New Roman"/>
                <a:cs typeface="Times New Roman"/>
              </a:rPr>
              <a:t>[])</a:t>
            </a:r>
            <a:endParaRPr sz="1600">
              <a:latin typeface="Times New Roman"/>
              <a:cs typeface="Times New Roman"/>
            </a:endParaRPr>
          </a:p>
          <a:p>
            <a:pPr marL="927404" marR="4572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813902" marR="2134185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try</a:t>
            </a:r>
            <a:endParaRPr sz="1600">
              <a:latin typeface="Times New Roman"/>
              <a:cs typeface="Times New Roman"/>
            </a:endParaRPr>
          </a:p>
          <a:p>
            <a:pPr marL="1813902" marR="2313162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756458" marR="4572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int</a:t>
            </a:r>
            <a:r>
              <a:rPr dirty="0" smtClean="0" sz="1600" spc="-3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813902" marR="2313162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841804" marR="259680" algn="just">
              <a:lnSpc>
                <a:spcPct val="100041"/>
              </a:lnSpc>
              <a:spcBef>
                <a:spcPts val="85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ch(AExc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ption</a:t>
            </a:r>
            <a:r>
              <a:rPr dirty="0" smtClean="0" sz="1800" spc="-9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cat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(BE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x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tion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ch(CExc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ption</a:t>
            </a:r>
            <a:r>
              <a:rPr dirty="0" smtClean="0" sz="1800" spc="-9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404" marR="45720">
              <a:lnSpc>
                <a:spcPts val="1835"/>
              </a:lnSpc>
              <a:spcBef>
                <a:spcPts val="91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r>
              <a:rPr dirty="0" smtClean="0" sz="1600" spc="-1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1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End</a:t>
            </a:r>
            <a:r>
              <a:rPr dirty="0" smtClean="0" sz="1600" spc="-2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-1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19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ethod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6564" y="2309145"/>
            <a:ext cx="741680" cy="1110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281089" marR="324926" algn="ctr">
              <a:lnSpc>
                <a:spcPct val="95825"/>
              </a:lnSpc>
              <a:spcBef>
                <a:spcPts val="317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81089" marR="32492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81089" marR="32492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7106" y="2309145"/>
            <a:ext cx="15250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ceptio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77255" y="2703924"/>
            <a:ext cx="135664" cy="716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2855" y="5390335"/>
            <a:ext cx="149924" cy="802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5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65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915" y="6453903"/>
            <a:ext cx="138809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r>
              <a:rPr dirty="0" smtClean="0" sz="1600" spc="-1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1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End</a:t>
            </a:r>
            <a:r>
              <a:rPr dirty="0" smtClean="0" sz="1600" spc="-2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-1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0218" y="4306062"/>
            <a:ext cx="126034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9"/>
              </a:spcBef>
            </a:pPr>
            <a:endParaRPr sz="550"/>
          </a:p>
          <a:p>
            <a:pPr marL="107187">
              <a:lnSpc>
                <a:spcPct val="101725"/>
              </a:lnSpc>
            </a:pP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4315206"/>
            <a:ext cx="126034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102870">
              <a:lnSpc>
                <a:spcPct val="101725"/>
              </a:lnSpc>
            </a:pP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8470" y="3573017"/>
            <a:ext cx="1796796" cy="432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366522">
              <a:lnSpc>
                <a:spcPct val="101725"/>
              </a:lnSpc>
            </a:pP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AE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sz="1800" spc="-9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05422" y="2853690"/>
            <a:ext cx="2016252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6"/>
              </a:spcBef>
            </a:pPr>
            <a:endParaRPr sz="550"/>
          </a:p>
          <a:p>
            <a:pPr marL="142494">
              <a:lnSpc>
                <a:spcPct val="101725"/>
              </a:lnSpc>
            </a:pP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tim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50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dirty="0" smtClean="0" sz="1800" spc="-19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6805422" y="2853690"/>
            <a:ext cx="2016252" cy="432815"/>
          </a:xfrm>
          <a:custGeom>
            <a:avLst/>
            <a:gdLst/>
            <a:ahLst/>
            <a:cxnLst/>
            <a:rect l="l" t="t" r="r" b="b"/>
            <a:pathLst>
              <a:path w="2016252" h="432815">
                <a:moveTo>
                  <a:pt x="0" y="432815"/>
                </a:moveTo>
                <a:lnTo>
                  <a:pt x="2016252" y="432815"/>
                </a:lnTo>
                <a:lnTo>
                  <a:pt x="2016252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735061" y="3286505"/>
            <a:ext cx="144780" cy="286512"/>
          </a:xfrm>
          <a:custGeom>
            <a:avLst/>
            <a:gdLst/>
            <a:ahLst/>
            <a:cxnLst/>
            <a:rect l="l" t="t" r="r" b="b"/>
            <a:pathLst>
              <a:path w="144780" h="286512">
                <a:moveTo>
                  <a:pt x="72390" y="0"/>
                </a:moveTo>
                <a:lnTo>
                  <a:pt x="0" y="72390"/>
                </a:lnTo>
                <a:lnTo>
                  <a:pt x="36195" y="72390"/>
                </a:lnTo>
                <a:lnTo>
                  <a:pt x="36195" y="286512"/>
                </a:lnTo>
                <a:lnTo>
                  <a:pt x="108585" y="286512"/>
                </a:lnTo>
                <a:lnTo>
                  <a:pt x="108585" y="72390"/>
                </a:lnTo>
                <a:lnTo>
                  <a:pt x="144780" y="72390"/>
                </a:lnTo>
                <a:lnTo>
                  <a:pt x="7239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735061" y="3286505"/>
            <a:ext cx="144780" cy="286512"/>
          </a:xfrm>
          <a:custGeom>
            <a:avLst/>
            <a:gdLst/>
            <a:ahLst/>
            <a:cxnLst/>
            <a:rect l="l" t="t" r="r" b="b"/>
            <a:pathLst>
              <a:path w="144780" h="286512">
                <a:moveTo>
                  <a:pt x="144780" y="72390"/>
                </a:moveTo>
                <a:lnTo>
                  <a:pt x="108585" y="72390"/>
                </a:lnTo>
                <a:lnTo>
                  <a:pt x="108585" y="286512"/>
                </a:lnTo>
                <a:lnTo>
                  <a:pt x="36195" y="286512"/>
                </a:lnTo>
                <a:lnTo>
                  <a:pt x="36195" y="72390"/>
                </a:lnTo>
                <a:lnTo>
                  <a:pt x="0" y="72390"/>
                </a:lnTo>
                <a:lnTo>
                  <a:pt x="72390" y="0"/>
                </a:lnTo>
                <a:lnTo>
                  <a:pt x="144780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6808470" y="3573017"/>
            <a:ext cx="1796796" cy="432816"/>
          </a:xfrm>
          <a:custGeom>
            <a:avLst/>
            <a:gdLst/>
            <a:ahLst/>
            <a:cxnLst/>
            <a:rect l="l" t="t" r="r" b="b"/>
            <a:pathLst>
              <a:path w="1796796" h="432815">
                <a:moveTo>
                  <a:pt x="0" y="432816"/>
                </a:moveTo>
                <a:lnTo>
                  <a:pt x="1796796" y="432816"/>
                </a:lnTo>
                <a:lnTo>
                  <a:pt x="1796796" y="0"/>
                </a:lnTo>
                <a:lnTo>
                  <a:pt x="0" y="0"/>
                </a:lnTo>
                <a:lnTo>
                  <a:pt x="0" y="43281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840474" y="4014978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72390" y="0"/>
                </a:moveTo>
                <a:lnTo>
                  <a:pt x="0" y="72390"/>
                </a:lnTo>
                <a:lnTo>
                  <a:pt x="36195" y="72390"/>
                </a:lnTo>
                <a:lnTo>
                  <a:pt x="36195" y="288036"/>
                </a:lnTo>
                <a:lnTo>
                  <a:pt x="108584" y="288036"/>
                </a:lnTo>
                <a:lnTo>
                  <a:pt x="108584" y="72390"/>
                </a:lnTo>
                <a:lnTo>
                  <a:pt x="144779" y="72390"/>
                </a:lnTo>
                <a:lnTo>
                  <a:pt x="7239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6840474" y="4014978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144779" y="72390"/>
                </a:moveTo>
                <a:lnTo>
                  <a:pt x="108584" y="72390"/>
                </a:lnTo>
                <a:lnTo>
                  <a:pt x="108584" y="288036"/>
                </a:lnTo>
                <a:lnTo>
                  <a:pt x="36195" y="288036"/>
                </a:lnTo>
                <a:lnTo>
                  <a:pt x="36195" y="72390"/>
                </a:lnTo>
                <a:lnTo>
                  <a:pt x="0" y="72390"/>
                </a:lnTo>
                <a:lnTo>
                  <a:pt x="72390" y="0"/>
                </a:lnTo>
                <a:lnTo>
                  <a:pt x="144779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300978" y="4315206"/>
            <a:ext cx="1260348" cy="432815"/>
          </a:xfrm>
          <a:custGeom>
            <a:avLst/>
            <a:gdLst/>
            <a:ahLst/>
            <a:cxnLst/>
            <a:rect l="l" t="t" r="r" b="b"/>
            <a:pathLst>
              <a:path w="1260348" h="432815">
                <a:moveTo>
                  <a:pt x="0" y="432815"/>
                </a:moveTo>
                <a:lnTo>
                  <a:pt x="1260348" y="432815"/>
                </a:lnTo>
                <a:lnTo>
                  <a:pt x="1260348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379714" y="4005833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72389" y="0"/>
                </a:moveTo>
                <a:lnTo>
                  <a:pt x="0" y="72390"/>
                </a:lnTo>
                <a:lnTo>
                  <a:pt x="36194" y="72390"/>
                </a:lnTo>
                <a:lnTo>
                  <a:pt x="36194" y="288036"/>
                </a:lnTo>
                <a:lnTo>
                  <a:pt x="108584" y="288036"/>
                </a:lnTo>
                <a:lnTo>
                  <a:pt x="108584" y="72390"/>
                </a:lnTo>
                <a:lnTo>
                  <a:pt x="144779" y="72390"/>
                </a:lnTo>
                <a:lnTo>
                  <a:pt x="7238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379714" y="4005833"/>
            <a:ext cx="144779" cy="288036"/>
          </a:xfrm>
          <a:custGeom>
            <a:avLst/>
            <a:gdLst/>
            <a:ahLst/>
            <a:cxnLst/>
            <a:rect l="l" t="t" r="r" b="b"/>
            <a:pathLst>
              <a:path w="144779" h="288036">
                <a:moveTo>
                  <a:pt x="144779" y="72390"/>
                </a:moveTo>
                <a:lnTo>
                  <a:pt x="108584" y="72390"/>
                </a:lnTo>
                <a:lnTo>
                  <a:pt x="108584" y="288036"/>
                </a:lnTo>
                <a:lnTo>
                  <a:pt x="36194" y="288036"/>
                </a:lnTo>
                <a:lnTo>
                  <a:pt x="36194" y="72390"/>
                </a:lnTo>
                <a:lnTo>
                  <a:pt x="0" y="72390"/>
                </a:lnTo>
                <a:lnTo>
                  <a:pt x="72389" y="0"/>
                </a:lnTo>
                <a:lnTo>
                  <a:pt x="144779" y="7239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840218" y="4306062"/>
            <a:ext cx="1260348" cy="432815"/>
          </a:xfrm>
          <a:custGeom>
            <a:avLst/>
            <a:gdLst/>
            <a:ahLst/>
            <a:cxnLst/>
            <a:rect l="l" t="t" r="r" b="b"/>
            <a:pathLst>
              <a:path w="1260348" h="432815">
                <a:moveTo>
                  <a:pt x="0" y="432815"/>
                </a:moveTo>
                <a:lnTo>
                  <a:pt x="1260348" y="432815"/>
                </a:lnTo>
                <a:lnTo>
                  <a:pt x="1260348" y="0"/>
                </a:lnTo>
                <a:lnTo>
                  <a:pt x="0" y="0"/>
                </a:lnTo>
                <a:lnTo>
                  <a:pt x="0" y="43281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3540" y="236845"/>
            <a:ext cx="58550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6334" y="1577124"/>
            <a:ext cx="17795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234" y="1577124"/>
            <a:ext cx="7052938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dirty="0" smtClean="0" sz="2400" spc="2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2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400" spc="24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10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dirty="0" smtClean="0" sz="2400" spc="2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cla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2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cep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ion</a:t>
            </a:r>
            <a:r>
              <a:rPr dirty="0" smtClean="0" sz="2400" spc="25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pe</a:t>
            </a:r>
            <a:r>
              <a:rPr dirty="0" smtClean="0" sz="2400" spc="2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mtClean="0" sz="2400" spc="2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catch</a:t>
            </a:r>
            <a:r>
              <a:rPr dirty="0" smtClean="0" sz="2400" spc="25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ept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dirty="0" smtClean="0" sz="2400" spc="4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writing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tch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ocks</a:t>
            </a:r>
            <a:r>
              <a:rPr dirty="0" smtClean="0" sz="2400" spc="42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mtClean="0" sz="2400" spc="41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9458" y="1577124"/>
            <a:ext cx="582197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988">
              <a:lnSpc>
                <a:spcPts val="2555"/>
              </a:lnSpc>
              <a:spcBef>
                <a:spcPts val="127"/>
              </a:spcBef>
            </a:pP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ub</a:t>
            </a:r>
            <a:endParaRPr sz="2400">
              <a:latin typeface="Arial"/>
              <a:cs typeface="Arial"/>
            </a:endParaRPr>
          </a:p>
          <a:p>
            <a:pPr marL="12700" marR="19740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37347" y="1577124"/>
            <a:ext cx="766194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class</a:t>
            </a:r>
            <a:endParaRPr sz="2400">
              <a:latin typeface="Arial"/>
              <a:cs typeface="Arial"/>
            </a:endParaRPr>
          </a:p>
          <a:p>
            <a:pPr marL="12700" marR="435">
              <a:lnSpc>
                <a:spcPct val="95825"/>
              </a:lnSpc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9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9915" y="2309145"/>
            <a:ext cx="4262729" cy="4129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019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ceptio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400" spc="3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first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4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super</a:t>
            </a:r>
            <a:endParaRPr sz="2400">
              <a:latin typeface="Arial"/>
              <a:cs typeface="Arial"/>
            </a:endParaRPr>
          </a:p>
          <a:p>
            <a:pPr marL="12700" marR="374698">
              <a:lnSpc>
                <a:spcPct val="100137"/>
              </a:lnSpc>
              <a:spcBef>
                <a:spcPts val="317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10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AE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-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tends</a:t>
            </a:r>
            <a:r>
              <a:rPr dirty="0" smtClean="0" sz="1600" spc="-4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Runti</a:t>
            </a:r>
            <a:r>
              <a:rPr dirty="0" smtClean="0" sz="1600" spc="-25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1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B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-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tends</a:t>
            </a:r>
            <a:r>
              <a:rPr dirty="0" smtClean="0" sz="1600" spc="-12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AE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endParaRPr sz="1600">
              <a:latin typeface="Times New Roman"/>
              <a:cs typeface="Times New Roman"/>
            </a:endParaRPr>
          </a:p>
          <a:p>
            <a:pPr marL="12700" marR="979734">
              <a:lnSpc>
                <a:spcPct val="100041"/>
              </a:lnSpc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1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-6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tends</a:t>
            </a:r>
            <a:r>
              <a:rPr dirty="0" smtClean="0" sz="1600" spc="-126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AE</a:t>
            </a:r>
            <a:r>
              <a:rPr dirty="0" smtClean="0" sz="1600" spc="9" b="1">
                <a:solidFill>
                  <a:srgbClr val="001F5F"/>
                </a:solidFill>
                <a:latin typeface="Times New Roman"/>
                <a:cs typeface="Times New Roman"/>
              </a:rPr>
              <a:t>x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ception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r>
              <a:rPr dirty="0" smtClean="0" sz="1600" spc="-2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De</a:t>
            </a:r>
            <a:r>
              <a:rPr dirty="0" smtClean="0" sz="1600" spc="-19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  <a:p>
            <a:pPr marL="12700" marR="45720">
              <a:lnSpc>
                <a:spcPct val="95825"/>
              </a:lnSpc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927404" marR="4572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public</a:t>
            </a:r>
            <a:r>
              <a:rPr dirty="0" smtClean="0" sz="1600" spc="-22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st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tic</a:t>
            </a:r>
            <a:r>
              <a:rPr dirty="0" smtClean="0" sz="1600" spc="-2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v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id</a:t>
            </a:r>
            <a:r>
              <a:rPr dirty="0" smtClean="0" sz="1600" spc="-29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25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in(S</a:t>
            </a:r>
            <a:r>
              <a:rPr dirty="0" smtClean="0" sz="1600" spc="-4" b="1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ring</a:t>
            </a:r>
            <a:r>
              <a:rPr dirty="0" smtClean="0" sz="1600" spc="-12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r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g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s</a:t>
            </a:r>
            <a:r>
              <a:rPr dirty="0" smtClean="0" sz="1600" spc="-4" b="1">
                <a:solidFill>
                  <a:srgbClr val="001F5F"/>
                </a:solidFill>
                <a:latin typeface="Times New Roman"/>
                <a:cs typeface="Times New Roman"/>
              </a:rPr>
              <a:t>[])</a:t>
            </a:r>
            <a:endParaRPr sz="1600">
              <a:latin typeface="Times New Roman"/>
              <a:cs typeface="Times New Roman"/>
            </a:endParaRPr>
          </a:p>
          <a:p>
            <a:pPr marL="927404" marR="4572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1813902" marR="2134185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try</a:t>
            </a:r>
            <a:endParaRPr sz="1600">
              <a:latin typeface="Times New Roman"/>
              <a:cs typeface="Times New Roman"/>
            </a:endParaRPr>
          </a:p>
          <a:p>
            <a:pPr marL="1813902" marR="2313162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756458" marR="4572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int</a:t>
            </a:r>
            <a:r>
              <a:rPr dirty="0" smtClean="0" sz="1600" spc="-3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=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0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;</a:t>
            </a:r>
            <a:endParaRPr sz="1600">
              <a:latin typeface="Times New Roman"/>
              <a:cs typeface="Times New Roman"/>
            </a:endParaRPr>
          </a:p>
          <a:p>
            <a:pPr marL="1813902" marR="2313162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841804" marR="201692" algn="just">
              <a:lnSpc>
                <a:spcPct val="100041"/>
              </a:lnSpc>
              <a:spcBef>
                <a:spcPts val="85"/>
              </a:spcBef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ch(BExc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ption</a:t>
            </a:r>
            <a:r>
              <a:rPr dirty="0" smtClean="0" sz="1800" spc="-9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cat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h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(C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xc</a:t>
            </a:r>
            <a:r>
              <a:rPr dirty="0" smtClean="0" sz="1800" spc="4" b="1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tion</a:t>
            </a:r>
            <a:r>
              <a:rPr dirty="0" smtClean="0" sz="1800" spc="-4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{</a:t>
            </a: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ca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ch(AExc</a:t>
            </a:r>
            <a:r>
              <a:rPr dirty="0" smtClean="0" sz="1800" spc="4" b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ption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e)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927404" marR="45720">
              <a:lnSpc>
                <a:spcPts val="1835"/>
              </a:lnSpc>
              <a:spcBef>
                <a:spcPts val="91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r>
              <a:rPr dirty="0" smtClean="0" sz="1600" spc="-1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1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End</a:t>
            </a:r>
            <a:r>
              <a:rPr dirty="0" smtClean="0" sz="1600" spc="-2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-1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-19" b="1">
                <a:solidFill>
                  <a:srgbClr val="001F5F"/>
                </a:solidFill>
                <a:latin typeface="Times New Roman"/>
                <a:cs typeface="Times New Roman"/>
              </a:rPr>
              <a:t>m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ethod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6564" y="2309145"/>
            <a:ext cx="741680" cy="1110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cl</a:t>
            </a:r>
            <a:r>
              <a:rPr dirty="0" smtClean="0" sz="2400" spc="-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ss</a:t>
            </a:r>
            <a:endParaRPr sz="2400">
              <a:latin typeface="Arial"/>
              <a:cs typeface="Arial"/>
            </a:endParaRPr>
          </a:p>
          <a:p>
            <a:pPr marL="281089" marR="324926" algn="ctr">
              <a:lnSpc>
                <a:spcPct val="95825"/>
              </a:lnSpc>
              <a:spcBef>
                <a:spcPts val="317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81089" marR="32492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281089" marR="324926" algn="ctr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7106" y="2309145"/>
            <a:ext cx="15250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400" spc="-14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ceptio</a:t>
            </a:r>
            <a:r>
              <a:rPr dirty="0" smtClean="0" sz="2400" spc="-9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77255" y="2703924"/>
            <a:ext cx="135664" cy="7161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80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62855" y="5390335"/>
            <a:ext cx="149924" cy="8029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5">
              <a:lnSpc>
                <a:spcPts val="1939"/>
              </a:lnSpc>
              <a:spcBef>
                <a:spcPts val="97"/>
              </a:spcBef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dirty="0" smtClean="0" sz="1800" spc="0" b="1">
                <a:solidFill>
                  <a:srgbClr val="00AF5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 marR="165">
              <a:lnSpc>
                <a:spcPct val="95825"/>
              </a:lnSpc>
              <a:spcBef>
                <a:spcPts val="90"/>
              </a:spcBef>
            </a:pPr>
            <a:r>
              <a:rPr dirty="0" smtClean="0" sz="1800" spc="0" b="1">
                <a:solidFill>
                  <a:srgbClr val="FF000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2672" y="5529249"/>
            <a:ext cx="779005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4867" y="5529249"/>
            <a:ext cx="1544961" cy="532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170"/>
              </a:lnSpc>
              <a:spcBef>
                <a:spcPts val="208"/>
              </a:spcBef>
            </a:pPr>
            <a:r>
              <a:rPr dirty="0" smtClean="0" baseline="3413" sz="6000" spc="0" b="1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dirty="0" smtClean="0" baseline="3413" sz="6000" spc="-3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3413" sz="6000" spc="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915" y="6453903"/>
            <a:ext cx="1388098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}</a:t>
            </a:r>
            <a:r>
              <a:rPr dirty="0" smtClean="0" sz="1600" spc="-11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//</a:t>
            </a:r>
            <a:r>
              <a:rPr dirty="0" smtClean="0" sz="1600" spc="14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End</a:t>
            </a:r>
            <a:r>
              <a:rPr dirty="0" smtClean="0" sz="1600" spc="-2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o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dirty="0" smtClean="0" sz="1600" spc="-18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cl</a:t>
            </a:r>
            <a:r>
              <a:rPr dirty="0" smtClean="0" sz="1600" spc="4" b="1">
                <a:solidFill>
                  <a:srgbClr val="001F5F"/>
                </a:solidFill>
                <a:latin typeface="Times New Roman"/>
                <a:cs typeface="Times New Roman"/>
              </a:rPr>
              <a:t>a</a:t>
            </a:r>
            <a:r>
              <a:rPr dirty="0" smtClean="0" sz="1600" spc="0" b="1">
                <a:solidFill>
                  <a:srgbClr val="001F5F"/>
                </a:solidFill>
                <a:latin typeface="Times New Roman"/>
                <a:cs typeface="Times New Roman"/>
              </a:rPr>
              <a:t>ss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0218" y="4306062"/>
            <a:ext cx="126034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9"/>
              </a:spcBef>
            </a:pPr>
            <a:endParaRPr sz="550"/>
          </a:p>
          <a:p>
            <a:pPr marL="107187">
              <a:lnSpc>
                <a:spcPct val="101725"/>
              </a:lnSpc>
            </a:pP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0978" y="4315206"/>
            <a:ext cx="1260348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102870">
              <a:lnSpc>
                <a:spcPct val="101725"/>
              </a:lnSpc>
            </a:pP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BE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8470" y="3573017"/>
            <a:ext cx="1796796" cy="4328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4"/>
              </a:spcBef>
            </a:pPr>
            <a:endParaRPr sz="550"/>
          </a:p>
          <a:p>
            <a:pPr marL="366522">
              <a:lnSpc>
                <a:spcPct val="101725"/>
              </a:lnSpc>
            </a:pP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AE</a:t>
            </a:r>
            <a:r>
              <a:rPr dirty="0" smtClean="0" sz="18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sz="1800" spc="-9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805422" y="2853690"/>
            <a:ext cx="2016252" cy="4328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36"/>
              </a:spcBef>
            </a:pPr>
            <a:endParaRPr sz="550"/>
          </a:p>
          <a:p>
            <a:pPr marL="142494">
              <a:lnSpc>
                <a:spcPct val="101725"/>
              </a:lnSpc>
            </a:pP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tim</a:t>
            </a:r>
            <a:r>
              <a:rPr dirty="0" smtClean="0" sz="18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sz="1800" spc="-50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dirty="0" smtClean="0" sz="1800" spc="-19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sz="18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236845"/>
            <a:ext cx="58550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1572209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234" y="1572209"/>
            <a:ext cx="61087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Fa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6370" y="1572209"/>
            <a:ext cx="22272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II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242" y="1572209"/>
            <a:ext cx="64893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0478" y="1572209"/>
            <a:ext cx="138899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ove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rid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6632" y="1572209"/>
            <a:ext cx="99951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-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2200" spc="1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2388" y="1572209"/>
            <a:ext cx="28550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3642" y="1572209"/>
            <a:ext cx="124819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-c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7809" y="1572209"/>
            <a:ext cx="51734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2363" y="1572209"/>
            <a:ext cx="45600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4051" y="1572209"/>
            <a:ext cx="75045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9871" y="1572209"/>
            <a:ext cx="38122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14">
                <a:solidFill>
                  <a:srgbClr val="FF0000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34" y="1907990"/>
            <a:ext cx="5044521" cy="43221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exce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2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br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2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200" spc="-2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ro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ger</a:t>
            </a:r>
            <a:r>
              <a:rPr dirty="0" smtClean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200" spc="-3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102006" marR="41833">
              <a:lnSpc>
                <a:spcPct val="101725"/>
              </a:lnSpc>
              <a:spcBef>
                <a:spcPts val="1218"/>
              </a:spcBef>
            </a:pPr>
            <a:r>
              <a:rPr dirty="0" smtClean="0" sz="1800" spc="-4" b="1">
                <a:latin typeface="Calibri"/>
                <a:cs typeface="Calibri"/>
              </a:rPr>
              <a:t>/</a:t>
            </a:r>
            <a:r>
              <a:rPr dirty="0" smtClean="0" sz="1800" spc="0" b="1">
                <a:latin typeface="Calibri"/>
                <a:cs typeface="Calibri"/>
              </a:rPr>
              <a:t>/</a:t>
            </a:r>
            <a:r>
              <a:rPr dirty="0" smtClean="0" sz="1800" spc="19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File</a:t>
            </a:r>
            <a:r>
              <a:rPr dirty="0" smtClean="0" sz="1800" spc="-14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Name</a:t>
            </a:r>
            <a:r>
              <a:rPr dirty="0" smtClean="0" sz="1800" spc="-4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:</a:t>
            </a:r>
            <a:r>
              <a:rPr dirty="0" smtClean="0" sz="1800" spc="4" b="1">
                <a:latin typeface="Calibri"/>
                <a:cs typeface="Calibri"/>
              </a:rPr>
              <a:t> </a:t>
            </a:r>
            <a:r>
              <a:rPr dirty="0" smtClean="0" sz="1800" spc="0" b="1">
                <a:latin typeface="Calibri"/>
                <a:cs typeface="Calibri"/>
              </a:rPr>
              <a:t>E</a:t>
            </a:r>
            <a:r>
              <a:rPr dirty="0" smtClean="0" sz="1800" spc="-34" b="1">
                <a:latin typeface="Calibri"/>
                <a:cs typeface="Calibri"/>
              </a:rPr>
              <a:t>x</a:t>
            </a:r>
            <a:r>
              <a:rPr dirty="0" smtClean="0" sz="1800" spc="0" b="1">
                <a:latin typeface="Calibri"/>
                <a:cs typeface="Calibri"/>
              </a:rPr>
              <a:t>c</a:t>
            </a:r>
            <a:r>
              <a:rPr dirty="0" smtClean="0" sz="1800" spc="4" b="1">
                <a:latin typeface="Calibri"/>
                <a:cs typeface="Calibri"/>
              </a:rPr>
              <a:t>e</a:t>
            </a:r>
            <a:r>
              <a:rPr dirty="0" smtClean="0" sz="1800" spc="-4" b="1">
                <a:latin typeface="Calibri"/>
                <a:cs typeface="Calibri"/>
              </a:rPr>
              <a:t>p</a:t>
            </a:r>
            <a:r>
              <a:rPr dirty="0" smtClean="0" sz="1800" spc="0" b="1">
                <a:latin typeface="Calibri"/>
                <a:cs typeface="Calibri"/>
              </a:rPr>
              <a:t>ti</a:t>
            </a:r>
            <a:r>
              <a:rPr dirty="0" smtClean="0" sz="1800" spc="-4" b="1">
                <a:latin typeface="Calibri"/>
                <a:cs typeface="Calibri"/>
              </a:rPr>
              <a:t>o</a:t>
            </a:r>
            <a:r>
              <a:rPr dirty="0" smtClean="0" sz="1800" spc="-4" b="1">
                <a:latin typeface="Calibri"/>
                <a:cs typeface="Calibri"/>
              </a:rPr>
              <a:t>n</a:t>
            </a:r>
            <a:r>
              <a:rPr dirty="0" smtClean="0" sz="1800" spc="4" b="1">
                <a:latin typeface="Calibri"/>
                <a:cs typeface="Calibri"/>
              </a:rPr>
              <a:t>D</a:t>
            </a:r>
            <a:r>
              <a:rPr dirty="0" smtClean="0" sz="1800" spc="-4" b="1">
                <a:latin typeface="Calibri"/>
                <a:cs typeface="Calibri"/>
              </a:rPr>
              <a:t>e</a:t>
            </a:r>
            <a:r>
              <a:rPr dirty="0" smtClean="0" sz="1800" spc="0" b="1">
                <a:latin typeface="Calibri"/>
                <a:cs typeface="Calibri"/>
              </a:rPr>
              <a:t>m</a:t>
            </a:r>
            <a:r>
              <a:rPr dirty="0" smtClean="0" sz="1800" spc="-4" b="1">
                <a:latin typeface="Calibri"/>
                <a:cs typeface="Calibri"/>
              </a:rPr>
              <a:t>o</a:t>
            </a:r>
            <a:r>
              <a:rPr dirty="0" smtClean="0" sz="1800" spc="0" b="1">
                <a:latin typeface="Calibri"/>
                <a:cs typeface="Calibri"/>
              </a:rPr>
              <a:t>.j</a:t>
            </a:r>
            <a:r>
              <a:rPr dirty="0" smtClean="0" sz="1800" spc="-29" b="1">
                <a:latin typeface="Calibri"/>
                <a:cs typeface="Calibri"/>
              </a:rPr>
              <a:t>a</a:t>
            </a:r>
            <a:r>
              <a:rPr dirty="0" smtClean="0" sz="1800" spc="-25" b="1">
                <a:latin typeface="Calibri"/>
                <a:cs typeface="Calibri"/>
              </a:rPr>
              <a:t>v</a:t>
            </a:r>
            <a:r>
              <a:rPr dirty="0" smtClean="0" sz="18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0"/>
              </a:lnSpc>
              <a:spcBef>
                <a:spcPts val="108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imp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rt</a:t>
            </a:r>
            <a:r>
              <a:rPr dirty="0" smtClean="0" baseline="1517" sz="2700" spc="-2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a.io.*;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16355" marR="41833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oid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y()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IOE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pt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016355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16355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B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x</a:t>
            </a:r>
            <a:r>
              <a:rPr dirty="0" smtClean="0" baseline="1517" sz="2700" spc="-25" b="1"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16355" marR="41833">
              <a:lnSpc>
                <a:spcPts val="2160"/>
              </a:lnSpc>
            </a:pP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oid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34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y()</a:t>
            </a:r>
            <a:r>
              <a:rPr dirty="0" smtClean="0" baseline="1517" sz="2700" spc="-2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19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016355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016355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02006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6730" y="1907990"/>
            <a:ext cx="99733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7142" y="1907990"/>
            <a:ext cx="22608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mtClean="0" sz="2200" spc="-18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r>
              <a:rPr dirty="0" smtClean="0" sz="22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5680" y="3067196"/>
            <a:ext cx="248487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Compil</a:t>
            </a:r>
            <a:r>
              <a:rPr dirty="0" smtClean="0" baseline="2626" sz="2700" spc="4" b="1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-Time</a:t>
            </a: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-9" b="1">
                <a:solidFill>
                  <a:srgbClr val="FF0000"/>
                </a:solidFill>
                <a:latin typeface="Arial Black"/>
                <a:cs typeface="Arial Black"/>
              </a:rPr>
              <a:t>E</a:t>
            </a:r>
            <a:r>
              <a:rPr dirty="0" smtClean="0" baseline="2626" sz="2700" spc="75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25" b="1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0" b="1">
                <a:solidFill>
                  <a:srgbClr val="FF0000"/>
                </a:solidFill>
                <a:latin typeface="Arial Black"/>
                <a:cs typeface="Arial Black"/>
              </a:rPr>
              <a:t>or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7182" y="3615836"/>
            <a:ext cx="3166941" cy="27234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2060"/>
              </a:lnSpc>
              <a:spcBef>
                <a:spcPts val="103"/>
              </a:spcBef>
            </a:pP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-39" b="1">
                <a:solidFill>
                  <a:srgbClr val="006FC0"/>
                </a:solidFill>
                <a:latin typeface="Arial Black"/>
                <a:cs typeface="Arial Black"/>
              </a:rPr>
              <a:t>x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ception</a:t>
            </a:r>
            <a:r>
              <a:rPr dirty="0" smtClean="0" baseline="3939" sz="2700" spc="4" b="1">
                <a:solidFill>
                  <a:srgbClr val="006FC0"/>
                </a:solidFill>
                <a:latin typeface="Arial Black"/>
                <a:cs typeface="Arial Black"/>
              </a:rPr>
              <a:t>D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em</a:t>
            </a:r>
            <a:r>
              <a:rPr dirty="0" smtClean="0" baseline="3939" sz="2700" spc="-39" b="1">
                <a:solidFill>
                  <a:srgbClr val="006FC0"/>
                </a:solidFill>
                <a:latin typeface="Arial Black"/>
                <a:cs typeface="Arial Black"/>
              </a:rPr>
              <a:t>o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.j</a:t>
            </a:r>
            <a:r>
              <a:rPr dirty="0" smtClean="0" baseline="3939" sz="2700" spc="-34" b="1">
                <a:solidFill>
                  <a:srgbClr val="006FC0"/>
                </a:solidFill>
                <a:latin typeface="Arial Black"/>
                <a:cs typeface="Arial Black"/>
              </a:rPr>
              <a:t>a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va:1</a:t>
            </a:r>
            <a:r>
              <a:rPr dirty="0" smtClean="0" baseline="3939" sz="2700" spc="9" b="1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60"/>
              </a:lnSpc>
              <a:spcBef>
                <a:spcPts val="5"/>
              </a:spcBef>
            </a:pP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display</a:t>
            </a:r>
            <a:r>
              <a:rPr dirty="0" smtClean="0" baseline="3939" sz="2700" spc="-4" b="1">
                <a:solidFill>
                  <a:srgbClr val="006FC0"/>
                </a:solidFill>
                <a:latin typeface="Arial Black"/>
                <a:cs typeface="Arial Black"/>
              </a:rPr>
              <a:t>(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)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-4" b="1">
                <a:solidFill>
                  <a:srgbClr val="006FC0"/>
                </a:solidFill>
                <a:latin typeface="Arial Black"/>
                <a:cs typeface="Arial Black"/>
              </a:rPr>
              <a:t>i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n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B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ca</a:t>
            </a:r>
            <a:r>
              <a:rPr dirty="0" smtClean="0" baseline="3939" sz="2700" spc="-4" b="1">
                <a:solidFill>
                  <a:srgbClr val="006FC0"/>
                </a:solidFill>
                <a:latin typeface="Arial Black"/>
                <a:cs typeface="Arial Black"/>
              </a:rPr>
              <a:t>n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not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3939" sz="2700" spc="-59" b="1">
                <a:solidFill>
                  <a:srgbClr val="006FC0"/>
                </a:solidFill>
                <a:latin typeface="Arial Black"/>
                <a:cs typeface="Arial Black"/>
              </a:rPr>
              <a:t>o</a:t>
            </a:r>
            <a:r>
              <a:rPr dirty="0" smtClean="0" baseline="3939" sz="2700" spc="-44" b="1">
                <a:solidFill>
                  <a:srgbClr val="006FC0"/>
                </a:solidFill>
                <a:latin typeface="Arial Black"/>
                <a:cs typeface="Arial Black"/>
              </a:rPr>
              <a:t>v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75" b="1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ride</a:t>
            </a:r>
            <a:r>
              <a:rPr dirty="0" smtClean="0" baseline="3939" sz="2700" spc="-4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displa</a:t>
            </a:r>
            <a:r>
              <a:rPr dirty="0" smtClean="0" baseline="3939" sz="2700" spc="4" b="1">
                <a:solidFill>
                  <a:srgbClr val="006FC0"/>
                </a:solidFill>
                <a:latin typeface="Arial Black"/>
                <a:cs typeface="Arial Black"/>
              </a:rPr>
              <a:t>y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()</a:t>
            </a:r>
            <a:r>
              <a:rPr dirty="0" smtClean="0" baseline="3939" sz="2700" spc="-9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in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A;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3939" sz="2700" spc="-59" b="1">
                <a:solidFill>
                  <a:srgbClr val="006FC0"/>
                </a:solidFill>
                <a:latin typeface="Arial Black"/>
                <a:cs typeface="Arial Black"/>
              </a:rPr>
              <a:t>o</a:t>
            </a:r>
            <a:r>
              <a:rPr dirty="0" smtClean="0" baseline="3939" sz="2700" spc="-44" b="1">
                <a:solidFill>
                  <a:srgbClr val="006FC0"/>
                </a:solidFill>
                <a:latin typeface="Arial Black"/>
                <a:cs typeface="Arial Black"/>
              </a:rPr>
              <a:t>v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dirty="0" smtClean="0" baseline="3939" sz="2700" spc="75" b="1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ri</a:t>
            </a:r>
            <a:r>
              <a:rPr dirty="0" smtClean="0" baseline="3939" sz="2700" spc="14" b="1">
                <a:solidFill>
                  <a:srgbClr val="006FC0"/>
                </a:solidFill>
                <a:latin typeface="Arial Black"/>
                <a:cs typeface="Arial Black"/>
              </a:rPr>
              <a:t>d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den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method</a:t>
            </a:r>
            <a:r>
              <a:rPr dirty="0" smtClean="0" baseline="3939" sz="2700" spc="-9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does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not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4" b="1">
                <a:solidFill>
                  <a:srgbClr val="006FC0"/>
                </a:solidFill>
                <a:latin typeface="Arial Black"/>
                <a:cs typeface="Arial Black"/>
              </a:rPr>
              <a:t>t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h</a:t>
            </a:r>
            <a:r>
              <a:rPr dirty="0" smtClean="0" baseline="3939" sz="2700" spc="25" b="1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dirty="0" smtClean="0" baseline="3939" sz="2700" spc="-34" b="1">
                <a:solidFill>
                  <a:srgbClr val="006FC0"/>
                </a:solidFill>
                <a:latin typeface="Arial Black"/>
                <a:cs typeface="Arial Black"/>
              </a:rPr>
              <a:t>o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w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60"/>
              </a:lnSpc>
            </a:pP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j</a:t>
            </a:r>
            <a:r>
              <a:rPr dirty="0" smtClean="0" baseline="3939" sz="2700" spc="-34" b="1">
                <a:solidFill>
                  <a:srgbClr val="006FC0"/>
                </a:solidFill>
                <a:latin typeface="Arial Black"/>
                <a:cs typeface="Arial Black"/>
              </a:rPr>
              <a:t>a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va.lang.E</a:t>
            </a:r>
            <a:r>
              <a:rPr dirty="0" smtClean="0" baseline="3939" sz="2700" spc="-34" b="1">
                <a:solidFill>
                  <a:srgbClr val="006FC0"/>
                </a:solidFill>
                <a:latin typeface="Arial Black"/>
                <a:cs typeface="Arial Black"/>
              </a:rPr>
              <a:t>x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ception</a:t>
            </a:r>
            <a:endParaRPr sz="1800">
              <a:latin typeface="Arial Black"/>
              <a:cs typeface="Arial Black"/>
            </a:endParaRPr>
          </a:p>
          <a:p>
            <a:pPr marL="622553">
              <a:lnSpc>
                <a:spcPts val="2160"/>
              </a:lnSpc>
            </a:pP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pu</a:t>
            </a:r>
            <a:r>
              <a:rPr dirty="0" smtClean="0" baseline="3939" sz="2700" spc="-4" b="1">
                <a:solidFill>
                  <a:srgbClr val="006FC0"/>
                </a:solidFill>
                <a:latin typeface="Arial Black"/>
                <a:cs typeface="Arial Black"/>
              </a:rPr>
              <a:t>b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lic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-50" b="1">
                <a:solidFill>
                  <a:srgbClr val="006FC0"/>
                </a:solidFill>
                <a:latin typeface="Arial Black"/>
                <a:cs typeface="Arial Black"/>
              </a:rPr>
              <a:t>v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oid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3939" sz="2700" spc="-4" b="1">
                <a:solidFill>
                  <a:srgbClr val="006FC0"/>
                </a:solidFill>
                <a:latin typeface="Arial Black"/>
                <a:cs typeface="Arial Black"/>
              </a:rPr>
              <a:t>d</a:t>
            </a: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isplay()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65"/>
              </a:lnSpc>
              <a:spcBef>
                <a:spcPts val="0"/>
              </a:spcBef>
            </a:pP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th</a:t>
            </a:r>
            <a:r>
              <a:rPr dirty="0" smtClean="0" baseline="2626" sz="2700" spc="29" b="1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-34" b="1">
                <a:solidFill>
                  <a:srgbClr val="006FC0"/>
                </a:solidFill>
                <a:latin typeface="Arial Black"/>
                <a:cs typeface="Arial Black"/>
              </a:rPr>
              <a:t>o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ws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dirty="0" smtClean="0" baseline="2626" sz="2700" spc="-39" b="1">
                <a:solidFill>
                  <a:srgbClr val="006FC0"/>
                </a:solidFill>
                <a:latin typeface="Arial Black"/>
                <a:cs typeface="Arial Black"/>
              </a:rPr>
              <a:t>x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ception</a:t>
            </a:r>
            <a:endParaRPr sz="1800">
              <a:latin typeface="Arial Black"/>
              <a:cs typeface="Arial Black"/>
            </a:endParaRPr>
          </a:p>
          <a:p>
            <a:pPr marL="1507108" marR="1449230" algn="ctr">
              <a:lnSpc>
                <a:spcPts val="2160"/>
              </a:lnSpc>
            </a:pPr>
            <a:r>
              <a:rPr dirty="0" smtClean="0" baseline="3939" sz="2700" spc="0" b="1">
                <a:solidFill>
                  <a:srgbClr val="006FC0"/>
                </a:solidFill>
                <a:latin typeface="Arial Black"/>
                <a:cs typeface="Arial Black"/>
              </a:rPr>
              <a:t>^</a:t>
            </a:r>
            <a:endParaRPr sz="1800">
              <a:latin typeface="Arial Black"/>
              <a:cs typeface="Arial Black"/>
            </a:endParaRPr>
          </a:p>
          <a:p>
            <a:pPr marL="12700" marR="34335">
              <a:lnSpc>
                <a:spcPts val="2100"/>
              </a:lnSpc>
            </a:pP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e</a:t>
            </a:r>
            <a:r>
              <a:rPr dirty="0" smtClean="0" baseline="2626" sz="2700" spc="75" b="1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25" b="1">
                <a:solidFill>
                  <a:srgbClr val="006FC0"/>
                </a:solidFill>
                <a:latin typeface="Arial Black"/>
                <a:cs typeface="Arial Black"/>
              </a:rPr>
              <a:t>r</a:t>
            </a:r>
            <a:r>
              <a:rPr dirty="0" smtClean="0" baseline="2626" sz="2700" spc="0" b="1">
                <a:solidFill>
                  <a:srgbClr val="006FC0"/>
                </a:solidFill>
                <a:latin typeface="Arial Black"/>
                <a:cs typeface="Arial Black"/>
              </a:rPr>
              <a:t>or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og</a:t>
            </a:r>
            <a:r>
              <a:rPr dirty="0" smtClean="0" baseline="2275" sz="1800" spc="-19" b="1">
                <a:latin typeface="Calibri"/>
                <a:cs typeface="Calibri"/>
              </a:rPr>
              <a:t>r</a:t>
            </a:r>
            <a:r>
              <a:rPr dirty="0" smtClean="0" baseline="2275" sz="1800" spc="-4" b="1">
                <a:latin typeface="Calibri"/>
                <a:cs typeface="Calibri"/>
              </a:rPr>
              <a:t>a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-4" b="1">
                <a:latin typeface="Calibri"/>
                <a:cs typeface="Calibri"/>
              </a:rPr>
              <a:t>m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Usi</a:t>
            </a:r>
            <a:r>
              <a:rPr dirty="0" smtClean="0" baseline="2275" sz="1800" spc="4" b="1">
                <a:latin typeface="Calibri"/>
                <a:cs typeface="Calibri"/>
              </a:rPr>
              <a:t>n</a:t>
            </a:r>
            <a:r>
              <a:rPr dirty="0" smtClean="0" baseline="2275" sz="1800" spc="0" b="1">
                <a:latin typeface="Calibri"/>
                <a:cs typeface="Calibri"/>
              </a:rPr>
              <a:t>g</a:t>
            </a:r>
            <a:r>
              <a:rPr dirty="0" smtClean="0" baseline="2275" sz="1800" spc="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J</a:t>
            </a:r>
            <a:r>
              <a:rPr dirty="0" smtClean="0" baseline="2275" sz="1800" spc="-19" b="1">
                <a:latin typeface="Calibri"/>
                <a:cs typeface="Calibri"/>
              </a:rPr>
              <a:t>a</a:t>
            </a:r>
            <a:r>
              <a:rPr dirty="0" smtClean="0" baseline="2275" sz="1800" spc="-14" b="1">
                <a:latin typeface="Calibri"/>
                <a:cs typeface="Calibri"/>
              </a:rPr>
              <a:t>v</a:t>
            </a:r>
            <a:r>
              <a:rPr dirty="0" smtClean="0" baseline="2275" sz="18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 txBox="1"/>
          <p:nvPr/>
        </p:nvSpPr>
        <p:spPr>
          <a:xfrm>
            <a:off x="1763268" y="5234940"/>
            <a:ext cx="7272528" cy="15910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31394">
              <a:lnSpc>
                <a:spcPts val="1445"/>
              </a:lnSpc>
              <a:spcBef>
                <a:spcPts val="10157"/>
              </a:spcBef>
            </a:pPr>
            <a:r>
              <a:rPr dirty="0" smtClean="0" sz="1200" spc="0" b="1">
                <a:latin typeface="Calibri"/>
                <a:cs typeface="Calibri"/>
              </a:rPr>
              <a:t>g</a:t>
            </a:r>
            <a:r>
              <a:rPr dirty="0" smtClean="0" sz="1200" spc="-19" b="1">
                <a:latin typeface="Calibri"/>
                <a:cs typeface="Calibri"/>
              </a:rPr>
              <a:t>r</a:t>
            </a:r>
            <a:r>
              <a:rPr dirty="0" smtClean="0" sz="1200" spc="-4" b="1">
                <a:latin typeface="Calibri"/>
                <a:cs typeface="Calibri"/>
              </a:rPr>
              <a:t>a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-4" b="1">
                <a:latin typeface="Calibri"/>
                <a:cs typeface="Calibri"/>
              </a:rPr>
              <a:t>m</a:t>
            </a:r>
            <a:r>
              <a:rPr dirty="0" smtClean="0" sz="1200" spc="4" b="1">
                <a:latin typeface="Calibri"/>
                <a:cs typeface="Calibri"/>
              </a:rPr>
              <a:t>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</a:t>
            </a:r>
            <a:r>
              <a:rPr dirty="0" smtClean="0" sz="1200" spc="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Usi</a:t>
            </a:r>
            <a:r>
              <a:rPr dirty="0" smtClean="0" sz="1200" spc="4" b="1">
                <a:latin typeface="Calibri"/>
                <a:cs typeface="Calibri"/>
              </a:rPr>
              <a:t>n</a:t>
            </a:r>
            <a:r>
              <a:rPr dirty="0" smtClean="0" sz="1200" spc="0" b="1">
                <a:latin typeface="Calibri"/>
                <a:cs typeface="Calibri"/>
              </a:rPr>
              <a:t>g</a:t>
            </a:r>
            <a:r>
              <a:rPr dirty="0" smtClean="0" sz="1200" spc="9" b="1">
                <a:latin typeface="Calibri"/>
                <a:cs typeface="Calibri"/>
              </a:rPr>
              <a:t> </a:t>
            </a:r>
            <a:r>
              <a:rPr dirty="0" smtClean="0" sz="1200" spc="0" b="1">
                <a:latin typeface="Calibri"/>
                <a:cs typeface="Calibri"/>
              </a:rPr>
              <a:t>J</a:t>
            </a:r>
            <a:r>
              <a:rPr dirty="0" smtClean="0" sz="1200" spc="-19" b="1">
                <a:latin typeface="Calibri"/>
                <a:cs typeface="Calibri"/>
              </a:rPr>
              <a:t>a</a:t>
            </a:r>
            <a:r>
              <a:rPr dirty="0" smtClean="0" sz="1200" spc="-14" b="1">
                <a:latin typeface="Calibri"/>
                <a:cs typeface="Calibri"/>
              </a:rPr>
              <a:t>v</a:t>
            </a:r>
            <a:r>
              <a:rPr dirty="0" smtClean="0" sz="1200" spc="0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 h="0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 h="0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2328671" y="0"/>
                </a:moveTo>
                <a:lnTo>
                  <a:pt x="0" y="0"/>
                </a:lnTo>
              </a:path>
              <a:path w="2328672" h="0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763268" y="5234940"/>
            <a:ext cx="7272528" cy="1578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 h="0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3540" y="236845"/>
            <a:ext cx="5855095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dirty="0" smtClean="0" sz="3600" spc="-159" b="1">
                <a:latin typeface="Arial"/>
                <a:cs typeface="Arial"/>
              </a:rPr>
              <a:t>So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0" b="1">
                <a:latin typeface="Arial"/>
                <a:cs typeface="Arial"/>
              </a:rPr>
              <a:t>e</a:t>
            </a:r>
            <a:r>
              <a:rPr dirty="0" smtClean="0" sz="3600" spc="-28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I</a:t>
            </a:r>
            <a:r>
              <a:rPr dirty="0" smtClean="0" sz="3600" spc="-154" b="1">
                <a:latin typeface="Arial"/>
                <a:cs typeface="Arial"/>
              </a:rPr>
              <a:t>m</a:t>
            </a:r>
            <a:r>
              <a:rPr dirty="0" smtClean="0" sz="3600" spc="-159" b="1">
                <a:latin typeface="Arial"/>
                <a:cs typeface="Arial"/>
              </a:rPr>
              <a:t>po</a:t>
            </a:r>
            <a:r>
              <a:rPr dirty="0" smtClean="0" sz="3600" spc="-154" b="1">
                <a:latin typeface="Arial"/>
                <a:cs typeface="Arial"/>
              </a:rPr>
              <a:t>rta</a:t>
            </a:r>
            <a:r>
              <a:rPr dirty="0" smtClean="0" sz="3600" spc="-159" b="1">
                <a:latin typeface="Arial"/>
                <a:cs typeface="Arial"/>
              </a:rPr>
              <a:t>n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r>
              <a:rPr dirty="0" smtClean="0" sz="3600" spc="-239" b="1">
                <a:latin typeface="Arial"/>
                <a:cs typeface="Arial"/>
              </a:rPr>
              <a:t> </a:t>
            </a:r>
            <a:r>
              <a:rPr dirty="0" smtClean="0" sz="3600" spc="-159" b="1">
                <a:latin typeface="Arial"/>
                <a:cs typeface="Arial"/>
              </a:rPr>
              <a:t>F</a:t>
            </a:r>
            <a:r>
              <a:rPr dirty="0" smtClean="0" sz="3600" spc="-154" b="1">
                <a:latin typeface="Arial"/>
                <a:cs typeface="Arial"/>
              </a:rPr>
              <a:t>act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r>
              <a:rPr dirty="0" smtClean="0" sz="3600" spc="-404" b="1">
                <a:latin typeface="Arial"/>
                <a:cs typeface="Arial"/>
              </a:rPr>
              <a:t> </a:t>
            </a:r>
            <a:r>
              <a:rPr dirty="0" smtClean="0" sz="3600" spc="-150" b="1">
                <a:latin typeface="Arial"/>
                <a:cs typeface="Arial"/>
              </a:rPr>
              <a:t>A</a:t>
            </a:r>
            <a:r>
              <a:rPr dirty="0" smtClean="0" sz="3600" spc="-159" b="1">
                <a:latin typeface="Arial"/>
                <a:cs typeface="Arial"/>
              </a:rPr>
              <a:t>bou</a:t>
            </a:r>
            <a:r>
              <a:rPr dirty="0" smtClean="0" sz="3600" spc="0" b="1">
                <a:latin typeface="Arial"/>
                <a:cs typeface="Arial"/>
              </a:rPr>
              <a:t>t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dirty="0" smtClean="0" sz="3600" spc="-159" b="1">
                <a:latin typeface="Arial"/>
                <a:cs typeface="Arial"/>
              </a:rPr>
              <a:t>E</a:t>
            </a:r>
            <a:r>
              <a:rPr dirty="0" smtClean="0" sz="3600" spc="-154" b="1">
                <a:latin typeface="Arial"/>
                <a:cs typeface="Arial"/>
              </a:rPr>
              <a:t>xce</a:t>
            </a:r>
            <a:r>
              <a:rPr dirty="0" smtClean="0" sz="3600" spc="-159" b="1">
                <a:latin typeface="Arial"/>
                <a:cs typeface="Arial"/>
              </a:rPr>
              <a:t>p</a:t>
            </a:r>
            <a:r>
              <a:rPr dirty="0" smtClean="0" sz="3600" spc="-154" b="1">
                <a:latin typeface="Arial"/>
                <a:cs typeface="Arial"/>
              </a:rPr>
              <a:t>t</a:t>
            </a:r>
            <a:r>
              <a:rPr dirty="0" smtClean="0" sz="3600" spc="-159" b="1">
                <a:latin typeface="Arial"/>
                <a:cs typeface="Arial"/>
              </a:rPr>
              <a:t>ion</a:t>
            </a:r>
            <a:r>
              <a:rPr dirty="0" smtClean="0" sz="3600" spc="0" b="1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34" y="1572209"/>
            <a:ext cx="16499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234" y="1572209"/>
            <a:ext cx="61087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Fa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6370" y="1572209"/>
            <a:ext cx="22272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II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242" y="1572209"/>
            <a:ext cx="64893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6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0478" y="1572209"/>
            <a:ext cx="138899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ove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rid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86632" y="1572209"/>
            <a:ext cx="999517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-4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eth</a:t>
            </a:r>
            <a:r>
              <a:rPr dirty="0" smtClean="0" sz="2200" spc="1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2388" y="1572209"/>
            <a:ext cx="285500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3642" y="1572209"/>
            <a:ext cx="124819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su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-c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7809" y="1572209"/>
            <a:ext cx="51734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can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2363" y="1572209"/>
            <a:ext cx="45600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4051" y="1572209"/>
            <a:ext cx="750452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throw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9871" y="1572209"/>
            <a:ext cx="381226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dirty="0" smtClean="0" sz="2200" spc="14">
                <a:solidFill>
                  <a:srgbClr val="FF0000"/>
                </a:solidFill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234" y="1907990"/>
            <a:ext cx="6054834" cy="412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exce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200" spc="-79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br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ad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mtClean="0" sz="22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mtClean="0" sz="2200" spc="-2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ro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ger</a:t>
            </a:r>
            <a:r>
              <a:rPr dirty="0" smtClean="0" sz="22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mtClean="0" sz="2200" spc="-32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dirty="0" smtClean="0" sz="22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2200">
              <a:latin typeface="Arial"/>
              <a:cs typeface="Arial"/>
            </a:endParaRPr>
          </a:p>
          <a:p>
            <a:pPr marL="29768" marR="41833">
              <a:lnSpc>
                <a:spcPts val="1950"/>
              </a:lnSpc>
            </a:pPr>
            <a:r>
              <a:rPr dirty="0" smtClean="0" baseline="3034" sz="2700" spc="-4" b="1">
                <a:latin typeface="Calibri"/>
                <a:cs typeface="Calibri"/>
              </a:rPr>
              <a:t>/</a:t>
            </a:r>
            <a:r>
              <a:rPr dirty="0" smtClean="0" baseline="3034" sz="2700" spc="0" b="1">
                <a:latin typeface="Calibri"/>
                <a:cs typeface="Calibri"/>
              </a:rPr>
              <a:t>/</a:t>
            </a:r>
            <a:r>
              <a:rPr dirty="0" smtClean="0" baseline="3034" sz="2700" spc="19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File</a:t>
            </a:r>
            <a:r>
              <a:rPr dirty="0" smtClean="0" baseline="3034" sz="2700" spc="-1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Name</a:t>
            </a:r>
            <a:r>
              <a:rPr dirty="0" smtClean="0" baseline="3034" sz="2700" spc="-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:</a:t>
            </a:r>
            <a:r>
              <a:rPr dirty="0" smtClean="0" baseline="3034" sz="2700" spc="4" b="1">
                <a:latin typeface="Calibri"/>
                <a:cs typeface="Calibri"/>
              </a:rPr>
              <a:t> </a:t>
            </a:r>
            <a:r>
              <a:rPr dirty="0" smtClean="0" baseline="3034" sz="2700" spc="0" b="1">
                <a:latin typeface="Calibri"/>
                <a:cs typeface="Calibri"/>
              </a:rPr>
              <a:t>E</a:t>
            </a:r>
            <a:r>
              <a:rPr dirty="0" smtClean="0" baseline="3034" sz="2700" spc="-34" b="1">
                <a:latin typeface="Calibri"/>
                <a:cs typeface="Calibri"/>
              </a:rPr>
              <a:t>x</a:t>
            </a:r>
            <a:r>
              <a:rPr dirty="0" smtClean="0" baseline="3034" sz="2700" spc="0" b="1">
                <a:latin typeface="Calibri"/>
                <a:cs typeface="Calibri"/>
              </a:rPr>
              <a:t>c</a:t>
            </a:r>
            <a:r>
              <a:rPr dirty="0" smtClean="0" baseline="3034" sz="2700" spc="4" b="1">
                <a:latin typeface="Calibri"/>
                <a:cs typeface="Calibri"/>
              </a:rPr>
              <a:t>e</a:t>
            </a:r>
            <a:r>
              <a:rPr dirty="0" smtClean="0" baseline="3034" sz="2700" spc="-4" b="1">
                <a:latin typeface="Calibri"/>
                <a:cs typeface="Calibri"/>
              </a:rPr>
              <a:t>p</a:t>
            </a:r>
            <a:r>
              <a:rPr dirty="0" smtClean="0" baseline="3034" sz="2700" spc="0" b="1">
                <a:latin typeface="Calibri"/>
                <a:cs typeface="Calibri"/>
              </a:rPr>
              <a:t>ti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-4" b="1">
                <a:latin typeface="Calibri"/>
                <a:cs typeface="Calibri"/>
              </a:rPr>
              <a:t>n</a:t>
            </a:r>
            <a:r>
              <a:rPr dirty="0" smtClean="0" baseline="3034" sz="2700" spc="4" b="1">
                <a:latin typeface="Calibri"/>
                <a:cs typeface="Calibri"/>
              </a:rPr>
              <a:t>D</a:t>
            </a:r>
            <a:r>
              <a:rPr dirty="0" smtClean="0" baseline="3034" sz="2700" spc="-4" b="1">
                <a:latin typeface="Calibri"/>
                <a:cs typeface="Calibri"/>
              </a:rPr>
              <a:t>e</a:t>
            </a:r>
            <a:r>
              <a:rPr dirty="0" smtClean="0" baseline="3034" sz="2700" spc="0" b="1">
                <a:latin typeface="Calibri"/>
                <a:cs typeface="Calibri"/>
              </a:rPr>
              <a:t>m</a:t>
            </a:r>
            <a:r>
              <a:rPr dirty="0" smtClean="0" baseline="3034" sz="2700" spc="-4" b="1">
                <a:latin typeface="Calibri"/>
                <a:cs typeface="Calibri"/>
              </a:rPr>
              <a:t>o</a:t>
            </a:r>
            <a:r>
              <a:rPr dirty="0" smtClean="0" baseline="3034" sz="2700" spc="0" b="1">
                <a:latin typeface="Calibri"/>
                <a:cs typeface="Calibri"/>
              </a:rPr>
              <a:t>.j</a:t>
            </a:r>
            <a:r>
              <a:rPr dirty="0" smtClean="0" baseline="3034" sz="2700" spc="-29" b="1">
                <a:latin typeface="Calibri"/>
                <a:cs typeface="Calibri"/>
              </a:rPr>
              <a:t>a</a:t>
            </a:r>
            <a:r>
              <a:rPr dirty="0" smtClean="0" baseline="3034" sz="2700" spc="-25" b="1">
                <a:latin typeface="Calibri"/>
                <a:cs typeface="Calibri"/>
              </a:rPr>
              <a:t>v</a:t>
            </a:r>
            <a:r>
              <a:rPr dirty="0" smtClean="0" baseline="3034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  <a:spcBef>
                <a:spcPts val="10"/>
              </a:spcBef>
            </a:pPr>
            <a:r>
              <a:rPr dirty="0" smtClean="0" baseline="1517" sz="2700" spc="0" b="1">
                <a:latin typeface="Calibri"/>
                <a:cs typeface="Calibri"/>
              </a:rPr>
              <a:t>imp</a:t>
            </a:r>
            <a:r>
              <a:rPr dirty="0" smtClean="0" baseline="1517" sz="2700" spc="4" b="1"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latin typeface="Calibri"/>
                <a:cs typeface="Calibri"/>
              </a:rPr>
              <a:t>rt</a:t>
            </a:r>
            <a:r>
              <a:rPr dirty="0" smtClean="0" baseline="1517" sz="2700" spc="-2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j</a:t>
            </a:r>
            <a:r>
              <a:rPr dirty="0" smtClean="0" baseline="1517" sz="2700" spc="-29" b="1">
                <a:latin typeface="Calibri"/>
                <a:cs typeface="Calibri"/>
              </a:rPr>
              <a:t>a</a:t>
            </a:r>
            <a:r>
              <a:rPr dirty="0" smtClean="0" baseline="1517" sz="2700" spc="-25" b="1"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latin typeface="Calibri"/>
                <a:cs typeface="Calibri"/>
              </a:rPr>
              <a:t>a.io.*;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44473" marR="41833">
              <a:lnSpc>
                <a:spcPts val="2160"/>
              </a:lnSpc>
            </a:pP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oid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9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34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y()</a:t>
            </a:r>
            <a:r>
              <a:rPr dirty="0" smtClean="0" baseline="1517" sz="2700" spc="-2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19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tim</a:t>
            </a:r>
            <a:r>
              <a:rPr dirty="0" smtClean="0" baseline="1517" sz="2700" spc="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-9" b="1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dirty="0" smtClean="0" baseline="1517" sz="2700" spc="-4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944473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44473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cla</a:t>
            </a:r>
            <a:r>
              <a:rPr dirty="0" smtClean="0" baseline="1517" sz="2700" spc="4" b="1">
                <a:latin typeface="Calibri"/>
                <a:cs typeface="Calibri"/>
              </a:rPr>
              <a:t>s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1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B</a:t>
            </a:r>
            <a:r>
              <a:rPr dirty="0" smtClean="0" baseline="1517" sz="2700" spc="9" b="1">
                <a:latin typeface="Calibri"/>
                <a:cs typeface="Calibri"/>
              </a:rPr>
              <a:t> </a:t>
            </a:r>
            <a:r>
              <a:rPr dirty="0" smtClean="0" baseline="1517" sz="2700" spc="-19" b="1">
                <a:latin typeface="Calibri"/>
                <a:cs typeface="Calibri"/>
              </a:rPr>
              <a:t>e</a:t>
            </a:r>
            <a:r>
              <a:rPr dirty="0" smtClean="0" baseline="1517" sz="2700" spc="0" b="1">
                <a:latin typeface="Calibri"/>
                <a:cs typeface="Calibri"/>
              </a:rPr>
              <a:t>x</a:t>
            </a:r>
            <a:r>
              <a:rPr dirty="0" smtClean="0" baseline="1517" sz="2700" spc="-25" b="1">
                <a:latin typeface="Calibri"/>
                <a:cs typeface="Calibri"/>
              </a:rPr>
              <a:t>t</a:t>
            </a:r>
            <a:r>
              <a:rPr dirty="0" smtClean="0" baseline="1517" sz="2700" spc="4" b="1">
                <a:latin typeface="Calibri"/>
                <a:cs typeface="Calibri"/>
              </a:rPr>
              <a:t>e</a:t>
            </a:r>
            <a:r>
              <a:rPr dirty="0" smtClean="0" baseline="1517" sz="2700" spc="4" b="1">
                <a:latin typeface="Calibri"/>
                <a:cs typeface="Calibri"/>
              </a:rPr>
              <a:t>n</a:t>
            </a:r>
            <a:r>
              <a:rPr dirty="0" smtClean="0" baseline="1517" sz="2700" spc="-4" b="1"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44473" marR="41833">
              <a:lnSpc>
                <a:spcPts val="2160"/>
              </a:lnSpc>
            </a:pP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lic</a:t>
            </a:r>
            <a:r>
              <a:rPr dirty="0" smtClean="0" baseline="1517" sz="2700" spc="-3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oid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dirty="0" smtClean="0" baseline="1517" sz="2700" spc="9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dirty="0" smtClean="0" baseline="1517" sz="2700" spc="-34" b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y()</a:t>
            </a:r>
            <a:r>
              <a:rPr dirty="0" smtClean="0" baseline="1517" sz="2700" spc="-2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th</a:t>
            </a:r>
            <a:r>
              <a:rPr dirty="0" smtClean="0" baseline="1517" sz="2700" spc="-19" b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IO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34" b="1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mtClean="0" baseline="1517" sz="2700" spc="4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mtClean="0" baseline="1517" sz="2700" spc="-4" b="1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mtClean="0" baseline="1517" sz="2700" spc="-9" b="1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  <a:p>
            <a:pPr marL="944473" marR="41833">
              <a:lnSpc>
                <a:spcPts val="2160"/>
              </a:lnSpc>
            </a:pP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44473" marR="41833">
              <a:lnSpc>
                <a:spcPts val="2165"/>
              </a:lnSpc>
              <a:spcBef>
                <a:spcPts val="0"/>
              </a:spcBef>
            </a:pPr>
            <a:r>
              <a:rPr dirty="0" smtClean="0" baseline="1517" sz="2700" spc="0" b="1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9768" marR="41833">
              <a:lnSpc>
                <a:spcPts val="2160"/>
              </a:lnSpc>
            </a:pPr>
            <a:r>
              <a:rPr dirty="0" smtClean="0" baseline="1517" sz="2700" spc="0" b="1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7142" y="1907990"/>
            <a:ext cx="300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8038" y="1907990"/>
            <a:ext cx="45573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76286" y="1907990"/>
            <a:ext cx="76557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per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3527" y="1907990"/>
            <a:ext cx="70450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mtClean="0" sz="2200" spc="9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mtClean="0" sz="2200" spc="4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mtClean="0" sz="2200" spc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896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0" b="1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896"/>
            <a:ext cx="12439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b</a:t>
            </a:r>
            <a:r>
              <a:rPr dirty="0" smtClean="0" baseline="2275" sz="1800" spc="4" b="1">
                <a:latin typeface="Calibri"/>
                <a:cs typeface="Calibri"/>
              </a:rPr>
              <a:t>j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c</a:t>
            </a:r>
            <a:r>
              <a:rPr dirty="0" smtClean="0" baseline="2275" sz="1800" spc="9" b="1">
                <a:latin typeface="Calibri"/>
                <a:cs typeface="Calibri"/>
              </a:rPr>
              <a:t>t</a:t>
            </a:r>
            <a:r>
              <a:rPr dirty="0" smtClean="0" baseline="2275" sz="1800" spc="4" b="1">
                <a:latin typeface="Calibri"/>
                <a:cs typeface="Calibri"/>
              </a:rPr>
              <a:t>-</a:t>
            </a:r>
            <a:r>
              <a:rPr dirty="0" smtClean="0" baseline="2275" sz="1800" spc="4" b="1">
                <a:latin typeface="Calibri"/>
                <a:cs typeface="Calibri"/>
              </a:rPr>
              <a:t>O</a:t>
            </a:r>
            <a:r>
              <a:rPr dirty="0" smtClean="0" baseline="2275" sz="1800" spc="4" b="1">
                <a:latin typeface="Calibri"/>
                <a:cs typeface="Calibri"/>
              </a:rPr>
              <a:t>r</a:t>
            </a:r>
            <a:r>
              <a:rPr dirty="0" smtClean="0" baseline="2275" sz="1800" spc="4" b="1">
                <a:latin typeface="Calibri"/>
                <a:cs typeface="Calibri"/>
              </a:rPr>
              <a:t>i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-9" b="1">
                <a:latin typeface="Calibri"/>
                <a:cs typeface="Calibri"/>
              </a:rPr>
              <a:t>n</a:t>
            </a:r>
            <a:r>
              <a:rPr dirty="0" smtClean="0" baseline="2275" sz="1800" spc="-9" b="1">
                <a:latin typeface="Calibri"/>
                <a:cs typeface="Calibri"/>
              </a:rPr>
              <a:t>t</a:t>
            </a:r>
            <a:r>
              <a:rPr dirty="0" smtClean="0" baseline="2275" sz="1800" spc="-4" b="1">
                <a:latin typeface="Calibri"/>
                <a:cs typeface="Calibri"/>
              </a:rPr>
              <a:t>e</a:t>
            </a:r>
            <a:r>
              <a:rPr dirty="0" smtClean="0" baseline="2275" sz="1800" spc="0" b="1">
                <a:latin typeface="Calibri"/>
                <a:cs typeface="Calibri"/>
              </a:rPr>
              <a:t>d</a:t>
            </a:r>
            <a:r>
              <a:rPr dirty="0" smtClean="0" baseline="2275" sz="1800" spc="-29" b="1">
                <a:latin typeface="Calibri"/>
                <a:cs typeface="Calibri"/>
              </a:rPr>
              <a:t> </a:t>
            </a:r>
            <a:r>
              <a:rPr dirty="0" smtClean="0" baseline="2275" sz="1800" spc="0" b="1">
                <a:latin typeface="Calibri"/>
                <a:cs typeface="Calibri"/>
              </a:rPr>
              <a:t>P</a:t>
            </a:r>
            <a:r>
              <a:rPr dirty="0" smtClean="0" baseline="2275" sz="1800" spc="-9" b="1">
                <a:latin typeface="Calibri"/>
                <a:cs typeface="Calibri"/>
              </a:rPr>
              <a:t>r</a:t>
            </a:r>
            <a:r>
              <a:rPr dirty="0" smtClean="0" baseline="2275" sz="1800" spc="0" b="1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68297F-4C99-4CE6-9956-A489A370FF89}"/>
</file>

<file path=customXml/itemProps2.xml><?xml version="1.0" encoding="utf-8"?>
<ds:datastoreItem xmlns:ds="http://schemas.openxmlformats.org/officeDocument/2006/customXml" ds:itemID="{0A64F32E-1692-4BDD-AC96-57DF39ED0F2C}"/>
</file>

<file path=customXml/itemProps3.xml><?xml version="1.0" encoding="utf-8"?>
<ds:datastoreItem xmlns:ds="http://schemas.openxmlformats.org/officeDocument/2006/customXml" ds:itemID="{316810FA-D0FB-46DB-A93F-D567A880766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