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591920"/>
            <a:ext cx="1580138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12700" marR="349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Abstra</a:t>
            </a:r>
            <a:r>
              <a:rPr dirty="0" smtClean="0" sz="3200" spc="4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9250" y="1591920"/>
            <a:ext cx="1645271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Me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ho</a:t>
            </a:r>
            <a:r>
              <a:rPr dirty="0" smtClean="0" sz="3200" spc="-14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Clas</a:t>
            </a:r>
            <a:r>
              <a:rPr dirty="0" smtClean="0" sz="3200" spc="14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916174" y="3213354"/>
            <a:ext cx="3557016" cy="2052828"/>
          </a:xfrm>
          <a:custGeom>
            <a:avLst/>
            <a:gdLst/>
            <a:ahLst/>
            <a:cxnLst/>
            <a:rect l="l" t="t" r="r" b="b"/>
            <a:pathLst>
              <a:path w="3557016" h="2052827">
                <a:moveTo>
                  <a:pt x="0" y="2052828"/>
                </a:moveTo>
                <a:lnTo>
                  <a:pt x="3557016" y="2052828"/>
                </a:lnTo>
                <a:lnTo>
                  <a:pt x="3557016" y="0"/>
                </a:lnTo>
                <a:lnTo>
                  <a:pt x="0" y="0"/>
                </a:lnTo>
                <a:lnTo>
                  <a:pt x="0" y="20528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508242" y="3213354"/>
            <a:ext cx="534924" cy="2052828"/>
          </a:xfrm>
          <a:custGeom>
            <a:avLst/>
            <a:gdLst/>
            <a:ahLst/>
            <a:cxnLst/>
            <a:rect l="l" t="t" r="r" b="b"/>
            <a:pathLst>
              <a:path w="534924" h="2052827">
                <a:moveTo>
                  <a:pt x="0" y="0"/>
                </a:moveTo>
                <a:lnTo>
                  <a:pt x="43380" y="1945"/>
                </a:lnTo>
                <a:lnTo>
                  <a:pt x="84533" y="7577"/>
                </a:lnTo>
                <a:lnTo>
                  <a:pt x="122907" y="16589"/>
                </a:lnTo>
                <a:lnTo>
                  <a:pt x="157953" y="28675"/>
                </a:lnTo>
                <a:lnTo>
                  <a:pt x="189118" y="43529"/>
                </a:lnTo>
                <a:lnTo>
                  <a:pt x="215853" y="60844"/>
                </a:lnTo>
                <a:lnTo>
                  <a:pt x="246441" y="90761"/>
                </a:lnTo>
                <a:lnTo>
                  <a:pt x="263960" y="124493"/>
                </a:lnTo>
                <a:lnTo>
                  <a:pt x="267461" y="148590"/>
                </a:lnTo>
                <a:lnTo>
                  <a:pt x="267461" y="890016"/>
                </a:lnTo>
                <a:lnTo>
                  <a:pt x="268348" y="902199"/>
                </a:lnTo>
                <a:lnTo>
                  <a:pt x="270963" y="914112"/>
                </a:lnTo>
                <a:lnTo>
                  <a:pt x="275235" y="925716"/>
                </a:lnTo>
                <a:lnTo>
                  <a:pt x="281098" y="936973"/>
                </a:lnTo>
                <a:lnTo>
                  <a:pt x="288482" y="947844"/>
                </a:lnTo>
                <a:lnTo>
                  <a:pt x="297318" y="958291"/>
                </a:lnTo>
                <a:lnTo>
                  <a:pt x="307537" y="968277"/>
                </a:lnTo>
                <a:lnTo>
                  <a:pt x="319070" y="977761"/>
                </a:lnTo>
                <a:lnTo>
                  <a:pt x="331849" y="986707"/>
                </a:lnTo>
                <a:lnTo>
                  <a:pt x="345805" y="995076"/>
                </a:lnTo>
                <a:lnTo>
                  <a:pt x="360868" y="1002830"/>
                </a:lnTo>
                <a:lnTo>
                  <a:pt x="376970" y="1009930"/>
                </a:lnTo>
                <a:lnTo>
                  <a:pt x="394042" y="1016338"/>
                </a:lnTo>
                <a:lnTo>
                  <a:pt x="412016" y="1022016"/>
                </a:lnTo>
                <a:lnTo>
                  <a:pt x="430821" y="1026925"/>
                </a:lnTo>
                <a:lnTo>
                  <a:pt x="450390" y="1031028"/>
                </a:lnTo>
                <a:lnTo>
                  <a:pt x="470654" y="1034286"/>
                </a:lnTo>
                <a:lnTo>
                  <a:pt x="491543" y="1036660"/>
                </a:lnTo>
                <a:lnTo>
                  <a:pt x="512989" y="1038113"/>
                </a:lnTo>
                <a:lnTo>
                  <a:pt x="534924" y="1038606"/>
                </a:lnTo>
                <a:lnTo>
                  <a:pt x="512989" y="1039098"/>
                </a:lnTo>
                <a:lnTo>
                  <a:pt x="470654" y="1042925"/>
                </a:lnTo>
                <a:lnTo>
                  <a:pt x="430821" y="1050286"/>
                </a:lnTo>
                <a:lnTo>
                  <a:pt x="394042" y="1060873"/>
                </a:lnTo>
                <a:lnTo>
                  <a:pt x="360868" y="1074381"/>
                </a:lnTo>
                <a:lnTo>
                  <a:pt x="331849" y="1090504"/>
                </a:lnTo>
                <a:lnTo>
                  <a:pt x="307537" y="1108934"/>
                </a:lnTo>
                <a:lnTo>
                  <a:pt x="281098" y="1140238"/>
                </a:lnTo>
                <a:lnTo>
                  <a:pt x="268348" y="1175012"/>
                </a:lnTo>
                <a:lnTo>
                  <a:pt x="267461" y="1187196"/>
                </a:lnTo>
                <a:lnTo>
                  <a:pt x="267461" y="1904238"/>
                </a:lnTo>
                <a:lnTo>
                  <a:pt x="266575" y="1916421"/>
                </a:lnTo>
                <a:lnTo>
                  <a:pt x="263960" y="1928334"/>
                </a:lnTo>
                <a:lnTo>
                  <a:pt x="259688" y="1939938"/>
                </a:lnTo>
                <a:lnTo>
                  <a:pt x="253825" y="1951195"/>
                </a:lnTo>
                <a:lnTo>
                  <a:pt x="246441" y="1962066"/>
                </a:lnTo>
                <a:lnTo>
                  <a:pt x="237605" y="1972513"/>
                </a:lnTo>
                <a:lnTo>
                  <a:pt x="227386" y="1982499"/>
                </a:lnTo>
                <a:lnTo>
                  <a:pt x="215853" y="1991983"/>
                </a:lnTo>
                <a:lnTo>
                  <a:pt x="203074" y="2000929"/>
                </a:lnTo>
                <a:lnTo>
                  <a:pt x="189118" y="2009298"/>
                </a:lnTo>
                <a:lnTo>
                  <a:pt x="174055" y="2017052"/>
                </a:lnTo>
                <a:lnTo>
                  <a:pt x="157953" y="2024152"/>
                </a:lnTo>
                <a:lnTo>
                  <a:pt x="140881" y="2030560"/>
                </a:lnTo>
                <a:lnTo>
                  <a:pt x="122907" y="2036238"/>
                </a:lnTo>
                <a:lnTo>
                  <a:pt x="104102" y="2041147"/>
                </a:lnTo>
                <a:lnTo>
                  <a:pt x="84533" y="2045250"/>
                </a:lnTo>
                <a:lnTo>
                  <a:pt x="64269" y="2048508"/>
                </a:lnTo>
                <a:lnTo>
                  <a:pt x="43380" y="2050882"/>
                </a:lnTo>
                <a:lnTo>
                  <a:pt x="21934" y="2052335"/>
                </a:lnTo>
                <a:lnTo>
                  <a:pt x="0" y="2052828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998466" y="5504434"/>
            <a:ext cx="897255" cy="443445"/>
          </a:xfrm>
          <a:custGeom>
            <a:avLst/>
            <a:gdLst/>
            <a:ahLst/>
            <a:cxnLst/>
            <a:rect l="l" t="t" r="r" b="b"/>
            <a:pathLst>
              <a:path w="897255" h="443445">
                <a:moveTo>
                  <a:pt x="174498" y="78866"/>
                </a:moveTo>
                <a:lnTo>
                  <a:pt x="163322" y="102196"/>
                </a:lnTo>
                <a:lnTo>
                  <a:pt x="256539" y="147269"/>
                </a:lnTo>
                <a:lnTo>
                  <a:pt x="267843" y="123926"/>
                </a:lnTo>
                <a:lnTo>
                  <a:pt x="174498" y="78866"/>
                </a:lnTo>
                <a:close/>
              </a:path>
              <a:path w="897255" h="443445">
                <a:moveTo>
                  <a:pt x="337820" y="157733"/>
                </a:moveTo>
                <a:lnTo>
                  <a:pt x="326644" y="181063"/>
                </a:lnTo>
                <a:lnTo>
                  <a:pt x="419862" y="226123"/>
                </a:lnTo>
                <a:lnTo>
                  <a:pt x="431164" y="202793"/>
                </a:lnTo>
                <a:lnTo>
                  <a:pt x="337820" y="157733"/>
                </a:lnTo>
                <a:close/>
              </a:path>
              <a:path w="897255" h="443445">
                <a:moveTo>
                  <a:pt x="501142" y="236588"/>
                </a:moveTo>
                <a:lnTo>
                  <a:pt x="489838" y="259918"/>
                </a:lnTo>
                <a:lnTo>
                  <a:pt x="583184" y="304977"/>
                </a:lnTo>
                <a:lnTo>
                  <a:pt x="594487" y="281647"/>
                </a:lnTo>
                <a:lnTo>
                  <a:pt x="501142" y="236588"/>
                </a:lnTo>
                <a:close/>
              </a:path>
              <a:path w="897255" h="443445">
                <a:moveTo>
                  <a:pt x="664463" y="315442"/>
                </a:moveTo>
                <a:lnTo>
                  <a:pt x="653161" y="338772"/>
                </a:lnTo>
                <a:lnTo>
                  <a:pt x="746506" y="383832"/>
                </a:lnTo>
                <a:lnTo>
                  <a:pt x="757809" y="360502"/>
                </a:lnTo>
                <a:lnTo>
                  <a:pt x="664463" y="315442"/>
                </a:lnTo>
                <a:close/>
              </a:path>
              <a:path w="897255" h="443445">
                <a:moveTo>
                  <a:pt x="827786" y="394296"/>
                </a:moveTo>
                <a:lnTo>
                  <a:pt x="816483" y="417626"/>
                </a:lnTo>
                <a:lnTo>
                  <a:pt x="821650" y="420109"/>
                </a:lnTo>
                <a:lnTo>
                  <a:pt x="833374" y="425742"/>
                </a:lnTo>
                <a:lnTo>
                  <a:pt x="897255" y="442239"/>
                </a:lnTo>
                <a:lnTo>
                  <a:pt x="844169" y="373456"/>
                </a:lnTo>
                <a:lnTo>
                  <a:pt x="844550" y="402412"/>
                </a:lnTo>
                <a:lnTo>
                  <a:pt x="832912" y="396778"/>
                </a:lnTo>
                <a:lnTo>
                  <a:pt x="827786" y="394296"/>
                </a:lnTo>
                <a:close/>
              </a:path>
              <a:path w="897255" h="443445">
                <a:moveTo>
                  <a:pt x="833374" y="425742"/>
                </a:moveTo>
                <a:lnTo>
                  <a:pt x="821650" y="420109"/>
                </a:lnTo>
                <a:lnTo>
                  <a:pt x="810387" y="443445"/>
                </a:lnTo>
                <a:lnTo>
                  <a:pt x="897255" y="442239"/>
                </a:lnTo>
                <a:lnTo>
                  <a:pt x="833374" y="425742"/>
                </a:lnTo>
                <a:close/>
              </a:path>
              <a:path w="897255" h="443445">
                <a:moveTo>
                  <a:pt x="844550" y="402412"/>
                </a:moveTo>
                <a:lnTo>
                  <a:pt x="844169" y="373456"/>
                </a:lnTo>
                <a:lnTo>
                  <a:pt x="832912" y="396778"/>
                </a:lnTo>
                <a:lnTo>
                  <a:pt x="844550" y="402412"/>
                </a:lnTo>
                <a:close/>
              </a:path>
              <a:path w="897255" h="443445">
                <a:moveTo>
                  <a:pt x="11175" y="0"/>
                </a:moveTo>
                <a:lnTo>
                  <a:pt x="0" y="23367"/>
                </a:lnTo>
                <a:lnTo>
                  <a:pt x="93218" y="68452"/>
                </a:lnTo>
                <a:lnTo>
                  <a:pt x="104521" y="45084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12634" y="3141726"/>
            <a:ext cx="188353" cy="1100582"/>
          </a:xfrm>
          <a:custGeom>
            <a:avLst/>
            <a:gdLst/>
            <a:ahLst/>
            <a:cxnLst/>
            <a:rect l="l" t="t" r="r" b="b"/>
            <a:pathLst>
              <a:path w="188353" h="1100581">
                <a:moveTo>
                  <a:pt x="13766" y="994410"/>
                </a:moveTo>
                <a:lnTo>
                  <a:pt x="0" y="1097153"/>
                </a:lnTo>
                <a:lnTo>
                  <a:pt x="25679" y="1100582"/>
                </a:lnTo>
                <a:lnTo>
                  <a:pt x="39446" y="997838"/>
                </a:lnTo>
                <a:lnTo>
                  <a:pt x="13766" y="994410"/>
                </a:lnTo>
                <a:close/>
              </a:path>
              <a:path w="188353" h="1100581">
                <a:moveTo>
                  <a:pt x="37858" y="814705"/>
                </a:moveTo>
                <a:lnTo>
                  <a:pt x="24091" y="917448"/>
                </a:lnTo>
                <a:lnTo>
                  <a:pt x="49771" y="920876"/>
                </a:lnTo>
                <a:lnTo>
                  <a:pt x="63538" y="818134"/>
                </a:lnTo>
                <a:lnTo>
                  <a:pt x="37858" y="814705"/>
                </a:lnTo>
                <a:close/>
              </a:path>
              <a:path w="188353" h="1100581">
                <a:moveTo>
                  <a:pt x="61950" y="635000"/>
                </a:moveTo>
                <a:lnTo>
                  <a:pt x="48183" y="737616"/>
                </a:lnTo>
                <a:lnTo>
                  <a:pt x="73863" y="741044"/>
                </a:lnTo>
                <a:lnTo>
                  <a:pt x="87630" y="638429"/>
                </a:lnTo>
                <a:lnTo>
                  <a:pt x="61950" y="635000"/>
                </a:lnTo>
                <a:close/>
              </a:path>
              <a:path w="188353" h="1100581">
                <a:moveTo>
                  <a:pt x="86042" y="455168"/>
                </a:moveTo>
                <a:lnTo>
                  <a:pt x="72275" y="557911"/>
                </a:lnTo>
                <a:lnTo>
                  <a:pt x="97955" y="561340"/>
                </a:lnTo>
                <a:lnTo>
                  <a:pt x="111721" y="458597"/>
                </a:lnTo>
                <a:lnTo>
                  <a:pt x="86042" y="455168"/>
                </a:lnTo>
                <a:close/>
              </a:path>
              <a:path w="188353" h="1100581">
                <a:moveTo>
                  <a:pt x="110134" y="275463"/>
                </a:moveTo>
                <a:lnTo>
                  <a:pt x="96367" y="378206"/>
                </a:lnTo>
                <a:lnTo>
                  <a:pt x="122047" y="381635"/>
                </a:lnTo>
                <a:lnTo>
                  <a:pt x="135813" y="278891"/>
                </a:lnTo>
                <a:lnTo>
                  <a:pt x="110134" y="275463"/>
                </a:lnTo>
                <a:close/>
              </a:path>
              <a:path w="188353" h="1100581">
                <a:moveTo>
                  <a:pt x="134226" y="95631"/>
                </a:moveTo>
                <a:lnTo>
                  <a:pt x="120459" y="198374"/>
                </a:lnTo>
                <a:lnTo>
                  <a:pt x="146138" y="201802"/>
                </a:lnTo>
                <a:lnTo>
                  <a:pt x="159905" y="99187"/>
                </a:lnTo>
                <a:lnTo>
                  <a:pt x="134226" y="95631"/>
                </a:lnTo>
                <a:close/>
              </a:path>
              <a:path w="188353" h="1100581">
                <a:moveTo>
                  <a:pt x="188353" y="82169"/>
                </a:moveTo>
                <a:lnTo>
                  <a:pt x="160159" y="0"/>
                </a:lnTo>
                <a:lnTo>
                  <a:pt x="111290" y="71882"/>
                </a:lnTo>
                <a:lnTo>
                  <a:pt x="188353" y="82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5504" y="466334"/>
            <a:ext cx="802487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strac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41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strac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150687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440" y="1506871"/>
            <a:ext cx="7392129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Abstra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with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only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tion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without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750464"/>
            <a:ext cx="178946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implemen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7375" y="1750464"/>
            <a:ext cx="236381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ncomplete</a:t>
            </a:r>
            <a:r>
              <a:rPr dirty="0" smtClean="0" sz="20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hod]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205576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2055765"/>
            <a:ext cx="2504972" cy="828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-1449" sz="3000" spc="0">
                <a:latin typeface="Arial"/>
                <a:cs typeface="Arial"/>
              </a:rPr>
              <a:t>Abstra</a:t>
            </a:r>
            <a:r>
              <a:rPr dirty="0" smtClean="0" baseline="-1449" sz="3000" spc="9">
                <a:latin typeface="Arial"/>
                <a:cs typeface="Arial"/>
              </a:rPr>
              <a:t>c</a:t>
            </a:r>
            <a:r>
              <a:rPr dirty="0" smtClean="0" baseline="-1449" sz="3000" spc="0">
                <a:latin typeface="Arial"/>
                <a:cs typeface="Arial"/>
              </a:rPr>
              <a:t>t</a:t>
            </a:r>
            <a:r>
              <a:rPr dirty="0" smtClean="0" baseline="-1449" sz="3000" spc="-44">
                <a:latin typeface="Arial"/>
                <a:cs typeface="Arial"/>
              </a:rPr>
              <a:t> </a:t>
            </a:r>
            <a:r>
              <a:rPr dirty="0" smtClean="0" baseline="-1449" sz="3000" spc="4">
                <a:latin typeface="Arial"/>
                <a:cs typeface="Arial"/>
              </a:rPr>
              <a:t>C</a:t>
            </a:r>
            <a:r>
              <a:rPr dirty="0" smtClean="0" baseline="-1449" sz="3000" spc="0">
                <a:latin typeface="Arial"/>
                <a:cs typeface="Arial"/>
              </a:rPr>
              <a:t>la</a:t>
            </a:r>
            <a:r>
              <a:rPr dirty="0" smtClean="0" baseline="-1449" sz="3000" spc="4">
                <a:latin typeface="Arial"/>
                <a:cs typeface="Arial"/>
              </a:rPr>
              <a:t>s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4">
                <a:latin typeface="Arial"/>
                <a:cs typeface="Arial"/>
              </a:rPr>
              <a:t>e</a:t>
            </a:r>
            <a:r>
              <a:rPr dirty="0" smtClean="0" baseline="-1449" sz="3000" spc="0">
                <a:latin typeface="Arial"/>
                <a:cs typeface="Arial"/>
              </a:rPr>
              <a:t>s</a:t>
            </a:r>
            <a:r>
              <a:rPr dirty="0" smtClean="0" baseline="-1449" sz="3000" spc="-9">
                <a:latin typeface="Arial"/>
                <a:cs typeface="Arial"/>
              </a:rPr>
              <a:t> </a:t>
            </a:r>
            <a:r>
              <a:rPr dirty="0" smtClean="0" baseline="-1501" sz="3000" spc="0">
                <a:latin typeface="Wingdings"/>
                <a:cs typeface="Wingdings"/>
              </a:rPr>
              <a:t></a:t>
            </a:r>
            <a:r>
              <a:rPr dirty="0" smtClean="0" baseline="-1449" sz="3000" spc="50">
                <a:latin typeface="Times New Roman"/>
                <a:cs typeface="Times New Roman"/>
              </a:rPr>
              <a:t> </a:t>
            </a:r>
            <a:r>
              <a:rPr dirty="0" smtClean="0" baseline="-1449" sz="3000" spc="0"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ts val="1985"/>
              </a:lnSpc>
            </a:pPr>
            <a:r>
              <a:rPr dirty="0" smtClean="0" baseline="1449" sz="3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baseline="1449" sz="30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baseline="1449" sz="30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1449" sz="3000" spc="0">
                <a:solidFill>
                  <a:srgbClr val="FF0000"/>
                </a:solidFill>
                <a:latin typeface="Arial"/>
                <a:cs typeface="Arial"/>
              </a:rPr>
              <a:t>s]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0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1682" y="2055765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1396" y="2055765"/>
            <a:ext cx="6438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9883" y="2055765"/>
            <a:ext cx="4738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has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9630" y="2055765"/>
            <a:ext cx="4738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8105" y="2055765"/>
            <a:ext cx="4880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1851" y="2055765"/>
            <a:ext cx="97064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3817" y="2055765"/>
            <a:ext cx="22965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omplete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604405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2970951"/>
            <a:ext cx="686566" cy="433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dirty="0" smtClean="0" sz="1400" spc="-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123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7710" y="2970951"/>
            <a:ext cx="110915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Sa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7240" y="3991635"/>
            <a:ext cx="1301228" cy="528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85547" marR="201730" algn="ctr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948" y="4315333"/>
            <a:ext cx="13749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7375" y="5335310"/>
            <a:ext cx="229031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public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oid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doAn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0"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0829" y="5335310"/>
            <a:ext cx="148360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5548670"/>
            <a:ext cx="18765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r>
              <a:rPr dirty="0" smtClean="0" sz="1400" spc="4">
                <a:latin typeface="Arial"/>
                <a:cs typeface="Arial"/>
              </a:rPr>
              <a:t>/</a:t>
            </a:r>
            <a:r>
              <a:rPr dirty="0" smtClean="0" sz="1400" spc="0">
                <a:latin typeface="Arial"/>
                <a:cs typeface="Arial"/>
              </a:rPr>
              <a:t>/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End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of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Sa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494" y="6050229"/>
            <a:ext cx="17737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act-M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tho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16174" y="3213354"/>
            <a:ext cx="3557016" cy="2052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0"/>
              </a:spcBef>
            </a:pPr>
            <a:endParaRPr sz="500"/>
          </a:p>
          <a:p>
            <a:pPr marL="223900">
              <a:lnSpc>
                <a:spcPct val="95825"/>
              </a:lnSpc>
              <a:spcBef>
                <a:spcPts val="1000"/>
              </a:spcBef>
            </a:pPr>
            <a:r>
              <a:rPr dirty="0" smtClean="0" sz="1400" spc="0">
                <a:latin typeface="Arial"/>
                <a:cs typeface="Arial"/>
              </a:rPr>
              <a:t>public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oid</a:t>
            </a:r>
            <a:r>
              <a:rPr dirty="0" smtClean="0" sz="1400" spc="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doSo</a:t>
            </a:r>
            <a:r>
              <a:rPr dirty="0" smtClean="0" sz="1400" spc="-9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e1()</a:t>
            </a:r>
            <a:endParaRPr sz="1400">
              <a:latin typeface="Arial"/>
              <a:cs typeface="Arial"/>
            </a:endParaRPr>
          </a:p>
          <a:p>
            <a:pPr marL="2239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1383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ou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14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ri</a:t>
            </a:r>
            <a:r>
              <a:rPr dirty="0" smtClean="0" sz="1400" spc="-9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9">
                <a:latin typeface="Arial"/>
                <a:cs typeface="Arial"/>
              </a:rPr>
              <a:t>“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ello”</a:t>
            </a:r>
            <a:r>
              <a:rPr dirty="0" smtClean="0" sz="1400" spc="-9">
                <a:latin typeface="Arial"/>
                <a:cs typeface="Arial"/>
              </a:rPr>
              <a:t>)</a:t>
            </a:r>
            <a:r>
              <a:rPr dirty="0" smtClean="0" sz="1400" spc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239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239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public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oid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doSo</a:t>
            </a:r>
            <a:r>
              <a:rPr dirty="0" smtClean="0" sz="1400" spc="-9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e2()</a:t>
            </a:r>
            <a:endParaRPr sz="1400">
              <a:latin typeface="Arial"/>
              <a:cs typeface="Arial"/>
            </a:endParaRPr>
          </a:p>
          <a:p>
            <a:pPr marL="2239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138301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9">
                <a:latin typeface="Arial"/>
                <a:cs typeface="Arial"/>
              </a:rPr>
              <a:t>m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out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14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ri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9">
                <a:latin typeface="Arial"/>
                <a:cs typeface="Arial"/>
              </a:rPr>
              <a:t>“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i”);</a:t>
            </a:r>
            <a:endParaRPr sz="1400">
              <a:latin typeface="Arial"/>
              <a:cs typeface="Arial"/>
            </a:endParaRPr>
          </a:p>
          <a:p>
            <a:pPr marL="2239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83540" y="465946"/>
            <a:ext cx="3514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6334" y="1538681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9234" y="1538681"/>
            <a:ext cx="7453353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42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35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ass</a:t>
            </a:r>
            <a:r>
              <a:rPr dirty="0" smtClean="0" sz="2200" spc="384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1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1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ass</a:t>
            </a:r>
            <a:r>
              <a:rPr dirty="0" smtClean="0" sz="2200" spc="38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whi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h</a:t>
            </a:r>
            <a:r>
              <a:rPr dirty="0" smtClean="0" sz="2200" spc="36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has</a:t>
            </a:r>
            <a:r>
              <a:rPr dirty="0" smtClean="0" sz="2200" spc="393">
                <a:latin typeface="Arial"/>
                <a:cs typeface="Arial"/>
              </a:rPr>
              <a:t> </a:t>
            </a:r>
            <a:r>
              <a:rPr dirty="0" smtClean="0" sz="2200" spc="0" i="1">
                <a:latin typeface="Arial"/>
                <a:cs typeface="Arial"/>
              </a:rPr>
              <a:t>ab</a:t>
            </a:r>
            <a:r>
              <a:rPr dirty="0" smtClean="0" sz="2200" spc="4" i="1">
                <a:latin typeface="Arial"/>
                <a:cs typeface="Arial"/>
              </a:rPr>
              <a:t>s</a:t>
            </a:r>
            <a:r>
              <a:rPr dirty="0" smtClean="0" sz="2200" spc="0" i="1">
                <a:latin typeface="Arial"/>
                <a:cs typeface="Arial"/>
              </a:rPr>
              <a:t>tr</a:t>
            </a:r>
            <a:r>
              <a:rPr dirty="0" smtClean="0" sz="2200" spc="14" i="1">
                <a:latin typeface="Arial"/>
                <a:cs typeface="Arial"/>
              </a:rPr>
              <a:t>a</a:t>
            </a:r>
            <a:r>
              <a:rPr dirty="0" smtClean="0" sz="2200" spc="0" i="1">
                <a:latin typeface="Arial"/>
                <a:cs typeface="Arial"/>
              </a:rPr>
              <a:t>ct</a:t>
            </a:r>
            <a:r>
              <a:rPr dirty="0" smtClean="0" sz="2200" spc="408" i="1">
                <a:latin typeface="Arial"/>
                <a:cs typeface="Arial"/>
              </a:rPr>
              <a:t> </a:t>
            </a:r>
            <a:r>
              <a:rPr dirty="0" smtClean="0" sz="2200" spc="-19" i="1">
                <a:latin typeface="Arial"/>
                <a:cs typeface="Arial"/>
              </a:rPr>
              <a:t>m</a:t>
            </a:r>
            <a:r>
              <a:rPr dirty="0" smtClean="0" sz="2200" spc="0" i="1">
                <a:latin typeface="Arial"/>
                <a:cs typeface="Arial"/>
              </a:rPr>
              <a:t>e</a:t>
            </a:r>
            <a:r>
              <a:rPr dirty="0" smtClean="0" sz="2200" spc="4" i="1">
                <a:latin typeface="Arial"/>
                <a:cs typeface="Arial"/>
              </a:rPr>
              <a:t>t</a:t>
            </a:r>
            <a:r>
              <a:rPr dirty="0" smtClean="0" sz="2200" spc="0" i="1">
                <a:latin typeface="Arial"/>
                <a:cs typeface="Arial"/>
              </a:rPr>
              <a:t>h</a:t>
            </a:r>
            <a:r>
              <a:rPr dirty="0" smtClean="0" sz="2200" spc="19" i="1">
                <a:latin typeface="Arial"/>
                <a:cs typeface="Arial"/>
              </a:rPr>
              <a:t>o</a:t>
            </a:r>
            <a:r>
              <a:rPr dirty="0" smtClean="0" sz="2200" spc="0" i="1">
                <a:latin typeface="Arial"/>
                <a:cs typeface="Arial"/>
              </a:rPr>
              <a:t>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9434" y="1538681"/>
            <a:ext cx="81992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(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.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.</a:t>
            </a:r>
            <a:r>
              <a:rPr dirty="0" smtClean="0" sz="2200" spc="39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9234" y="1840934"/>
            <a:ext cx="8462940" cy="1343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method</a:t>
            </a:r>
            <a:r>
              <a:rPr dirty="0" smtClean="0" sz="2200" spc="-3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with</a:t>
            </a:r>
            <a:r>
              <a:rPr dirty="0" smtClean="0" sz="2200" spc="-2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on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y</a:t>
            </a:r>
            <a:r>
              <a:rPr dirty="0" smtClean="0" sz="2200" spc="-4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he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d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ng</a:t>
            </a:r>
            <a:r>
              <a:rPr dirty="0" smtClean="0" sz="2200" spc="-6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with</a:t>
            </a:r>
            <a:r>
              <a:rPr dirty="0" smtClean="0" sz="2200" spc="-29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o</a:t>
            </a:r>
            <a:r>
              <a:rPr dirty="0" smtClean="0" sz="2200" spc="-4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bod</a:t>
            </a:r>
            <a:r>
              <a:rPr dirty="0" smtClean="0" sz="2200" spc="0">
                <a:latin typeface="Arial"/>
                <a:cs typeface="Arial"/>
              </a:rPr>
              <a:t>y</a:t>
            </a:r>
            <a:r>
              <a:rPr dirty="0" smtClean="0" sz="2200" spc="-37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f</a:t>
            </a:r>
            <a:r>
              <a:rPr dirty="0" smtClean="0" sz="2200" spc="-1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exec</a:t>
            </a:r>
            <a:r>
              <a:rPr dirty="0" smtClean="0" sz="2200" spc="4">
                <a:latin typeface="Arial"/>
                <a:cs typeface="Arial"/>
              </a:rPr>
              <a:t>u</a:t>
            </a:r>
            <a:r>
              <a:rPr dirty="0" smtClean="0" sz="2200" spc="0">
                <a:latin typeface="Arial"/>
                <a:cs typeface="Arial"/>
              </a:rPr>
              <a:t>ta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le</a:t>
            </a:r>
            <a:r>
              <a:rPr dirty="0" smtClean="0" sz="2200" spc="-8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at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ment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  <a:spcBef>
                <a:spcPts val="257"/>
              </a:spcBef>
            </a:pP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-2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ob</a:t>
            </a:r>
            <a:r>
              <a:rPr dirty="0" smtClean="0" sz="2200" spc="9">
                <a:latin typeface="Arial"/>
                <a:cs typeface="Arial"/>
              </a:rPr>
              <a:t>j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42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r</a:t>
            </a:r>
            <a:r>
              <a:rPr dirty="0" smtClean="0" sz="2200" spc="-1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i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66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f</a:t>
            </a:r>
            <a:r>
              <a:rPr dirty="0" smtClean="0" sz="2200" spc="-1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6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7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n</a:t>
            </a:r>
            <a:r>
              <a:rPr dirty="0" smtClean="0" sz="2200" spc="-25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no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15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1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i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i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ted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652"/>
              </a:spcBef>
            </a:pP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183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14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164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need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14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to</a:t>
            </a:r>
            <a:r>
              <a:rPr dirty="0" smtClean="0" sz="2200" spc="191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185">
                <a:latin typeface="Arial"/>
                <a:cs typeface="Arial"/>
              </a:rPr>
              <a:t> </a:t>
            </a:r>
            <a:r>
              <a:rPr dirty="0" smtClean="0" sz="2200" spc="1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xte</a:t>
            </a:r>
            <a:r>
              <a:rPr dirty="0" smtClean="0" sz="2200" spc="9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ded</a:t>
            </a:r>
            <a:r>
              <a:rPr dirty="0" smtClean="0" sz="2200" spc="129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y</a:t>
            </a:r>
            <a:r>
              <a:rPr dirty="0" smtClean="0" sz="2200" spc="17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u</a:t>
            </a:r>
            <a:r>
              <a:rPr dirty="0" smtClean="0" sz="2200" spc="0">
                <a:latin typeface="Arial"/>
                <a:cs typeface="Arial"/>
              </a:rPr>
              <a:t>b</a:t>
            </a:r>
            <a:r>
              <a:rPr dirty="0" smtClean="0" sz="2200" spc="18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ses</a:t>
            </a:r>
            <a:r>
              <a:rPr dirty="0" smtClean="0" sz="2200" spc="14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to</a:t>
            </a:r>
            <a:r>
              <a:rPr dirty="0" smtClean="0" sz="2200" spc="191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pr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vi</a:t>
            </a:r>
            <a:r>
              <a:rPr dirty="0" smtClean="0" sz="2200" spc="9">
                <a:latin typeface="Arial"/>
                <a:cs typeface="Arial"/>
              </a:rPr>
              <a:t>d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the</a:t>
            </a:r>
            <a:r>
              <a:rPr dirty="0" smtClean="0" sz="2200" spc="-2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imp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ement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ti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n</a:t>
            </a:r>
            <a:r>
              <a:rPr dirty="0" smtClean="0" sz="2200" spc="-10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for</a:t>
            </a:r>
            <a:r>
              <a:rPr dirty="0" smtClean="0" sz="2200" spc="-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the</a:t>
            </a:r>
            <a:r>
              <a:rPr dirty="0" smtClean="0" sz="2200" spc="-2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62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meth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d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334" y="2209742"/>
            <a:ext cx="164846" cy="673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6334" y="324949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34" y="3249491"/>
            <a:ext cx="109216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4698" y="3249491"/>
            <a:ext cx="17462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cla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44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may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3855" y="3249491"/>
            <a:ext cx="96777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nt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5520" y="3249491"/>
            <a:ext cx="20107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static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468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meth</a:t>
            </a:r>
            <a:r>
              <a:rPr dirty="0" smtClean="0" sz="2200" spc="1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60234" y="3249491"/>
            <a:ext cx="20404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9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.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469">
                <a:latin typeface="Arial"/>
                <a:cs typeface="Arial"/>
              </a:rPr>
              <a:t> </a:t>
            </a:r>
            <a:r>
              <a:rPr dirty="0" smtClean="0" sz="2200" spc="-14">
                <a:latin typeface="Arial"/>
                <a:cs typeface="Arial"/>
              </a:rPr>
              <a:t>H</a:t>
            </a:r>
            <a:r>
              <a:rPr dirty="0" smtClean="0" sz="2200" spc="0">
                <a:latin typeface="Arial"/>
                <a:cs typeface="Arial"/>
              </a:rPr>
              <a:t>owev</a:t>
            </a:r>
            <a:r>
              <a:rPr dirty="0" smtClean="0" sz="2200" spc="9">
                <a:latin typeface="Arial"/>
                <a:cs typeface="Arial"/>
              </a:rPr>
              <a:t>e</a:t>
            </a:r>
            <a:r>
              <a:rPr dirty="0" smtClean="0" sz="2200" spc="-119">
                <a:latin typeface="Arial"/>
                <a:cs typeface="Arial"/>
              </a:rPr>
              <a:t>r</a:t>
            </a:r>
            <a:r>
              <a:rPr dirty="0" smtClean="0" sz="2200" spc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234" y="3551243"/>
            <a:ext cx="61599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-57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an</a:t>
            </a:r>
            <a:r>
              <a:rPr dirty="0" smtClean="0" sz="2200" spc="0">
                <a:latin typeface="Arial"/>
                <a:cs typeface="Arial"/>
              </a:rPr>
              <a:t>d</a:t>
            </a:r>
            <a:r>
              <a:rPr dirty="0" smtClean="0" sz="2200" spc="-3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at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-3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k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y</a:t>
            </a:r>
            <a:r>
              <a:rPr dirty="0" smtClean="0" sz="2200" spc="-4">
                <a:latin typeface="Arial"/>
                <a:cs typeface="Arial"/>
              </a:rPr>
              <a:t>w</a:t>
            </a:r>
            <a:r>
              <a:rPr dirty="0" smtClean="0" sz="2200" spc="0">
                <a:latin typeface="Arial"/>
                <a:cs typeface="Arial"/>
              </a:rPr>
              <a:t>ord</a:t>
            </a:r>
            <a:r>
              <a:rPr dirty="0" smtClean="0" sz="2200" spc="-5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mbin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ti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n</a:t>
            </a:r>
            <a:r>
              <a:rPr dirty="0" smtClean="0" sz="2200" spc="-93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-15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wrong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1418" y="3928014"/>
            <a:ext cx="39155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act</a:t>
            </a:r>
            <a:r>
              <a:rPr dirty="0" smtClean="0" sz="24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4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4618" y="3928014"/>
            <a:ext cx="12400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4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2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rong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432238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234" y="4322387"/>
            <a:ext cx="1139395" cy="975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79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  <a:spcBef>
                <a:spcPts val="1"/>
              </a:spcBef>
            </a:pPr>
            <a:r>
              <a:rPr dirty="0" smtClean="0" sz="2200" spc="0">
                <a:latin typeface="Arial"/>
                <a:cs typeface="Arial"/>
              </a:rPr>
              <a:t>co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cre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41879">
              <a:lnSpc>
                <a:spcPct val="95825"/>
              </a:lnSpc>
              <a:spcBef>
                <a:spcPts val="256"/>
              </a:spcBef>
            </a:pP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8789" y="4322387"/>
            <a:ext cx="99845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cla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5026" y="4322387"/>
            <a:ext cx="59406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may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6132" y="4322387"/>
            <a:ext cx="90446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extend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7880" y="4322387"/>
            <a:ext cx="76585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th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1198" y="4322387"/>
            <a:ext cx="10143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an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th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198" y="4322387"/>
            <a:ext cx="106148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3299" y="4322387"/>
            <a:ext cx="70310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cla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3879" y="4322387"/>
            <a:ext cx="31593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4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0210" y="4623892"/>
            <a:ext cx="406619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(comple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e</a:t>
            </a:r>
            <a:r>
              <a:rPr dirty="0" smtClean="0" sz="2200" spc="-6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or</a:t>
            </a:r>
            <a:r>
              <a:rPr dirty="0" smtClean="0" sz="2200" spc="-1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non-ab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t)</a:t>
            </a:r>
            <a:r>
              <a:rPr dirty="0" smtClean="0" sz="2200" spc="-96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9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34" y="4993201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930" y="4993201"/>
            <a:ext cx="169743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-9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es</a:t>
            </a:r>
            <a:r>
              <a:rPr dirty="0" smtClean="0" sz="2200" spc="0">
                <a:latin typeface="Arial"/>
                <a:cs typeface="Arial"/>
              </a:rPr>
              <a:t> </a:t>
            </a:r>
            <a:r>
              <a:rPr dirty="0" smtClean="0" sz="2200" spc="66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may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6028" y="4993201"/>
            <a:ext cx="95243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i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ude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3684" y="4993201"/>
            <a:ext cx="166584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-9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">
                <a:latin typeface="Arial"/>
                <a:cs typeface="Arial"/>
              </a:rPr>
              <a:t>t</a:t>
            </a:r>
            <a:r>
              <a:rPr dirty="0" smtClean="0" sz="2200" spc="0">
                <a:latin typeface="Arial"/>
                <a:cs typeface="Arial"/>
              </a:rPr>
              <a:t>ru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tor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4826" y="4993201"/>
            <a:ext cx="90558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ne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5619" y="4993201"/>
            <a:ext cx="99705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0">
                <a:latin typeface="Arial"/>
                <a:cs typeface="Arial"/>
              </a:rPr>
              <a:t>as</a:t>
            </a:r>
            <a:r>
              <a:rPr dirty="0" smtClean="0" sz="2200" spc="-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7471" y="4993201"/>
            <a:ext cx="53357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4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234" y="5294953"/>
            <a:ext cx="8475027" cy="974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i</a:t>
            </a:r>
            <a:r>
              <a:rPr dirty="0" smtClean="0" sz="2200" spc="4">
                <a:latin typeface="Arial"/>
                <a:cs typeface="Arial"/>
              </a:rPr>
              <a:t>n</a:t>
            </a:r>
            <a:r>
              <a:rPr dirty="0" smtClean="0" sz="2200" spc="0">
                <a:latin typeface="Arial"/>
                <a:cs typeface="Arial"/>
              </a:rPr>
              <a:t>ter</a:t>
            </a:r>
            <a:r>
              <a:rPr dirty="0" smtClean="0" sz="2200" spc="4">
                <a:latin typeface="Arial"/>
                <a:cs typeface="Arial"/>
              </a:rPr>
              <a:t>f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7"/>
              </a:spcBef>
            </a:pPr>
            <a:r>
              <a:rPr dirty="0" smtClean="0" sz="2200" spc="0">
                <a:latin typeface="Arial"/>
                <a:cs typeface="Arial"/>
              </a:rPr>
              <a:t>Ab</a:t>
            </a:r>
            <a:r>
              <a:rPr dirty="0" smtClean="0" sz="2200" spc="4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tra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</a:t>
            </a:r>
            <a:r>
              <a:rPr dirty="0" smtClean="0" sz="2200" spc="404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c</a:t>
            </a:r>
            <a:r>
              <a:rPr dirty="0" smtClean="0" sz="2200" spc="9">
                <a:latin typeface="Arial"/>
                <a:cs typeface="Arial"/>
              </a:rPr>
              <a:t>l</a:t>
            </a:r>
            <a:r>
              <a:rPr dirty="0" smtClean="0" sz="2200" spc="-9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es</a:t>
            </a:r>
            <a:r>
              <a:rPr dirty="0" smtClean="0" sz="2200" spc="411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ha</a:t>
            </a:r>
            <a:r>
              <a:rPr dirty="0" smtClean="0" sz="2200" spc="0">
                <a:latin typeface="Arial"/>
                <a:cs typeface="Arial"/>
              </a:rPr>
              <a:t>s</a:t>
            </a:r>
            <a:r>
              <a:rPr dirty="0" smtClean="0" sz="2200" spc="443">
                <a:latin typeface="Arial"/>
                <a:cs typeface="Arial"/>
              </a:rPr>
              <a:t> </a:t>
            </a:r>
            <a:r>
              <a:rPr dirty="0" smtClean="0" sz="2200" spc="-9">
                <a:latin typeface="Arial"/>
                <a:cs typeface="Arial"/>
              </a:rPr>
              <a:t>e</a:t>
            </a:r>
            <a:r>
              <a:rPr dirty="0" smtClean="0" sz="2200" spc="-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th</a:t>
            </a:r>
            <a:r>
              <a:rPr dirty="0" smtClean="0" sz="2200" spc="4">
                <a:latin typeface="Arial"/>
                <a:cs typeface="Arial"/>
              </a:rPr>
              <a:t>e</a:t>
            </a:r>
            <a:r>
              <a:rPr dirty="0" smtClean="0" sz="2200" spc="0">
                <a:latin typeface="Arial"/>
                <a:cs typeface="Arial"/>
              </a:rPr>
              <a:t>r</a:t>
            </a:r>
            <a:r>
              <a:rPr dirty="0" smtClean="0" sz="2200" spc="419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pu</a:t>
            </a:r>
            <a:r>
              <a:rPr dirty="0" smtClean="0" sz="2200" spc="4">
                <a:latin typeface="Arial"/>
                <a:cs typeface="Arial"/>
              </a:rPr>
              <a:t>b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c,</a:t>
            </a:r>
            <a:r>
              <a:rPr dirty="0" smtClean="0" sz="2200" spc="420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pr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te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te</a:t>
            </a:r>
            <a:r>
              <a:rPr dirty="0" smtClean="0" sz="2200" spc="4">
                <a:latin typeface="Arial"/>
                <a:cs typeface="Arial"/>
              </a:rPr>
              <a:t>d</a:t>
            </a:r>
            <a:r>
              <a:rPr dirty="0" smtClean="0" sz="2200" spc="0">
                <a:latin typeface="Arial"/>
                <a:cs typeface="Arial"/>
              </a:rPr>
              <a:t>,</a:t>
            </a:r>
            <a:r>
              <a:rPr dirty="0" smtClean="0" sz="2200" spc="387">
                <a:latin typeface="Arial"/>
                <a:cs typeface="Arial"/>
              </a:rPr>
              <a:t> </a:t>
            </a:r>
            <a:r>
              <a:rPr dirty="0" smtClean="0" sz="2200" spc="0">
                <a:latin typeface="Arial"/>
                <a:cs typeface="Arial"/>
              </a:rPr>
              <a:t>pr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vate</a:t>
            </a:r>
            <a:r>
              <a:rPr dirty="0" smtClean="0" sz="2200" spc="408">
                <a:latin typeface="Arial"/>
                <a:cs typeface="Arial"/>
              </a:rPr>
              <a:t> </a:t>
            </a:r>
            <a:r>
              <a:rPr dirty="0" smtClean="0" sz="2200" spc="4">
                <a:latin typeface="Arial"/>
                <a:cs typeface="Arial"/>
              </a:rPr>
              <a:t>o</a:t>
            </a:r>
            <a:r>
              <a:rPr dirty="0" smtClean="0" sz="2200" spc="0">
                <a:latin typeface="Arial"/>
                <a:cs typeface="Arial"/>
              </a:rPr>
              <a:t>r</a:t>
            </a:r>
            <a:r>
              <a:rPr dirty="0" smtClean="0" sz="2200" spc="449">
                <a:latin typeface="Arial"/>
                <a:cs typeface="Arial"/>
              </a:rPr>
              <a:t> </a:t>
            </a:r>
            <a:r>
              <a:rPr dirty="0" smtClean="0" sz="2200" spc="14">
                <a:latin typeface="Arial"/>
                <a:cs typeface="Arial"/>
              </a:rPr>
              <a:t>p</a:t>
            </a:r>
            <a:r>
              <a:rPr dirty="0" smtClean="0" sz="2200" spc="0">
                <a:latin typeface="Arial"/>
                <a:cs typeface="Arial"/>
              </a:rPr>
              <a:t>a</a:t>
            </a:r>
            <a:r>
              <a:rPr dirty="0" smtClean="0" sz="2200" spc="4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k</a:t>
            </a:r>
            <a:r>
              <a:rPr dirty="0" smtClean="0" sz="2200" spc="4">
                <a:latin typeface="Arial"/>
                <a:cs typeface="Arial"/>
              </a:rPr>
              <a:t>a</a:t>
            </a:r>
            <a:r>
              <a:rPr dirty="0" smtClean="0" sz="2200" spc="0">
                <a:latin typeface="Arial"/>
                <a:cs typeface="Arial"/>
              </a:rPr>
              <a:t>ge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375"/>
              </a:lnSpc>
              <a:spcBef>
                <a:spcPts val="118"/>
              </a:spcBef>
            </a:pPr>
            <a:r>
              <a:rPr dirty="0" smtClean="0" sz="2200" spc="0">
                <a:latin typeface="Arial"/>
                <a:cs typeface="Arial"/>
              </a:rPr>
              <a:t>ac</a:t>
            </a:r>
            <a:r>
              <a:rPr dirty="0" smtClean="0" sz="2200" spc="9">
                <a:latin typeface="Arial"/>
                <a:cs typeface="Arial"/>
              </a:rPr>
              <a:t>c</a:t>
            </a:r>
            <a:r>
              <a:rPr dirty="0" smtClean="0" sz="2200" spc="0">
                <a:latin typeface="Arial"/>
                <a:cs typeface="Arial"/>
              </a:rPr>
              <a:t>es</a:t>
            </a:r>
            <a:r>
              <a:rPr dirty="0" smtClean="0" sz="2200" spc="9">
                <a:latin typeface="Arial"/>
                <a:cs typeface="Arial"/>
              </a:rPr>
              <a:t>s</a:t>
            </a:r>
            <a:r>
              <a:rPr dirty="0" smtClean="0" sz="2200" spc="0">
                <a:latin typeface="Arial"/>
                <a:cs typeface="Arial"/>
              </a:rPr>
              <a:t>ib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l</a:t>
            </a:r>
            <a:r>
              <a:rPr dirty="0" smtClean="0" sz="2200" spc="4">
                <a:latin typeface="Arial"/>
                <a:cs typeface="Arial"/>
              </a:rPr>
              <a:t>i</a:t>
            </a:r>
            <a:r>
              <a:rPr dirty="0" smtClean="0" sz="2200" spc="0">
                <a:latin typeface="Arial"/>
                <a:cs typeface="Arial"/>
              </a:rPr>
              <a:t>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5663761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2466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456198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444" y="1456198"/>
            <a:ext cx="1051576" cy="601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ntax</a:t>
            </a:r>
            <a:r>
              <a:rPr dirty="0" smtClean="0" sz="20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98"/>
              </a:spcBef>
            </a:pP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&lt;s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ope&gt;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2594" y="1853605"/>
            <a:ext cx="68656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i="1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dirty="0" smtClean="0" sz="1400" spc="4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4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 i="1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dirty="0" smtClean="0" sz="1400" spc="-4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7375" y="1853605"/>
            <a:ext cx="45940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1775" y="1853605"/>
            <a:ext cx="117005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&lt;cla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-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0829" y="1853605"/>
            <a:ext cx="72508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[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1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4670" y="1853605"/>
            <a:ext cx="172076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&lt;super</a:t>
            </a:r>
            <a:r>
              <a:rPr dirty="0" smtClean="0" sz="1400" spc="-9">
                <a:latin typeface="Arial"/>
                <a:cs typeface="Arial"/>
              </a:rPr>
              <a:t>-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s-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&gt;]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2062393"/>
            <a:ext cx="10127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[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ple</a:t>
            </a:r>
            <a:r>
              <a:rPr dirty="0" smtClean="0" sz="1400" spc="-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2062393"/>
            <a:ext cx="31392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in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9">
                <a:latin typeface="Arial"/>
                <a:cs typeface="Arial"/>
              </a:rPr>
              <a:t>-</a:t>
            </a:r>
            <a:r>
              <a:rPr dirty="0" smtClean="0" sz="1400" spc="0">
                <a:latin typeface="Arial"/>
                <a:cs typeface="Arial"/>
              </a:rPr>
              <a:t>1,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-</a:t>
            </a:r>
            <a:r>
              <a:rPr dirty="0" smtClean="0" sz="1400" spc="0">
                <a:latin typeface="Arial"/>
                <a:cs typeface="Arial"/>
              </a:rPr>
              <a:t>2,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…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-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-n]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2297089"/>
            <a:ext cx="1385711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8"/>
              </a:spcBef>
            </a:pP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4" y="2766481"/>
            <a:ext cx="737027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&lt;s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ope&gt;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8"/>
              </a:spcBef>
            </a:pPr>
            <a:r>
              <a:rPr dirty="0" smtClean="0" sz="1400" spc="0">
                <a:latin typeface="Arial"/>
                <a:cs typeface="Arial"/>
              </a:rPr>
              <a:t>&lt;s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ope&gt;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2766481"/>
            <a:ext cx="686566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ab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ra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8"/>
              </a:spcBef>
            </a:pPr>
            <a:r>
              <a:rPr dirty="0" smtClean="0" sz="1400" spc="0">
                <a:latin typeface="Arial"/>
                <a:cs typeface="Arial"/>
              </a:rPr>
              <a:t>ab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ra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2766481"/>
            <a:ext cx="1105446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&lt;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urn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0">
                <a:latin typeface="Arial"/>
                <a:cs typeface="Arial"/>
              </a:rPr>
              <a:t>pe&gt;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8"/>
              </a:spcBef>
            </a:pPr>
            <a:r>
              <a:rPr dirty="0" smtClean="0" sz="1400" spc="-4">
                <a:latin typeface="Arial"/>
                <a:cs typeface="Arial"/>
              </a:rPr>
              <a:t>&lt;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urn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0">
                <a:latin typeface="Arial"/>
                <a:cs typeface="Arial"/>
              </a:rPr>
              <a:t>pe&gt;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429" y="2766481"/>
            <a:ext cx="2814524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hod-n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9">
                <a:latin typeface="Arial"/>
                <a:cs typeface="Arial"/>
              </a:rPr>
              <a:t>-</a:t>
            </a:r>
            <a:r>
              <a:rPr dirty="0" smtClean="0" sz="1400" spc="0">
                <a:latin typeface="Arial"/>
                <a:cs typeface="Arial"/>
              </a:rPr>
              <a:t>1</a:t>
            </a:r>
            <a:r>
              <a:rPr dirty="0" smtClean="0" sz="1400" spc="-14">
                <a:latin typeface="Arial"/>
                <a:cs typeface="Arial"/>
              </a:rPr>
              <a:t>(</a:t>
            </a:r>
            <a:r>
              <a:rPr dirty="0" smtClean="0" sz="1400" spc="-4">
                <a:latin typeface="Arial"/>
                <a:cs typeface="Arial"/>
              </a:rPr>
              <a:t>&lt;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9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4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me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Li</a:t>
            </a:r>
            <a:r>
              <a:rPr dirty="0" smtClean="0" sz="1400" spc="9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&gt;);</a:t>
            </a:r>
            <a:endParaRPr sz="1400">
              <a:latin typeface="Arial"/>
              <a:cs typeface="Arial"/>
            </a:endParaRPr>
          </a:p>
          <a:p>
            <a:pPr marL="12700" marR="2314">
              <a:lnSpc>
                <a:spcPct val="95825"/>
              </a:lnSpc>
              <a:spcBef>
                <a:spcPts val="158"/>
              </a:spcBef>
            </a:pP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hod-n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9">
                <a:latin typeface="Arial"/>
                <a:cs typeface="Arial"/>
              </a:rPr>
              <a:t>-</a:t>
            </a:r>
            <a:r>
              <a:rPr dirty="0" smtClean="0" sz="1400" spc="0">
                <a:latin typeface="Arial"/>
                <a:cs typeface="Arial"/>
              </a:rPr>
              <a:t>2</a:t>
            </a:r>
            <a:r>
              <a:rPr dirty="0" smtClean="0" sz="1400" spc="-14">
                <a:latin typeface="Arial"/>
                <a:cs typeface="Arial"/>
              </a:rPr>
              <a:t>(</a:t>
            </a:r>
            <a:r>
              <a:rPr dirty="0" smtClean="0" sz="1400" spc="-4">
                <a:latin typeface="Arial"/>
                <a:cs typeface="Arial"/>
              </a:rPr>
              <a:t>&lt;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9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4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me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Li</a:t>
            </a:r>
            <a:r>
              <a:rPr dirty="0" smtClean="0" sz="1400" spc="9">
                <a:latin typeface="Arial"/>
                <a:cs typeface="Arial"/>
              </a:rPr>
              <a:t>s</a:t>
            </a:r>
            <a:r>
              <a:rPr dirty="0" smtClean="0" sz="1400" spc="-1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&gt;);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594" y="3235626"/>
            <a:ext cx="4592079" cy="438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193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…………………………</a:t>
            </a:r>
            <a:r>
              <a:rPr dirty="0" smtClean="0" sz="1400" spc="-14">
                <a:latin typeface="Arial"/>
                <a:cs typeface="Arial"/>
              </a:rPr>
              <a:t>…</a:t>
            </a:r>
            <a:r>
              <a:rPr dirty="0" smtClean="0" sz="1400" spc="0">
                <a:latin typeface="Arial"/>
                <a:cs typeface="Arial"/>
              </a:rPr>
              <a:t>…</a:t>
            </a:r>
            <a:r>
              <a:rPr dirty="0" smtClean="0" sz="1400" spc="-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3"/>
              </a:spcBef>
            </a:pPr>
            <a:r>
              <a:rPr dirty="0" smtClean="0" sz="1400" spc="0">
                <a:latin typeface="Arial"/>
                <a:cs typeface="Arial"/>
              </a:rPr>
              <a:t>ab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ra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&lt;return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0">
                <a:latin typeface="Arial"/>
                <a:cs typeface="Arial"/>
              </a:rPr>
              <a:t>pe&gt;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hod-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-n</a:t>
            </a:r>
            <a:r>
              <a:rPr dirty="0" smtClean="0" sz="1400" spc="-14">
                <a:latin typeface="Arial"/>
                <a:cs typeface="Arial"/>
              </a:rPr>
              <a:t>(</a:t>
            </a:r>
            <a:r>
              <a:rPr dirty="0" smtClean="0" sz="1400" spc="-4">
                <a:latin typeface="Arial"/>
                <a:cs typeface="Arial"/>
              </a:rPr>
              <a:t>&lt;</a:t>
            </a:r>
            <a:r>
              <a:rPr dirty="0" smtClean="0" sz="1400" spc="-14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ar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Li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&gt;);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3470823"/>
            <a:ext cx="736705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latin typeface="Arial"/>
                <a:cs typeface="Arial"/>
              </a:rPr>
              <a:t>&lt;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ope&gt;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158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962289"/>
            <a:ext cx="672359" cy="950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te: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4297569"/>
            <a:ext cx="998129" cy="615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Abstra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Abstra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897" y="4297569"/>
            <a:ext cx="5381266" cy="615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have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more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may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another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implements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8032" y="4633230"/>
            <a:ext cx="92661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907550"/>
            <a:ext cx="44339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interface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may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have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con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te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49444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577124"/>
            <a:ext cx="4867718" cy="1135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1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stract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abstract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7811" y="1577124"/>
            <a:ext cx="73141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ev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2877" y="1577124"/>
            <a:ext cx="2237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9028" y="1577124"/>
            <a:ext cx="2237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6400" y="1577124"/>
            <a:ext cx="73171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do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1771" y="1577124"/>
            <a:ext cx="4952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2821209"/>
            <a:ext cx="1779524" cy="1647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71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891540" marR="715060" algn="ctr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2821209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429" y="2821209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4685" y="3699414"/>
            <a:ext cx="1680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837" y="3699414"/>
            <a:ext cx="10851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457" y="4576991"/>
            <a:ext cx="4793440" cy="1208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8617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stem.out.printl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a+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573836" marR="45765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24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24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5455316"/>
            <a:ext cx="343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05094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577124"/>
            <a:ext cx="6984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5666" y="1577124"/>
            <a:ext cx="12061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2511" y="1577124"/>
            <a:ext cx="12403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metho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4027" y="1577124"/>
            <a:ext cx="98953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(ob</a:t>
            </a:r>
            <a:r>
              <a:rPr dirty="0" smtClean="0" sz="2400" spc="1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4337" y="1577124"/>
            <a:ext cx="134040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thod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6818" y="1577124"/>
            <a:ext cx="5629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0154" y="1577124"/>
            <a:ext cx="4094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943385"/>
            <a:ext cx="3648426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ared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abstrac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‘static’</a:t>
            </a:r>
            <a:r>
              <a:rPr dirty="0" smtClean="0" sz="24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act’</a:t>
            </a:r>
            <a:r>
              <a:rPr dirty="0" smtClean="0" sz="2400" spc="-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ms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38229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1627" y="2382297"/>
            <a:ext cx="8480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gal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7513" y="2382297"/>
            <a:ext cx="1713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combin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6339" y="3879342"/>
            <a:ext cx="1734974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27354">
              <a:lnSpc>
                <a:spcPts val="2880"/>
              </a:lnSpc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5392" y="3879342"/>
            <a:ext cx="655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4574" y="3879342"/>
            <a:ext cx="2474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7857" y="4611116"/>
            <a:ext cx="17968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776" y="4611116"/>
            <a:ext cx="596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5076" y="4611116"/>
            <a:ext cx="12426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dirty="0" smtClean="0" baseline="3413" sz="3600" spc="-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5611" y="4611116"/>
            <a:ext cx="8028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6339" y="5342636"/>
            <a:ext cx="402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4357" y="5342636"/>
            <a:ext cx="17586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3413" sz="36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51574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II</a:t>
            </a:r>
            <a:r>
              <a:rPr dirty="0" smtClean="0" sz="3600" spc="0" b="1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577124"/>
            <a:ext cx="44329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7714" y="1577124"/>
            <a:ext cx="11555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stract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0442" y="1577124"/>
            <a:ext cx="76497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3407" y="1577124"/>
            <a:ext cx="6475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8642" y="1577124"/>
            <a:ext cx="9849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0937" y="1577124"/>
            <a:ext cx="83301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2101" y="1577124"/>
            <a:ext cx="11057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6442" y="1577124"/>
            <a:ext cx="11555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stract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943385"/>
            <a:ext cx="2628646" cy="1989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concrete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80060" marR="45720">
              <a:lnSpc>
                <a:spcPct val="101725"/>
              </a:lnSpc>
              <a:spcBef>
                <a:spcPts val="909"/>
              </a:spcBef>
            </a:pPr>
            <a:r>
              <a:rPr dirty="0" smtClean="0" sz="24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24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sz="24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2400" spc="-4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sz="24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sz="24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sz="24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80060" marR="45720">
              <a:lnSpc>
                <a:spcPts val="2880"/>
              </a:lnSpc>
              <a:spcBef>
                <a:spcPts val="144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0060" marR="45720">
              <a:lnSpc>
                <a:spcPts val="2885"/>
              </a:lnSpc>
              <a:spcBef>
                <a:spcPts val="0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9691" y="1943385"/>
            <a:ext cx="27475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(non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abstract)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6922" y="2870962"/>
            <a:ext cx="1261827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5"/>
              </a:lnSpc>
              <a:spcBef>
                <a:spcPts val="0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5441" y="3602863"/>
            <a:ext cx="8979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800" y="3968623"/>
            <a:ext cx="299401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14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ends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3914" y="3968623"/>
            <a:ext cx="2474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6922" y="3968623"/>
            <a:ext cx="2994061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14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ends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7086" y="3968623"/>
            <a:ext cx="2474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800" y="4700143"/>
            <a:ext cx="402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564" y="4700143"/>
            <a:ext cx="17490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3413" sz="36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6922" y="4700143"/>
            <a:ext cx="402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686" y="4700143"/>
            <a:ext cx="17491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3413" sz="36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464814" y="3187446"/>
            <a:ext cx="4154424" cy="432815"/>
          </a:xfrm>
          <a:custGeom>
            <a:avLst/>
            <a:gdLst/>
            <a:ahLst/>
            <a:cxnLst/>
            <a:rect l="l" t="t" r="r" b="b"/>
            <a:pathLst>
              <a:path w="4154424" h="432815">
                <a:moveTo>
                  <a:pt x="4154424" y="0"/>
                </a:moveTo>
                <a:lnTo>
                  <a:pt x="4148158" y="52001"/>
                </a:lnTo>
                <a:lnTo>
                  <a:pt x="4130362" y="99446"/>
                </a:lnTo>
                <a:lnTo>
                  <a:pt x="4102535" y="140831"/>
                </a:lnTo>
                <a:lnTo>
                  <a:pt x="4066175" y="174650"/>
                </a:lnTo>
                <a:lnTo>
                  <a:pt x="4022782" y="199399"/>
                </a:lnTo>
                <a:lnTo>
                  <a:pt x="3973856" y="213575"/>
                </a:lnTo>
                <a:lnTo>
                  <a:pt x="3938905" y="216407"/>
                </a:lnTo>
                <a:lnTo>
                  <a:pt x="2292731" y="216407"/>
                </a:lnTo>
                <a:lnTo>
                  <a:pt x="2275058" y="217125"/>
                </a:lnTo>
                <a:lnTo>
                  <a:pt x="2257779" y="219240"/>
                </a:lnTo>
                <a:lnTo>
                  <a:pt x="2240948" y="222698"/>
                </a:lnTo>
                <a:lnTo>
                  <a:pt x="2224621" y="227441"/>
                </a:lnTo>
                <a:lnTo>
                  <a:pt x="2208853" y="233416"/>
                </a:lnTo>
                <a:lnTo>
                  <a:pt x="2193700" y="240565"/>
                </a:lnTo>
                <a:lnTo>
                  <a:pt x="2179217" y="248833"/>
                </a:lnTo>
                <a:lnTo>
                  <a:pt x="2165460" y="258165"/>
                </a:lnTo>
                <a:lnTo>
                  <a:pt x="2152485" y="268505"/>
                </a:lnTo>
                <a:lnTo>
                  <a:pt x="2140346" y="279796"/>
                </a:lnTo>
                <a:lnTo>
                  <a:pt x="2129100" y="291984"/>
                </a:lnTo>
                <a:lnTo>
                  <a:pt x="2118802" y="305013"/>
                </a:lnTo>
                <a:lnTo>
                  <a:pt x="2109508" y="318826"/>
                </a:lnTo>
                <a:lnTo>
                  <a:pt x="2101273" y="333369"/>
                </a:lnTo>
                <a:lnTo>
                  <a:pt x="2094152" y="348585"/>
                </a:lnTo>
                <a:lnTo>
                  <a:pt x="2088202" y="364418"/>
                </a:lnTo>
                <a:lnTo>
                  <a:pt x="2083477" y="380814"/>
                </a:lnTo>
                <a:lnTo>
                  <a:pt x="2080033" y="397716"/>
                </a:lnTo>
                <a:lnTo>
                  <a:pt x="2077926" y="415068"/>
                </a:lnTo>
                <a:lnTo>
                  <a:pt x="2077212" y="432815"/>
                </a:lnTo>
                <a:lnTo>
                  <a:pt x="2076497" y="415068"/>
                </a:lnTo>
                <a:lnTo>
                  <a:pt x="2066221" y="364418"/>
                </a:lnTo>
                <a:lnTo>
                  <a:pt x="2044915" y="318826"/>
                </a:lnTo>
                <a:lnTo>
                  <a:pt x="2014077" y="279796"/>
                </a:lnTo>
                <a:lnTo>
                  <a:pt x="1975206" y="248833"/>
                </a:lnTo>
                <a:lnTo>
                  <a:pt x="1929802" y="227441"/>
                </a:lnTo>
                <a:lnTo>
                  <a:pt x="1879365" y="217125"/>
                </a:lnTo>
                <a:lnTo>
                  <a:pt x="1861693" y="216407"/>
                </a:lnTo>
                <a:lnTo>
                  <a:pt x="215519" y="216407"/>
                </a:lnTo>
                <a:lnTo>
                  <a:pt x="197846" y="215690"/>
                </a:lnTo>
                <a:lnTo>
                  <a:pt x="180567" y="213575"/>
                </a:lnTo>
                <a:lnTo>
                  <a:pt x="163736" y="210117"/>
                </a:lnTo>
                <a:lnTo>
                  <a:pt x="147409" y="205374"/>
                </a:lnTo>
                <a:lnTo>
                  <a:pt x="131641" y="199399"/>
                </a:lnTo>
                <a:lnTo>
                  <a:pt x="116488" y="192250"/>
                </a:lnTo>
                <a:lnTo>
                  <a:pt x="102005" y="183982"/>
                </a:lnTo>
                <a:lnTo>
                  <a:pt x="88248" y="174650"/>
                </a:lnTo>
                <a:lnTo>
                  <a:pt x="75273" y="164310"/>
                </a:lnTo>
                <a:lnTo>
                  <a:pt x="63134" y="153019"/>
                </a:lnTo>
                <a:lnTo>
                  <a:pt x="51888" y="140831"/>
                </a:lnTo>
                <a:lnTo>
                  <a:pt x="41590" y="127802"/>
                </a:lnTo>
                <a:lnTo>
                  <a:pt x="32296" y="113989"/>
                </a:lnTo>
                <a:lnTo>
                  <a:pt x="24061" y="99446"/>
                </a:lnTo>
                <a:lnTo>
                  <a:pt x="16940" y="84230"/>
                </a:lnTo>
                <a:lnTo>
                  <a:pt x="10990" y="68397"/>
                </a:lnTo>
                <a:lnTo>
                  <a:pt x="6265" y="52001"/>
                </a:lnTo>
                <a:lnTo>
                  <a:pt x="2821" y="35099"/>
                </a:lnTo>
                <a:lnTo>
                  <a:pt x="714" y="17747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481578" y="4365498"/>
            <a:ext cx="4154424" cy="432815"/>
          </a:xfrm>
          <a:custGeom>
            <a:avLst/>
            <a:gdLst/>
            <a:ahLst/>
            <a:cxnLst/>
            <a:rect l="l" t="t" r="r" b="b"/>
            <a:pathLst>
              <a:path w="4154424" h="432815">
                <a:moveTo>
                  <a:pt x="4154424" y="0"/>
                </a:moveTo>
                <a:lnTo>
                  <a:pt x="4148158" y="52001"/>
                </a:lnTo>
                <a:lnTo>
                  <a:pt x="4130362" y="99446"/>
                </a:lnTo>
                <a:lnTo>
                  <a:pt x="4102535" y="140831"/>
                </a:lnTo>
                <a:lnTo>
                  <a:pt x="4066175" y="174650"/>
                </a:lnTo>
                <a:lnTo>
                  <a:pt x="4022782" y="199399"/>
                </a:lnTo>
                <a:lnTo>
                  <a:pt x="3973856" y="213575"/>
                </a:lnTo>
                <a:lnTo>
                  <a:pt x="3938904" y="216407"/>
                </a:lnTo>
                <a:lnTo>
                  <a:pt x="2292731" y="216407"/>
                </a:lnTo>
                <a:lnTo>
                  <a:pt x="2275058" y="217125"/>
                </a:lnTo>
                <a:lnTo>
                  <a:pt x="2257779" y="219240"/>
                </a:lnTo>
                <a:lnTo>
                  <a:pt x="2240948" y="222698"/>
                </a:lnTo>
                <a:lnTo>
                  <a:pt x="2224621" y="227441"/>
                </a:lnTo>
                <a:lnTo>
                  <a:pt x="2208853" y="233416"/>
                </a:lnTo>
                <a:lnTo>
                  <a:pt x="2193700" y="240565"/>
                </a:lnTo>
                <a:lnTo>
                  <a:pt x="2179217" y="248833"/>
                </a:lnTo>
                <a:lnTo>
                  <a:pt x="2165460" y="258165"/>
                </a:lnTo>
                <a:lnTo>
                  <a:pt x="2152485" y="268505"/>
                </a:lnTo>
                <a:lnTo>
                  <a:pt x="2140346" y="279796"/>
                </a:lnTo>
                <a:lnTo>
                  <a:pt x="2129100" y="291984"/>
                </a:lnTo>
                <a:lnTo>
                  <a:pt x="2118802" y="305013"/>
                </a:lnTo>
                <a:lnTo>
                  <a:pt x="2109508" y="318826"/>
                </a:lnTo>
                <a:lnTo>
                  <a:pt x="2101273" y="333369"/>
                </a:lnTo>
                <a:lnTo>
                  <a:pt x="2094152" y="348585"/>
                </a:lnTo>
                <a:lnTo>
                  <a:pt x="2088202" y="364418"/>
                </a:lnTo>
                <a:lnTo>
                  <a:pt x="2083477" y="380814"/>
                </a:lnTo>
                <a:lnTo>
                  <a:pt x="2080033" y="397716"/>
                </a:lnTo>
                <a:lnTo>
                  <a:pt x="2077926" y="415068"/>
                </a:lnTo>
                <a:lnTo>
                  <a:pt x="2077212" y="432815"/>
                </a:lnTo>
                <a:lnTo>
                  <a:pt x="2076497" y="415068"/>
                </a:lnTo>
                <a:lnTo>
                  <a:pt x="2066221" y="364418"/>
                </a:lnTo>
                <a:lnTo>
                  <a:pt x="2044915" y="318826"/>
                </a:lnTo>
                <a:lnTo>
                  <a:pt x="2014077" y="279796"/>
                </a:lnTo>
                <a:lnTo>
                  <a:pt x="1975206" y="248833"/>
                </a:lnTo>
                <a:lnTo>
                  <a:pt x="1929802" y="227441"/>
                </a:lnTo>
                <a:lnTo>
                  <a:pt x="1879365" y="217125"/>
                </a:lnTo>
                <a:lnTo>
                  <a:pt x="1861693" y="216407"/>
                </a:lnTo>
                <a:lnTo>
                  <a:pt x="215519" y="216407"/>
                </a:lnTo>
                <a:lnTo>
                  <a:pt x="197846" y="215690"/>
                </a:lnTo>
                <a:lnTo>
                  <a:pt x="180567" y="213575"/>
                </a:lnTo>
                <a:lnTo>
                  <a:pt x="163736" y="210117"/>
                </a:lnTo>
                <a:lnTo>
                  <a:pt x="147409" y="205374"/>
                </a:lnTo>
                <a:lnTo>
                  <a:pt x="131641" y="199399"/>
                </a:lnTo>
                <a:lnTo>
                  <a:pt x="116488" y="192250"/>
                </a:lnTo>
                <a:lnTo>
                  <a:pt x="102005" y="183982"/>
                </a:lnTo>
                <a:lnTo>
                  <a:pt x="88248" y="174650"/>
                </a:lnTo>
                <a:lnTo>
                  <a:pt x="75273" y="164310"/>
                </a:lnTo>
                <a:lnTo>
                  <a:pt x="63134" y="153019"/>
                </a:lnTo>
                <a:lnTo>
                  <a:pt x="51888" y="140831"/>
                </a:lnTo>
                <a:lnTo>
                  <a:pt x="41590" y="127802"/>
                </a:lnTo>
                <a:lnTo>
                  <a:pt x="32296" y="113989"/>
                </a:lnTo>
                <a:lnTo>
                  <a:pt x="24061" y="99446"/>
                </a:lnTo>
                <a:lnTo>
                  <a:pt x="16940" y="84230"/>
                </a:lnTo>
                <a:lnTo>
                  <a:pt x="10990" y="68397"/>
                </a:lnTo>
                <a:lnTo>
                  <a:pt x="6265" y="52001"/>
                </a:lnTo>
                <a:lnTo>
                  <a:pt x="2821" y="35099"/>
                </a:lnTo>
                <a:lnTo>
                  <a:pt x="714" y="17747"/>
                </a:lnTo>
                <a:lnTo>
                  <a:pt x="0" y="0"/>
                </a:lnTo>
              </a:path>
            </a:pathLst>
          </a:custGeom>
          <a:ln w="25907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97502" y="5898642"/>
            <a:ext cx="3279648" cy="432816"/>
          </a:xfrm>
          <a:custGeom>
            <a:avLst/>
            <a:gdLst/>
            <a:ahLst/>
            <a:cxnLst/>
            <a:rect l="l" t="t" r="r" b="b"/>
            <a:pathLst>
              <a:path w="3279648" h="432815">
                <a:moveTo>
                  <a:pt x="3279648" y="0"/>
                </a:moveTo>
                <a:lnTo>
                  <a:pt x="3273382" y="52005"/>
                </a:lnTo>
                <a:lnTo>
                  <a:pt x="3255586" y="99452"/>
                </a:lnTo>
                <a:lnTo>
                  <a:pt x="3227759" y="140836"/>
                </a:lnTo>
                <a:lnTo>
                  <a:pt x="3191399" y="174654"/>
                </a:lnTo>
                <a:lnTo>
                  <a:pt x="3148006" y="199401"/>
                </a:lnTo>
                <a:lnTo>
                  <a:pt x="3099080" y="213575"/>
                </a:lnTo>
                <a:lnTo>
                  <a:pt x="3064129" y="216408"/>
                </a:lnTo>
                <a:lnTo>
                  <a:pt x="1855343" y="216408"/>
                </a:lnTo>
                <a:lnTo>
                  <a:pt x="1837670" y="217125"/>
                </a:lnTo>
                <a:lnTo>
                  <a:pt x="1820391" y="219240"/>
                </a:lnTo>
                <a:lnTo>
                  <a:pt x="1803560" y="222697"/>
                </a:lnTo>
                <a:lnTo>
                  <a:pt x="1787233" y="227440"/>
                </a:lnTo>
                <a:lnTo>
                  <a:pt x="1771465" y="233414"/>
                </a:lnTo>
                <a:lnTo>
                  <a:pt x="1756312" y="240562"/>
                </a:lnTo>
                <a:lnTo>
                  <a:pt x="1741829" y="248830"/>
                </a:lnTo>
                <a:lnTo>
                  <a:pt x="1728072" y="258161"/>
                </a:lnTo>
                <a:lnTo>
                  <a:pt x="1715097" y="268500"/>
                </a:lnTo>
                <a:lnTo>
                  <a:pt x="1702958" y="279792"/>
                </a:lnTo>
                <a:lnTo>
                  <a:pt x="1691712" y="291979"/>
                </a:lnTo>
                <a:lnTo>
                  <a:pt x="1681414" y="305007"/>
                </a:lnTo>
                <a:lnTo>
                  <a:pt x="1672120" y="318821"/>
                </a:lnTo>
                <a:lnTo>
                  <a:pt x="1663885" y="333363"/>
                </a:lnTo>
                <a:lnTo>
                  <a:pt x="1656764" y="348579"/>
                </a:lnTo>
                <a:lnTo>
                  <a:pt x="1650814" y="364414"/>
                </a:lnTo>
                <a:lnTo>
                  <a:pt x="1646089" y="380810"/>
                </a:lnTo>
                <a:lnTo>
                  <a:pt x="1642645" y="397713"/>
                </a:lnTo>
                <a:lnTo>
                  <a:pt x="1640538" y="415067"/>
                </a:lnTo>
                <a:lnTo>
                  <a:pt x="1639824" y="432816"/>
                </a:lnTo>
                <a:lnTo>
                  <a:pt x="1639109" y="415067"/>
                </a:lnTo>
                <a:lnTo>
                  <a:pt x="1628833" y="364414"/>
                </a:lnTo>
                <a:lnTo>
                  <a:pt x="1607527" y="318821"/>
                </a:lnTo>
                <a:lnTo>
                  <a:pt x="1576689" y="279792"/>
                </a:lnTo>
                <a:lnTo>
                  <a:pt x="1537818" y="248830"/>
                </a:lnTo>
                <a:lnTo>
                  <a:pt x="1492414" y="227440"/>
                </a:lnTo>
                <a:lnTo>
                  <a:pt x="1441977" y="217125"/>
                </a:lnTo>
                <a:lnTo>
                  <a:pt x="1424305" y="216408"/>
                </a:lnTo>
                <a:lnTo>
                  <a:pt x="215519" y="216408"/>
                </a:lnTo>
                <a:lnTo>
                  <a:pt x="197846" y="215690"/>
                </a:lnTo>
                <a:lnTo>
                  <a:pt x="180567" y="213575"/>
                </a:lnTo>
                <a:lnTo>
                  <a:pt x="163736" y="210118"/>
                </a:lnTo>
                <a:lnTo>
                  <a:pt x="147409" y="205375"/>
                </a:lnTo>
                <a:lnTo>
                  <a:pt x="131641" y="199401"/>
                </a:lnTo>
                <a:lnTo>
                  <a:pt x="116488" y="192253"/>
                </a:lnTo>
                <a:lnTo>
                  <a:pt x="102005" y="183985"/>
                </a:lnTo>
                <a:lnTo>
                  <a:pt x="88248" y="174654"/>
                </a:lnTo>
                <a:lnTo>
                  <a:pt x="75273" y="164315"/>
                </a:lnTo>
                <a:lnTo>
                  <a:pt x="63134" y="153023"/>
                </a:lnTo>
                <a:lnTo>
                  <a:pt x="51888" y="140836"/>
                </a:lnTo>
                <a:lnTo>
                  <a:pt x="41590" y="127808"/>
                </a:lnTo>
                <a:lnTo>
                  <a:pt x="32296" y="113994"/>
                </a:lnTo>
                <a:lnTo>
                  <a:pt x="24061" y="99452"/>
                </a:lnTo>
                <a:lnTo>
                  <a:pt x="16940" y="84236"/>
                </a:lnTo>
                <a:lnTo>
                  <a:pt x="10990" y="68401"/>
                </a:lnTo>
                <a:lnTo>
                  <a:pt x="6265" y="52005"/>
                </a:lnTo>
                <a:lnTo>
                  <a:pt x="2821" y="35102"/>
                </a:lnTo>
                <a:lnTo>
                  <a:pt x="714" y="17748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3540" y="465946"/>
            <a:ext cx="52287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V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40" y="1577124"/>
            <a:ext cx="77759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nce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ject</a:t>
            </a:r>
            <a:r>
              <a:rPr dirty="0" smtClean="0" sz="2400" spc="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ot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long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bstract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1943385"/>
            <a:ext cx="1530146" cy="769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Ho</a:t>
            </a:r>
            <a:r>
              <a:rPr dirty="0" smtClean="0" sz="2400" spc="-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ever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8982" y="1943385"/>
            <a:ext cx="6175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variab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abstract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267" y="2933446"/>
            <a:ext cx="1804821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2730" sz="3000" spc="-2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3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2730" sz="30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2730" sz="30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mtClean="0" baseline="1365" sz="3000" spc="-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6475" y="2933446"/>
            <a:ext cx="2108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0875" y="2933446"/>
            <a:ext cx="31511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75529" y="2933446"/>
            <a:ext cx="190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9929" y="2933446"/>
            <a:ext cx="5045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4709" y="2933446"/>
            <a:ext cx="4340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6899" y="3695065"/>
            <a:ext cx="61870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ile-Ti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or: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267" y="4152900"/>
            <a:ext cx="1819582" cy="88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2730" sz="30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2730" sz="30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3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ends</a:t>
            </a:r>
            <a:r>
              <a:rPr dirty="0" smtClean="0" baseline="2730" sz="30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21635">
              <a:lnSpc>
                <a:spcPts val="2405"/>
              </a:lnSpc>
              <a:spcBef>
                <a:spcPts val="0"/>
              </a:spcBef>
            </a:pP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mtClean="0" baseline="1365" sz="3000" spc="-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2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6475" y="4152900"/>
            <a:ext cx="2108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875" y="4152900"/>
            <a:ext cx="31511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5529" y="4152900"/>
            <a:ext cx="190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9929" y="4152900"/>
            <a:ext cx="5045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4709" y="4152900"/>
            <a:ext cx="42492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2730" sz="3000" spc="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9553" y="4873117"/>
            <a:ext cx="6015272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Cor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ct: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ype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oint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2136625" marR="2102429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-cla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5372481"/>
            <a:ext cx="1815001" cy="889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2730" sz="30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3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ends</a:t>
            </a:r>
            <a:r>
              <a:rPr dirty="0" smtClean="0" baseline="2730" sz="30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20384">
              <a:lnSpc>
                <a:spcPts val="2400"/>
              </a:lnSpc>
            </a:pP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365" sz="3000" spc="9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365" sz="30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0875" y="5677230"/>
            <a:ext cx="31511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5529" y="5677230"/>
            <a:ext cx="1903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9929" y="5677230"/>
            <a:ext cx="5045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4709" y="5677230"/>
            <a:ext cx="4225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C(</a:t>
            </a:r>
            <a:r>
              <a:rPr dirty="0" smtClean="0" baseline="2730" sz="3000" spc="4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9359" y="6338265"/>
            <a:ext cx="60324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Cor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ct: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6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ype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8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oint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3025" y="6612585"/>
            <a:ext cx="17786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lass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512226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V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577124"/>
            <a:ext cx="7784519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When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say</a:t>
            </a:r>
            <a:r>
              <a:rPr dirty="0" smtClean="0" sz="2400" spc="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‘X’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tends</a:t>
            </a:r>
            <a:r>
              <a:rPr dirty="0" smtClean="0" sz="2400" spc="7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stract</a:t>
            </a:r>
            <a:r>
              <a:rPr dirty="0" smtClean="0" sz="2400" spc="7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say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‘Y’</a:t>
            </a:r>
            <a:endParaRPr sz="2400">
              <a:latin typeface="Arial"/>
              <a:cs typeface="Arial"/>
            </a:endParaRPr>
          </a:p>
          <a:p>
            <a:pPr marL="12700" marR="9833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then</a:t>
            </a:r>
            <a:r>
              <a:rPr dirty="0" smtClean="0" sz="2400" spc="29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3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er</a:t>
            </a:r>
            <a:r>
              <a:rPr dirty="0" smtClean="0" sz="2400" spc="2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2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29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‘X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20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29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3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29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ete</a:t>
            </a:r>
            <a:r>
              <a:rPr dirty="0" smtClean="0" sz="2400" spc="30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2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concrete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2309145"/>
            <a:ext cx="8492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5102" y="2309145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8418" y="2309145"/>
            <a:ext cx="7645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1863" y="2309145"/>
            <a:ext cx="4103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‘</a:t>
            </a:r>
            <a:r>
              <a:rPr dirty="0" smtClean="0" sz="2400" spc="0">
                <a:latin typeface="Arial"/>
                <a:cs typeface="Arial"/>
              </a:rPr>
              <a:t>X’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0691" y="2309145"/>
            <a:ext cx="731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must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2005" y="2309145"/>
            <a:ext cx="14756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im</a:t>
            </a:r>
            <a:r>
              <a:rPr dirty="0" smtClean="0" sz="2400" spc="-1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6777" y="2309145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3126" y="2309145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6442" y="2309145"/>
            <a:ext cx="11543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abst</a:t>
            </a:r>
            <a:r>
              <a:rPr dirty="0" smtClean="0" sz="2400" spc="-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674905"/>
            <a:ext cx="1240637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  <a:p>
            <a:pPr marL="12700" marR="153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2470" y="2674905"/>
            <a:ext cx="443585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57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0066" y="2674905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9607" y="2674905"/>
            <a:ext cx="4079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‘Y’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3007" y="2674905"/>
            <a:ext cx="13753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3545" y="2674905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705" y="2674905"/>
            <a:ext cx="4088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‘X’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6485" y="2674905"/>
            <a:ext cx="561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1430" y="2674905"/>
            <a:ext cx="326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1678" y="2674905"/>
            <a:ext cx="406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4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9378" y="3040418"/>
            <a:ext cx="12414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strac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C0E7C7-BF25-4DE5-B059-DB7563048700}"/>
</file>

<file path=customXml/itemProps2.xml><?xml version="1.0" encoding="utf-8"?>
<ds:datastoreItem xmlns:ds="http://schemas.openxmlformats.org/officeDocument/2006/customXml" ds:itemID="{6751B99C-BA3F-4861-970E-409991600C35}"/>
</file>

<file path=customXml/itemProps3.xml><?xml version="1.0" encoding="utf-8"?>
<ds:datastoreItem xmlns:ds="http://schemas.openxmlformats.org/officeDocument/2006/customXml" ds:itemID="{EF2C37DF-FC17-46E6-AA6D-4E035BC13D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