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viewProps" Target="viewProps.xml"/><Relationship Id="rId21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theme" Target="theme/theme1.xml"/><Relationship Id="rId16" Type="http://schemas.openxmlformats.org/officeDocument/2006/relationships/slide" Target="slides/slide1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customXml" Target="../customXml/item1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opi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159192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440" y="1591920"/>
            <a:ext cx="1871702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In</a:t>
            </a:r>
            <a:r>
              <a:rPr dirty="0" smtClean="0" sz="3200" spc="-9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erf</a:t>
            </a:r>
            <a:r>
              <a:rPr dirty="0" smtClean="0" sz="3200" spc="-14">
                <a:latin typeface="Arial"/>
                <a:cs typeface="Arial"/>
              </a:rPr>
              <a:t>a</a:t>
            </a:r>
            <a:r>
              <a:rPr dirty="0" smtClean="0" sz="3200" spc="0">
                <a:latin typeface="Arial"/>
                <a:cs typeface="Arial"/>
              </a:rPr>
              <a:t>ces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2015" y="1591920"/>
            <a:ext cx="40329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0403" y="1591920"/>
            <a:ext cx="947329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Ja</a:t>
            </a:r>
            <a:r>
              <a:rPr dirty="0" smtClean="0" sz="3200" spc="4">
                <a:latin typeface="Arial"/>
                <a:cs typeface="Arial"/>
              </a:rPr>
              <a:t>v</a:t>
            </a:r>
            <a:r>
              <a:rPr dirty="0" smtClean="0" sz="3200" spc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83540" y="465946"/>
            <a:ext cx="369580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-154" b="1">
                <a:latin typeface="Arial"/>
                <a:cs typeface="Arial"/>
              </a:rPr>
              <a:t>te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fac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79875" y="465946"/>
            <a:ext cx="3481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22775" y="465946"/>
            <a:ext cx="65862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…</a:t>
            </a:r>
            <a:r>
              <a:rPr dirty="0" smtClean="0" sz="3600" spc="0" b="1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401" y="1414796"/>
            <a:ext cx="64385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2887" y="1414796"/>
            <a:ext cx="267584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Ci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cle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implements</a:t>
            </a:r>
            <a:r>
              <a:rPr dirty="0" smtClean="0" sz="2000" spc="-1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Area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8801" y="2024149"/>
            <a:ext cx="4014947" cy="18047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priva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double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radiu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Ci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(</a:t>
            </a:r>
            <a:r>
              <a:rPr dirty="0" smtClean="0" sz="2000" spc="4">
                <a:latin typeface="Arial"/>
                <a:cs typeface="Arial"/>
              </a:rPr>
              <a:t>d</a:t>
            </a:r>
            <a:r>
              <a:rPr dirty="0" smtClean="0" sz="2000" spc="0">
                <a:latin typeface="Arial"/>
                <a:cs typeface="Arial"/>
              </a:rPr>
              <a:t>ouble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diu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895591" marR="846050" algn="ctr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Arial"/>
                <a:cs typeface="Arial"/>
              </a:rPr>
              <a:t>this.radius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=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diu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Arial"/>
                <a:cs typeface="Arial"/>
              </a:rPr>
              <a:t>dou</a:t>
            </a:r>
            <a:r>
              <a:rPr dirty="0" smtClean="0" sz="2000" spc="4">
                <a:latin typeface="Arial"/>
                <a:cs typeface="Arial"/>
              </a:rPr>
              <a:t>b</a:t>
            </a:r>
            <a:r>
              <a:rPr dirty="0" smtClean="0" sz="2000" spc="0">
                <a:latin typeface="Arial"/>
                <a:cs typeface="Arial"/>
              </a:rPr>
              <a:t>le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getRa</a:t>
            </a:r>
            <a:r>
              <a:rPr dirty="0" smtClean="0" sz="2000" spc="4">
                <a:latin typeface="Arial"/>
                <a:cs typeface="Arial"/>
              </a:rPr>
              <a:t>d</a:t>
            </a:r>
            <a:r>
              <a:rPr dirty="0" smtClean="0" sz="2000" spc="0">
                <a:latin typeface="Arial"/>
                <a:cs typeface="Arial"/>
              </a:rPr>
              <a:t>iu</a:t>
            </a:r>
            <a:r>
              <a:rPr dirty="0" smtClean="0" sz="2000" spc="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()</a:t>
            </a:r>
            <a:r>
              <a:rPr dirty="0" smtClean="0" sz="2000" spc="-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{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turn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diu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;}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8801" y="3853831"/>
            <a:ext cx="81233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pub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ic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45691" y="3853831"/>
            <a:ext cx="89861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dou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51484" y="3853831"/>
            <a:ext cx="75889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ar</a:t>
            </a:r>
            <a:r>
              <a:rPr dirty="0" smtClean="0" sz="2000" spc="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9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3481" y="4463431"/>
            <a:ext cx="79935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urn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6629" y="4463431"/>
            <a:ext cx="238977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PI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radius</a:t>
            </a:r>
            <a:r>
              <a:rPr dirty="0" smtClean="0" sz="2000" spc="-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rad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us;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801" y="4767984"/>
            <a:ext cx="812338" cy="8900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pub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ic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5691" y="5073285"/>
            <a:ext cx="89861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dou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1484" y="5073285"/>
            <a:ext cx="139567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pe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imet</a:t>
            </a:r>
            <a:r>
              <a:rPr dirty="0" smtClean="0" sz="2000" spc="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9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3481" y="5682910"/>
            <a:ext cx="79935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urn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6629" y="5682910"/>
            <a:ext cx="177005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dirty="0" smtClean="0" sz="20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PI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radius;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8455" y="5987710"/>
            <a:ext cx="1428908" cy="584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1257" marR="665071" algn="ctr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cla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6292263"/>
            <a:ext cx="326066" cy="546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361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}//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101725"/>
              </a:lnSpc>
              <a:spcBef>
                <a:spcPts val="502"/>
              </a:spcBef>
            </a:pPr>
            <a:r>
              <a:rPr dirty="0" smtClean="0" sz="1200" spc="4" b="1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0633" y="6292263"/>
            <a:ext cx="71568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Cir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83540" y="465946"/>
            <a:ext cx="369580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-154" b="1">
                <a:latin typeface="Arial"/>
                <a:cs typeface="Arial"/>
              </a:rPr>
              <a:t>te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fac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79875" y="465946"/>
            <a:ext cx="3481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22775" y="465946"/>
            <a:ext cx="65862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…</a:t>
            </a:r>
            <a:r>
              <a:rPr dirty="0" smtClean="0" sz="3600" spc="0" b="1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401" y="1467540"/>
            <a:ext cx="579297" cy="528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cl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ss</a:t>
            </a:r>
            <a:endParaRPr sz="18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7560" y="1467540"/>
            <a:ext cx="259966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B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X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im</a:t>
            </a:r>
            <a:r>
              <a:rPr dirty="0" smtClean="0" sz="1800" spc="-4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me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ts</a:t>
            </a:r>
            <a:r>
              <a:rPr dirty="0" smtClean="0" sz="1800" spc="19">
                <a:latin typeface="Arial"/>
                <a:cs typeface="Arial"/>
              </a:rPr>
              <a:t> </a:t>
            </a:r>
            <a:r>
              <a:rPr dirty="0" smtClean="0" sz="1800" spc="-94">
                <a:latin typeface="Arial"/>
                <a:cs typeface="Arial"/>
              </a:rPr>
              <a:t>V</a:t>
            </a:r>
            <a:r>
              <a:rPr dirty="0" smtClean="0" sz="1800" spc="0">
                <a:latin typeface="Arial"/>
                <a:cs typeface="Arial"/>
              </a:rPr>
              <a:t>o</a:t>
            </a:r>
            <a:r>
              <a:rPr dirty="0" smtClean="0" sz="1800" spc="-9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ume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51629" y="1469852"/>
            <a:ext cx="4149091" cy="1135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6118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C0504D"/>
                </a:solidFill>
                <a:latin typeface="Arial"/>
                <a:cs typeface="Arial"/>
              </a:rPr>
              <a:t>public</a:t>
            </a:r>
            <a:r>
              <a:rPr dirty="0" smtClean="0" sz="1900" spc="-19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dou</a:t>
            </a:r>
            <a:r>
              <a:rPr dirty="0" smtClean="0" sz="1900" spc="4">
                <a:solidFill>
                  <a:srgbClr val="FF5050"/>
                </a:solidFill>
                <a:latin typeface="Arial"/>
                <a:cs typeface="Arial"/>
              </a:rPr>
              <a:t>b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le</a:t>
            </a:r>
            <a:r>
              <a:rPr dirty="0" smtClean="0" sz="1900" spc="-22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volu</a:t>
            </a:r>
            <a:r>
              <a:rPr dirty="0" smtClean="0" sz="1900" spc="4">
                <a:solidFill>
                  <a:srgbClr val="FF5050"/>
                </a:solidFill>
                <a:latin typeface="Arial"/>
                <a:cs typeface="Arial"/>
              </a:rPr>
              <a:t>m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dirty="0" smtClean="0" sz="1900" spc="4">
                <a:solidFill>
                  <a:srgbClr val="FF5050"/>
                </a:solidFill>
                <a:latin typeface="Arial"/>
                <a:cs typeface="Arial"/>
              </a:rPr>
              <a:t>(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  <a:p>
            <a:pPr marL="12700" marR="36118">
              <a:lnSpc>
                <a:spcPct val="95825"/>
              </a:lnSpc>
            </a:pP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{</a:t>
            </a:r>
            <a:endParaRPr sz="1900">
              <a:latin typeface="Arial"/>
              <a:cs typeface="Arial"/>
            </a:endParaRPr>
          </a:p>
          <a:p>
            <a:pPr marL="927100">
              <a:lnSpc>
                <a:spcPct val="95825"/>
              </a:lnSpc>
              <a:spcBef>
                <a:spcPts val="95"/>
              </a:spcBef>
            </a:pP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r</a:t>
            </a:r>
            <a:r>
              <a:rPr dirty="0" smtClean="0" sz="1900" spc="4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tu</a:t>
            </a:r>
            <a:r>
              <a:rPr dirty="0" smtClean="0" sz="1900" spc="4">
                <a:solidFill>
                  <a:srgbClr val="FF5050"/>
                </a:solidFill>
                <a:latin typeface="Arial"/>
                <a:cs typeface="Arial"/>
              </a:rPr>
              <a:t>r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n</a:t>
            </a:r>
            <a:r>
              <a:rPr dirty="0" smtClean="0" sz="1900" spc="-29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length</a:t>
            </a:r>
            <a:r>
              <a:rPr dirty="0" smtClean="0" sz="1900" spc="-2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*</a:t>
            </a:r>
            <a:r>
              <a:rPr dirty="0" smtClean="0" sz="1900" spc="-2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900" spc="-14">
                <a:solidFill>
                  <a:srgbClr val="FF5050"/>
                </a:solidFill>
                <a:latin typeface="Arial"/>
                <a:cs typeface="Arial"/>
              </a:rPr>
              <a:t>w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idth</a:t>
            </a:r>
            <a:r>
              <a:rPr dirty="0" smtClean="0" sz="1900" spc="-19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*</a:t>
            </a:r>
            <a:r>
              <a:rPr dirty="0" smtClean="0" sz="1900" spc="-7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height</a:t>
            </a:r>
            <a:r>
              <a:rPr dirty="0" smtClean="0" sz="1900" spc="-1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;</a:t>
            </a:r>
            <a:endParaRPr sz="1900">
              <a:latin typeface="Arial"/>
              <a:cs typeface="Arial"/>
            </a:endParaRPr>
          </a:p>
          <a:p>
            <a:pPr marL="12700" marR="36118">
              <a:lnSpc>
                <a:spcPct val="95825"/>
              </a:lnSpc>
              <a:spcBef>
                <a:spcPts val="95"/>
              </a:spcBef>
            </a:pP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}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//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900" spc="-9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nd</a:t>
            </a:r>
            <a:r>
              <a:rPr dirty="0" smtClean="0" sz="1900" spc="-18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of</a:t>
            </a:r>
            <a:r>
              <a:rPr dirty="0" smtClean="0" sz="1900" spc="-15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900" spc="4">
                <a:solidFill>
                  <a:srgbClr val="FF5050"/>
                </a:solidFill>
                <a:latin typeface="Arial"/>
                <a:cs typeface="Arial"/>
              </a:rPr>
              <a:t>M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eth</a:t>
            </a:r>
            <a:r>
              <a:rPr dirty="0" smtClean="0" sz="1900" spc="4">
                <a:solidFill>
                  <a:srgbClr val="FF5050"/>
                </a:solidFill>
                <a:latin typeface="Arial"/>
                <a:cs typeface="Arial"/>
              </a:rPr>
              <a:t>o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d</a:t>
            </a:r>
            <a:endParaRPr sz="1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8801" y="2016434"/>
            <a:ext cx="2245131" cy="2448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pr</a:t>
            </a:r>
            <a:r>
              <a:rPr dirty="0" smtClean="0" sz="1800" spc="-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vate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do</a:t>
            </a:r>
            <a:r>
              <a:rPr dirty="0" smtClean="0" sz="1800" spc="-4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b</a:t>
            </a:r>
            <a:r>
              <a:rPr dirty="0" smtClean="0" sz="1800" spc="-4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ngth;</a:t>
            </a:r>
            <a:endParaRPr sz="1800">
              <a:latin typeface="Arial"/>
              <a:cs typeface="Arial"/>
            </a:endParaRPr>
          </a:p>
          <a:p>
            <a:pPr marL="12700" marR="8017">
              <a:lnSpc>
                <a:spcPct val="100041"/>
              </a:lnSpc>
            </a:pPr>
            <a:r>
              <a:rPr dirty="0" smtClean="0" sz="1800" spc="0">
                <a:latin typeface="Arial"/>
                <a:cs typeface="Arial"/>
              </a:rPr>
              <a:t>pr</a:t>
            </a:r>
            <a:r>
              <a:rPr dirty="0" smtClean="0" sz="1800" spc="-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vate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do</a:t>
            </a:r>
            <a:r>
              <a:rPr dirty="0" smtClean="0" sz="1800" spc="-4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b</a:t>
            </a:r>
            <a:r>
              <a:rPr dirty="0" smtClean="0" sz="1800" spc="-4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-39">
                <a:latin typeface="Arial"/>
                <a:cs typeface="Arial"/>
              </a:rPr>
              <a:t>w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4">
                <a:latin typeface="Arial"/>
                <a:cs typeface="Arial"/>
              </a:rPr>
              <a:t>d</a:t>
            </a:r>
            <a:r>
              <a:rPr dirty="0" smtClean="0" sz="1800" spc="4">
                <a:latin typeface="Arial"/>
                <a:cs typeface="Arial"/>
              </a:rPr>
              <a:t>t</a:t>
            </a:r>
            <a:r>
              <a:rPr dirty="0" smtClean="0" sz="1800" spc="0">
                <a:latin typeface="Arial"/>
                <a:cs typeface="Arial"/>
              </a:rPr>
              <a:t>h;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pr</a:t>
            </a:r>
            <a:r>
              <a:rPr dirty="0" smtClean="0" sz="1800" spc="-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vate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do</a:t>
            </a:r>
            <a:r>
              <a:rPr dirty="0" smtClean="0" sz="1800" spc="-4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b</a:t>
            </a:r>
            <a:r>
              <a:rPr dirty="0" smtClean="0" sz="1800" spc="-4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he</a:t>
            </a:r>
            <a:r>
              <a:rPr dirty="0" smtClean="0" sz="1800" spc="-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ght;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BO</a:t>
            </a:r>
            <a:r>
              <a:rPr dirty="0" smtClean="0" sz="1800" spc="-9">
                <a:latin typeface="Arial"/>
                <a:cs typeface="Arial"/>
              </a:rPr>
              <a:t>X</a:t>
            </a:r>
            <a:r>
              <a:rPr dirty="0" smtClean="0" sz="1800" spc="0">
                <a:latin typeface="Arial"/>
                <a:cs typeface="Arial"/>
              </a:rPr>
              <a:t>(d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u</a:t>
            </a:r>
            <a:r>
              <a:rPr dirty="0" smtClean="0" sz="1800" spc="-9">
                <a:latin typeface="Arial"/>
                <a:cs typeface="Arial"/>
              </a:rPr>
              <a:t>b</a:t>
            </a:r>
            <a:r>
              <a:rPr dirty="0" smtClean="0" sz="1800" spc="0">
                <a:latin typeface="Arial"/>
                <a:cs typeface="Arial"/>
              </a:rPr>
              <a:t>le</a:t>
            </a:r>
            <a:r>
              <a:rPr dirty="0" smtClean="0" sz="1800" spc="1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l,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u</a:t>
            </a:r>
            <a:r>
              <a:rPr dirty="0" smtClean="0" sz="1800" spc="-9">
                <a:latin typeface="Arial"/>
                <a:cs typeface="Arial"/>
              </a:rPr>
              <a:t>b</a:t>
            </a:r>
            <a:r>
              <a:rPr dirty="0" smtClean="0" sz="1800" spc="0">
                <a:latin typeface="Arial"/>
                <a:cs typeface="Arial"/>
              </a:rPr>
              <a:t>le</a:t>
            </a:r>
            <a:endParaRPr sz="18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7379" marR="205959" algn="just">
              <a:lnSpc>
                <a:spcPct val="100041"/>
              </a:lnSpc>
              <a:spcBef>
                <a:spcPts val="90"/>
              </a:spcBef>
            </a:pP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9">
                <a:latin typeface="Arial"/>
                <a:cs typeface="Arial"/>
              </a:rPr>
              <a:t>g</a:t>
            </a:r>
            <a:r>
              <a:rPr dirty="0" smtClean="0" sz="1800" spc="0">
                <a:latin typeface="Arial"/>
                <a:cs typeface="Arial"/>
              </a:rPr>
              <a:t>th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;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39">
                <a:latin typeface="Arial"/>
                <a:cs typeface="Arial"/>
              </a:rPr>
              <a:t>w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th</a:t>
            </a:r>
            <a:r>
              <a:rPr dirty="0" smtClean="0" sz="1800" spc="5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9">
                <a:latin typeface="Arial"/>
                <a:cs typeface="Arial"/>
              </a:rPr>
              <a:t>b</a:t>
            </a:r>
            <a:r>
              <a:rPr dirty="0" smtClean="0" sz="1800" spc="0">
                <a:latin typeface="Arial"/>
                <a:cs typeface="Arial"/>
              </a:rPr>
              <a:t>;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h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g</a:t>
            </a:r>
            <a:r>
              <a:rPr dirty="0" smtClean="0" sz="1800" spc="0">
                <a:latin typeface="Arial"/>
                <a:cs typeface="Arial"/>
              </a:rPr>
              <a:t>ht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9">
                <a:latin typeface="Arial"/>
                <a:cs typeface="Arial"/>
              </a:rPr>
              <a:t>h</a:t>
            </a:r>
            <a:r>
              <a:rPr dirty="0" smtClean="0" sz="1800" spc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1629" y="2628346"/>
            <a:ext cx="690467" cy="555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C0504D"/>
                </a:solidFill>
                <a:latin typeface="Arial"/>
                <a:cs typeface="Arial"/>
              </a:rPr>
              <a:t>public</a:t>
            </a:r>
            <a:endParaRPr sz="1900">
              <a:latin typeface="Arial"/>
              <a:cs typeface="Arial"/>
            </a:endParaRPr>
          </a:p>
          <a:p>
            <a:pPr marL="12700" marR="36118">
              <a:lnSpc>
                <a:spcPct val="95825"/>
              </a:lnSpc>
            </a:pP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{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1145" y="2628346"/>
            <a:ext cx="2035531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dou</a:t>
            </a:r>
            <a:r>
              <a:rPr dirty="0" smtClean="0" sz="1900" spc="4">
                <a:solidFill>
                  <a:srgbClr val="FF5050"/>
                </a:solidFill>
                <a:latin typeface="Arial"/>
                <a:cs typeface="Arial"/>
              </a:rPr>
              <a:t>b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le</a:t>
            </a:r>
            <a:r>
              <a:rPr dirty="0" smtClean="0" sz="1900" spc="-22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pe</a:t>
            </a:r>
            <a:r>
              <a:rPr dirty="0" smtClean="0" sz="1900" spc="4">
                <a:solidFill>
                  <a:srgbClr val="FF5050"/>
                </a:solidFill>
                <a:latin typeface="Arial"/>
                <a:cs typeface="Arial"/>
              </a:rPr>
              <a:t>r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ime</a:t>
            </a:r>
            <a:r>
              <a:rPr dirty="0" smtClean="0" sz="1900" spc="4">
                <a:solidFill>
                  <a:srgbClr val="FF5050"/>
                </a:solidFill>
                <a:latin typeface="Arial"/>
                <a:cs typeface="Arial"/>
              </a:rPr>
              <a:t>t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dirty="0" smtClean="0" sz="1900" spc="4">
                <a:solidFill>
                  <a:srgbClr val="FF5050"/>
                </a:solidFill>
                <a:latin typeface="Arial"/>
                <a:cs typeface="Arial"/>
              </a:rPr>
              <a:t>r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()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64560" y="2839394"/>
            <a:ext cx="99672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b,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u</a:t>
            </a:r>
            <a:r>
              <a:rPr dirty="0" smtClean="0" sz="1800" spc="-9">
                <a:latin typeface="Arial"/>
                <a:cs typeface="Arial"/>
              </a:rPr>
              <a:t>b</a:t>
            </a:r>
            <a:r>
              <a:rPr dirty="0" smtClean="0" sz="1800" spc="0">
                <a:latin typeface="Arial"/>
                <a:cs typeface="Arial"/>
              </a:rPr>
              <a:t>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7200" y="2839394"/>
            <a:ext cx="26291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h)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32151" y="3207219"/>
            <a:ext cx="4129617" cy="845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6577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double</a:t>
            </a:r>
            <a:r>
              <a:rPr dirty="0" smtClean="0" sz="1900" spc="-17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p</a:t>
            </a:r>
            <a:r>
              <a:rPr dirty="0" smtClean="0" sz="1900" spc="-1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=</a:t>
            </a:r>
            <a:r>
              <a:rPr dirty="0" smtClean="0" sz="1900" spc="14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length+</a:t>
            </a:r>
            <a:r>
              <a:rPr dirty="0" smtClean="0" sz="1900" spc="-19">
                <a:solidFill>
                  <a:srgbClr val="FF5050"/>
                </a:solidFill>
                <a:latin typeface="Arial"/>
                <a:cs typeface="Arial"/>
              </a:rPr>
              <a:t>w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id</a:t>
            </a:r>
            <a:r>
              <a:rPr dirty="0" smtClean="0" sz="1900" spc="9">
                <a:solidFill>
                  <a:srgbClr val="FF5050"/>
                </a:solidFill>
                <a:latin typeface="Arial"/>
                <a:cs typeface="Arial"/>
              </a:rPr>
              <a:t>t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h</a:t>
            </a:r>
            <a:r>
              <a:rPr dirty="0" smtClean="0" sz="1900" spc="4">
                <a:solidFill>
                  <a:srgbClr val="FF5050"/>
                </a:solidFill>
                <a:latin typeface="Arial"/>
                <a:cs typeface="Arial"/>
              </a:rPr>
              <a:t>+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h</a:t>
            </a:r>
            <a:r>
              <a:rPr dirty="0" smtClean="0" sz="1900" spc="9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1900" spc="9">
                <a:solidFill>
                  <a:srgbClr val="FF5050"/>
                </a:solidFill>
                <a:latin typeface="Arial"/>
                <a:cs typeface="Arial"/>
              </a:rPr>
              <a:t>g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h</a:t>
            </a:r>
            <a:r>
              <a:rPr dirty="0" smtClean="0" sz="1900" spc="9">
                <a:solidFill>
                  <a:srgbClr val="FF5050"/>
                </a:solidFill>
                <a:latin typeface="Arial"/>
                <a:cs typeface="Arial"/>
              </a:rPr>
              <a:t>t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;</a:t>
            </a:r>
            <a:endParaRPr sz="1900">
              <a:latin typeface="Arial"/>
              <a:cs typeface="Arial"/>
            </a:endParaRPr>
          </a:p>
          <a:p>
            <a:pPr marL="12700" marR="2112247" indent="633877">
              <a:lnSpc>
                <a:spcPct val="100041"/>
              </a:lnSpc>
            </a:pP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r</a:t>
            </a:r>
            <a:r>
              <a:rPr dirty="0" smtClean="0" sz="1900" spc="4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tu</a:t>
            </a:r>
            <a:r>
              <a:rPr dirty="0" smtClean="0" sz="1900" spc="4">
                <a:solidFill>
                  <a:srgbClr val="FF5050"/>
                </a:solidFill>
                <a:latin typeface="Arial"/>
                <a:cs typeface="Arial"/>
              </a:rPr>
              <a:t>r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n</a:t>
            </a:r>
            <a:r>
              <a:rPr dirty="0" smtClean="0" sz="1900" spc="49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4</a:t>
            </a:r>
            <a:r>
              <a:rPr dirty="0" smtClean="0" sz="1900" spc="-1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*</a:t>
            </a:r>
            <a:r>
              <a:rPr dirty="0" smtClean="0" sz="1900" spc="2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p;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End</a:t>
            </a:r>
            <a:r>
              <a:rPr dirty="0" smtClean="0" sz="1900" spc="-23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of</a:t>
            </a:r>
            <a:r>
              <a:rPr dirty="0" smtClean="0" sz="1900" spc="-15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900" spc="4">
                <a:solidFill>
                  <a:srgbClr val="FF5050"/>
                </a:solidFill>
                <a:latin typeface="Arial"/>
                <a:cs typeface="Arial"/>
              </a:rPr>
              <a:t>M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eth</a:t>
            </a:r>
            <a:r>
              <a:rPr dirty="0" smtClean="0" sz="1900" spc="4">
                <a:solidFill>
                  <a:srgbClr val="FF5050"/>
                </a:solidFill>
                <a:latin typeface="Arial"/>
                <a:cs typeface="Arial"/>
              </a:rPr>
              <a:t>o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d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1629" y="3786840"/>
            <a:ext cx="275823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}//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1629" y="4076400"/>
            <a:ext cx="2299439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}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//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900" spc="-9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nd</a:t>
            </a:r>
            <a:r>
              <a:rPr dirty="0" smtClean="0" sz="1900" spc="-18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of</a:t>
            </a:r>
            <a:r>
              <a:rPr dirty="0" smtClean="0" sz="1900" spc="-15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class</a:t>
            </a:r>
            <a:r>
              <a:rPr dirty="0" smtClean="0" sz="1900" spc="-28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5050"/>
                </a:solidFill>
                <a:latin typeface="Arial"/>
                <a:cs typeface="Arial"/>
              </a:rPr>
              <a:t>BOX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7277" y="4485321"/>
            <a:ext cx="742006" cy="1401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3" marR="9021" algn="just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latin typeface="Arial"/>
                <a:cs typeface="Arial"/>
              </a:rPr>
              <a:t>d</a:t>
            </a:r>
            <a:r>
              <a:rPr dirty="0" smtClean="0" sz="1800" spc="-4">
                <a:latin typeface="Arial"/>
                <a:cs typeface="Arial"/>
              </a:rPr>
              <a:t>o</a:t>
            </a:r>
            <a:r>
              <a:rPr dirty="0" smtClean="0" sz="1800" spc="-4">
                <a:latin typeface="Arial"/>
                <a:cs typeface="Arial"/>
              </a:rPr>
              <a:t>u</a:t>
            </a:r>
            <a:r>
              <a:rPr dirty="0" smtClean="0" sz="1800" spc="-4">
                <a:latin typeface="Arial"/>
                <a:cs typeface="Arial"/>
              </a:rPr>
              <a:t>b</a:t>
            </a:r>
            <a:r>
              <a:rPr dirty="0" smtClean="0" sz="1800" spc="0">
                <a:latin typeface="Arial"/>
                <a:cs typeface="Arial"/>
              </a:rPr>
              <a:t>le</a:t>
            </a:r>
            <a:endParaRPr sz="1800">
              <a:latin typeface="Arial"/>
              <a:cs typeface="Arial"/>
            </a:endParaRPr>
          </a:p>
          <a:p>
            <a:pPr marL="12700" indent="1523" algn="just">
              <a:lnSpc>
                <a:spcPct val="98125"/>
              </a:lnSpc>
            </a:pP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u</a:t>
            </a:r>
            <a:r>
              <a:rPr dirty="0" smtClean="0" sz="1800" spc="-9">
                <a:latin typeface="Arial"/>
                <a:cs typeface="Arial"/>
              </a:rPr>
              <a:t>b</a:t>
            </a:r>
            <a:r>
              <a:rPr dirty="0" smtClean="0" sz="1800" spc="0">
                <a:latin typeface="Arial"/>
                <a:cs typeface="Arial"/>
              </a:rPr>
              <a:t>le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u</a:t>
            </a:r>
            <a:r>
              <a:rPr dirty="0" smtClean="0" sz="1800" spc="-9">
                <a:latin typeface="Arial"/>
                <a:cs typeface="Arial"/>
              </a:rPr>
              <a:t>b</a:t>
            </a:r>
            <a:r>
              <a:rPr dirty="0" smtClean="0" sz="1800" spc="0">
                <a:latin typeface="Arial"/>
                <a:cs typeface="Arial"/>
              </a:rPr>
              <a:t>le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C0504D"/>
                </a:solidFill>
                <a:latin typeface="Arial"/>
                <a:cs typeface="Arial"/>
              </a:rPr>
              <a:t>public</a:t>
            </a:r>
            <a:endParaRPr sz="2000">
              <a:latin typeface="Arial"/>
              <a:cs typeface="Arial"/>
            </a:endParaRPr>
          </a:p>
          <a:p>
            <a:pPr marL="12700" marR="605977" algn="just">
              <a:lnSpc>
                <a:spcPct val="95825"/>
              </a:lnSpc>
              <a:spcBef>
                <a:spcPts val="45"/>
              </a:spcBef>
            </a:pP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8635" y="4485321"/>
            <a:ext cx="1367592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g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tLe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gt</a:t>
            </a:r>
            <a:r>
              <a:rPr dirty="0" smtClean="0" sz="1800" spc="-19">
                <a:latin typeface="Arial"/>
                <a:cs typeface="Arial"/>
              </a:rPr>
              <a:t>h</a:t>
            </a:r>
            <a:r>
              <a:rPr dirty="0" smtClean="0" sz="1800" spc="0">
                <a:latin typeface="Arial"/>
                <a:cs typeface="Arial"/>
              </a:rPr>
              <a:t>()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50127" y="4485321"/>
            <a:ext cx="154555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ret</a:t>
            </a:r>
            <a:r>
              <a:rPr dirty="0" smtClean="0" sz="1800" spc="-9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rn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-4">
                <a:latin typeface="Arial"/>
                <a:cs typeface="Arial"/>
              </a:rPr>
              <a:t>g</a:t>
            </a:r>
            <a:r>
              <a:rPr dirty="0" smtClean="0" sz="1800" spc="0">
                <a:latin typeface="Arial"/>
                <a:cs typeface="Arial"/>
              </a:rPr>
              <a:t>th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;}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1870" y="4760269"/>
            <a:ext cx="2904791" cy="821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464" marR="43811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get</a:t>
            </a:r>
            <a:r>
              <a:rPr dirty="0" smtClean="0" sz="1800" spc="4">
                <a:latin typeface="Arial"/>
                <a:cs typeface="Arial"/>
              </a:rPr>
              <a:t>W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4">
                <a:latin typeface="Arial"/>
                <a:cs typeface="Arial"/>
              </a:rPr>
              <a:t>d</a:t>
            </a:r>
            <a:r>
              <a:rPr dirty="0" smtClean="0" sz="1800" spc="4">
                <a:latin typeface="Arial"/>
                <a:cs typeface="Arial"/>
              </a:rPr>
              <a:t>t</a:t>
            </a:r>
            <a:r>
              <a:rPr dirty="0" smtClean="0" sz="1800" spc="-14">
                <a:latin typeface="Arial"/>
                <a:cs typeface="Arial"/>
              </a:rPr>
              <a:t>h</a:t>
            </a:r>
            <a:r>
              <a:rPr dirty="0" smtClean="0" sz="1800" spc="0">
                <a:latin typeface="Arial"/>
                <a:cs typeface="Arial"/>
              </a:rPr>
              <a:t>()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{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ret</a:t>
            </a:r>
            <a:r>
              <a:rPr dirty="0" smtClean="0" sz="1800" spc="-4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rn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39">
                <a:latin typeface="Arial"/>
                <a:cs typeface="Arial"/>
              </a:rPr>
              <a:t>w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th</a:t>
            </a:r>
            <a:r>
              <a:rPr dirty="0" smtClean="0" sz="1800" spc="4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;}</a:t>
            </a:r>
            <a:endParaRPr sz="1800">
              <a:latin typeface="Arial"/>
              <a:cs typeface="Arial"/>
            </a:endParaRPr>
          </a:p>
          <a:p>
            <a:pPr marL="29464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getHe</a:t>
            </a:r>
            <a:r>
              <a:rPr dirty="0" smtClean="0" sz="1800" spc="-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gh</a:t>
            </a:r>
            <a:r>
              <a:rPr dirty="0" smtClean="0" sz="1800" spc="-14">
                <a:latin typeface="Arial"/>
                <a:cs typeface="Arial"/>
              </a:rPr>
              <a:t>t</a:t>
            </a:r>
            <a:r>
              <a:rPr dirty="0" smtClean="0" sz="1800" spc="0">
                <a:latin typeface="Arial"/>
                <a:cs typeface="Arial"/>
              </a:rPr>
              <a:t>()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{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return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h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g</a:t>
            </a:r>
            <a:r>
              <a:rPr dirty="0" smtClean="0" sz="1800" spc="0">
                <a:latin typeface="Arial"/>
                <a:cs typeface="Arial"/>
              </a:rPr>
              <a:t>ht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;}</a:t>
            </a:r>
            <a:endParaRPr sz="18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10"/>
              </a:spcBef>
            </a:pP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dou</a:t>
            </a:r>
            <a:r>
              <a:rPr dirty="0" smtClean="0" sz="2000" spc="4">
                <a:solidFill>
                  <a:srgbClr val="FF5050"/>
                </a:solidFill>
                <a:latin typeface="Arial"/>
                <a:cs typeface="Arial"/>
              </a:rPr>
              <a:t>b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le</a:t>
            </a:r>
            <a:r>
              <a:rPr dirty="0" smtClean="0" sz="2000" spc="-14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FF505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ea</a:t>
            </a:r>
            <a:r>
              <a:rPr dirty="0" smtClean="0" sz="2000" spc="4">
                <a:solidFill>
                  <a:srgbClr val="FF5050"/>
                </a:solidFill>
                <a:latin typeface="Arial"/>
                <a:cs typeface="Arial"/>
              </a:rPr>
              <a:t>(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7277" y="5911510"/>
            <a:ext cx="6660678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turn</a:t>
            </a:r>
            <a:r>
              <a:rPr dirty="0" smtClean="0" sz="2000" spc="-34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2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*</a:t>
            </a:r>
            <a:r>
              <a:rPr dirty="0" smtClean="0" sz="2000" spc="-14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(le</a:t>
            </a:r>
            <a:r>
              <a:rPr dirty="0" smtClean="0" sz="2000" spc="4">
                <a:solidFill>
                  <a:srgbClr val="FF5050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gth</a:t>
            </a:r>
            <a:r>
              <a:rPr dirty="0" smtClean="0" sz="2000" spc="-25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*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width</a:t>
            </a:r>
            <a:r>
              <a:rPr dirty="0" smtClean="0" sz="2000" spc="-14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+</a:t>
            </a:r>
            <a:r>
              <a:rPr dirty="0" smtClean="0" sz="2000" spc="-9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width</a:t>
            </a:r>
            <a:r>
              <a:rPr dirty="0" smtClean="0" sz="2000" spc="-9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*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height</a:t>
            </a:r>
            <a:r>
              <a:rPr dirty="0" smtClean="0" sz="2000" spc="-14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+</a:t>
            </a:r>
            <a:r>
              <a:rPr dirty="0" smtClean="0" sz="2000" spc="-19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heig</a:t>
            </a:r>
            <a:r>
              <a:rPr dirty="0" smtClean="0" sz="2000" spc="4">
                <a:solidFill>
                  <a:srgbClr val="FF5050"/>
                </a:solidFill>
                <a:latin typeface="Arial"/>
                <a:cs typeface="Arial"/>
              </a:rPr>
              <a:t>h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t</a:t>
            </a:r>
            <a:r>
              <a:rPr dirty="0" smtClean="0" sz="2000" spc="-19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*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length);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}</a:t>
            </a:r>
            <a:r>
              <a:rPr dirty="0" smtClean="0" sz="2000" spc="-9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//</a:t>
            </a:r>
            <a:r>
              <a:rPr dirty="0" smtClean="0" sz="2000" spc="-4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-9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nd</a:t>
            </a:r>
            <a:r>
              <a:rPr dirty="0" smtClean="0" sz="2000" spc="-9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of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579364" y="2435352"/>
            <a:ext cx="3529584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837182" y="4798314"/>
            <a:ext cx="1583435" cy="260604"/>
          </a:xfrm>
          <a:custGeom>
            <a:avLst/>
            <a:gdLst/>
            <a:ahLst/>
            <a:cxnLst/>
            <a:rect l="l" t="t" r="r" b="b"/>
            <a:pathLst>
              <a:path w="1583435" h="260604">
                <a:moveTo>
                  <a:pt x="0" y="65150"/>
                </a:moveTo>
                <a:lnTo>
                  <a:pt x="1453133" y="65150"/>
                </a:lnTo>
                <a:lnTo>
                  <a:pt x="1453133" y="0"/>
                </a:lnTo>
                <a:lnTo>
                  <a:pt x="1583435" y="130302"/>
                </a:lnTo>
                <a:lnTo>
                  <a:pt x="1453133" y="260604"/>
                </a:lnTo>
                <a:lnTo>
                  <a:pt x="1453133" y="195453"/>
                </a:lnTo>
                <a:lnTo>
                  <a:pt x="0" y="195453"/>
                </a:lnTo>
                <a:lnTo>
                  <a:pt x="0" y="65150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800606" y="5875782"/>
            <a:ext cx="1584959" cy="262128"/>
          </a:xfrm>
          <a:custGeom>
            <a:avLst/>
            <a:gdLst/>
            <a:ahLst/>
            <a:cxnLst/>
            <a:rect l="l" t="t" r="r" b="b"/>
            <a:pathLst>
              <a:path w="1584959" h="262127">
                <a:moveTo>
                  <a:pt x="0" y="65532"/>
                </a:moveTo>
                <a:lnTo>
                  <a:pt x="1453895" y="65532"/>
                </a:lnTo>
                <a:lnTo>
                  <a:pt x="1453895" y="0"/>
                </a:lnTo>
                <a:lnTo>
                  <a:pt x="1584959" y="131064"/>
                </a:lnTo>
                <a:lnTo>
                  <a:pt x="1453895" y="262128"/>
                </a:lnTo>
                <a:lnTo>
                  <a:pt x="1453895" y="196596"/>
                </a:lnTo>
                <a:lnTo>
                  <a:pt x="0" y="196596"/>
                </a:lnTo>
                <a:lnTo>
                  <a:pt x="0" y="65532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83540" y="236845"/>
            <a:ext cx="4866427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un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Pol</a:t>
            </a:r>
            <a:r>
              <a:rPr dirty="0" smtClean="0" sz="3600" spc="-154" b="1">
                <a:latin typeface="Arial"/>
                <a:cs typeface="Arial"/>
              </a:rPr>
              <a:t>ym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4" b="1">
                <a:latin typeface="Arial"/>
                <a:cs typeface="Arial"/>
              </a:rPr>
              <a:t>r</a:t>
            </a:r>
            <a:r>
              <a:rPr dirty="0" smtClean="0" sz="3600" spc="-150" b="1">
                <a:latin typeface="Arial"/>
                <a:cs typeface="Arial"/>
              </a:rPr>
              <a:t>p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0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0" b="1">
                <a:latin typeface="Arial"/>
                <a:cs typeface="Arial"/>
              </a:rPr>
              <a:t>m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Th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oug</a:t>
            </a:r>
            <a:r>
              <a:rPr dirty="0" smtClean="0" sz="3600" spc="0" b="1">
                <a:latin typeface="Arial"/>
                <a:cs typeface="Arial"/>
              </a:rPr>
              <a:t>h</a:t>
            </a:r>
            <a:r>
              <a:rPr dirty="0" smtClean="0" sz="3600" spc="-24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-154" b="1">
                <a:latin typeface="Arial"/>
                <a:cs typeface="Arial"/>
              </a:rPr>
              <a:t>te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face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3540" y="1567584"/>
            <a:ext cx="15280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6440" y="1567584"/>
            <a:ext cx="5464106" cy="585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uppose</a:t>
            </a:r>
            <a:r>
              <a:rPr dirty="0" smtClean="0" sz="2000" spc="2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‘</a:t>
            </a:r>
            <a:r>
              <a:rPr dirty="0" smtClean="0" sz="2000" spc="-9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’</a:t>
            </a:r>
            <a:r>
              <a:rPr dirty="0" smtClean="0" sz="2000" spc="164">
                <a:latin typeface="Arial"/>
                <a:cs typeface="Arial"/>
              </a:rPr>
              <a:t> </a:t>
            </a:r>
            <a:r>
              <a:rPr dirty="0" smtClean="0" sz="2000" spc="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2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</a:t>
            </a:r>
            <a:r>
              <a:rPr dirty="0" smtClean="0" sz="2000" spc="2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-14">
                <a:latin typeface="Arial"/>
                <a:cs typeface="Arial"/>
              </a:rPr>
              <a:t>f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2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and</a:t>
            </a:r>
            <a:r>
              <a:rPr dirty="0" smtClean="0" sz="2000" spc="2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h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2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co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-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rete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‘B</a:t>
            </a:r>
            <a:r>
              <a:rPr dirty="0" smtClean="0" sz="2000" spc="-4">
                <a:latin typeface="Arial"/>
                <a:cs typeface="Arial"/>
              </a:rPr>
              <a:t>’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and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‘C’</a:t>
            </a:r>
            <a:r>
              <a:rPr dirty="0" smtClean="0" sz="2000" spc="-5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implements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‘X’</a:t>
            </a:r>
            <a:r>
              <a:rPr dirty="0" smtClean="0" sz="2000" spc="-6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interface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25921" y="1567584"/>
            <a:ext cx="911893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class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75754" y="1567584"/>
            <a:ext cx="883354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9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mely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94726" y="1567584"/>
            <a:ext cx="399465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9">
                <a:latin typeface="Arial"/>
                <a:cs typeface="Arial"/>
              </a:rPr>
              <a:t>‘</a:t>
            </a:r>
            <a:r>
              <a:rPr dirty="0" smtClean="0" sz="2000" spc="-150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’,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3521" y="2648743"/>
            <a:ext cx="5185359" cy="69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nter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ace</a:t>
            </a:r>
            <a:r>
              <a:rPr dirty="0" smtClean="0" sz="2400" spc="-5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-13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ype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-184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aria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dirty="0" smtClean="0" sz="2400" spc="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  <a:p>
            <a:pPr marL="441937" marR="461504" algn="ctr">
              <a:lnSpc>
                <a:spcPct val="95825"/>
              </a:lnSpc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mtClean="0" sz="2400" spc="-1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Instance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ass</a:t>
            </a:r>
            <a:r>
              <a:rPr dirty="0" smtClean="0" sz="2400" spc="-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5087" y="3380517"/>
            <a:ext cx="164632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ements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45637" y="3380517"/>
            <a:ext cx="176611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Inter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8267" y="4377213"/>
            <a:ext cx="274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2972" y="4377213"/>
            <a:ext cx="6557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24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42312" y="4377213"/>
            <a:ext cx="118790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ew</a:t>
            </a:r>
            <a:r>
              <a:rPr dirty="0" smtClean="0" sz="2400" spc="-1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A();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05962" y="4670060"/>
            <a:ext cx="175350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2000">
              <a:latin typeface="Arial"/>
              <a:cs typeface="Arial"/>
            </a:endParaRPr>
          </a:p>
          <a:p>
            <a:pPr marL="293331" marR="311379" algn="ctr">
              <a:lnSpc>
                <a:spcPct val="95825"/>
              </a:lnSpc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dirty="0" smtClean="0" sz="2000" spc="-12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267" y="4742726"/>
            <a:ext cx="147586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1.sh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w();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267" y="5474823"/>
            <a:ext cx="3914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2972" y="5474823"/>
            <a:ext cx="249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7372" y="5474823"/>
            <a:ext cx="12065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B();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0275" y="5748442"/>
            <a:ext cx="1753509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2000">
              <a:latin typeface="Arial"/>
              <a:cs typeface="Arial"/>
            </a:endParaRPr>
          </a:p>
          <a:p>
            <a:pPr marL="287235" marR="303986" algn="ctr">
              <a:lnSpc>
                <a:spcPct val="95825"/>
              </a:lnSpc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5840583"/>
            <a:ext cx="147533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1.sho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86788" y="3223512"/>
            <a:ext cx="3227760" cy="109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35"/>
              </a:lnSpc>
              <a:spcBef>
                <a:spcPts val="431"/>
              </a:spcBef>
            </a:pPr>
            <a:r>
              <a:rPr dirty="0" smtClean="0" sz="8400" spc="-94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dirty="0" smtClean="0" sz="8400" spc="29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8240" y="3223512"/>
            <a:ext cx="1987382" cy="109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35"/>
              </a:lnSpc>
              <a:spcBef>
                <a:spcPts val="431"/>
              </a:spcBef>
            </a:pPr>
            <a:r>
              <a:rPr dirty="0" smtClean="0" sz="8400" spc="-489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3540" y="465946"/>
            <a:ext cx="360390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-154" b="1">
                <a:latin typeface="Arial"/>
                <a:cs typeface="Arial"/>
              </a:rPr>
              <a:t>te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face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Jav</a:t>
            </a:r>
            <a:r>
              <a:rPr dirty="0" smtClean="0" sz="3600" spc="0" b="1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267" y="1566060"/>
            <a:ext cx="15280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167" y="1567497"/>
            <a:ext cx="8397875" cy="4853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Java</a:t>
            </a:r>
            <a:r>
              <a:rPr dirty="0" smtClean="0" sz="2000" spc="20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-1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219">
                <a:latin typeface="Times New Roman"/>
                <a:cs typeface="Times New Roman"/>
              </a:rPr>
              <a:t> </a:t>
            </a:r>
            <a:r>
              <a:rPr dirty="0" smtClean="0" sz="2000" spc="-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ot</a:t>
            </a:r>
            <a:r>
              <a:rPr dirty="0" smtClean="0" sz="2000" spc="20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9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pp</a:t>
            </a:r>
            <a:r>
              <a:rPr dirty="0" smtClean="0" sz="2000" spc="-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rt</a:t>
            </a:r>
            <a:r>
              <a:rPr dirty="0" smtClean="0" sz="2000" spc="219">
                <a:latin typeface="Times New Roman"/>
                <a:cs typeface="Times New Roman"/>
              </a:rPr>
              <a:t> </a:t>
            </a:r>
            <a:r>
              <a:rPr dirty="0" smtClean="0" sz="2000" spc="-1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ul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-19">
                <a:latin typeface="Times New Roman"/>
                <a:cs typeface="Times New Roman"/>
              </a:rPr>
              <a:t>i</a:t>
            </a:r>
            <a:r>
              <a:rPr dirty="0" smtClean="0" sz="2000" spc="-9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-9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Inh</a:t>
            </a:r>
            <a:r>
              <a:rPr dirty="0" smtClean="0" sz="2000" spc="-1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ri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-14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nce</a:t>
            </a:r>
            <a:r>
              <a:rPr dirty="0" smtClean="0" sz="2000" spc="20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rec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144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.</a:t>
            </a:r>
            <a:r>
              <a:rPr dirty="0" smtClean="0" sz="2000" spc="219">
                <a:latin typeface="Times New Roman"/>
                <a:cs typeface="Times New Roman"/>
              </a:rPr>
              <a:t> </a:t>
            </a:r>
            <a:r>
              <a:rPr dirty="0" smtClean="0" sz="2000" spc="-9">
                <a:latin typeface="Times New Roman"/>
                <a:cs typeface="Times New Roman"/>
              </a:rPr>
              <a:t>M</a:t>
            </a:r>
            <a:r>
              <a:rPr dirty="0" smtClean="0" sz="2000" spc="-9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-1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ple</a:t>
            </a:r>
            <a:r>
              <a:rPr dirty="0" smtClean="0" sz="2000" spc="2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ri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-14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nce</a:t>
            </a:r>
            <a:r>
              <a:rPr dirty="0" smtClean="0" sz="2000" spc="2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9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21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be</a:t>
            </a:r>
            <a:endParaRPr sz="2000">
              <a:latin typeface="Times New Roman"/>
              <a:cs typeface="Times New Roman"/>
            </a:endParaRPr>
          </a:p>
          <a:p>
            <a:pPr marL="12700" marR="36174">
              <a:lnSpc>
                <a:spcPct val="95825"/>
              </a:lnSpc>
            </a:pPr>
            <a:r>
              <a:rPr dirty="0" smtClean="0" sz="2000" spc="0">
                <a:latin typeface="Times New Roman"/>
                <a:cs typeface="Times New Roman"/>
              </a:rPr>
              <a:t>achieved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ava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9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14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marR="5063">
              <a:lnSpc>
                <a:spcPct val="100041"/>
              </a:lnSpc>
              <a:spcBef>
                <a:spcPts val="1300"/>
              </a:spcBef>
            </a:pPr>
            <a:r>
              <a:rPr dirty="0" smtClean="0" sz="2000" spc="-150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8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ne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104">
                <a:latin typeface="Times New Roman"/>
                <a:cs typeface="Times New Roman"/>
              </a:rPr>
              <a:t> </a:t>
            </a:r>
            <a:r>
              <a:rPr dirty="0" smtClean="0" sz="2000" spc="-1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nt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-9">
                <a:latin typeface="Times New Roman"/>
                <a:cs typeface="Times New Roman"/>
              </a:rPr>
              <a:t>r</a:t>
            </a:r>
            <a:r>
              <a:rPr dirty="0" smtClean="0" sz="2000" spc="-9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aces</a:t>
            </a:r>
            <a:r>
              <a:rPr dirty="0" smtClean="0" sz="2000" spc="9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when</a:t>
            </a:r>
            <a:r>
              <a:rPr dirty="0" smtClean="0" sz="2000" spc="9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8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wa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84">
                <a:latin typeface="Times New Roman"/>
                <a:cs typeface="Times New Roman"/>
              </a:rPr>
              <a:t> </a:t>
            </a:r>
            <a:r>
              <a:rPr dirty="0" smtClean="0" sz="2000" spc="-9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unc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-1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-14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ty</a:t>
            </a:r>
            <a:r>
              <a:rPr dirty="0" smtClean="0" sz="2000" spc="9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9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84">
                <a:latin typeface="Times New Roman"/>
                <a:cs typeface="Times New Roman"/>
              </a:rPr>
              <a:t> </a:t>
            </a:r>
            <a:r>
              <a:rPr dirty="0" smtClean="0" sz="2000" spc="-1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ncl</a:t>
            </a:r>
            <a:r>
              <a:rPr dirty="0" smtClean="0" sz="2000" spc="-4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ded</a:t>
            </a:r>
            <a:r>
              <a:rPr dirty="0" smtClean="0" sz="2000" spc="10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but</a:t>
            </a:r>
            <a:r>
              <a:rPr dirty="0" smtClean="0" sz="2000" spc="8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does</a:t>
            </a:r>
            <a:r>
              <a:rPr dirty="0" smtClean="0" sz="2000" spc="8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not</a:t>
            </a:r>
            <a:r>
              <a:rPr dirty="0" smtClean="0" sz="2000" spc="10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-9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nt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se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2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ple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enta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io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marR="36174">
              <a:lnSpc>
                <a:spcPct val="95825"/>
              </a:lnSpc>
              <a:spcBef>
                <a:spcPts val="1202"/>
              </a:spcBef>
            </a:pP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1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ple</a:t>
            </a:r>
            <a:r>
              <a:rPr dirty="0" smtClean="0" sz="2000" spc="-2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ent</a:t>
            </a:r>
            <a:r>
              <a:rPr dirty="0" smtClean="0" sz="2000" spc="-4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on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sue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ft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individu</a:t>
            </a:r>
            <a:r>
              <a:rPr dirty="0" smtClean="0" sz="2000" spc="-9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9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ass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2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ple</a:t>
            </a:r>
            <a:r>
              <a:rPr dirty="0" smtClean="0" sz="2000" spc="-2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ent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ng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in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erfaces.</a:t>
            </a:r>
            <a:endParaRPr sz="2000">
              <a:latin typeface="Times New Roman"/>
              <a:cs typeface="Times New Roman"/>
            </a:endParaRPr>
          </a:p>
          <a:p>
            <a:pPr marL="12700" marR="2445973">
              <a:lnSpc>
                <a:spcPts val="2299"/>
              </a:lnSpc>
              <a:spcBef>
                <a:spcPts val="1303"/>
              </a:spcBef>
            </a:pP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9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aces</a:t>
            </a:r>
            <a:r>
              <a:rPr dirty="0" smtClean="0" sz="2000" spc="-4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can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ha</a:t>
            </a:r>
            <a:r>
              <a:rPr dirty="0" smtClean="0" sz="2000" spc="9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ly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abstract</a:t>
            </a:r>
            <a:r>
              <a:rPr dirty="0" smtClean="0" sz="2000" spc="-3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-25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2000" spc="-4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smtClean="0" sz="2000" spc="9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ds</a:t>
            </a:r>
            <a:r>
              <a:rPr dirty="0" smtClean="0" sz="2000" spc="-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and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final</a:t>
            </a:r>
            <a:r>
              <a:rPr dirty="0" smtClean="0" sz="2000" spc="-1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fie</a:t>
            </a:r>
            <a:r>
              <a:rPr dirty="0" smtClean="0" sz="2000" spc="-9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mtClean="0" sz="2000" spc="4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.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12700" marR="2445973">
              <a:lnSpc>
                <a:spcPts val="2299"/>
              </a:lnSpc>
              <a:spcBef>
                <a:spcPts val="1299"/>
              </a:spcBef>
            </a:pPr>
            <a:r>
              <a:rPr dirty="0" smtClean="0" sz="2000" spc="0">
                <a:latin typeface="Times New Roman"/>
                <a:cs typeface="Times New Roman"/>
              </a:rPr>
              <a:t>Eve</a:t>
            </a:r>
            <a:r>
              <a:rPr dirty="0" smtClean="0" sz="2000" spc="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interface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ault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smtClean="0" sz="2000" spc="9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blic</a:t>
            </a:r>
            <a:r>
              <a:rPr dirty="0" smtClean="0" sz="20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abstract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12700" marR="2445973">
              <a:lnSpc>
                <a:spcPts val="2299"/>
              </a:lnSpc>
              <a:spcBef>
                <a:spcPts val="1299"/>
              </a:spcBef>
            </a:pPr>
            <a:r>
              <a:rPr dirty="0" smtClean="0" sz="2000" spc="0">
                <a:latin typeface="Times New Roman"/>
                <a:cs typeface="Times New Roman"/>
              </a:rPr>
              <a:t>Every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variable</a:t>
            </a:r>
            <a:r>
              <a:rPr dirty="0" smtClean="0" sz="2000" spc="-3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inte</a:t>
            </a:r>
            <a:r>
              <a:rPr dirty="0" smtClean="0" sz="2000" spc="4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ace</a:t>
            </a:r>
            <a:r>
              <a:rPr dirty="0" smtClean="0" sz="2000" spc="-50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defa</a:t>
            </a:r>
            <a:r>
              <a:rPr dirty="0" smtClean="0" sz="2000" spc="4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lt</a:t>
            </a:r>
            <a:r>
              <a:rPr dirty="0" smtClean="0" sz="2000" spc="-39"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smtClean="0" sz="2000" spc="9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bl</a:t>
            </a:r>
            <a:r>
              <a:rPr dirty="0" smtClean="0" sz="2000" spc="-4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2000" spc="-3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final</a:t>
            </a:r>
            <a:endParaRPr sz="2000">
              <a:latin typeface="Times New Roman"/>
              <a:cs typeface="Times New Roman"/>
            </a:endParaRPr>
          </a:p>
          <a:p>
            <a:pPr marL="12700" marR="10598">
              <a:lnSpc>
                <a:spcPct val="100041"/>
              </a:lnSpc>
              <a:spcBef>
                <a:spcPts val="1349"/>
              </a:spcBef>
            </a:pPr>
            <a:r>
              <a:rPr dirty="0" smtClean="0" sz="2000" spc="-200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ou</a:t>
            </a:r>
            <a:r>
              <a:rPr dirty="0" smtClean="0" sz="2000" spc="35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14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34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-9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19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re</a:t>
            </a:r>
            <a:r>
              <a:rPr dirty="0" smtClean="0" sz="2000" spc="34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4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-9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ri</a:t>
            </a:r>
            <a:r>
              <a:rPr dirty="0" smtClean="0" sz="2000" spc="-14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ble</a:t>
            </a:r>
            <a:r>
              <a:rPr dirty="0" smtClean="0" sz="2000" spc="340">
                <a:latin typeface="Times New Roman"/>
                <a:cs typeface="Times New Roman"/>
              </a:rPr>
              <a:t> </a:t>
            </a:r>
            <a:r>
              <a:rPr dirty="0" smtClean="0" sz="2000" spc="-1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34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325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34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pe</a:t>
            </a:r>
            <a:r>
              <a:rPr dirty="0" smtClean="0" sz="2000" spc="350">
                <a:latin typeface="Times New Roman"/>
                <a:cs typeface="Times New Roman"/>
              </a:rPr>
              <a:t> </a:t>
            </a:r>
            <a:r>
              <a:rPr dirty="0" smtClean="0" sz="2000" spc="-1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nt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rfa</a:t>
            </a:r>
            <a:r>
              <a:rPr dirty="0" smtClean="0" sz="2000" spc="-4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e.</a:t>
            </a:r>
            <a:r>
              <a:rPr dirty="0" smtClean="0" sz="2000" spc="34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But</a:t>
            </a:r>
            <a:r>
              <a:rPr dirty="0" smtClean="0" sz="2000" spc="3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you</a:t>
            </a:r>
            <a:r>
              <a:rPr dirty="0" smtClean="0" sz="2000" spc="34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14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34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not</a:t>
            </a:r>
            <a:r>
              <a:rPr dirty="0" smtClean="0" sz="2000" spc="335">
                <a:latin typeface="Times New Roman"/>
                <a:cs typeface="Times New Roman"/>
              </a:rPr>
              <a:t> </a:t>
            </a:r>
            <a:r>
              <a:rPr dirty="0" smtClean="0" sz="2000" spc="-14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reate</a:t>
            </a:r>
            <a:r>
              <a:rPr dirty="0" smtClean="0" sz="2000" spc="335">
                <a:latin typeface="Times New Roman"/>
                <a:cs typeface="Times New Roman"/>
              </a:rPr>
              <a:t> </a:t>
            </a:r>
            <a:r>
              <a:rPr dirty="0" smtClean="0" sz="2000" spc="-14">
                <a:latin typeface="Times New Roman"/>
                <a:cs typeface="Times New Roman"/>
              </a:rPr>
              <a:t>an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9">
                <a:latin typeface="Times New Roman"/>
                <a:cs typeface="Times New Roman"/>
              </a:rPr>
              <a:t>b</a:t>
            </a:r>
            <a:r>
              <a:rPr dirty="0" smtClean="0" sz="2000" spc="4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ect</a:t>
            </a:r>
            <a:r>
              <a:rPr dirty="0" smtClean="0" sz="2000" spc="-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belo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ging</a:t>
            </a:r>
            <a:r>
              <a:rPr dirty="0" smtClean="0" sz="2000" spc="-3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pe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interface.</a:t>
            </a:r>
            <a:endParaRPr sz="2000">
              <a:latin typeface="Times New Roman"/>
              <a:cs typeface="Times New Roman"/>
            </a:endParaRPr>
          </a:p>
          <a:p>
            <a:pPr marL="12700" marR="398606">
              <a:lnSpc>
                <a:spcPts val="3600"/>
              </a:lnSpc>
              <a:spcBef>
                <a:spcPts val="37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9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ace</a:t>
            </a:r>
            <a:r>
              <a:rPr dirty="0" smtClean="0" sz="2000" spc="-4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va</a:t>
            </a:r>
            <a:r>
              <a:rPr dirty="0" smtClean="0" sz="2000" spc="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ble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can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p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int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9">
                <a:latin typeface="Times New Roman"/>
                <a:cs typeface="Times New Roman"/>
              </a:rPr>
              <a:t>b</a:t>
            </a:r>
            <a:r>
              <a:rPr dirty="0" smtClean="0" sz="2000" spc="4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ec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any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ass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2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ple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enting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interface.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ot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-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way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2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ple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enting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Run</a:t>
            </a:r>
            <a:r>
              <a:rPr dirty="0" smtClean="0" sz="2000" spc="-34">
                <a:latin typeface="Times New Roman"/>
                <a:cs typeface="Times New Roman"/>
              </a:rPr>
              <a:t> </a:t>
            </a:r>
            <a:r>
              <a:rPr dirty="0" smtClean="0" sz="2000" spc="-6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2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P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9">
                <a:latin typeface="Times New Roman"/>
                <a:cs typeface="Times New Roman"/>
              </a:rPr>
              <a:t>y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9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p</a:t>
            </a:r>
            <a:r>
              <a:rPr dirty="0" smtClean="0" sz="2000" spc="9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is</a:t>
            </a:r>
            <a:r>
              <a:rPr dirty="0" smtClean="0" sz="2000" spc="-1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67" y="2328561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3090314"/>
            <a:ext cx="152806" cy="21095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1195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1300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1300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1302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5681996"/>
            <a:ext cx="152653" cy="737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195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83540" y="236845"/>
            <a:ext cx="3897394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4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v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-154" b="1">
                <a:latin typeface="Arial"/>
                <a:cs typeface="Arial"/>
              </a:rPr>
              <a:t>terface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4" b="1">
                <a:latin typeface="Arial"/>
                <a:cs typeface="Arial"/>
              </a:rPr>
              <a:t>(</a:t>
            </a:r>
            <a:r>
              <a:rPr dirty="0" smtClean="0" sz="3600" spc="-159" b="1">
                <a:latin typeface="Arial"/>
                <a:cs typeface="Arial"/>
              </a:rPr>
              <a:t>Si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il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4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3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540" y="1577124"/>
            <a:ext cx="177952" cy="769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570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6440" y="1577124"/>
            <a:ext cx="7547254" cy="15742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mpi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9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byte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code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12700" marR="719713">
              <a:lnSpc>
                <a:spcPct val="100041"/>
              </a:lnSpc>
              <a:spcBef>
                <a:spcPts val="570"/>
              </a:spcBef>
            </a:pPr>
            <a:r>
              <a:rPr dirty="0" smtClean="0" sz="2400" spc="0">
                <a:latin typeface="Arial"/>
                <a:cs typeface="Arial"/>
              </a:rPr>
              <a:t>can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either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pu</a:t>
            </a:r>
            <a:r>
              <a:rPr dirty="0" smtClean="0" sz="2400" spc="-4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4">
                <a:latin typeface="Arial"/>
                <a:cs typeface="Arial"/>
              </a:rPr>
              <a:t>c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protec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ed,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private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ckage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access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b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ty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78"/>
              </a:spcBef>
            </a:pPr>
            <a:r>
              <a:rPr dirty="0" smtClean="0" sz="2400" spc="0">
                <a:latin typeface="Arial"/>
                <a:cs typeface="Arial"/>
              </a:rPr>
              <a:t>can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pu</a:t>
            </a:r>
            <a:r>
              <a:rPr dirty="0" smtClean="0" sz="2400" spc="-4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un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ess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defi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ed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he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file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hav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ng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same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2821209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440" y="3186722"/>
            <a:ext cx="833317" cy="769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me</a:t>
            </a:r>
            <a:endParaRPr sz="2400">
              <a:latin typeface="Arial"/>
              <a:cs typeface="Arial"/>
            </a:endParaRPr>
          </a:p>
          <a:p>
            <a:pPr marL="12700" marR="16961">
              <a:lnSpc>
                <a:spcPct val="95825"/>
              </a:lnSpc>
              <a:spcBef>
                <a:spcPts val="571"/>
              </a:spcBef>
            </a:pPr>
            <a:r>
              <a:rPr dirty="0" smtClean="0" sz="2400" spc="0">
                <a:latin typeface="Arial"/>
                <a:cs typeface="Arial"/>
              </a:rPr>
              <a:t>serve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56410" y="3186722"/>
            <a:ext cx="410356" cy="769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  <a:p>
            <a:pPr marL="12700" marR="17368">
              <a:lnSpc>
                <a:spcPct val="95825"/>
              </a:lnSpc>
              <a:spcBef>
                <a:spcPts val="571"/>
              </a:spcBef>
            </a:pPr>
            <a:r>
              <a:rPr dirty="0" smtClean="0" sz="2400" spc="0"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80420" y="3186722"/>
            <a:ext cx="208821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interface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3626262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63013" y="3626262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7216" y="3626262"/>
            <a:ext cx="6471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6804" y="3626262"/>
            <a:ext cx="4268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17849" y="3626262"/>
            <a:ext cx="130525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9">
                <a:latin typeface="Arial"/>
                <a:cs typeface="Arial"/>
              </a:rPr>
              <a:t>d</a:t>
            </a:r>
            <a:r>
              <a:rPr dirty="0" smtClean="0" sz="2400" spc="0">
                <a:latin typeface="Arial"/>
                <a:cs typeface="Arial"/>
              </a:rPr>
              <a:t>ecl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0986" y="3626262"/>
            <a:ext cx="12891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variab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6749" y="3626262"/>
            <a:ext cx="5795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0804" y="3626262"/>
            <a:ext cx="16131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parame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83540" y="236845"/>
            <a:ext cx="3897394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4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v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-154" b="1">
                <a:latin typeface="Arial"/>
                <a:cs typeface="Arial"/>
              </a:rPr>
              <a:t>terface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4" b="1">
                <a:latin typeface="Arial"/>
                <a:cs typeface="Arial"/>
              </a:rPr>
              <a:t>(</a:t>
            </a:r>
            <a:r>
              <a:rPr dirty="0" smtClean="0" sz="3600" spc="-150" b="1">
                <a:latin typeface="Arial"/>
                <a:cs typeface="Arial"/>
              </a:rPr>
              <a:t>D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ffe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ces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540" y="1577124"/>
            <a:ext cx="177952" cy="769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570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6440" y="1577124"/>
            <a:ext cx="7486874" cy="1135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res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ly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hod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Headers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</a:t>
            </a:r>
            <a:r>
              <a:rPr dirty="0" smtClean="0" sz="2400" spc="-4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b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ic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</a:t>
            </a:r>
            <a:r>
              <a:rPr dirty="0" smtClean="0" sz="2400" spc="-9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stants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570"/>
              </a:spcBef>
            </a:pPr>
            <a:r>
              <a:rPr dirty="0" smtClean="0" sz="2400" spc="0">
                <a:latin typeface="Arial"/>
                <a:cs typeface="Arial"/>
              </a:rPr>
              <a:t>Has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construc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ors</a:t>
            </a:r>
            <a:r>
              <a:rPr dirty="0" smtClean="0" sz="2400" spc="-14">
                <a:latin typeface="Arial"/>
                <a:cs typeface="Arial"/>
              </a:rPr>
              <a:t> </a:t>
            </a:r>
            <a:r>
              <a:rPr dirty="0" smtClean="0" sz="2400" spc="9">
                <a:latin typeface="Arial"/>
                <a:cs typeface="Arial"/>
              </a:rPr>
              <a:t>[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ob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ect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nev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fac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4">
                <a:latin typeface="Arial"/>
                <a:cs typeface="Arial"/>
              </a:rPr>
              <a:t>].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2821209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6440" y="2821209"/>
            <a:ext cx="5444159" cy="69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Can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implemented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ss.</a:t>
            </a:r>
            <a:r>
              <a:rPr dirty="0" smtClean="0" sz="2400" spc="-1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1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multi</a:t>
            </a:r>
            <a:r>
              <a:rPr dirty="0" smtClean="0" sz="2400" spc="-9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le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9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ter</a:t>
            </a:r>
            <a:r>
              <a:rPr dirty="0" smtClean="0" sz="2400" spc="4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ac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84214" y="2821209"/>
            <a:ext cx="5624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0286" y="2821209"/>
            <a:ext cx="14759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impl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3626262"/>
            <a:ext cx="177800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6440" y="3626262"/>
            <a:ext cx="630123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1092" y="3626262"/>
            <a:ext cx="261165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not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tend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1092" y="4065174"/>
            <a:ext cx="9843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tend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0531" y="4065174"/>
            <a:ext cx="105349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several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8550" y="4065174"/>
            <a:ext cx="7657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other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0083" y="4065174"/>
            <a:ext cx="14768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te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faces.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83540" y="465946"/>
            <a:ext cx="642848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-154" b="1">
                <a:latin typeface="Arial"/>
                <a:cs typeface="Arial"/>
              </a:rPr>
              <a:t>te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fac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ta</a:t>
            </a:r>
            <a:r>
              <a:rPr dirty="0" smtClean="0" sz="3600" spc="0" b="1">
                <a:latin typeface="Arial"/>
                <a:cs typeface="Arial"/>
              </a:rPr>
              <a:t>x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G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l</a:t>
            </a:r>
            <a:r>
              <a:rPr dirty="0" smtClean="0" sz="3600" spc="-26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Fo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0" b="1">
                <a:latin typeface="Arial"/>
                <a:cs typeface="Arial"/>
              </a:rPr>
              <a:t>m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740" y="1453236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1640" y="1453236"/>
            <a:ext cx="1554484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Synt</a:t>
            </a:r>
            <a:r>
              <a:rPr dirty="0" smtClean="0" sz="3200" spc="-14">
                <a:latin typeface="Arial"/>
                <a:cs typeface="Arial"/>
              </a:rPr>
              <a:t>a</a:t>
            </a:r>
            <a:r>
              <a:rPr dirty="0" smtClean="0" sz="3200" spc="0">
                <a:latin typeface="Arial"/>
                <a:cs typeface="Arial"/>
              </a:rPr>
              <a:t>x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1515" y="2016141"/>
            <a:ext cx="6721352" cy="586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&lt;</a:t>
            </a:r>
            <a:r>
              <a:rPr dirty="0" smtClean="0" sz="2000" spc="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&gt;</a:t>
            </a:r>
            <a:r>
              <a:rPr dirty="0" smtClean="0" sz="2000" spc="-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interface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9">
                <a:latin typeface="Arial"/>
                <a:cs typeface="Arial"/>
              </a:rPr>
              <a:t>&lt;</a:t>
            </a:r>
            <a:r>
              <a:rPr dirty="0" smtClean="0" sz="2000" spc="0">
                <a:latin typeface="Arial"/>
                <a:cs typeface="Arial"/>
              </a:rPr>
              <a:t>interfa</a:t>
            </a:r>
            <a:r>
              <a:rPr dirty="0" smtClean="0" sz="2000" spc="-9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na</a:t>
            </a:r>
            <a:r>
              <a:rPr dirty="0" smtClean="0" sz="2000" spc="-9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e&gt;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ex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ends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[</a:t>
            </a:r>
            <a:r>
              <a:rPr dirty="0" smtClean="0" sz="2000" spc="-4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&lt;i</a:t>
            </a:r>
            <a:r>
              <a:rPr dirty="0" smtClean="0" sz="2000" spc="4">
                <a:solidFill>
                  <a:srgbClr val="FF5050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terfa</a:t>
            </a:r>
            <a:r>
              <a:rPr dirty="0" smtClean="0" sz="2000" spc="-9">
                <a:solidFill>
                  <a:srgbClr val="FF5050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e1&gt;</a:t>
            </a:r>
            <a:endParaRPr sz="2000">
              <a:latin typeface="Arial"/>
              <a:cs typeface="Arial"/>
            </a:endParaRPr>
          </a:p>
          <a:p>
            <a:pPr marL="40132" marR="38176">
              <a:lnSpc>
                <a:spcPct val="95825"/>
              </a:lnSpc>
              <a:spcBef>
                <a:spcPts val="2"/>
              </a:spcBef>
            </a:pPr>
            <a:r>
              <a:rPr dirty="0" smtClean="0" sz="2000" spc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13626" y="2016141"/>
            <a:ext cx="214032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,…</a:t>
            </a:r>
            <a:r>
              <a:rPr dirty="0" smtClean="0" sz="2000" spc="-4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,&lt;interfa</a:t>
            </a:r>
            <a:r>
              <a:rPr dirty="0" smtClean="0" sz="2000" spc="-4">
                <a:solidFill>
                  <a:srgbClr val="FF5050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dirty="0" smtClean="0" sz="2000" spc="-4">
                <a:solidFill>
                  <a:srgbClr val="FF5050"/>
                </a:solidFill>
                <a:latin typeface="Arial"/>
                <a:cs typeface="Arial"/>
              </a:rPr>
              <a:t>-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N&gt;]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3444" y="2871105"/>
            <a:ext cx="147722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FF5050"/>
                </a:solidFill>
                <a:latin typeface="Arial"/>
                <a:cs typeface="Arial"/>
              </a:rPr>
              <a:t>[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publi</a:t>
            </a:r>
            <a:r>
              <a:rPr dirty="0" smtClean="0" sz="2000" spc="9">
                <a:solidFill>
                  <a:srgbClr val="FF5050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]</a:t>
            </a:r>
            <a:r>
              <a:rPr dirty="0" smtClean="0" sz="2000" spc="-9">
                <a:solidFill>
                  <a:srgbClr val="FF5050"/>
                </a:solidFill>
                <a:latin typeface="Arial"/>
                <a:cs typeface="Arial"/>
              </a:rPr>
              <a:t>[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final]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2575" y="2871105"/>
            <a:ext cx="3850293" cy="11032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&lt;type&gt;</a:t>
            </a:r>
            <a:r>
              <a:rPr dirty="0" smtClean="0" sz="2000" spc="51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variabl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nam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1</a:t>
            </a:r>
            <a:r>
              <a:rPr dirty="0" smtClean="0" sz="2000" spc="51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=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value;</a:t>
            </a:r>
            <a:endParaRPr sz="2000">
              <a:latin typeface="Arial"/>
              <a:cs typeface="Arial"/>
            </a:endParaRPr>
          </a:p>
          <a:p>
            <a:pPr marL="2139127" marR="1576706" algn="ctr">
              <a:lnSpc>
                <a:spcPts val="2160"/>
              </a:lnSpc>
              <a:spcBef>
                <a:spcPts val="0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139149" marR="1576814" algn="ctr">
              <a:lnSpc>
                <a:spcPts val="2165"/>
              </a:lnSpc>
              <a:spcBef>
                <a:spcPts val="0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ts val="2160"/>
              </a:lnSpc>
            </a:pPr>
            <a:r>
              <a:rPr dirty="0" smtClean="0" sz="2000" spc="0">
                <a:latin typeface="Arial"/>
                <a:cs typeface="Arial"/>
              </a:rPr>
              <a:t>&lt;type&gt;</a:t>
            </a:r>
            <a:r>
              <a:rPr dirty="0" smtClean="0" sz="2000" spc="51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variabl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nam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=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value;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3444" y="3694446"/>
            <a:ext cx="147737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[publi</a:t>
            </a:r>
            <a:r>
              <a:rPr dirty="0" smtClean="0" sz="2000" spc="4">
                <a:solidFill>
                  <a:srgbClr val="FF5050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]</a:t>
            </a:r>
            <a:r>
              <a:rPr dirty="0" smtClean="0" sz="2000" spc="-9">
                <a:solidFill>
                  <a:srgbClr val="FF5050"/>
                </a:solidFill>
                <a:latin typeface="Arial"/>
                <a:cs typeface="Arial"/>
              </a:rPr>
              <a:t>[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final]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444" y="4243086"/>
            <a:ext cx="191549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FF5050"/>
                </a:solidFill>
                <a:latin typeface="Arial"/>
                <a:cs typeface="Arial"/>
              </a:rPr>
              <a:t>[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publi</a:t>
            </a:r>
            <a:r>
              <a:rPr dirty="0" smtClean="0" sz="2000" spc="9">
                <a:solidFill>
                  <a:srgbClr val="FF5050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]</a:t>
            </a:r>
            <a:r>
              <a:rPr dirty="0" smtClean="0" sz="2000" spc="-9">
                <a:solidFill>
                  <a:srgbClr val="FF5050"/>
                </a:solidFill>
                <a:latin typeface="Arial"/>
                <a:cs typeface="Arial"/>
              </a:rPr>
              <a:t>[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ab</a:t>
            </a:r>
            <a:r>
              <a:rPr dirty="0" smtClean="0" sz="2000" spc="9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tr</a:t>
            </a:r>
            <a:r>
              <a:rPr dirty="0" smtClean="0" sz="2000" spc="-9">
                <a:solidFill>
                  <a:srgbClr val="FF505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ct]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9443" y="4243086"/>
            <a:ext cx="87800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&lt;</a:t>
            </a:r>
            <a:r>
              <a:rPr dirty="0" smtClean="0" sz="2000" spc="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eturn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88513" y="4243086"/>
            <a:ext cx="69170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pe&gt;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86783" y="4243086"/>
            <a:ext cx="3247615" cy="828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met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od</a:t>
            </a:r>
            <a:r>
              <a:rPr dirty="0" smtClean="0" sz="2000" spc="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na</a:t>
            </a:r>
            <a:r>
              <a:rPr dirty="0" smtClean="0" sz="2000" spc="-9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1(</a:t>
            </a:r>
            <a:r>
              <a:rPr dirty="0" smtClean="0" sz="2000" spc="-9">
                <a:latin typeface="Arial"/>
                <a:cs typeface="Arial"/>
              </a:rPr>
              <a:t>&lt;</a:t>
            </a:r>
            <a:r>
              <a:rPr dirty="0" smtClean="0" sz="2000" spc="-9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aram</a:t>
            </a:r>
            <a:r>
              <a:rPr dirty="0" smtClean="0" sz="2000" spc="-1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ter</a:t>
            </a:r>
            <a:endParaRPr sz="2000">
              <a:latin typeface="Arial"/>
              <a:cs typeface="Arial"/>
            </a:endParaRPr>
          </a:p>
          <a:p>
            <a:pPr marL="506729" marR="38176">
              <a:lnSpc>
                <a:spcPts val="2160"/>
              </a:lnSpc>
              <a:spcBef>
                <a:spcPts val="0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506729" marR="38176">
              <a:lnSpc>
                <a:spcPts val="2160"/>
              </a:lnSpc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35061" y="4243086"/>
            <a:ext cx="60952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li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&gt;</a:t>
            </a:r>
            <a:r>
              <a:rPr dirty="0" smtClean="0" sz="2000" spc="9">
                <a:latin typeface="Arial"/>
                <a:cs typeface="Arial"/>
              </a:rPr>
              <a:t>)</a:t>
            </a:r>
            <a:r>
              <a:rPr dirty="0" smtClean="0" sz="2000" spc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444" y="5066300"/>
            <a:ext cx="191549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FF5050"/>
                </a:solidFill>
                <a:latin typeface="Arial"/>
                <a:cs typeface="Arial"/>
              </a:rPr>
              <a:t>[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publi</a:t>
            </a:r>
            <a:r>
              <a:rPr dirty="0" smtClean="0" sz="2000" spc="9">
                <a:solidFill>
                  <a:srgbClr val="FF5050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]</a:t>
            </a:r>
            <a:r>
              <a:rPr dirty="0" smtClean="0" sz="2000" spc="-9">
                <a:solidFill>
                  <a:srgbClr val="FF5050"/>
                </a:solidFill>
                <a:latin typeface="Arial"/>
                <a:cs typeface="Arial"/>
              </a:rPr>
              <a:t>[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ab</a:t>
            </a:r>
            <a:r>
              <a:rPr dirty="0" smtClean="0" sz="2000" spc="9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tr</a:t>
            </a:r>
            <a:r>
              <a:rPr dirty="0" smtClean="0" sz="2000" spc="-9">
                <a:solidFill>
                  <a:srgbClr val="FF505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5050"/>
                </a:solidFill>
                <a:latin typeface="Arial"/>
                <a:cs typeface="Arial"/>
              </a:rPr>
              <a:t>ct]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9443" y="5066300"/>
            <a:ext cx="87800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&lt;</a:t>
            </a:r>
            <a:r>
              <a:rPr dirty="0" smtClean="0" sz="2000" spc="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eturn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8513" y="5066300"/>
            <a:ext cx="69170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pe&gt;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6783" y="5066300"/>
            <a:ext cx="390161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met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od</a:t>
            </a:r>
            <a:r>
              <a:rPr dirty="0" smtClean="0" sz="2000" spc="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na</a:t>
            </a:r>
            <a:r>
              <a:rPr dirty="0" smtClean="0" sz="2000" spc="-9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-</a:t>
            </a:r>
            <a:r>
              <a:rPr dirty="0" smtClean="0" sz="2000" spc="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(</a:t>
            </a:r>
            <a:r>
              <a:rPr dirty="0" smtClean="0" sz="2000" spc="-9">
                <a:latin typeface="Arial"/>
                <a:cs typeface="Arial"/>
              </a:rPr>
              <a:t>&lt;</a:t>
            </a:r>
            <a:r>
              <a:rPr dirty="0" smtClean="0" sz="2000" spc="0">
                <a:latin typeface="Arial"/>
                <a:cs typeface="Arial"/>
              </a:rPr>
              <a:t>param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ter</a:t>
            </a:r>
            <a:r>
              <a:rPr dirty="0" smtClean="0" sz="2000" spc="-6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li</a:t>
            </a:r>
            <a:r>
              <a:rPr dirty="0" smtClean="0" sz="2000" spc="4">
                <a:latin typeface="Arial"/>
                <a:cs typeface="Arial"/>
              </a:rPr>
              <a:t>s&gt;);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947" y="5340620"/>
            <a:ext cx="14858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489454" y="2998470"/>
            <a:ext cx="2444496" cy="214883"/>
          </a:xfrm>
          <a:custGeom>
            <a:avLst/>
            <a:gdLst/>
            <a:ahLst/>
            <a:cxnLst/>
            <a:rect l="l" t="t" r="r" b="b"/>
            <a:pathLst>
              <a:path w="2444496" h="214883">
                <a:moveTo>
                  <a:pt x="0" y="53720"/>
                </a:moveTo>
                <a:lnTo>
                  <a:pt x="2337054" y="53720"/>
                </a:lnTo>
                <a:lnTo>
                  <a:pt x="2337054" y="0"/>
                </a:lnTo>
                <a:lnTo>
                  <a:pt x="2444496" y="107441"/>
                </a:lnTo>
                <a:lnTo>
                  <a:pt x="2337054" y="214883"/>
                </a:lnTo>
                <a:lnTo>
                  <a:pt x="2337054" y="161162"/>
                </a:lnTo>
                <a:lnTo>
                  <a:pt x="0" y="161162"/>
                </a:lnTo>
                <a:lnTo>
                  <a:pt x="0" y="53720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637026" y="2538222"/>
            <a:ext cx="1295400" cy="225551"/>
          </a:xfrm>
          <a:custGeom>
            <a:avLst/>
            <a:gdLst/>
            <a:ahLst/>
            <a:cxnLst/>
            <a:rect l="l" t="t" r="r" b="b"/>
            <a:pathLst>
              <a:path w="1295400" h="225551">
                <a:moveTo>
                  <a:pt x="0" y="56387"/>
                </a:moveTo>
                <a:lnTo>
                  <a:pt x="1182624" y="56387"/>
                </a:lnTo>
                <a:lnTo>
                  <a:pt x="1182624" y="0"/>
                </a:lnTo>
                <a:lnTo>
                  <a:pt x="1295400" y="112775"/>
                </a:lnTo>
                <a:lnTo>
                  <a:pt x="1182624" y="225551"/>
                </a:lnTo>
                <a:lnTo>
                  <a:pt x="1182624" y="169163"/>
                </a:lnTo>
                <a:lnTo>
                  <a:pt x="0" y="169163"/>
                </a:lnTo>
                <a:lnTo>
                  <a:pt x="0" y="56387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641854" y="3400805"/>
            <a:ext cx="2290572" cy="262128"/>
          </a:xfrm>
          <a:custGeom>
            <a:avLst/>
            <a:gdLst/>
            <a:ahLst/>
            <a:cxnLst/>
            <a:rect l="l" t="t" r="r" b="b"/>
            <a:pathLst>
              <a:path w="2290572" h="262127">
                <a:moveTo>
                  <a:pt x="0" y="65532"/>
                </a:moveTo>
                <a:lnTo>
                  <a:pt x="2159508" y="65532"/>
                </a:lnTo>
                <a:lnTo>
                  <a:pt x="2159508" y="0"/>
                </a:lnTo>
                <a:lnTo>
                  <a:pt x="2290572" y="131064"/>
                </a:lnTo>
                <a:lnTo>
                  <a:pt x="2159508" y="262128"/>
                </a:lnTo>
                <a:lnTo>
                  <a:pt x="2159508" y="196596"/>
                </a:lnTo>
                <a:lnTo>
                  <a:pt x="0" y="196596"/>
                </a:lnTo>
                <a:lnTo>
                  <a:pt x="0" y="65532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131058" y="1597914"/>
            <a:ext cx="978407" cy="216408"/>
          </a:xfrm>
          <a:custGeom>
            <a:avLst/>
            <a:gdLst/>
            <a:ahLst/>
            <a:cxnLst/>
            <a:rect l="l" t="t" r="r" b="b"/>
            <a:pathLst>
              <a:path w="978407" h="216408">
                <a:moveTo>
                  <a:pt x="0" y="54101"/>
                </a:moveTo>
                <a:lnTo>
                  <a:pt x="870204" y="54101"/>
                </a:lnTo>
                <a:lnTo>
                  <a:pt x="870204" y="0"/>
                </a:lnTo>
                <a:lnTo>
                  <a:pt x="978407" y="108203"/>
                </a:lnTo>
                <a:lnTo>
                  <a:pt x="870204" y="216408"/>
                </a:lnTo>
                <a:lnTo>
                  <a:pt x="870204" y="162306"/>
                </a:lnTo>
                <a:lnTo>
                  <a:pt x="0" y="162306"/>
                </a:lnTo>
                <a:lnTo>
                  <a:pt x="0" y="54101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737610" y="5058918"/>
            <a:ext cx="708660" cy="914400"/>
          </a:xfrm>
          <a:custGeom>
            <a:avLst/>
            <a:gdLst/>
            <a:ahLst/>
            <a:cxnLst/>
            <a:rect l="l" t="t" r="r" b="b"/>
            <a:pathLst>
              <a:path w="708660" h="914400">
                <a:moveTo>
                  <a:pt x="0" y="0"/>
                </a:moveTo>
                <a:lnTo>
                  <a:pt x="29062" y="681"/>
                </a:lnTo>
                <a:lnTo>
                  <a:pt x="57478" y="2691"/>
                </a:lnTo>
                <a:lnTo>
                  <a:pt x="85154" y="5976"/>
                </a:lnTo>
                <a:lnTo>
                  <a:pt x="112001" y="10483"/>
                </a:lnTo>
                <a:lnTo>
                  <a:pt x="137927" y="16158"/>
                </a:lnTo>
                <a:lnTo>
                  <a:pt x="162842" y="22950"/>
                </a:lnTo>
                <a:lnTo>
                  <a:pt x="186652" y="30804"/>
                </a:lnTo>
                <a:lnTo>
                  <a:pt x="209269" y="39668"/>
                </a:lnTo>
                <a:lnTo>
                  <a:pt x="230600" y="49489"/>
                </a:lnTo>
                <a:lnTo>
                  <a:pt x="250555" y="60213"/>
                </a:lnTo>
                <a:lnTo>
                  <a:pt x="269041" y="71788"/>
                </a:lnTo>
                <a:lnTo>
                  <a:pt x="285969" y="84161"/>
                </a:lnTo>
                <a:lnTo>
                  <a:pt x="301247" y="97278"/>
                </a:lnTo>
                <a:lnTo>
                  <a:pt x="314783" y="111086"/>
                </a:lnTo>
                <a:lnTo>
                  <a:pt x="326487" y="125533"/>
                </a:lnTo>
                <a:lnTo>
                  <a:pt x="336267" y="140565"/>
                </a:lnTo>
                <a:lnTo>
                  <a:pt x="344033" y="156129"/>
                </a:lnTo>
                <a:lnTo>
                  <a:pt x="349692" y="172173"/>
                </a:lnTo>
                <a:lnTo>
                  <a:pt x="353155" y="188643"/>
                </a:lnTo>
                <a:lnTo>
                  <a:pt x="354329" y="205485"/>
                </a:lnTo>
                <a:lnTo>
                  <a:pt x="354329" y="251713"/>
                </a:lnTo>
                <a:lnTo>
                  <a:pt x="355504" y="268556"/>
                </a:lnTo>
                <a:lnTo>
                  <a:pt x="358967" y="285026"/>
                </a:lnTo>
                <a:lnTo>
                  <a:pt x="364626" y="301070"/>
                </a:lnTo>
                <a:lnTo>
                  <a:pt x="372392" y="316634"/>
                </a:lnTo>
                <a:lnTo>
                  <a:pt x="382172" y="331666"/>
                </a:lnTo>
                <a:lnTo>
                  <a:pt x="393876" y="346113"/>
                </a:lnTo>
                <a:lnTo>
                  <a:pt x="407412" y="359921"/>
                </a:lnTo>
                <a:lnTo>
                  <a:pt x="422690" y="373038"/>
                </a:lnTo>
                <a:lnTo>
                  <a:pt x="439618" y="385411"/>
                </a:lnTo>
                <a:lnTo>
                  <a:pt x="458104" y="396986"/>
                </a:lnTo>
                <a:lnTo>
                  <a:pt x="478059" y="407710"/>
                </a:lnTo>
                <a:lnTo>
                  <a:pt x="499390" y="417531"/>
                </a:lnTo>
                <a:lnTo>
                  <a:pt x="522007" y="426395"/>
                </a:lnTo>
                <a:lnTo>
                  <a:pt x="545817" y="434249"/>
                </a:lnTo>
                <a:lnTo>
                  <a:pt x="570732" y="441041"/>
                </a:lnTo>
                <a:lnTo>
                  <a:pt x="596658" y="446716"/>
                </a:lnTo>
                <a:lnTo>
                  <a:pt x="623505" y="451223"/>
                </a:lnTo>
                <a:lnTo>
                  <a:pt x="651181" y="454508"/>
                </a:lnTo>
                <a:lnTo>
                  <a:pt x="679597" y="456518"/>
                </a:lnTo>
                <a:lnTo>
                  <a:pt x="708660" y="457199"/>
                </a:lnTo>
                <a:lnTo>
                  <a:pt x="679597" y="457881"/>
                </a:lnTo>
                <a:lnTo>
                  <a:pt x="651181" y="459889"/>
                </a:lnTo>
                <a:lnTo>
                  <a:pt x="623505" y="463172"/>
                </a:lnTo>
                <a:lnTo>
                  <a:pt x="596658" y="467677"/>
                </a:lnTo>
                <a:lnTo>
                  <a:pt x="570732" y="473350"/>
                </a:lnTo>
                <a:lnTo>
                  <a:pt x="545817" y="480138"/>
                </a:lnTo>
                <a:lnTo>
                  <a:pt x="522007" y="487990"/>
                </a:lnTo>
                <a:lnTo>
                  <a:pt x="499390" y="496852"/>
                </a:lnTo>
                <a:lnTo>
                  <a:pt x="478059" y="506670"/>
                </a:lnTo>
                <a:lnTo>
                  <a:pt x="458104" y="517393"/>
                </a:lnTo>
                <a:lnTo>
                  <a:pt x="439618" y="528967"/>
                </a:lnTo>
                <a:lnTo>
                  <a:pt x="422690" y="541339"/>
                </a:lnTo>
                <a:lnTo>
                  <a:pt x="407412" y="554457"/>
                </a:lnTo>
                <a:lnTo>
                  <a:pt x="393876" y="568267"/>
                </a:lnTo>
                <a:lnTo>
                  <a:pt x="382172" y="582717"/>
                </a:lnTo>
                <a:lnTo>
                  <a:pt x="372392" y="597754"/>
                </a:lnTo>
                <a:lnTo>
                  <a:pt x="364626" y="613324"/>
                </a:lnTo>
                <a:lnTo>
                  <a:pt x="358967" y="629376"/>
                </a:lnTo>
                <a:lnTo>
                  <a:pt x="355504" y="645856"/>
                </a:lnTo>
                <a:lnTo>
                  <a:pt x="354329" y="662711"/>
                </a:lnTo>
                <a:lnTo>
                  <a:pt x="354329" y="708875"/>
                </a:lnTo>
                <a:lnTo>
                  <a:pt x="353155" y="725732"/>
                </a:lnTo>
                <a:lnTo>
                  <a:pt x="349692" y="742214"/>
                </a:lnTo>
                <a:lnTo>
                  <a:pt x="344033" y="758267"/>
                </a:lnTo>
                <a:lnTo>
                  <a:pt x="336267" y="773839"/>
                </a:lnTo>
                <a:lnTo>
                  <a:pt x="326487" y="788877"/>
                </a:lnTo>
                <a:lnTo>
                  <a:pt x="314783" y="803328"/>
                </a:lnTo>
                <a:lnTo>
                  <a:pt x="301247" y="817139"/>
                </a:lnTo>
                <a:lnTo>
                  <a:pt x="285969" y="830257"/>
                </a:lnTo>
                <a:lnTo>
                  <a:pt x="269041" y="842630"/>
                </a:lnTo>
                <a:lnTo>
                  <a:pt x="250555" y="854205"/>
                </a:lnTo>
                <a:lnTo>
                  <a:pt x="230600" y="864928"/>
                </a:lnTo>
                <a:lnTo>
                  <a:pt x="209269" y="874747"/>
                </a:lnTo>
                <a:lnTo>
                  <a:pt x="186652" y="883608"/>
                </a:lnTo>
                <a:lnTo>
                  <a:pt x="162842" y="891460"/>
                </a:lnTo>
                <a:lnTo>
                  <a:pt x="137927" y="898249"/>
                </a:lnTo>
                <a:lnTo>
                  <a:pt x="112001" y="903922"/>
                </a:lnTo>
                <a:lnTo>
                  <a:pt x="85154" y="908427"/>
                </a:lnTo>
                <a:lnTo>
                  <a:pt x="57478" y="911710"/>
                </a:lnTo>
                <a:lnTo>
                  <a:pt x="29062" y="913718"/>
                </a:lnTo>
                <a:lnTo>
                  <a:pt x="0" y="914399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3540" y="465946"/>
            <a:ext cx="369580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-154" b="1">
                <a:latin typeface="Arial"/>
                <a:cs typeface="Arial"/>
              </a:rPr>
              <a:t>te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fac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78630" y="465946"/>
            <a:ext cx="3481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14927" y="1555407"/>
            <a:ext cx="88365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13765" y="1555407"/>
            <a:ext cx="388283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2400" spc="-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so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rce</a:t>
            </a:r>
            <a:r>
              <a:rPr dirty="0" smtClean="0" sz="24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must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dirty="0" smtClean="0" sz="2400" spc="-1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A.java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540" y="1577124"/>
            <a:ext cx="3242356" cy="2086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</a:t>
            </a:r>
            <a:r>
              <a:rPr dirty="0" smtClean="0" sz="2400" spc="-4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b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ic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9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ter</a:t>
            </a:r>
            <a:r>
              <a:rPr dirty="0" smtClean="0" sz="2400" spc="4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ace</a:t>
            </a:r>
            <a:r>
              <a:rPr dirty="0" smtClean="0" sz="2400" spc="5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570"/>
              </a:spcBef>
            </a:pPr>
            <a:r>
              <a:rPr dirty="0" smtClean="0" sz="2400" spc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do</a:t>
            </a:r>
            <a:r>
              <a:rPr dirty="0" smtClean="0" sz="2400" spc="-4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b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PI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3</a:t>
            </a:r>
            <a:r>
              <a:rPr dirty="0" smtClean="0" sz="2400" spc="0">
                <a:latin typeface="Arial"/>
                <a:cs typeface="Arial"/>
              </a:rPr>
              <a:t>.14156;</a:t>
            </a:r>
            <a:endParaRPr sz="2400">
              <a:latin typeface="Arial"/>
              <a:cs typeface="Arial"/>
            </a:endParaRPr>
          </a:p>
          <a:p>
            <a:pPr marL="355600" marR="52573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void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sho</a:t>
            </a:r>
            <a:r>
              <a:rPr dirty="0" smtClean="0" sz="2400" spc="-9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4">
                <a:latin typeface="Arial"/>
                <a:cs typeface="Arial"/>
              </a:rPr>
              <a:t>)</a:t>
            </a:r>
            <a:r>
              <a:rPr dirty="0" smtClean="0" sz="2400" spc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355600" marR="52573">
              <a:lnSpc>
                <a:spcPct val="95825"/>
              </a:lnSpc>
              <a:spcBef>
                <a:spcPts val="699"/>
              </a:spcBef>
            </a:pPr>
            <a:r>
              <a:rPr dirty="0" smtClean="0" sz="2400" spc="0">
                <a:latin typeface="Arial"/>
                <a:cs typeface="Arial"/>
              </a:rPr>
              <a:t>void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spl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y(</a:t>
            </a:r>
            <a:r>
              <a:rPr dirty="0" smtClean="0" sz="2400" spc="4">
                <a:latin typeface="Arial"/>
                <a:cs typeface="Arial"/>
              </a:rPr>
              <a:t>)</a:t>
            </a:r>
            <a:r>
              <a:rPr dirty="0" smtClean="0" sz="2400" spc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99482" y="2479967"/>
            <a:ext cx="4001525" cy="1222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1721" marR="45765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dirty="0" smtClean="0" sz="2400" spc="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fin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PI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.145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24891" marR="45765">
              <a:lnSpc>
                <a:spcPct val="95825"/>
              </a:lnSpc>
              <a:spcBef>
                <a:spcPts val="899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dirty="0" smtClean="0" sz="2400" spc="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stract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vo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4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sh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w();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80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dirty="0" smtClean="0" sz="2400" spc="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stract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vo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4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sp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ay();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3772566"/>
            <a:ext cx="26619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}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//</a:t>
            </a:r>
            <a:r>
              <a:rPr dirty="0" smtClean="0" sz="2400" spc="-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Inter</a:t>
            </a:r>
            <a:r>
              <a:rPr dirty="0" smtClean="0" sz="2400" spc="4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7375" y="3772566"/>
            <a:ext cx="274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4211478"/>
            <a:ext cx="764539" cy="7693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570"/>
              </a:spcBef>
            </a:pPr>
            <a:r>
              <a:rPr dirty="0" smtClean="0" sz="2400" spc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8194" y="4211478"/>
            <a:ext cx="274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7689" y="4211478"/>
            <a:ext cx="162803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impl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ments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9525" y="4211478"/>
            <a:ext cx="274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3620" y="5002434"/>
            <a:ext cx="3402888" cy="106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emented</a:t>
            </a:r>
            <a:r>
              <a:rPr dirty="0" smtClean="0" sz="24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Me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ho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31193" marR="152529" algn="ctr">
              <a:lnSpc>
                <a:spcPct val="100041"/>
              </a:lnSpc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erfaces</a:t>
            </a:r>
            <a:r>
              <a:rPr dirty="0" smtClean="0" sz="2400" spc="-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shou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400" spc="2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have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pu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scope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5089556"/>
            <a:ext cx="865123" cy="769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pu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pu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8531" y="5089556"/>
            <a:ext cx="2056536" cy="769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>
                <a:solidFill>
                  <a:srgbClr val="FF0000"/>
                </a:solidFill>
                <a:latin typeface="Arial"/>
                <a:cs typeface="Arial"/>
              </a:rPr>
              <a:t>void</a:t>
            </a:r>
            <a:r>
              <a:rPr dirty="0" smtClean="0" sz="2400" spc="-30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sho</a:t>
            </a:r>
            <a:r>
              <a:rPr dirty="0" smtClean="0" sz="2400" spc="-9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()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{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void</a:t>
            </a:r>
            <a:r>
              <a:rPr dirty="0" smtClean="0" sz="24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spl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y()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6548" y="5528468"/>
            <a:ext cx="17292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5967133"/>
            <a:ext cx="237257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}//</a:t>
            </a:r>
            <a:r>
              <a:rPr dirty="0" smtClean="0" sz="2400" spc="-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9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83540" y="465946"/>
            <a:ext cx="369580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-154" b="1">
                <a:latin typeface="Arial"/>
                <a:cs typeface="Arial"/>
              </a:rPr>
              <a:t>te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fac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78630" y="465946"/>
            <a:ext cx="3481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540" y="1465342"/>
            <a:ext cx="2764932" cy="19566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public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interface</a:t>
            </a:r>
            <a:r>
              <a:rPr dirty="0" smtClean="0" sz="2000" spc="42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232"/>
              </a:spcBef>
            </a:pPr>
            <a:r>
              <a:rPr dirty="0" smtClean="0" sz="2000" spc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95825"/>
              </a:lnSpc>
              <a:spcBef>
                <a:spcPts val="340"/>
              </a:spcBef>
            </a:pPr>
            <a:r>
              <a:rPr dirty="0" smtClean="0" sz="2000" spc="0">
                <a:latin typeface="Arial"/>
                <a:cs typeface="Arial"/>
              </a:rPr>
              <a:t>double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I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=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3.14156;</a:t>
            </a:r>
            <a:endParaRPr sz="2000">
              <a:latin typeface="Arial"/>
              <a:cs typeface="Arial"/>
            </a:endParaRPr>
          </a:p>
          <a:p>
            <a:pPr marL="355600" marR="43811">
              <a:lnSpc>
                <a:spcPct val="95825"/>
              </a:lnSpc>
              <a:spcBef>
                <a:spcPts val="340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void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355600" marR="43811">
              <a:lnSpc>
                <a:spcPct val="95825"/>
              </a:lnSpc>
              <a:spcBef>
                <a:spcPts val="340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void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di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play();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340"/>
              </a:spcBef>
            </a:pPr>
            <a:r>
              <a:rPr dirty="0" smtClean="0" sz="2000" spc="0">
                <a:latin typeface="Arial"/>
                <a:cs typeface="Arial"/>
              </a:rPr>
              <a:t>}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//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nd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face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27375" y="3142123"/>
            <a:ext cx="23333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95520" y="3308388"/>
            <a:ext cx="27467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90236" y="3308388"/>
            <a:ext cx="76497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92698" y="3308388"/>
            <a:ext cx="97061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ld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02170" y="3308388"/>
            <a:ext cx="83423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48955" y="3308388"/>
            <a:ext cx="638329" cy="1062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608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ful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marL="258064" marR="4299" indent="-245364">
              <a:lnSpc>
                <a:spcPct val="100041"/>
              </a:lnSpc>
              <a:tabLst>
                <a:tab pos="419100" algn="l"/>
              </a:tabLst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or	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540" y="3477156"/>
            <a:ext cx="1615177" cy="12862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abstra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cla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232"/>
              </a:spcBef>
            </a:pPr>
            <a:r>
              <a:rPr dirty="0" smtClean="0" sz="2000" spc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355600" marR="7677">
              <a:lnSpc>
                <a:spcPct val="95825"/>
              </a:lnSpc>
              <a:spcBef>
                <a:spcPts val="340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public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void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340"/>
              </a:spcBef>
            </a:pPr>
            <a:r>
              <a:rPr dirty="0" smtClean="0" sz="2000" spc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12594" y="3477156"/>
            <a:ext cx="233582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62083" y="3477156"/>
            <a:ext cx="1365205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imple</a:t>
            </a:r>
            <a:r>
              <a:rPr dirty="0" smtClean="0" sz="2000" spc="-9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25615" y="3477156"/>
            <a:ext cx="233582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95520" y="3674649"/>
            <a:ext cx="19626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im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2400" spc="48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27266" y="3674649"/>
            <a:ext cx="1245819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95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face</a:t>
            </a:r>
            <a:endParaRPr sz="2400">
              <a:latin typeface="Arial"/>
              <a:cs typeface="Arial"/>
            </a:endParaRPr>
          </a:p>
          <a:p>
            <a:pPr marL="12700" marR="4267">
              <a:lnSpc>
                <a:spcPct val="95825"/>
              </a:lnSpc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1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95520" y="4040409"/>
            <a:ext cx="1155293" cy="695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shou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abstract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2698" y="4040409"/>
            <a:ext cx="40944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2594" y="4148217"/>
            <a:ext cx="11337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4">
                <a:latin typeface="Arial"/>
                <a:cs typeface="Arial"/>
              </a:rPr>
              <a:t>w</a:t>
            </a:r>
            <a:r>
              <a:rPr dirty="0" smtClean="0" sz="2000" spc="0">
                <a:latin typeface="Arial"/>
                <a:cs typeface="Arial"/>
              </a:rPr>
              <a:t>()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{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4818530"/>
            <a:ext cx="644849" cy="615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cla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232"/>
              </a:spcBef>
            </a:pPr>
            <a:r>
              <a:rPr dirty="0" smtClean="0" sz="2000" spc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8194" y="4818530"/>
            <a:ext cx="233582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3097" y="4818530"/>
            <a:ext cx="955211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tends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0394" y="4818530"/>
            <a:ext cx="233582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5489667"/>
            <a:ext cx="3008240" cy="615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public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void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  </a:t>
            </a:r>
            <a:r>
              <a:rPr dirty="0" smtClean="0" sz="2000" spc="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di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play()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232"/>
              </a:spcBef>
            </a:pPr>
            <a:r>
              <a:rPr dirty="0" smtClean="0" sz="2000" spc="0">
                <a:latin typeface="Arial"/>
                <a:cs typeface="Arial"/>
              </a:rPr>
              <a:t>}//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End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7176" y="5489667"/>
            <a:ext cx="14858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83540" y="465946"/>
            <a:ext cx="184139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-154" b="1">
                <a:latin typeface="Arial"/>
                <a:cs typeface="Arial"/>
              </a:rPr>
              <a:t>te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fac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24227" y="465946"/>
            <a:ext cx="18551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78630" y="465946"/>
            <a:ext cx="3481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3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7436" y="1411406"/>
            <a:ext cx="2574747" cy="4534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terface</a:t>
            </a:r>
            <a:r>
              <a:rPr dirty="0" smtClean="0" sz="1800" spc="408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55904" marR="34289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-39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800">
              <a:latin typeface="Arial"/>
              <a:cs typeface="Arial"/>
            </a:endParaRPr>
          </a:p>
          <a:p>
            <a:pPr marL="355904" marR="34289">
              <a:lnSpc>
                <a:spcPct val="95825"/>
              </a:lnSpc>
              <a:spcBef>
                <a:spcPts val="524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vo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sp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-25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-1();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}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/</a:t>
            </a:r>
            <a:r>
              <a:rPr dirty="0" smtClean="0" sz="1800" spc="0">
                <a:latin typeface="Arial"/>
                <a:cs typeface="Arial"/>
              </a:rPr>
              <a:t>/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nd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of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Interface</a:t>
            </a:r>
            <a:r>
              <a:rPr dirty="0" smtClean="0" sz="1800" spc="-10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terface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55904" marR="34289">
              <a:lnSpc>
                <a:spcPct val="95825"/>
              </a:lnSpc>
              <a:spcBef>
                <a:spcPts val="525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vo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sh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-39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-2();</a:t>
            </a:r>
            <a:endParaRPr sz="1800">
              <a:latin typeface="Arial"/>
              <a:cs typeface="Arial"/>
            </a:endParaRPr>
          </a:p>
          <a:p>
            <a:pPr marL="355904" marR="34289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vo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sp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-25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-2();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}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/</a:t>
            </a:r>
            <a:r>
              <a:rPr dirty="0" smtClean="0" sz="1800" spc="0">
                <a:latin typeface="Arial"/>
                <a:cs typeface="Arial"/>
              </a:rPr>
              <a:t>/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nd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of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Interface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terface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14">
                <a:latin typeface="Arial"/>
                <a:cs typeface="Arial"/>
              </a:rPr>
              <a:t>x</a:t>
            </a:r>
            <a:r>
              <a:rPr dirty="0" smtClean="0" sz="1800" spc="0">
                <a:latin typeface="Arial"/>
                <a:cs typeface="Arial"/>
              </a:rPr>
              <a:t>te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ds</a:t>
            </a:r>
            <a:r>
              <a:rPr dirty="0" smtClean="0" sz="1800" spc="-6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A,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524"/>
              </a:spcBef>
            </a:pPr>
            <a:r>
              <a:rPr dirty="0" smtClean="0" sz="1800" spc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55904" marR="34289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vo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sh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-39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-3();</a:t>
            </a:r>
            <a:endParaRPr sz="1800">
              <a:latin typeface="Arial"/>
              <a:cs typeface="Arial"/>
            </a:endParaRPr>
          </a:p>
          <a:p>
            <a:pPr marL="355904" marR="34289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vo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sp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-25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-3();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79366" y="1568481"/>
            <a:ext cx="3248660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inter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ace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-14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tend</a:t>
            </a:r>
            <a:endParaRPr sz="2400">
              <a:latin typeface="Arial"/>
              <a:cs typeface="Arial"/>
            </a:endParaRPr>
          </a:p>
          <a:p>
            <a:pPr marL="348996" marR="370941" algn="ctr">
              <a:lnSpc>
                <a:spcPct val="95825"/>
              </a:lnSpc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multip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2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faces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19448" y="2563804"/>
            <a:ext cx="579297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cl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ss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33848" y="2563804"/>
            <a:ext cx="21216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48502" y="2563804"/>
            <a:ext cx="122509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im</a:t>
            </a:r>
            <a:r>
              <a:rPr dirty="0" smtClean="0" sz="1800" spc="-4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me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41691" y="2563804"/>
            <a:ext cx="22473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33848" y="3112444"/>
            <a:ext cx="471025" cy="1625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926" algn="just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vo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ct val="100041"/>
              </a:lnSpc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vo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vo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vo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vo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16651" y="3112444"/>
            <a:ext cx="1113850" cy="1625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sh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-34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  <a:p>
            <a:pPr marL="12700" indent="558">
              <a:lnSpc>
                <a:spcPct val="100041"/>
              </a:lnSpc>
            </a:pP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-25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sh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-39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-2()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sp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-29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-2()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sh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-34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-3()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sp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-29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-3()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62902" y="3112444"/>
            <a:ext cx="276279" cy="528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34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62902" y="3661465"/>
            <a:ext cx="136042" cy="1076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02805" y="3661465"/>
            <a:ext cx="136042" cy="1076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19448" y="4758745"/>
            <a:ext cx="1360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59656" y="4758745"/>
            <a:ext cx="65587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//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19395" y="4758745"/>
            <a:ext cx="104998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f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cl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ss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6580" y="5241702"/>
            <a:ext cx="4932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2244" y="5241702"/>
            <a:ext cx="24080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dirty="0" smtClean="0" sz="24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impl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ments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16318" y="5241702"/>
            <a:ext cx="20886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su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face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2237" y="5607411"/>
            <a:ext cx="4402023" cy="69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then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so</a:t>
            </a:r>
            <a:r>
              <a:rPr dirty="0" smtClean="0" sz="24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impl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ments</a:t>
            </a:r>
            <a:r>
              <a:rPr dirty="0" smtClean="0" sz="2400" spc="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its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super</a:t>
            </a:r>
            <a:endParaRPr sz="2400">
              <a:latin typeface="Arial"/>
              <a:cs typeface="Arial"/>
            </a:endParaRPr>
          </a:p>
          <a:p>
            <a:pPr marL="1493878" marR="1515875" algn="ctr">
              <a:lnSpc>
                <a:spcPct val="95825"/>
              </a:lnSpc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ter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ac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436" y="6020896"/>
            <a:ext cx="1360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39" y="6020896"/>
            <a:ext cx="209227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4">
                <a:latin typeface="Arial"/>
                <a:cs typeface="Arial"/>
              </a:rPr>
              <a:t>/</a:t>
            </a:r>
            <a:r>
              <a:rPr dirty="0" smtClean="0" sz="1800" spc="0">
                <a:latin typeface="Arial"/>
                <a:cs typeface="Arial"/>
              </a:rPr>
              <a:t>/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nd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of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Interface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324600" y="1981200"/>
            <a:ext cx="1828800" cy="1066800"/>
          </a:xfrm>
          <a:custGeom>
            <a:avLst/>
            <a:gdLst/>
            <a:ahLst/>
            <a:cxnLst/>
            <a:rect l="l" t="t" r="r" b="b"/>
            <a:pathLst>
              <a:path w="1828800" h="1066800">
                <a:moveTo>
                  <a:pt x="0" y="1066800"/>
                </a:moveTo>
                <a:lnTo>
                  <a:pt x="1828800" y="1066800"/>
                </a:lnTo>
                <a:lnTo>
                  <a:pt x="18288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7200900" y="3035046"/>
            <a:ext cx="77724" cy="242315"/>
          </a:xfrm>
          <a:custGeom>
            <a:avLst/>
            <a:gdLst/>
            <a:ahLst/>
            <a:cxnLst/>
            <a:rect l="l" t="t" r="r" b="b"/>
            <a:pathLst>
              <a:path w="77724" h="242315">
                <a:moveTo>
                  <a:pt x="25907" y="138683"/>
                </a:moveTo>
                <a:lnTo>
                  <a:pt x="51816" y="138683"/>
                </a:lnTo>
                <a:lnTo>
                  <a:pt x="51816" y="64769"/>
                </a:lnTo>
                <a:lnTo>
                  <a:pt x="77724" y="77724"/>
                </a:lnTo>
                <a:lnTo>
                  <a:pt x="38861" y="0"/>
                </a:lnTo>
                <a:lnTo>
                  <a:pt x="25907" y="64769"/>
                </a:lnTo>
                <a:lnTo>
                  <a:pt x="25907" y="138683"/>
                </a:lnTo>
                <a:close/>
              </a:path>
              <a:path w="77724" h="242315">
                <a:moveTo>
                  <a:pt x="25907" y="64769"/>
                </a:moveTo>
                <a:lnTo>
                  <a:pt x="38861" y="0"/>
                </a:lnTo>
                <a:lnTo>
                  <a:pt x="0" y="77724"/>
                </a:lnTo>
                <a:lnTo>
                  <a:pt x="25908" y="77723"/>
                </a:lnTo>
                <a:lnTo>
                  <a:pt x="25907" y="64769"/>
                </a:lnTo>
                <a:close/>
              </a:path>
              <a:path w="77724" h="242315">
                <a:moveTo>
                  <a:pt x="25907" y="164591"/>
                </a:moveTo>
                <a:lnTo>
                  <a:pt x="25907" y="242315"/>
                </a:lnTo>
                <a:lnTo>
                  <a:pt x="51816" y="242315"/>
                </a:lnTo>
                <a:lnTo>
                  <a:pt x="51816" y="164591"/>
                </a:lnTo>
                <a:lnTo>
                  <a:pt x="25907" y="164591"/>
                </a:lnTo>
                <a:close/>
              </a:path>
              <a:path w="77724" h="242315">
                <a:moveTo>
                  <a:pt x="77724" y="77724"/>
                </a:moveTo>
                <a:lnTo>
                  <a:pt x="51816" y="64769"/>
                </a:lnTo>
                <a:lnTo>
                  <a:pt x="51815" y="77724"/>
                </a:lnTo>
                <a:lnTo>
                  <a:pt x="77724" y="77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239761" y="319963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239761" y="3099816"/>
            <a:ext cx="0" cy="73913"/>
          </a:xfrm>
          <a:custGeom>
            <a:avLst/>
            <a:gdLst/>
            <a:ahLst/>
            <a:cxnLst/>
            <a:rect l="l" t="t" r="r" b="b"/>
            <a:pathLst>
              <a:path w="0" h="73913">
                <a:moveTo>
                  <a:pt x="0" y="0"/>
                </a:moveTo>
                <a:lnTo>
                  <a:pt x="0" y="73913"/>
                </a:lnTo>
              </a:path>
            </a:pathLst>
          </a:custGeom>
          <a:ln w="271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324600" y="3810000"/>
            <a:ext cx="1828800" cy="1066800"/>
          </a:xfrm>
          <a:custGeom>
            <a:avLst/>
            <a:gdLst/>
            <a:ahLst/>
            <a:cxnLst/>
            <a:rect l="l" t="t" r="r" b="b"/>
            <a:pathLst>
              <a:path w="1828800" h="1066800">
                <a:moveTo>
                  <a:pt x="0" y="1066800"/>
                </a:moveTo>
                <a:lnTo>
                  <a:pt x="1828800" y="1066800"/>
                </a:lnTo>
                <a:lnTo>
                  <a:pt x="18288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239761" y="3263646"/>
            <a:ext cx="0" cy="533399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83540" y="465946"/>
            <a:ext cx="184139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-154" b="1">
                <a:latin typeface="Arial"/>
                <a:cs typeface="Arial"/>
              </a:rPr>
              <a:t>te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fac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24227" y="465946"/>
            <a:ext cx="18551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8630" y="465946"/>
            <a:ext cx="3481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77076" y="1719579"/>
            <a:ext cx="134453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dirty="0" smtClean="0" baseline="3034" sz="2700" spc="-34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ace&gt;&gt;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1746693"/>
            <a:ext cx="1725523" cy="1077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Arial"/>
                <a:cs typeface="Arial"/>
              </a:rPr>
              <a:t>i</a:t>
            </a:r>
            <a:r>
              <a:rPr dirty="0" smtClean="0" sz="1800" spc="4" b="1">
                <a:latin typeface="Arial"/>
                <a:cs typeface="Arial"/>
              </a:rPr>
              <a:t>n</a:t>
            </a:r>
            <a:r>
              <a:rPr dirty="0" smtClean="0" sz="1800" spc="0" b="1">
                <a:latin typeface="Arial"/>
                <a:cs typeface="Arial"/>
              </a:rPr>
              <a:t>t</a:t>
            </a:r>
            <a:r>
              <a:rPr dirty="0" smtClean="0" sz="1800" spc="-4" b="1">
                <a:latin typeface="Arial"/>
                <a:cs typeface="Arial"/>
              </a:rPr>
              <a:t>e</a:t>
            </a:r>
            <a:r>
              <a:rPr dirty="0" smtClean="0" sz="1800" spc="0" b="1">
                <a:latin typeface="Arial"/>
                <a:cs typeface="Arial"/>
              </a:rPr>
              <a:t>rf</a:t>
            </a:r>
            <a:r>
              <a:rPr dirty="0" smtClean="0" sz="1800" spc="-9" b="1">
                <a:latin typeface="Arial"/>
                <a:cs typeface="Arial"/>
              </a:rPr>
              <a:t>a</a:t>
            </a:r>
            <a:r>
              <a:rPr dirty="0" smtClean="0" sz="1800" spc="-4" b="1">
                <a:latin typeface="Arial"/>
                <a:cs typeface="Arial"/>
              </a:rPr>
              <a:t>c</a:t>
            </a:r>
            <a:r>
              <a:rPr dirty="0" smtClean="0" sz="1800" spc="0" b="1">
                <a:latin typeface="Arial"/>
                <a:cs typeface="Arial"/>
              </a:rPr>
              <a:t>e</a:t>
            </a:r>
            <a:r>
              <a:rPr dirty="0" smtClean="0" sz="1800" spc="-59" b="1">
                <a:latin typeface="Arial"/>
                <a:cs typeface="Arial"/>
              </a:rPr>
              <a:t> </a:t>
            </a:r>
            <a:r>
              <a:rPr dirty="0" smtClean="0" sz="1800" spc="-54" b="1">
                <a:latin typeface="Arial"/>
                <a:cs typeface="Arial"/>
              </a:rPr>
              <a:t>A</a:t>
            </a:r>
            <a:r>
              <a:rPr dirty="0" smtClean="0" sz="1800" spc="0" b="1">
                <a:latin typeface="Arial"/>
                <a:cs typeface="Arial"/>
              </a:rPr>
              <a:t>r</a:t>
            </a:r>
            <a:r>
              <a:rPr dirty="0" smtClean="0" sz="1800" spc="-9" b="1">
                <a:latin typeface="Arial"/>
                <a:cs typeface="Arial"/>
              </a:rPr>
              <a:t>e</a:t>
            </a:r>
            <a:r>
              <a:rPr dirty="0" smtClean="0" sz="1800" spc="0" b="1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1076"/>
              </a:spcBef>
            </a:pPr>
            <a:r>
              <a:rPr dirty="0" smtClean="0" sz="1800" spc="0" b="1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7354">
              <a:lnSpc>
                <a:spcPct val="95825"/>
              </a:lnSpc>
              <a:spcBef>
                <a:spcPts val="1170"/>
              </a:spcBef>
            </a:pPr>
            <a:r>
              <a:rPr dirty="0" smtClean="0" sz="1800" spc="0" b="1">
                <a:latin typeface="Arial"/>
                <a:cs typeface="Arial"/>
              </a:rPr>
              <a:t>d</a:t>
            </a:r>
            <a:r>
              <a:rPr dirty="0" smtClean="0" sz="1800" spc="4" b="1">
                <a:latin typeface="Arial"/>
                <a:cs typeface="Arial"/>
              </a:rPr>
              <a:t>o</a:t>
            </a:r>
            <a:r>
              <a:rPr dirty="0" smtClean="0" sz="1800" spc="0" b="1">
                <a:latin typeface="Arial"/>
                <a:cs typeface="Arial"/>
              </a:rPr>
              <a:t>u</a:t>
            </a:r>
            <a:r>
              <a:rPr dirty="0" smtClean="0" sz="1800" spc="4" b="1">
                <a:latin typeface="Arial"/>
                <a:cs typeface="Arial"/>
              </a:rPr>
              <a:t>b</a:t>
            </a:r>
            <a:r>
              <a:rPr dirty="0" smtClean="0" sz="1800" spc="0" b="1">
                <a:latin typeface="Arial"/>
                <a:cs typeface="Arial"/>
              </a:rPr>
              <a:t>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6686" y="2570281"/>
            <a:ext cx="130921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Arial"/>
                <a:cs typeface="Arial"/>
              </a:rPr>
              <a:t>PI</a:t>
            </a:r>
            <a:r>
              <a:rPr dirty="0" smtClean="0" sz="1800" spc="4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Arial"/>
                <a:cs typeface="Arial"/>
              </a:rPr>
              <a:t>=</a:t>
            </a:r>
            <a:r>
              <a:rPr dirty="0" smtClean="0" sz="1800" spc="0" b="1">
                <a:latin typeface="Arial"/>
                <a:cs typeface="Arial"/>
              </a:rPr>
              <a:t> </a:t>
            </a:r>
            <a:r>
              <a:rPr dirty="0" smtClean="0" sz="1800" spc="-9" b="1">
                <a:latin typeface="Arial"/>
                <a:cs typeface="Arial"/>
              </a:rPr>
              <a:t>3</a:t>
            </a:r>
            <a:r>
              <a:rPr dirty="0" smtClean="0" sz="1800" spc="0" b="1">
                <a:latin typeface="Arial"/>
                <a:cs typeface="Arial"/>
              </a:rPr>
              <a:t>.1</a:t>
            </a:r>
            <a:r>
              <a:rPr dirty="0" smtClean="0" sz="1800" spc="-4" b="1">
                <a:latin typeface="Arial"/>
                <a:cs typeface="Arial"/>
              </a:rPr>
              <a:t>4</a:t>
            </a:r>
            <a:r>
              <a:rPr dirty="0" smtClean="0" sz="1800" spc="0" b="1">
                <a:latin typeface="Arial"/>
                <a:cs typeface="Arial"/>
              </a:rPr>
              <a:t>5</a:t>
            </a:r>
            <a:r>
              <a:rPr dirty="0" smtClean="0" sz="1800" spc="-9" b="1">
                <a:latin typeface="Arial"/>
                <a:cs typeface="Arial"/>
              </a:rPr>
              <a:t>6</a:t>
            </a:r>
            <a:r>
              <a:rPr dirty="0" smtClean="0" sz="1800" spc="0" b="1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740" y="2981761"/>
            <a:ext cx="3358829" cy="27234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354" marR="2673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Arial"/>
                <a:cs typeface="Arial"/>
              </a:rPr>
              <a:t>d</a:t>
            </a:r>
            <a:r>
              <a:rPr dirty="0" smtClean="0" sz="1800" spc="4" b="1">
                <a:latin typeface="Arial"/>
                <a:cs typeface="Arial"/>
              </a:rPr>
              <a:t>o</a:t>
            </a:r>
            <a:r>
              <a:rPr dirty="0" smtClean="0" sz="1800" spc="0" b="1">
                <a:latin typeface="Arial"/>
                <a:cs typeface="Arial"/>
              </a:rPr>
              <a:t>u</a:t>
            </a:r>
            <a:r>
              <a:rPr dirty="0" smtClean="0" sz="1800" spc="4" b="1">
                <a:latin typeface="Arial"/>
                <a:cs typeface="Arial"/>
              </a:rPr>
              <a:t>b</a:t>
            </a:r>
            <a:r>
              <a:rPr dirty="0" smtClean="0" sz="1800" spc="0" b="1">
                <a:latin typeface="Arial"/>
                <a:cs typeface="Arial"/>
              </a:rPr>
              <a:t>le</a:t>
            </a:r>
            <a:r>
              <a:rPr dirty="0" smtClean="0" sz="1800" spc="-14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Arial"/>
                <a:cs typeface="Arial"/>
              </a:rPr>
              <a:t>a</a:t>
            </a:r>
            <a:r>
              <a:rPr dirty="0" smtClean="0" sz="1800" spc="-9" b="1">
                <a:latin typeface="Arial"/>
                <a:cs typeface="Arial"/>
              </a:rPr>
              <a:t>r</a:t>
            </a:r>
            <a:r>
              <a:rPr dirty="0" smtClean="0" sz="1800" spc="0" b="1">
                <a:latin typeface="Arial"/>
                <a:cs typeface="Arial"/>
              </a:rPr>
              <a:t>e</a:t>
            </a:r>
            <a:r>
              <a:rPr dirty="0" smtClean="0" sz="1800" spc="-9" b="1">
                <a:latin typeface="Arial"/>
                <a:cs typeface="Arial"/>
              </a:rPr>
              <a:t>a</a:t>
            </a:r>
            <a:r>
              <a:rPr dirty="0" smtClean="0" sz="1800" spc="0" b="1">
                <a:latin typeface="Arial"/>
                <a:cs typeface="Arial"/>
              </a:rPr>
              <a:t>();</a:t>
            </a:r>
            <a:endParaRPr sz="1800">
              <a:latin typeface="Arial"/>
              <a:cs typeface="Arial"/>
            </a:endParaRPr>
          </a:p>
          <a:p>
            <a:pPr marL="927354" marR="26730">
              <a:lnSpc>
                <a:spcPct val="95825"/>
              </a:lnSpc>
              <a:spcBef>
                <a:spcPts val="1075"/>
              </a:spcBef>
            </a:pPr>
            <a:r>
              <a:rPr dirty="0" smtClean="0" sz="1800" spc="0" b="1">
                <a:latin typeface="Arial"/>
                <a:cs typeface="Arial"/>
              </a:rPr>
              <a:t>d</a:t>
            </a:r>
            <a:r>
              <a:rPr dirty="0" smtClean="0" sz="1800" spc="4" b="1">
                <a:latin typeface="Arial"/>
                <a:cs typeface="Arial"/>
              </a:rPr>
              <a:t>o</a:t>
            </a:r>
            <a:r>
              <a:rPr dirty="0" smtClean="0" sz="1800" spc="0" b="1">
                <a:latin typeface="Arial"/>
                <a:cs typeface="Arial"/>
              </a:rPr>
              <a:t>u</a:t>
            </a:r>
            <a:r>
              <a:rPr dirty="0" smtClean="0" sz="1800" spc="4" b="1">
                <a:latin typeface="Arial"/>
                <a:cs typeface="Arial"/>
              </a:rPr>
              <a:t>b</a:t>
            </a:r>
            <a:r>
              <a:rPr dirty="0" smtClean="0" sz="1800" spc="0" b="1">
                <a:latin typeface="Arial"/>
                <a:cs typeface="Arial"/>
              </a:rPr>
              <a:t>le</a:t>
            </a:r>
            <a:r>
              <a:rPr dirty="0" smtClean="0" sz="1800" spc="-14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Arial"/>
                <a:cs typeface="Arial"/>
              </a:rPr>
              <a:t>peri</a:t>
            </a:r>
            <a:r>
              <a:rPr dirty="0" smtClean="0" sz="1800" spc="-4" b="1">
                <a:latin typeface="Arial"/>
                <a:cs typeface="Arial"/>
              </a:rPr>
              <a:t>m</a:t>
            </a:r>
            <a:r>
              <a:rPr dirty="0" smtClean="0" sz="1800" spc="0" b="1">
                <a:latin typeface="Arial"/>
                <a:cs typeface="Arial"/>
              </a:rPr>
              <a:t>et</a:t>
            </a:r>
            <a:r>
              <a:rPr dirty="0" smtClean="0" sz="1800" spc="-9" b="1">
                <a:latin typeface="Arial"/>
                <a:cs typeface="Arial"/>
              </a:rPr>
              <a:t>e</a:t>
            </a:r>
            <a:r>
              <a:rPr dirty="0" smtClean="0" sz="1800" spc="0" b="1">
                <a:latin typeface="Arial"/>
                <a:cs typeface="Arial"/>
              </a:rPr>
              <a:t>r();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69"/>
              </a:lnSpc>
              <a:spcBef>
                <a:spcPts val="1170"/>
              </a:spcBef>
            </a:pPr>
            <a:r>
              <a:rPr dirty="0" smtClean="0" sz="1800" spc="0" b="1">
                <a:latin typeface="Arial"/>
                <a:cs typeface="Arial"/>
              </a:rPr>
              <a:t>}</a:t>
            </a:r>
            <a:r>
              <a:rPr dirty="0" smtClean="0" sz="1800" spc="0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Arial"/>
                <a:cs typeface="Arial"/>
              </a:rPr>
              <a:t>//</a:t>
            </a:r>
            <a:r>
              <a:rPr dirty="0" smtClean="0" sz="1800" spc="0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Arial"/>
                <a:cs typeface="Arial"/>
              </a:rPr>
              <a:t>End</a:t>
            </a:r>
            <a:r>
              <a:rPr dirty="0" smtClean="0" sz="1800" spc="0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Arial"/>
                <a:cs typeface="Arial"/>
              </a:rPr>
              <a:t>of</a:t>
            </a:r>
            <a:r>
              <a:rPr dirty="0" smtClean="0" sz="1800" spc="0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Arial"/>
                <a:cs typeface="Arial"/>
              </a:rPr>
              <a:t>Interf</a:t>
            </a:r>
            <a:r>
              <a:rPr dirty="0" smtClean="0" sz="1800" spc="-9" b="1">
                <a:latin typeface="Arial"/>
                <a:cs typeface="Arial"/>
              </a:rPr>
              <a:t>a</a:t>
            </a:r>
            <a:r>
              <a:rPr dirty="0" smtClean="0" sz="1800" spc="0" b="1">
                <a:latin typeface="Arial"/>
                <a:cs typeface="Arial"/>
              </a:rPr>
              <a:t>ce</a:t>
            </a:r>
            <a:r>
              <a:rPr dirty="0" smtClean="0" sz="1800" spc="-64" b="1">
                <a:latin typeface="Arial"/>
                <a:cs typeface="Arial"/>
              </a:rPr>
              <a:t> </a:t>
            </a:r>
            <a:r>
              <a:rPr dirty="0" smtClean="0" sz="1800" spc="-50" b="1">
                <a:latin typeface="Arial"/>
                <a:cs typeface="Arial"/>
              </a:rPr>
              <a:t>A</a:t>
            </a:r>
            <a:r>
              <a:rPr dirty="0" smtClean="0" sz="1800" spc="0" b="1">
                <a:latin typeface="Arial"/>
                <a:cs typeface="Arial"/>
              </a:rPr>
              <a:t>rea</a:t>
            </a:r>
            <a:r>
              <a:rPr dirty="0" smtClean="0" sz="1800" spc="0" b="1"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69"/>
              </a:lnSpc>
              <a:spcBef>
                <a:spcPts val="1169"/>
              </a:spcBef>
            </a:pPr>
            <a:r>
              <a:rPr dirty="0" smtClean="0" sz="1800" spc="0" b="1">
                <a:latin typeface="Arial"/>
                <a:cs typeface="Arial"/>
              </a:rPr>
              <a:t>i</a:t>
            </a:r>
            <a:r>
              <a:rPr dirty="0" smtClean="0" sz="1800" spc="4" b="1">
                <a:latin typeface="Arial"/>
                <a:cs typeface="Arial"/>
              </a:rPr>
              <a:t>n</a:t>
            </a:r>
            <a:r>
              <a:rPr dirty="0" smtClean="0" sz="1800" spc="0" b="1">
                <a:latin typeface="Arial"/>
                <a:cs typeface="Arial"/>
              </a:rPr>
              <a:t>te</a:t>
            </a:r>
            <a:r>
              <a:rPr dirty="0" smtClean="0" sz="1800" spc="-9" b="1">
                <a:latin typeface="Arial"/>
                <a:cs typeface="Arial"/>
              </a:rPr>
              <a:t>r</a:t>
            </a:r>
            <a:r>
              <a:rPr dirty="0" smtClean="0" sz="1800" spc="0" b="1">
                <a:latin typeface="Arial"/>
                <a:cs typeface="Arial"/>
              </a:rPr>
              <a:t>fa</a:t>
            </a:r>
            <a:r>
              <a:rPr dirty="0" smtClean="0" sz="1800" spc="-9" b="1">
                <a:latin typeface="Arial"/>
                <a:cs typeface="Arial"/>
              </a:rPr>
              <a:t>c</a:t>
            </a:r>
            <a:r>
              <a:rPr dirty="0" smtClean="0" sz="1800" spc="0" b="1">
                <a:latin typeface="Arial"/>
                <a:cs typeface="Arial"/>
              </a:rPr>
              <a:t>e</a:t>
            </a:r>
            <a:r>
              <a:rPr dirty="0" smtClean="0" sz="1800" spc="9" b="1">
                <a:latin typeface="Arial"/>
                <a:cs typeface="Arial"/>
              </a:rPr>
              <a:t> </a:t>
            </a:r>
            <a:r>
              <a:rPr dirty="0" smtClean="0" sz="1800" spc="-134" b="1">
                <a:latin typeface="Arial"/>
                <a:cs typeface="Arial"/>
              </a:rPr>
              <a:t>V</a:t>
            </a:r>
            <a:r>
              <a:rPr dirty="0" smtClean="0" sz="1800" spc="0" b="1">
                <a:latin typeface="Arial"/>
                <a:cs typeface="Arial"/>
              </a:rPr>
              <a:t>o</a:t>
            </a:r>
            <a:r>
              <a:rPr dirty="0" smtClean="0" sz="1800" spc="4" b="1">
                <a:latin typeface="Arial"/>
                <a:cs typeface="Arial"/>
              </a:rPr>
              <a:t>l</a:t>
            </a:r>
            <a:r>
              <a:rPr dirty="0" smtClean="0" sz="1800" spc="0" b="1">
                <a:latin typeface="Arial"/>
                <a:cs typeface="Arial"/>
              </a:rPr>
              <a:t>ume</a:t>
            </a:r>
            <a:r>
              <a:rPr dirty="0" smtClean="0" sz="1800" spc="-9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Arial"/>
                <a:cs typeface="Arial"/>
              </a:rPr>
              <a:t>e</a:t>
            </a:r>
            <a:r>
              <a:rPr dirty="0" smtClean="0" sz="1800" spc="-9" b="1">
                <a:latin typeface="Arial"/>
                <a:cs typeface="Arial"/>
              </a:rPr>
              <a:t>x</a:t>
            </a:r>
            <a:r>
              <a:rPr dirty="0" smtClean="0" sz="1800" spc="0" b="1">
                <a:latin typeface="Arial"/>
                <a:cs typeface="Arial"/>
              </a:rPr>
              <a:t>tends</a:t>
            </a:r>
            <a:r>
              <a:rPr dirty="0" smtClean="0" sz="1800" spc="-54" b="1">
                <a:latin typeface="Arial"/>
                <a:cs typeface="Arial"/>
              </a:rPr>
              <a:t> </a:t>
            </a:r>
            <a:r>
              <a:rPr dirty="0" smtClean="0" sz="1800" spc="-50" b="1">
                <a:latin typeface="Arial"/>
                <a:cs typeface="Arial"/>
              </a:rPr>
              <a:t>A</a:t>
            </a:r>
            <a:r>
              <a:rPr dirty="0" smtClean="0" sz="1800" spc="0" b="1">
                <a:latin typeface="Arial"/>
                <a:cs typeface="Arial"/>
              </a:rPr>
              <a:t>r</a:t>
            </a:r>
            <a:r>
              <a:rPr dirty="0" smtClean="0" sz="1800" spc="-9" b="1">
                <a:latin typeface="Arial"/>
                <a:cs typeface="Arial"/>
              </a:rPr>
              <a:t>e</a:t>
            </a:r>
            <a:r>
              <a:rPr dirty="0" smtClean="0" sz="1800" spc="0" b="1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 marR="26730">
              <a:lnSpc>
                <a:spcPct val="95825"/>
              </a:lnSpc>
              <a:spcBef>
                <a:spcPts val="1199"/>
              </a:spcBef>
            </a:pPr>
            <a:r>
              <a:rPr dirty="0" smtClean="0" sz="1800" spc="0" b="1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7354" marR="26730">
              <a:lnSpc>
                <a:spcPct val="95825"/>
              </a:lnSpc>
              <a:spcBef>
                <a:spcPts val="1173"/>
              </a:spcBef>
            </a:pPr>
            <a:r>
              <a:rPr dirty="0" smtClean="0" sz="1800" spc="0" b="1">
                <a:latin typeface="Arial"/>
                <a:cs typeface="Arial"/>
              </a:rPr>
              <a:t>d</a:t>
            </a:r>
            <a:r>
              <a:rPr dirty="0" smtClean="0" sz="1800" spc="4" b="1">
                <a:latin typeface="Arial"/>
                <a:cs typeface="Arial"/>
              </a:rPr>
              <a:t>o</a:t>
            </a:r>
            <a:r>
              <a:rPr dirty="0" smtClean="0" sz="1800" spc="0" b="1">
                <a:latin typeface="Arial"/>
                <a:cs typeface="Arial"/>
              </a:rPr>
              <a:t>u</a:t>
            </a:r>
            <a:r>
              <a:rPr dirty="0" smtClean="0" sz="1800" spc="4" b="1">
                <a:latin typeface="Arial"/>
                <a:cs typeface="Arial"/>
              </a:rPr>
              <a:t>b</a:t>
            </a:r>
            <a:r>
              <a:rPr dirty="0" smtClean="0" sz="1800" spc="0" b="1">
                <a:latin typeface="Arial"/>
                <a:cs typeface="Arial"/>
              </a:rPr>
              <a:t>le</a:t>
            </a:r>
            <a:r>
              <a:rPr dirty="0" smtClean="0" sz="1800" spc="-14" b="1">
                <a:latin typeface="Arial"/>
                <a:cs typeface="Arial"/>
              </a:rPr>
              <a:t> </a:t>
            </a:r>
            <a:r>
              <a:rPr dirty="0" smtClean="0" sz="1800" spc="-39" b="1">
                <a:latin typeface="Arial"/>
                <a:cs typeface="Arial"/>
              </a:rPr>
              <a:t>v</a:t>
            </a:r>
            <a:r>
              <a:rPr dirty="0" smtClean="0" sz="1800" spc="0" b="1">
                <a:latin typeface="Arial"/>
                <a:cs typeface="Arial"/>
              </a:rPr>
              <a:t>o</a:t>
            </a:r>
            <a:r>
              <a:rPr dirty="0" smtClean="0" sz="1800" spc="4" b="1">
                <a:latin typeface="Arial"/>
                <a:cs typeface="Arial"/>
              </a:rPr>
              <a:t>l</a:t>
            </a:r>
            <a:r>
              <a:rPr dirty="0" smtClean="0" sz="1800" spc="0" b="1">
                <a:latin typeface="Arial"/>
                <a:cs typeface="Arial"/>
              </a:rPr>
              <a:t>ume();</a:t>
            </a:r>
            <a:endParaRPr sz="1800">
              <a:latin typeface="Arial"/>
              <a:cs typeface="Arial"/>
            </a:endParaRPr>
          </a:p>
          <a:p>
            <a:pPr marL="12700" marR="26730">
              <a:lnSpc>
                <a:spcPct val="95825"/>
              </a:lnSpc>
              <a:spcBef>
                <a:spcPts val="1169"/>
              </a:spcBef>
            </a:pPr>
            <a:r>
              <a:rPr dirty="0" smtClean="0" sz="1800" spc="0" b="1">
                <a:latin typeface="Arial"/>
                <a:cs typeface="Arial"/>
              </a:rPr>
              <a:t>}</a:t>
            </a:r>
            <a:r>
              <a:rPr dirty="0" smtClean="0" sz="1800" spc="0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Arial"/>
                <a:cs typeface="Arial"/>
              </a:rPr>
              <a:t>//</a:t>
            </a:r>
            <a:r>
              <a:rPr dirty="0" smtClean="0" sz="1800" spc="0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Arial"/>
                <a:cs typeface="Arial"/>
              </a:rPr>
              <a:t>End</a:t>
            </a:r>
            <a:r>
              <a:rPr dirty="0" smtClean="0" sz="1800" spc="0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Arial"/>
                <a:cs typeface="Arial"/>
              </a:rPr>
              <a:t>of</a:t>
            </a:r>
            <a:r>
              <a:rPr dirty="0" smtClean="0" sz="1800" spc="0" b="1">
                <a:latin typeface="Arial"/>
                <a:cs typeface="Arial"/>
              </a:rPr>
              <a:t> </a:t>
            </a:r>
            <a:r>
              <a:rPr dirty="0" smtClean="0" sz="1800" spc="0" b="1">
                <a:latin typeface="Arial"/>
                <a:cs typeface="Arial"/>
              </a:rPr>
              <a:t>Interf</a:t>
            </a:r>
            <a:r>
              <a:rPr dirty="0" smtClean="0" sz="1800" spc="-9" b="1">
                <a:latin typeface="Arial"/>
                <a:cs typeface="Arial"/>
              </a:rPr>
              <a:t>a</a:t>
            </a:r>
            <a:r>
              <a:rPr dirty="0" smtClean="0" sz="1800" spc="0" b="1">
                <a:latin typeface="Arial"/>
                <a:cs typeface="Arial"/>
              </a:rPr>
              <a:t>ce</a:t>
            </a:r>
            <a:r>
              <a:rPr dirty="0" smtClean="0" sz="1800" spc="4" b="1">
                <a:latin typeface="Arial"/>
                <a:cs typeface="Arial"/>
              </a:rPr>
              <a:t> </a:t>
            </a:r>
            <a:r>
              <a:rPr dirty="0" smtClean="0" sz="1800" spc="-134" b="1">
                <a:latin typeface="Arial"/>
                <a:cs typeface="Arial"/>
              </a:rPr>
              <a:t>V</a:t>
            </a:r>
            <a:r>
              <a:rPr dirty="0" smtClean="0" sz="1800" spc="0" b="1">
                <a:latin typeface="Arial"/>
                <a:cs typeface="Arial"/>
              </a:rPr>
              <a:t>o</a:t>
            </a:r>
            <a:r>
              <a:rPr dirty="0" smtClean="0" sz="1800" spc="4" b="1">
                <a:latin typeface="Arial"/>
                <a:cs typeface="Arial"/>
              </a:rPr>
              <a:t>l</a:t>
            </a:r>
            <a:r>
              <a:rPr dirty="0" smtClean="0" sz="1800" spc="0" b="1">
                <a:latin typeface="Arial"/>
                <a:cs typeface="Arial"/>
              </a:rPr>
              <a:t>ume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77076" y="4937531"/>
            <a:ext cx="134495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&lt;&lt;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dirty="0" smtClean="0" baseline="3034" sz="2700" spc="-34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e&gt;&gt;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4600" y="3099816"/>
            <a:ext cx="915161" cy="710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239761" y="3099816"/>
            <a:ext cx="913638" cy="710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324600" y="3810000"/>
            <a:ext cx="1828800" cy="1066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535177">
              <a:lnSpc>
                <a:spcPct val="95825"/>
              </a:lnSpc>
              <a:spcBef>
                <a:spcPts val="2190"/>
              </a:spcBef>
            </a:pPr>
            <a:r>
              <a:rPr dirty="0" smtClean="0" sz="1800" spc="-94">
                <a:latin typeface="Arial"/>
                <a:cs typeface="Arial"/>
              </a:rPr>
              <a:t>V</a:t>
            </a:r>
            <a:r>
              <a:rPr dirty="0" smtClean="0" sz="1800" spc="0">
                <a:latin typeface="Arial"/>
                <a:cs typeface="Arial"/>
              </a:rPr>
              <a:t>o</a:t>
            </a:r>
            <a:r>
              <a:rPr dirty="0" smtClean="0" sz="1800" spc="-9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ume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324600" y="1981200"/>
            <a:ext cx="1828800" cy="1066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644017" marR="642289" algn="ctr">
              <a:lnSpc>
                <a:spcPct val="95825"/>
              </a:lnSpc>
              <a:spcBef>
                <a:spcPts val="2188"/>
              </a:spcBef>
            </a:pPr>
            <a:r>
              <a:rPr dirty="0" smtClean="0" sz="1800" spc="0">
                <a:latin typeface="Arial"/>
                <a:cs typeface="Arial"/>
              </a:rPr>
              <a:t>Area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5A82E4-7F8F-4C38-A840-1FD10E9B1A54}"/>
</file>

<file path=customXml/itemProps2.xml><?xml version="1.0" encoding="utf-8"?>
<ds:datastoreItem xmlns:ds="http://schemas.openxmlformats.org/officeDocument/2006/customXml" ds:itemID="{DC55B1AC-15F5-4F54-A269-201D506AFCEA}"/>
</file>

<file path=customXml/itemProps3.xml><?xml version="1.0" encoding="utf-8"?>
<ds:datastoreItem xmlns:ds="http://schemas.openxmlformats.org/officeDocument/2006/customXml" ds:itemID="{36C69446-81A3-4DEC-B768-652D4F56048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