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591920"/>
            <a:ext cx="2301312" cy="920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Com</a:t>
            </a:r>
            <a:r>
              <a:rPr dirty="0" smtClean="0" sz="3200" spc="-9">
                <a:latin typeface="Arial"/>
                <a:cs typeface="Arial"/>
              </a:rPr>
              <a:t>p</a:t>
            </a:r>
            <a:r>
              <a:rPr dirty="0" smtClean="0" sz="3200" spc="0">
                <a:latin typeface="Arial"/>
                <a:cs typeface="Arial"/>
              </a:rPr>
              <a:t>ara</a:t>
            </a:r>
            <a:r>
              <a:rPr dirty="0" smtClean="0" sz="3200" spc="-14">
                <a:latin typeface="Arial"/>
                <a:cs typeface="Arial"/>
              </a:rPr>
              <a:t>b</a:t>
            </a:r>
            <a:r>
              <a:rPr dirty="0" smtClean="0" sz="3200" spc="0">
                <a:latin typeface="Arial"/>
                <a:cs typeface="Arial"/>
              </a:rPr>
              <a:t>le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9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1625" y="1591920"/>
            <a:ext cx="76571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2432" y="1591920"/>
            <a:ext cx="223290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Com</a:t>
            </a:r>
            <a:r>
              <a:rPr dirty="0" smtClean="0" sz="3200" spc="-14">
                <a:latin typeface="Arial"/>
                <a:cs typeface="Arial"/>
              </a:rPr>
              <a:t>p</a:t>
            </a:r>
            <a:r>
              <a:rPr dirty="0" smtClean="0" sz="3200" spc="0">
                <a:latin typeface="Arial"/>
                <a:cs typeface="Arial"/>
              </a:rPr>
              <a:t>ara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7984" y="1591920"/>
            <a:ext cx="187170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erf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3559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83540" y="465946"/>
            <a:ext cx="435051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at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04" y="1510808"/>
            <a:ext cx="152806" cy="1194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30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404" y="1510808"/>
            <a:ext cx="812008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Also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ovides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interface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mpa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two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obje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8404" y="1967761"/>
            <a:ext cx="3486370" cy="737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ut,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two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objects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that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are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194"/>
              </a:spcBef>
            </a:pPr>
            <a:r>
              <a:rPr dirty="0" smtClean="0" sz="2000" spc="0">
                <a:latin typeface="Arial"/>
                <a:cs typeface="Arial"/>
              </a:rPr>
              <a:t>Gen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l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Form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32047" y="1967761"/>
            <a:ext cx="436601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compa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ed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ha</a:t>
            </a:r>
            <a:r>
              <a:rPr dirty="0" smtClean="0" sz="2000" spc="-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pas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ed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plicit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316" y="2786650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820" y="2786650"/>
            <a:ext cx="209571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Parameters)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94431" y="2786650"/>
            <a:ext cx="65734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93007" y="2786650"/>
            <a:ext cx="11658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qui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03901" y="2786650"/>
            <a:ext cx="61407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ype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61329" y="2786650"/>
            <a:ext cx="92559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sti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0033" y="2786650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49133" y="2786650"/>
            <a:ext cx="79808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Obj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89696" y="2786650"/>
            <a:ext cx="61560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0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ype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0208" y="3446295"/>
            <a:ext cx="729192" cy="596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7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9339" y="3446295"/>
            <a:ext cx="104006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mtClean="0" sz="2000" spc="-4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8393" y="3446295"/>
            <a:ext cx="140877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Comparator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4558" y="4067191"/>
            <a:ext cx="72835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3739" y="4067191"/>
            <a:ext cx="3323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8393" y="4067191"/>
            <a:ext cx="18742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e(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bje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3294" y="4067191"/>
            <a:ext cx="54434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first,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1933" y="4067191"/>
            <a:ext cx="80012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Obje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5082" y="4067191"/>
            <a:ext cx="104114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nd);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208" y="4371991"/>
            <a:ext cx="1712340" cy="1804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Parameteri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049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4676791"/>
            <a:ext cx="2762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428" y="4676791"/>
            <a:ext cx="1148525" cy="584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121610">
              <a:lnSpc>
                <a:spcPct val="95825"/>
              </a:lnSpc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8393" y="4981845"/>
            <a:ext cx="18591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ato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-4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3739" y="5591470"/>
            <a:ext cx="3323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8393" y="5591470"/>
            <a:ext cx="309816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e(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7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first,</a:t>
            </a:r>
            <a:r>
              <a:rPr dirty="0" smtClean="0" sz="2000" spc="-64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nd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)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620491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at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401" y="1408015"/>
            <a:ext cx="6341950" cy="1447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//</a:t>
            </a:r>
            <a:r>
              <a:rPr dirty="0" smtClean="0" sz="1600" spc="9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File</a:t>
            </a:r>
            <a:r>
              <a:rPr dirty="0" smtClean="0" sz="1600" spc="-7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Name:</a:t>
            </a:r>
            <a:r>
              <a:rPr dirty="0" smtClean="0" sz="1600" spc="-28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co</a:t>
            </a:r>
            <a:r>
              <a:rPr dirty="0" smtClean="0" sz="1600" spc="-4" b="1">
                <a:latin typeface="Arial"/>
                <a:cs typeface="Arial"/>
              </a:rPr>
              <a:t>m</a:t>
            </a:r>
            <a:r>
              <a:rPr dirty="0" smtClean="0" sz="1600" spc="0" b="1">
                <a:latin typeface="Arial"/>
                <a:cs typeface="Arial"/>
              </a:rPr>
              <a:t>p.ja</a:t>
            </a:r>
            <a:r>
              <a:rPr dirty="0" smtClean="0" sz="1600" spc="-34" b="1">
                <a:latin typeface="Arial"/>
                <a:cs typeface="Arial"/>
              </a:rPr>
              <a:t>v</a:t>
            </a:r>
            <a:r>
              <a:rPr dirty="0" smtClean="0" sz="1600" spc="0" b="1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</a:pPr>
            <a:r>
              <a:rPr dirty="0" smtClean="0" sz="1600" spc="0" b="1">
                <a:latin typeface="Arial"/>
                <a:cs typeface="Arial"/>
              </a:rPr>
              <a:t>class</a:t>
            </a:r>
            <a:r>
              <a:rPr dirty="0" smtClean="0" sz="1600" spc="-25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Box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tion</a:t>
            </a:r>
            <a:r>
              <a:rPr dirty="0" smtClean="0" sz="16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Fr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Pre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dirty="0" smtClean="0" sz="1600" spc="-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Slides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}//</a:t>
            </a:r>
            <a:r>
              <a:rPr dirty="0" smtClean="0" sz="1600" spc="1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End</a:t>
            </a:r>
            <a:r>
              <a:rPr dirty="0" smtClean="0" sz="1600" spc="-30" b="1">
                <a:latin typeface="Arial"/>
                <a:cs typeface="Arial"/>
              </a:rPr>
              <a:t> 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f</a:t>
            </a:r>
            <a:r>
              <a:rPr dirty="0" smtClean="0" sz="1600" spc="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class</a:t>
            </a:r>
            <a:r>
              <a:rPr dirty="0" smtClean="0" sz="1600" spc="-39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Box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1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rite</a:t>
            </a:r>
            <a:r>
              <a:rPr dirty="0" smtClean="0" sz="16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11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-3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3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4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parat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401" y="2871309"/>
            <a:ext cx="563335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8801" y="2871309"/>
            <a:ext cx="25505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BoxC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arisonB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2662" y="2871309"/>
            <a:ext cx="11803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im</a:t>
            </a:r>
            <a:r>
              <a:rPr dirty="0" smtClean="0" sz="1600" spc="-4" b="1">
                <a:latin typeface="Arial"/>
                <a:cs typeface="Arial"/>
              </a:rPr>
              <a:t>p</a:t>
            </a:r>
            <a:r>
              <a:rPr dirty="0" smtClean="0" sz="1600" spc="0" b="1">
                <a:latin typeface="Arial"/>
                <a:cs typeface="Arial"/>
              </a:rPr>
              <a:t>lemen</a:t>
            </a:r>
            <a:r>
              <a:rPr dirty="0" smtClean="0" sz="1600" spc="-9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1716" y="2871309"/>
            <a:ext cx="182327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parat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8801" y="3358989"/>
            <a:ext cx="651920" cy="472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3481" y="3358989"/>
            <a:ext cx="30349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7881" y="3358989"/>
            <a:ext cx="314787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pare(B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600" spc="-6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first,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dirty="0" smtClean="0" sz="16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Secon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01" y="3847050"/>
            <a:ext cx="6841901" cy="71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7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dirty="0" smtClean="0" sz="1600" spc="-2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(in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(first.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-5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mtClean="0" sz="1600" spc="-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secon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.ge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}//</a:t>
            </a:r>
            <a:r>
              <a:rPr dirty="0" smtClean="0" sz="1600" spc="1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End</a:t>
            </a:r>
            <a:r>
              <a:rPr dirty="0" smtClean="0" sz="1600" spc="-30" b="1">
                <a:latin typeface="Arial"/>
                <a:cs typeface="Arial"/>
              </a:rPr>
              <a:t> 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f</a:t>
            </a:r>
            <a:r>
              <a:rPr dirty="0" smtClean="0" sz="1600" spc="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class</a:t>
            </a:r>
            <a:r>
              <a:rPr dirty="0" smtClean="0" sz="1600" spc="-39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BoxCo</a:t>
            </a:r>
            <a:r>
              <a:rPr dirty="0" smtClean="0" sz="1600" spc="-4" b="1">
                <a:latin typeface="Arial"/>
                <a:cs typeface="Arial"/>
              </a:rPr>
              <a:t>m</a:t>
            </a:r>
            <a:r>
              <a:rPr dirty="0" smtClean="0" sz="1600" spc="0" b="1">
                <a:latin typeface="Arial"/>
                <a:cs typeface="Arial"/>
              </a:rPr>
              <a:t>parison</a:t>
            </a:r>
            <a:r>
              <a:rPr dirty="0" smtClean="0" sz="1600" spc="-4" b="1">
                <a:latin typeface="Arial"/>
                <a:cs typeface="Arial"/>
              </a:rPr>
              <a:t>B</a:t>
            </a:r>
            <a:r>
              <a:rPr dirty="0" smtClean="0" sz="1600" spc="-25" b="1">
                <a:latin typeface="Arial"/>
                <a:cs typeface="Arial"/>
              </a:rPr>
              <a:t>y</a:t>
            </a:r>
            <a:r>
              <a:rPr dirty="0" smtClean="0" sz="1600" spc="0" b="1">
                <a:latin typeface="Arial"/>
                <a:cs typeface="Arial"/>
              </a:rPr>
              <a:t>Le</a:t>
            </a:r>
            <a:r>
              <a:rPr dirty="0" smtClean="0" sz="1600" spc="-4" b="1">
                <a:latin typeface="Arial"/>
                <a:cs typeface="Arial"/>
              </a:rPr>
              <a:t>n</a:t>
            </a:r>
            <a:r>
              <a:rPr dirty="0" smtClean="0" sz="1600" spc="9" b="1">
                <a:latin typeface="Arial"/>
                <a:cs typeface="Arial"/>
              </a:rPr>
              <a:t>g</a:t>
            </a:r>
            <a:r>
              <a:rPr dirty="0" smtClean="0" sz="1600" spc="0" b="1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01" y="4578570"/>
            <a:ext cx="563335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801" y="4578570"/>
            <a:ext cx="232433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BoxC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arisonB</a:t>
            </a:r>
            <a:r>
              <a:rPr dirty="0" smtClean="0" sz="1600" spc="-2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-1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rea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2662" y="4578570"/>
            <a:ext cx="118033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im</a:t>
            </a:r>
            <a:r>
              <a:rPr dirty="0" smtClean="0" sz="1600" spc="-4" b="1">
                <a:latin typeface="Arial"/>
                <a:cs typeface="Arial"/>
              </a:rPr>
              <a:t>p</a:t>
            </a:r>
            <a:r>
              <a:rPr dirty="0" smtClean="0" sz="1600" spc="0" b="1">
                <a:latin typeface="Arial"/>
                <a:cs typeface="Arial"/>
              </a:rPr>
              <a:t>lemen</a:t>
            </a:r>
            <a:r>
              <a:rPr dirty="0" smtClean="0" sz="1600" spc="-9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1716" y="4578570"/>
            <a:ext cx="182327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parat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801" y="5066504"/>
            <a:ext cx="651920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3481" y="5066504"/>
            <a:ext cx="30349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7881" y="5066504"/>
            <a:ext cx="314849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pare(B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600" spc="-6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first,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dirty="0" smtClean="0" sz="16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Secon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1" y="5554210"/>
            <a:ext cx="5716294" cy="71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7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dirty="0" smtClean="0" sz="1600" spc="-2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(in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(first.are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-2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mtClean="0" sz="1600" spc="-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secon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.are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());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}//</a:t>
            </a:r>
            <a:r>
              <a:rPr dirty="0" smtClean="0" sz="1600" spc="1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End</a:t>
            </a:r>
            <a:r>
              <a:rPr dirty="0" smtClean="0" sz="1600" spc="-30" b="1">
                <a:latin typeface="Arial"/>
                <a:cs typeface="Arial"/>
              </a:rPr>
              <a:t> 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f</a:t>
            </a:r>
            <a:r>
              <a:rPr dirty="0" smtClean="0" sz="1600" spc="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class</a:t>
            </a:r>
            <a:r>
              <a:rPr dirty="0" smtClean="0" sz="1600" spc="-3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BoxC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m</a:t>
            </a:r>
            <a:r>
              <a:rPr dirty="0" smtClean="0" sz="1600" spc="-4" b="1">
                <a:latin typeface="Arial"/>
                <a:cs typeface="Arial"/>
              </a:rPr>
              <a:t>p</a:t>
            </a:r>
            <a:r>
              <a:rPr dirty="0" smtClean="0" sz="1600" spc="0" b="1">
                <a:latin typeface="Arial"/>
                <a:cs typeface="Arial"/>
              </a:rPr>
              <a:t>arisonB</a:t>
            </a:r>
            <a:r>
              <a:rPr dirty="0" smtClean="0" sz="1600" spc="-25" b="1">
                <a:latin typeface="Arial"/>
                <a:cs typeface="Arial"/>
              </a:rPr>
              <a:t>y</a:t>
            </a:r>
            <a:r>
              <a:rPr dirty="0" smtClean="0" sz="1600" spc="-14" b="1">
                <a:latin typeface="Arial"/>
                <a:cs typeface="Arial"/>
              </a:rPr>
              <a:t>A</a:t>
            </a:r>
            <a:r>
              <a:rPr dirty="0" smtClean="0" sz="1600" spc="0" b="1">
                <a:latin typeface="Arial"/>
                <a:cs typeface="Arial"/>
              </a:rPr>
              <a:t>rea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67553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at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401" y="1408015"/>
            <a:ext cx="519360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8801" y="1408015"/>
            <a:ext cx="278160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BoxCompari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onB</a:t>
            </a:r>
            <a:r>
              <a:rPr dirty="0" smtClean="0" sz="1600" spc="-1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AreaLength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7062" y="1408015"/>
            <a:ext cx="109358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mp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16116" y="1408015"/>
            <a:ext cx="171179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Comparator&lt;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801" y="1895695"/>
            <a:ext cx="651920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3481" y="1895695"/>
            <a:ext cx="30349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7881" y="1895695"/>
            <a:ext cx="338200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pare</a:t>
            </a:r>
            <a:r>
              <a:rPr dirty="0" smtClean="0" sz="1600" spc="-11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o(B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600" spc="-8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first,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dirty="0" smtClean="0" sz="16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Second)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3481" y="2383629"/>
            <a:ext cx="718606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7881" y="2383629"/>
            <a:ext cx="281355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2662" y="2383629"/>
            <a:ext cx="174175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7062" y="2383629"/>
            <a:ext cx="1439849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first.area();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secon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.are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3481" y="3115149"/>
            <a:ext cx="1797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if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7881" y="3115149"/>
            <a:ext cx="642799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(a1</a:t>
            </a:r>
            <a:r>
              <a:rPr dirty="0" smtClean="0" sz="1600" spc="-1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==</a:t>
            </a:r>
            <a:endParaRPr sz="1600">
              <a:latin typeface="Arial"/>
              <a:cs typeface="Arial"/>
            </a:endParaRPr>
          </a:p>
          <a:p>
            <a:pPr marL="12700" marR="1418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3455" y="3115149"/>
            <a:ext cx="3992545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a2)</a:t>
            </a:r>
            <a:endParaRPr sz="1600">
              <a:latin typeface="Arial"/>
              <a:cs typeface="Arial"/>
            </a:endParaRPr>
          </a:p>
          <a:p>
            <a:pPr marL="281906">
              <a:lnSpc>
                <a:spcPct val="95825"/>
              </a:lnSpc>
            </a:pP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(a1.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dirty="0" smtClean="0" sz="16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mtClean="0" sz="1600" spc="-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a2.get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481" y="3603210"/>
            <a:ext cx="45055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881" y="3847050"/>
            <a:ext cx="64138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2662" y="3847050"/>
            <a:ext cx="259835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(a1.a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ea()</a:t>
            </a:r>
            <a:r>
              <a:rPr dirty="0" smtClean="0" sz="1600" spc="-3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mtClean="0" sz="1600" spc="-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a2.a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ea(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1" y="4090890"/>
            <a:ext cx="4185235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BoxCompari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onB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AreaLength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273044" y="3181350"/>
            <a:ext cx="3911727" cy="2066163"/>
          </a:xfrm>
          <a:custGeom>
            <a:avLst/>
            <a:gdLst/>
            <a:ahLst/>
            <a:cxnLst/>
            <a:rect l="l" t="t" r="r" b="b"/>
            <a:pathLst>
              <a:path w="3911727" h="2066163">
                <a:moveTo>
                  <a:pt x="3744340" y="66421"/>
                </a:moveTo>
                <a:lnTo>
                  <a:pt x="3710558" y="84074"/>
                </a:lnTo>
                <a:lnTo>
                  <a:pt x="3728338" y="117855"/>
                </a:lnTo>
                <a:lnTo>
                  <a:pt x="3761994" y="100075"/>
                </a:lnTo>
                <a:lnTo>
                  <a:pt x="3744340" y="66421"/>
                </a:lnTo>
                <a:close/>
              </a:path>
              <a:path w="3911727" h="2066163">
                <a:moveTo>
                  <a:pt x="3676904" y="101853"/>
                </a:moveTo>
                <a:lnTo>
                  <a:pt x="3643122" y="119507"/>
                </a:lnTo>
                <a:lnTo>
                  <a:pt x="3660902" y="153288"/>
                </a:lnTo>
                <a:lnTo>
                  <a:pt x="3694556" y="135509"/>
                </a:lnTo>
                <a:lnTo>
                  <a:pt x="3676904" y="101853"/>
                </a:lnTo>
                <a:close/>
              </a:path>
              <a:path w="3911727" h="2066163">
                <a:moveTo>
                  <a:pt x="3609466" y="137287"/>
                </a:moveTo>
                <a:lnTo>
                  <a:pt x="3575684" y="154939"/>
                </a:lnTo>
                <a:lnTo>
                  <a:pt x="3593337" y="188722"/>
                </a:lnTo>
                <a:lnTo>
                  <a:pt x="3627120" y="170941"/>
                </a:lnTo>
                <a:lnTo>
                  <a:pt x="3609466" y="137287"/>
                </a:lnTo>
                <a:close/>
              </a:path>
              <a:path w="3911727" h="2066163">
                <a:moveTo>
                  <a:pt x="3541903" y="172720"/>
                </a:moveTo>
                <a:lnTo>
                  <a:pt x="3508248" y="190373"/>
                </a:lnTo>
                <a:lnTo>
                  <a:pt x="3525901" y="224154"/>
                </a:lnTo>
                <a:lnTo>
                  <a:pt x="3559682" y="206375"/>
                </a:lnTo>
                <a:lnTo>
                  <a:pt x="3541903" y="172720"/>
                </a:lnTo>
                <a:close/>
              </a:path>
              <a:path w="3911727" h="2066163">
                <a:moveTo>
                  <a:pt x="3474465" y="208152"/>
                </a:moveTo>
                <a:lnTo>
                  <a:pt x="3440810" y="225805"/>
                </a:lnTo>
                <a:lnTo>
                  <a:pt x="3458463" y="259587"/>
                </a:lnTo>
                <a:lnTo>
                  <a:pt x="3492246" y="241808"/>
                </a:lnTo>
                <a:lnTo>
                  <a:pt x="3474465" y="208152"/>
                </a:lnTo>
                <a:close/>
              </a:path>
              <a:path w="3911727" h="2066163">
                <a:moveTo>
                  <a:pt x="3407029" y="243459"/>
                </a:moveTo>
                <a:lnTo>
                  <a:pt x="3373247" y="261238"/>
                </a:lnTo>
                <a:lnTo>
                  <a:pt x="3391027" y="295021"/>
                </a:lnTo>
                <a:lnTo>
                  <a:pt x="3424681" y="277240"/>
                </a:lnTo>
                <a:lnTo>
                  <a:pt x="3407029" y="243459"/>
                </a:lnTo>
                <a:close/>
              </a:path>
              <a:path w="3911727" h="2066163">
                <a:moveTo>
                  <a:pt x="3339591" y="278891"/>
                </a:moveTo>
                <a:lnTo>
                  <a:pt x="3305809" y="296672"/>
                </a:lnTo>
                <a:lnTo>
                  <a:pt x="3323589" y="330326"/>
                </a:lnTo>
                <a:lnTo>
                  <a:pt x="3357245" y="312674"/>
                </a:lnTo>
                <a:lnTo>
                  <a:pt x="3339591" y="278891"/>
                </a:lnTo>
                <a:close/>
              </a:path>
              <a:path w="3911727" h="2066163">
                <a:moveTo>
                  <a:pt x="3272028" y="314325"/>
                </a:moveTo>
                <a:lnTo>
                  <a:pt x="3238373" y="332104"/>
                </a:lnTo>
                <a:lnTo>
                  <a:pt x="3256026" y="365760"/>
                </a:lnTo>
                <a:lnTo>
                  <a:pt x="3289807" y="348107"/>
                </a:lnTo>
                <a:lnTo>
                  <a:pt x="3272028" y="314325"/>
                </a:lnTo>
                <a:close/>
              </a:path>
              <a:path w="3911727" h="2066163">
                <a:moveTo>
                  <a:pt x="3204591" y="349758"/>
                </a:moveTo>
                <a:lnTo>
                  <a:pt x="3170935" y="367538"/>
                </a:lnTo>
                <a:lnTo>
                  <a:pt x="3188589" y="401192"/>
                </a:lnTo>
                <a:lnTo>
                  <a:pt x="3222370" y="383539"/>
                </a:lnTo>
                <a:lnTo>
                  <a:pt x="3204591" y="349758"/>
                </a:lnTo>
                <a:close/>
              </a:path>
              <a:path w="3911727" h="2066163">
                <a:moveTo>
                  <a:pt x="3137154" y="385190"/>
                </a:moveTo>
                <a:lnTo>
                  <a:pt x="3103371" y="402971"/>
                </a:lnTo>
                <a:lnTo>
                  <a:pt x="3121152" y="436625"/>
                </a:lnTo>
                <a:lnTo>
                  <a:pt x="3154806" y="418973"/>
                </a:lnTo>
                <a:lnTo>
                  <a:pt x="3137154" y="385190"/>
                </a:lnTo>
                <a:close/>
              </a:path>
              <a:path w="3911727" h="2066163">
                <a:moveTo>
                  <a:pt x="3069716" y="420624"/>
                </a:moveTo>
                <a:lnTo>
                  <a:pt x="3035934" y="438404"/>
                </a:lnTo>
                <a:lnTo>
                  <a:pt x="3053715" y="472058"/>
                </a:lnTo>
                <a:lnTo>
                  <a:pt x="3087369" y="454406"/>
                </a:lnTo>
                <a:lnTo>
                  <a:pt x="3069716" y="420624"/>
                </a:lnTo>
                <a:close/>
              </a:path>
              <a:path w="3911727" h="2066163">
                <a:moveTo>
                  <a:pt x="3002279" y="456056"/>
                </a:moveTo>
                <a:lnTo>
                  <a:pt x="2968497" y="473837"/>
                </a:lnTo>
                <a:lnTo>
                  <a:pt x="2986151" y="507492"/>
                </a:lnTo>
                <a:lnTo>
                  <a:pt x="3019932" y="489838"/>
                </a:lnTo>
                <a:lnTo>
                  <a:pt x="3002279" y="456056"/>
                </a:lnTo>
                <a:close/>
              </a:path>
              <a:path w="3911727" h="2066163">
                <a:moveTo>
                  <a:pt x="2934716" y="491489"/>
                </a:moveTo>
                <a:lnTo>
                  <a:pt x="2901060" y="509143"/>
                </a:lnTo>
                <a:lnTo>
                  <a:pt x="2918714" y="542925"/>
                </a:lnTo>
                <a:lnTo>
                  <a:pt x="2952495" y="525272"/>
                </a:lnTo>
                <a:lnTo>
                  <a:pt x="2934716" y="491489"/>
                </a:lnTo>
                <a:close/>
              </a:path>
              <a:path w="3911727" h="2066163">
                <a:moveTo>
                  <a:pt x="2867279" y="526923"/>
                </a:moveTo>
                <a:lnTo>
                  <a:pt x="2833623" y="544576"/>
                </a:lnTo>
                <a:lnTo>
                  <a:pt x="2851277" y="578357"/>
                </a:lnTo>
                <a:lnTo>
                  <a:pt x="2885058" y="560705"/>
                </a:lnTo>
                <a:lnTo>
                  <a:pt x="2867279" y="526923"/>
                </a:lnTo>
                <a:close/>
              </a:path>
              <a:path w="3911727" h="2066163">
                <a:moveTo>
                  <a:pt x="2799841" y="562356"/>
                </a:moveTo>
                <a:lnTo>
                  <a:pt x="2766059" y="580008"/>
                </a:lnTo>
                <a:lnTo>
                  <a:pt x="2783840" y="613791"/>
                </a:lnTo>
                <a:lnTo>
                  <a:pt x="2817494" y="596011"/>
                </a:lnTo>
                <a:lnTo>
                  <a:pt x="2799841" y="562356"/>
                </a:lnTo>
                <a:close/>
              </a:path>
              <a:path w="3911727" h="2066163">
                <a:moveTo>
                  <a:pt x="2732404" y="597788"/>
                </a:moveTo>
                <a:lnTo>
                  <a:pt x="2698622" y="615442"/>
                </a:lnTo>
                <a:lnTo>
                  <a:pt x="2716403" y="649224"/>
                </a:lnTo>
                <a:lnTo>
                  <a:pt x="2750057" y="631444"/>
                </a:lnTo>
                <a:lnTo>
                  <a:pt x="2732404" y="597788"/>
                </a:lnTo>
                <a:close/>
              </a:path>
              <a:path w="3911727" h="2066163">
                <a:moveTo>
                  <a:pt x="2664841" y="633222"/>
                </a:moveTo>
                <a:lnTo>
                  <a:pt x="2631185" y="650875"/>
                </a:lnTo>
                <a:lnTo>
                  <a:pt x="2648839" y="684657"/>
                </a:lnTo>
                <a:lnTo>
                  <a:pt x="2682620" y="666876"/>
                </a:lnTo>
                <a:lnTo>
                  <a:pt x="2664841" y="633222"/>
                </a:lnTo>
                <a:close/>
              </a:path>
              <a:path w="3911727" h="2066163">
                <a:moveTo>
                  <a:pt x="2597404" y="668655"/>
                </a:moveTo>
                <a:lnTo>
                  <a:pt x="2563748" y="686307"/>
                </a:lnTo>
                <a:lnTo>
                  <a:pt x="2581402" y="720089"/>
                </a:lnTo>
                <a:lnTo>
                  <a:pt x="2615183" y="702310"/>
                </a:lnTo>
                <a:lnTo>
                  <a:pt x="2597404" y="668655"/>
                </a:lnTo>
                <a:close/>
              </a:path>
              <a:path w="3911727" h="2066163">
                <a:moveTo>
                  <a:pt x="2529966" y="704088"/>
                </a:moveTo>
                <a:lnTo>
                  <a:pt x="2496184" y="721741"/>
                </a:lnTo>
                <a:lnTo>
                  <a:pt x="2513965" y="755523"/>
                </a:lnTo>
                <a:lnTo>
                  <a:pt x="2547619" y="737743"/>
                </a:lnTo>
                <a:lnTo>
                  <a:pt x="2529966" y="704088"/>
                </a:lnTo>
                <a:close/>
              </a:path>
              <a:path w="3911727" h="2066163">
                <a:moveTo>
                  <a:pt x="2462529" y="739520"/>
                </a:moveTo>
                <a:lnTo>
                  <a:pt x="2428747" y="757174"/>
                </a:lnTo>
                <a:lnTo>
                  <a:pt x="2446528" y="790956"/>
                </a:lnTo>
                <a:lnTo>
                  <a:pt x="2480182" y="773176"/>
                </a:lnTo>
                <a:lnTo>
                  <a:pt x="2462529" y="739520"/>
                </a:lnTo>
                <a:close/>
              </a:path>
              <a:path w="3911727" h="2066163">
                <a:moveTo>
                  <a:pt x="2395092" y="774826"/>
                </a:moveTo>
                <a:lnTo>
                  <a:pt x="2361310" y="792607"/>
                </a:lnTo>
                <a:lnTo>
                  <a:pt x="2378964" y="826388"/>
                </a:lnTo>
                <a:lnTo>
                  <a:pt x="2412745" y="808608"/>
                </a:lnTo>
                <a:lnTo>
                  <a:pt x="2395092" y="774826"/>
                </a:lnTo>
                <a:close/>
              </a:path>
              <a:path w="3911727" h="2066163">
                <a:moveTo>
                  <a:pt x="2327529" y="810260"/>
                </a:moveTo>
                <a:lnTo>
                  <a:pt x="2293873" y="828039"/>
                </a:lnTo>
                <a:lnTo>
                  <a:pt x="2311527" y="861694"/>
                </a:lnTo>
                <a:lnTo>
                  <a:pt x="2345308" y="844042"/>
                </a:lnTo>
                <a:lnTo>
                  <a:pt x="2327529" y="810260"/>
                </a:lnTo>
                <a:close/>
              </a:path>
              <a:path w="3911727" h="2066163">
                <a:moveTo>
                  <a:pt x="2260091" y="845693"/>
                </a:moveTo>
                <a:lnTo>
                  <a:pt x="2226436" y="863473"/>
                </a:lnTo>
                <a:lnTo>
                  <a:pt x="2244090" y="897127"/>
                </a:lnTo>
                <a:lnTo>
                  <a:pt x="2277871" y="879475"/>
                </a:lnTo>
                <a:lnTo>
                  <a:pt x="2260091" y="845693"/>
                </a:lnTo>
                <a:close/>
              </a:path>
              <a:path w="3911727" h="2066163">
                <a:moveTo>
                  <a:pt x="2192654" y="881126"/>
                </a:moveTo>
                <a:lnTo>
                  <a:pt x="2158872" y="898906"/>
                </a:lnTo>
                <a:lnTo>
                  <a:pt x="2176653" y="932561"/>
                </a:lnTo>
                <a:lnTo>
                  <a:pt x="2210307" y="914907"/>
                </a:lnTo>
                <a:lnTo>
                  <a:pt x="2192654" y="881126"/>
                </a:lnTo>
                <a:close/>
              </a:path>
              <a:path w="3911727" h="2066163">
                <a:moveTo>
                  <a:pt x="2125217" y="916558"/>
                </a:moveTo>
                <a:lnTo>
                  <a:pt x="2091435" y="934338"/>
                </a:lnTo>
                <a:lnTo>
                  <a:pt x="2109216" y="967994"/>
                </a:lnTo>
                <a:lnTo>
                  <a:pt x="2142870" y="950341"/>
                </a:lnTo>
                <a:lnTo>
                  <a:pt x="2125217" y="916558"/>
                </a:lnTo>
                <a:close/>
              </a:path>
              <a:path w="3911727" h="2066163">
                <a:moveTo>
                  <a:pt x="2057653" y="951992"/>
                </a:moveTo>
                <a:lnTo>
                  <a:pt x="2023998" y="969772"/>
                </a:lnTo>
                <a:lnTo>
                  <a:pt x="2041652" y="1003426"/>
                </a:lnTo>
                <a:lnTo>
                  <a:pt x="2075433" y="985774"/>
                </a:lnTo>
                <a:lnTo>
                  <a:pt x="2057653" y="951992"/>
                </a:lnTo>
                <a:close/>
              </a:path>
              <a:path w="3911727" h="2066163">
                <a:moveTo>
                  <a:pt x="1990216" y="987425"/>
                </a:moveTo>
                <a:lnTo>
                  <a:pt x="1956561" y="1005205"/>
                </a:lnTo>
                <a:lnTo>
                  <a:pt x="1974214" y="1038860"/>
                </a:lnTo>
                <a:lnTo>
                  <a:pt x="2007996" y="1021207"/>
                </a:lnTo>
                <a:lnTo>
                  <a:pt x="1990216" y="987425"/>
                </a:lnTo>
                <a:close/>
              </a:path>
              <a:path w="3911727" h="2066163">
                <a:moveTo>
                  <a:pt x="1922779" y="1022857"/>
                </a:moveTo>
                <a:lnTo>
                  <a:pt x="1888997" y="1040511"/>
                </a:lnTo>
                <a:lnTo>
                  <a:pt x="1906777" y="1074293"/>
                </a:lnTo>
                <a:lnTo>
                  <a:pt x="1940559" y="1056639"/>
                </a:lnTo>
                <a:lnTo>
                  <a:pt x="1922779" y="1022857"/>
                </a:lnTo>
                <a:close/>
              </a:path>
              <a:path w="3911727" h="2066163">
                <a:moveTo>
                  <a:pt x="1855342" y="1058291"/>
                </a:moveTo>
                <a:lnTo>
                  <a:pt x="1821560" y="1075944"/>
                </a:lnTo>
                <a:lnTo>
                  <a:pt x="1839340" y="1109726"/>
                </a:lnTo>
                <a:lnTo>
                  <a:pt x="1872995" y="1092073"/>
                </a:lnTo>
                <a:lnTo>
                  <a:pt x="1855342" y="1058291"/>
                </a:lnTo>
                <a:close/>
              </a:path>
              <a:path w="3911727" h="2066163">
                <a:moveTo>
                  <a:pt x="1787905" y="1093724"/>
                </a:moveTo>
                <a:lnTo>
                  <a:pt x="1754123" y="1111377"/>
                </a:lnTo>
                <a:lnTo>
                  <a:pt x="1771777" y="1145158"/>
                </a:lnTo>
                <a:lnTo>
                  <a:pt x="1805558" y="1127379"/>
                </a:lnTo>
                <a:lnTo>
                  <a:pt x="1787905" y="1093724"/>
                </a:lnTo>
                <a:close/>
              </a:path>
              <a:path w="3911727" h="2066163">
                <a:moveTo>
                  <a:pt x="1720341" y="1129157"/>
                </a:moveTo>
                <a:lnTo>
                  <a:pt x="1686686" y="1146810"/>
                </a:lnTo>
                <a:lnTo>
                  <a:pt x="1704339" y="1180592"/>
                </a:lnTo>
                <a:lnTo>
                  <a:pt x="1738121" y="1162812"/>
                </a:lnTo>
                <a:lnTo>
                  <a:pt x="1720341" y="1129157"/>
                </a:lnTo>
                <a:close/>
              </a:path>
              <a:path w="3911727" h="2066163">
                <a:moveTo>
                  <a:pt x="1652904" y="1164589"/>
                </a:moveTo>
                <a:lnTo>
                  <a:pt x="1619250" y="1182243"/>
                </a:lnTo>
                <a:lnTo>
                  <a:pt x="1636902" y="1216025"/>
                </a:lnTo>
                <a:lnTo>
                  <a:pt x="1670684" y="1198245"/>
                </a:lnTo>
                <a:lnTo>
                  <a:pt x="1652904" y="1164589"/>
                </a:lnTo>
                <a:close/>
              </a:path>
              <a:path w="3911727" h="2066163">
                <a:moveTo>
                  <a:pt x="1585467" y="1200023"/>
                </a:moveTo>
                <a:lnTo>
                  <a:pt x="1551685" y="1217676"/>
                </a:lnTo>
                <a:lnTo>
                  <a:pt x="1569465" y="1251458"/>
                </a:lnTo>
                <a:lnTo>
                  <a:pt x="1603120" y="1233677"/>
                </a:lnTo>
                <a:lnTo>
                  <a:pt x="1585467" y="1200023"/>
                </a:lnTo>
                <a:close/>
              </a:path>
              <a:path w="3911727" h="2066163">
                <a:moveTo>
                  <a:pt x="1518030" y="1235456"/>
                </a:moveTo>
                <a:lnTo>
                  <a:pt x="1484248" y="1253108"/>
                </a:lnTo>
                <a:lnTo>
                  <a:pt x="1502028" y="1286891"/>
                </a:lnTo>
                <a:lnTo>
                  <a:pt x="1535683" y="1269111"/>
                </a:lnTo>
                <a:lnTo>
                  <a:pt x="1518030" y="1235456"/>
                </a:lnTo>
                <a:close/>
              </a:path>
              <a:path w="3911727" h="2066163">
                <a:moveTo>
                  <a:pt x="1450466" y="1270889"/>
                </a:moveTo>
                <a:lnTo>
                  <a:pt x="1416811" y="1288542"/>
                </a:lnTo>
                <a:lnTo>
                  <a:pt x="1434464" y="1322324"/>
                </a:lnTo>
                <a:lnTo>
                  <a:pt x="1468246" y="1304544"/>
                </a:lnTo>
                <a:lnTo>
                  <a:pt x="1450466" y="1270889"/>
                </a:lnTo>
                <a:close/>
              </a:path>
              <a:path w="3911727" h="2066163">
                <a:moveTo>
                  <a:pt x="1383029" y="1306195"/>
                </a:moveTo>
                <a:lnTo>
                  <a:pt x="1349375" y="1323975"/>
                </a:lnTo>
                <a:lnTo>
                  <a:pt x="1367027" y="1357757"/>
                </a:lnTo>
                <a:lnTo>
                  <a:pt x="1400809" y="1339977"/>
                </a:lnTo>
                <a:lnTo>
                  <a:pt x="1383029" y="1306195"/>
                </a:lnTo>
                <a:close/>
              </a:path>
              <a:path w="3911727" h="2066163">
                <a:moveTo>
                  <a:pt x="1315592" y="1341627"/>
                </a:moveTo>
                <a:lnTo>
                  <a:pt x="1281810" y="1359408"/>
                </a:lnTo>
                <a:lnTo>
                  <a:pt x="1299590" y="1393063"/>
                </a:lnTo>
                <a:lnTo>
                  <a:pt x="1333372" y="1375410"/>
                </a:lnTo>
                <a:lnTo>
                  <a:pt x="1315592" y="1341627"/>
                </a:lnTo>
                <a:close/>
              </a:path>
              <a:path w="3911727" h="2066163">
                <a:moveTo>
                  <a:pt x="1248155" y="1377061"/>
                </a:moveTo>
                <a:lnTo>
                  <a:pt x="1214373" y="1394841"/>
                </a:lnTo>
                <a:lnTo>
                  <a:pt x="1232153" y="1428495"/>
                </a:lnTo>
                <a:lnTo>
                  <a:pt x="1265808" y="1410843"/>
                </a:lnTo>
                <a:lnTo>
                  <a:pt x="1248155" y="1377061"/>
                </a:lnTo>
                <a:close/>
              </a:path>
              <a:path w="3911727" h="2066163">
                <a:moveTo>
                  <a:pt x="1180718" y="1412494"/>
                </a:moveTo>
                <a:lnTo>
                  <a:pt x="1146936" y="1430274"/>
                </a:lnTo>
                <a:lnTo>
                  <a:pt x="1164589" y="1463929"/>
                </a:lnTo>
                <a:lnTo>
                  <a:pt x="1198371" y="1446276"/>
                </a:lnTo>
                <a:lnTo>
                  <a:pt x="1180718" y="1412494"/>
                </a:lnTo>
                <a:close/>
              </a:path>
              <a:path w="3911727" h="2066163">
                <a:moveTo>
                  <a:pt x="1113154" y="1447927"/>
                </a:moveTo>
                <a:lnTo>
                  <a:pt x="1079500" y="1465707"/>
                </a:lnTo>
                <a:lnTo>
                  <a:pt x="1097152" y="1499362"/>
                </a:lnTo>
                <a:lnTo>
                  <a:pt x="1130934" y="1481708"/>
                </a:lnTo>
                <a:lnTo>
                  <a:pt x="1113154" y="1447927"/>
                </a:lnTo>
                <a:close/>
              </a:path>
              <a:path w="3911727" h="2066163">
                <a:moveTo>
                  <a:pt x="1045717" y="1483360"/>
                </a:moveTo>
                <a:lnTo>
                  <a:pt x="1012063" y="1501139"/>
                </a:lnTo>
                <a:lnTo>
                  <a:pt x="1029715" y="1534795"/>
                </a:lnTo>
                <a:lnTo>
                  <a:pt x="1063497" y="1517142"/>
                </a:lnTo>
                <a:lnTo>
                  <a:pt x="1045717" y="1483360"/>
                </a:lnTo>
                <a:close/>
              </a:path>
              <a:path w="3911727" h="2066163">
                <a:moveTo>
                  <a:pt x="978280" y="1518793"/>
                </a:moveTo>
                <a:lnTo>
                  <a:pt x="944498" y="1536573"/>
                </a:lnTo>
                <a:lnTo>
                  <a:pt x="962278" y="1570227"/>
                </a:lnTo>
                <a:lnTo>
                  <a:pt x="995933" y="1552575"/>
                </a:lnTo>
                <a:lnTo>
                  <a:pt x="978280" y="1518793"/>
                </a:lnTo>
                <a:close/>
              </a:path>
              <a:path w="3911727" h="2066163">
                <a:moveTo>
                  <a:pt x="910843" y="1554226"/>
                </a:moveTo>
                <a:lnTo>
                  <a:pt x="877061" y="1571879"/>
                </a:lnTo>
                <a:lnTo>
                  <a:pt x="894841" y="1605661"/>
                </a:lnTo>
                <a:lnTo>
                  <a:pt x="928496" y="1588008"/>
                </a:lnTo>
                <a:lnTo>
                  <a:pt x="910843" y="1554226"/>
                </a:lnTo>
                <a:close/>
              </a:path>
              <a:path w="3911727" h="2066163">
                <a:moveTo>
                  <a:pt x="843406" y="1589658"/>
                </a:moveTo>
                <a:lnTo>
                  <a:pt x="809625" y="1607312"/>
                </a:lnTo>
                <a:lnTo>
                  <a:pt x="827277" y="1641094"/>
                </a:lnTo>
                <a:lnTo>
                  <a:pt x="861059" y="1623441"/>
                </a:lnTo>
                <a:lnTo>
                  <a:pt x="843406" y="1589658"/>
                </a:lnTo>
                <a:close/>
              </a:path>
              <a:path w="3911727" h="2066163">
                <a:moveTo>
                  <a:pt x="775842" y="1625092"/>
                </a:moveTo>
                <a:lnTo>
                  <a:pt x="742188" y="1642745"/>
                </a:lnTo>
                <a:lnTo>
                  <a:pt x="759840" y="1676527"/>
                </a:lnTo>
                <a:lnTo>
                  <a:pt x="793622" y="1658747"/>
                </a:lnTo>
                <a:lnTo>
                  <a:pt x="775842" y="1625092"/>
                </a:lnTo>
                <a:close/>
              </a:path>
              <a:path w="3911727" h="2066163">
                <a:moveTo>
                  <a:pt x="708405" y="1660525"/>
                </a:moveTo>
                <a:lnTo>
                  <a:pt x="674623" y="1678177"/>
                </a:lnTo>
                <a:lnTo>
                  <a:pt x="692403" y="1711960"/>
                </a:lnTo>
                <a:lnTo>
                  <a:pt x="726185" y="1694180"/>
                </a:lnTo>
                <a:lnTo>
                  <a:pt x="708405" y="1660525"/>
                </a:lnTo>
                <a:close/>
              </a:path>
              <a:path w="3911727" h="2066163">
                <a:moveTo>
                  <a:pt x="640968" y="1695958"/>
                </a:moveTo>
                <a:lnTo>
                  <a:pt x="607186" y="1713611"/>
                </a:lnTo>
                <a:lnTo>
                  <a:pt x="624966" y="1747393"/>
                </a:lnTo>
                <a:lnTo>
                  <a:pt x="658621" y="1729613"/>
                </a:lnTo>
                <a:lnTo>
                  <a:pt x="640968" y="1695958"/>
                </a:lnTo>
                <a:close/>
              </a:path>
              <a:path w="3911727" h="2066163">
                <a:moveTo>
                  <a:pt x="573531" y="1731391"/>
                </a:moveTo>
                <a:lnTo>
                  <a:pt x="539750" y="1749044"/>
                </a:lnTo>
                <a:lnTo>
                  <a:pt x="557402" y="1782826"/>
                </a:lnTo>
                <a:lnTo>
                  <a:pt x="591184" y="1765045"/>
                </a:lnTo>
                <a:lnTo>
                  <a:pt x="573531" y="1731391"/>
                </a:lnTo>
                <a:close/>
              </a:path>
              <a:path w="3911727" h="2066163">
                <a:moveTo>
                  <a:pt x="505967" y="1766824"/>
                </a:moveTo>
                <a:lnTo>
                  <a:pt x="472313" y="1784477"/>
                </a:lnTo>
                <a:lnTo>
                  <a:pt x="489965" y="1818258"/>
                </a:lnTo>
                <a:lnTo>
                  <a:pt x="523747" y="1800479"/>
                </a:lnTo>
                <a:lnTo>
                  <a:pt x="505967" y="1766824"/>
                </a:lnTo>
                <a:close/>
              </a:path>
              <a:path w="3911727" h="2066163">
                <a:moveTo>
                  <a:pt x="438530" y="1802257"/>
                </a:moveTo>
                <a:lnTo>
                  <a:pt x="404875" y="1819910"/>
                </a:lnTo>
                <a:lnTo>
                  <a:pt x="422528" y="1853692"/>
                </a:lnTo>
                <a:lnTo>
                  <a:pt x="456310" y="1835912"/>
                </a:lnTo>
                <a:lnTo>
                  <a:pt x="438530" y="1802257"/>
                </a:lnTo>
                <a:close/>
              </a:path>
              <a:path w="3911727" h="2066163">
                <a:moveTo>
                  <a:pt x="371093" y="1837563"/>
                </a:moveTo>
                <a:lnTo>
                  <a:pt x="337311" y="1855343"/>
                </a:lnTo>
                <a:lnTo>
                  <a:pt x="355091" y="1889125"/>
                </a:lnTo>
                <a:lnTo>
                  <a:pt x="388746" y="1871345"/>
                </a:lnTo>
                <a:lnTo>
                  <a:pt x="371093" y="1837563"/>
                </a:lnTo>
                <a:close/>
              </a:path>
              <a:path w="3911727" h="2066163">
                <a:moveTo>
                  <a:pt x="303656" y="1872995"/>
                </a:moveTo>
                <a:lnTo>
                  <a:pt x="269875" y="1890776"/>
                </a:lnTo>
                <a:lnTo>
                  <a:pt x="287654" y="1924431"/>
                </a:lnTo>
                <a:lnTo>
                  <a:pt x="321309" y="1906777"/>
                </a:lnTo>
                <a:lnTo>
                  <a:pt x="303656" y="1872995"/>
                </a:lnTo>
                <a:close/>
              </a:path>
              <a:path w="3911727" h="2066163">
                <a:moveTo>
                  <a:pt x="236219" y="1908429"/>
                </a:moveTo>
                <a:lnTo>
                  <a:pt x="202437" y="1926208"/>
                </a:lnTo>
                <a:lnTo>
                  <a:pt x="220090" y="1959864"/>
                </a:lnTo>
                <a:lnTo>
                  <a:pt x="253872" y="1942211"/>
                </a:lnTo>
                <a:lnTo>
                  <a:pt x="236219" y="1908429"/>
                </a:lnTo>
                <a:close/>
              </a:path>
              <a:path w="3911727" h="2066163">
                <a:moveTo>
                  <a:pt x="168655" y="1943862"/>
                </a:moveTo>
                <a:lnTo>
                  <a:pt x="135000" y="1961642"/>
                </a:lnTo>
                <a:lnTo>
                  <a:pt x="152653" y="1995297"/>
                </a:lnTo>
                <a:lnTo>
                  <a:pt x="186435" y="1977644"/>
                </a:lnTo>
                <a:lnTo>
                  <a:pt x="168655" y="1943862"/>
                </a:lnTo>
                <a:close/>
              </a:path>
              <a:path w="3911727" h="2066163">
                <a:moveTo>
                  <a:pt x="101218" y="1979295"/>
                </a:moveTo>
                <a:lnTo>
                  <a:pt x="67436" y="1997075"/>
                </a:lnTo>
                <a:lnTo>
                  <a:pt x="85216" y="2030730"/>
                </a:lnTo>
                <a:lnTo>
                  <a:pt x="118998" y="2013077"/>
                </a:lnTo>
                <a:lnTo>
                  <a:pt x="101218" y="1979295"/>
                </a:lnTo>
                <a:close/>
              </a:path>
              <a:path w="3911727" h="2066163">
                <a:moveTo>
                  <a:pt x="33781" y="2014727"/>
                </a:moveTo>
                <a:lnTo>
                  <a:pt x="0" y="2032508"/>
                </a:lnTo>
                <a:lnTo>
                  <a:pt x="17779" y="2066163"/>
                </a:lnTo>
                <a:lnTo>
                  <a:pt x="51434" y="2048510"/>
                </a:lnTo>
                <a:lnTo>
                  <a:pt x="33781" y="2014727"/>
                </a:lnTo>
                <a:close/>
              </a:path>
              <a:path w="3911727" h="2066163">
                <a:moveTo>
                  <a:pt x="3778123" y="48640"/>
                </a:moveTo>
                <a:lnTo>
                  <a:pt x="3795776" y="82423"/>
                </a:lnTo>
                <a:lnTo>
                  <a:pt x="3819419" y="69979"/>
                </a:lnTo>
                <a:lnTo>
                  <a:pt x="3829557" y="64642"/>
                </a:lnTo>
                <a:lnTo>
                  <a:pt x="3837178" y="103759"/>
                </a:lnTo>
                <a:lnTo>
                  <a:pt x="3911727" y="0"/>
                </a:lnTo>
                <a:lnTo>
                  <a:pt x="3811778" y="30987"/>
                </a:lnTo>
                <a:lnTo>
                  <a:pt x="3801699" y="36274"/>
                </a:lnTo>
                <a:lnTo>
                  <a:pt x="3778123" y="48640"/>
                </a:lnTo>
                <a:close/>
              </a:path>
              <a:path w="3911727" h="2066163">
                <a:moveTo>
                  <a:pt x="3811778" y="30987"/>
                </a:moveTo>
                <a:lnTo>
                  <a:pt x="3911727" y="0"/>
                </a:lnTo>
                <a:lnTo>
                  <a:pt x="3783964" y="2539"/>
                </a:lnTo>
                <a:lnTo>
                  <a:pt x="3801699" y="36274"/>
                </a:lnTo>
                <a:lnTo>
                  <a:pt x="3811778" y="30987"/>
                </a:lnTo>
                <a:close/>
              </a:path>
              <a:path w="3911727" h="2066163">
                <a:moveTo>
                  <a:pt x="3837178" y="103759"/>
                </a:moveTo>
                <a:lnTo>
                  <a:pt x="3829557" y="64642"/>
                </a:lnTo>
                <a:lnTo>
                  <a:pt x="3819419" y="69979"/>
                </a:lnTo>
                <a:lnTo>
                  <a:pt x="3837178" y="103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273933" y="4506722"/>
            <a:ext cx="3099689" cy="1460982"/>
          </a:xfrm>
          <a:custGeom>
            <a:avLst/>
            <a:gdLst/>
            <a:ahLst/>
            <a:cxnLst/>
            <a:rect l="l" t="t" r="r" b="b"/>
            <a:pathLst>
              <a:path w="3099689" h="1460982">
                <a:moveTo>
                  <a:pt x="2935604" y="58927"/>
                </a:moveTo>
                <a:lnTo>
                  <a:pt x="2901061" y="75056"/>
                </a:lnTo>
                <a:lnTo>
                  <a:pt x="2917190" y="109600"/>
                </a:lnTo>
                <a:lnTo>
                  <a:pt x="2951733" y="93471"/>
                </a:lnTo>
                <a:lnTo>
                  <a:pt x="2935604" y="58927"/>
                </a:lnTo>
                <a:close/>
              </a:path>
              <a:path w="3099689" h="1460982">
                <a:moveTo>
                  <a:pt x="2866516" y="91185"/>
                </a:moveTo>
                <a:lnTo>
                  <a:pt x="2831972" y="107187"/>
                </a:lnTo>
                <a:lnTo>
                  <a:pt x="2848102" y="141731"/>
                </a:lnTo>
                <a:lnTo>
                  <a:pt x="2882645" y="125729"/>
                </a:lnTo>
                <a:lnTo>
                  <a:pt x="2866516" y="91185"/>
                </a:lnTo>
                <a:close/>
              </a:path>
              <a:path w="3099689" h="1460982">
                <a:moveTo>
                  <a:pt x="2797429" y="123316"/>
                </a:moveTo>
                <a:lnTo>
                  <a:pt x="2762884" y="139445"/>
                </a:lnTo>
                <a:lnTo>
                  <a:pt x="2779014" y="173989"/>
                </a:lnTo>
                <a:lnTo>
                  <a:pt x="2813557" y="157860"/>
                </a:lnTo>
                <a:lnTo>
                  <a:pt x="2797429" y="123316"/>
                </a:lnTo>
                <a:close/>
              </a:path>
              <a:path w="3099689" h="1460982">
                <a:moveTo>
                  <a:pt x="2728341" y="155575"/>
                </a:moveTo>
                <a:lnTo>
                  <a:pt x="2693796" y="171576"/>
                </a:lnTo>
                <a:lnTo>
                  <a:pt x="2709926" y="206120"/>
                </a:lnTo>
                <a:lnTo>
                  <a:pt x="2744469" y="189991"/>
                </a:lnTo>
                <a:lnTo>
                  <a:pt x="2728341" y="155575"/>
                </a:lnTo>
                <a:close/>
              </a:path>
              <a:path w="3099689" h="1460982">
                <a:moveTo>
                  <a:pt x="2659253" y="187705"/>
                </a:moveTo>
                <a:lnTo>
                  <a:pt x="2624708" y="203834"/>
                </a:lnTo>
                <a:lnTo>
                  <a:pt x="2640838" y="238251"/>
                </a:lnTo>
                <a:lnTo>
                  <a:pt x="2675381" y="222250"/>
                </a:lnTo>
                <a:lnTo>
                  <a:pt x="2659253" y="187705"/>
                </a:lnTo>
                <a:close/>
              </a:path>
              <a:path w="3099689" h="1460982">
                <a:moveTo>
                  <a:pt x="2590165" y="219836"/>
                </a:moveTo>
                <a:lnTo>
                  <a:pt x="2555620" y="235965"/>
                </a:lnTo>
                <a:lnTo>
                  <a:pt x="2571750" y="270509"/>
                </a:lnTo>
                <a:lnTo>
                  <a:pt x="2606293" y="254380"/>
                </a:lnTo>
                <a:lnTo>
                  <a:pt x="2590165" y="219836"/>
                </a:lnTo>
                <a:close/>
              </a:path>
              <a:path w="3099689" h="1460982">
                <a:moveTo>
                  <a:pt x="2521204" y="252094"/>
                </a:moveTo>
                <a:lnTo>
                  <a:pt x="2486659" y="268096"/>
                </a:lnTo>
                <a:lnTo>
                  <a:pt x="2502662" y="302640"/>
                </a:lnTo>
                <a:lnTo>
                  <a:pt x="2537205" y="286638"/>
                </a:lnTo>
                <a:lnTo>
                  <a:pt x="2521204" y="252094"/>
                </a:lnTo>
                <a:close/>
              </a:path>
              <a:path w="3099689" h="1460982">
                <a:moveTo>
                  <a:pt x="2452116" y="284225"/>
                </a:moveTo>
                <a:lnTo>
                  <a:pt x="2417571" y="300354"/>
                </a:lnTo>
                <a:lnTo>
                  <a:pt x="2433574" y="334898"/>
                </a:lnTo>
                <a:lnTo>
                  <a:pt x="2468117" y="318769"/>
                </a:lnTo>
                <a:lnTo>
                  <a:pt x="2452116" y="284225"/>
                </a:lnTo>
                <a:close/>
              </a:path>
              <a:path w="3099689" h="1460982">
                <a:moveTo>
                  <a:pt x="2383028" y="316356"/>
                </a:moveTo>
                <a:lnTo>
                  <a:pt x="2348483" y="332485"/>
                </a:lnTo>
                <a:lnTo>
                  <a:pt x="2364486" y="367029"/>
                </a:lnTo>
                <a:lnTo>
                  <a:pt x="2399029" y="350900"/>
                </a:lnTo>
                <a:lnTo>
                  <a:pt x="2383028" y="316356"/>
                </a:lnTo>
                <a:close/>
              </a:path>
              <a:path w="3099689" h="1460982">
                <a:moveTo>
                  <a:pt x="2313940" y="348614"/>
                </a:moveTo>
                <a:lnTo>
                  <a:pt x="2279395" y="364616"/>
                </a:lnTo>
                <a:lnTo>
                  <a:pt x="2295525" y="399160"/>
                </a:lnTo>
                <a:lnTo>
                  <a:pt x="2330068" y="383158"/>
                </a:lnTo>
                <a:lnTo>
                  <a:pt x="2313940" y="348614"/>
                </a:lnTo>
                <a:close/>
              </a:path>
              <a:path w="3099689" h="1460982">
                <a:moveTo>
                  <a:pt x="2244852" y="380745"/>
                </a:moveTo>
                <a:lnTo>
                  <a:pt x="2210307" y="396875"/>
                </a:lnTo>
                <a:lnTo>
                  <a:pt x="2226437" y="431419"/>
                </a:lnTo>
                <a:lnTo>
                  <a:pt x="2260980" y="415289"/>
                </a:lnTo>
                <a:lnTo>
                  <a:pt x="2244852" y="380745"/>
                </a:lnTo>
                <a:close/>
              </a:path>
              <a:path w="3099689" h="1460982">
                <a:moveTo>
                  <a:pt x="2175764" y="412876"/>
                </a:moveTo>
                <a:lnTo>
                  <a:pt x="2141219" y="429005"/>
                </a:lnTo>
                <a:lnTo>
                  <a:pt x="2157349" y="463550"/>
                </a:lnTo>
                <a:lnTo>
                  <a:pt x="2191892" y="447420"/>
                </a:lnTo>
                <a:lnTo>
                  <a:pt x="2175764" y="412876"/>
                </a:lnTo>
                <a:close/>
              </a:path>
              <a:path w="3099689" h="1460982">
                <a:moveTo>
                  <a:pt x="2106676" y="445134"/>
                </a:moveTo>
                <a:lnTo>
                  <a:pt x="2072131" y="461136"/>
                </a:lnTo>
                <a:lnTo>
                  <a:pt x="2088261" y="495680"/>
                </a:lnTo>
                <a:lnTo>
                  <a:pt x="2122804" y="479678"/>
                </a:lnTo>
                <a:lnTo>
                  <a:pt x="2106676" y="445134"/>
                </a:lnTo>
                <a:close/>
              </a:path>
              <a:path w="3099689" h="1460982">
                <a:moveTo>
                  <a:pt x="2037588" y="477265"/>
                </a:moveTo>
                <a:lnTo>
                  <a:pt x="2003043" y="493394"/>
                </a:lnTo>
                <a:lnTo>
                  <a:pt x="2019172" y="527938"/>
                </a:lnTo>
                <a:lnTo>
                  <a:pt x="2053716" y="511809"/>
                </a:lnTo>
                <a:lnTo>
                  <a:pt x="2037588" y="477265"/>
                </a:lnTo>
                <a:close/>
              </a:path>
              <a:path w="3099689" h="1460982">
                <a:moveTo>
                  <a:pt x="1968500" y="509396"/>
                </a:moveTo>
                <a:lnTo>
                  <a:pt x="1933955" y="525526"/>
                </a:lnTo>
                <a:lnTo>
                  <a:pt x="1950084" y="560069"/>
                </a:lnTo>
                <a:lnTo>
                  <a:pt x="1984628" y="543940"/>
                </a:lnTo>
                <a:lnTo>
                  <a:pt x="1968500" y="509396"/>
                </a:lnTo>
                <a:close/>
              </a:path>
              <a:path w="3099689" h="1460982">
                <a:moveTo>
                  <a:pt x="1899539" y="541654"/>
                </a:moveTo>
                <a:lnTo>
                  <a:pt x="1864994" y="557657"/>
                </a:lnTo>
                <a:lnTo>
                  <a:pt x="1880996" y="592201"/>
                </a:lnTo>
                <a:lnTo>
                  <a:pt x="1915540" y="576198"/>
                </a:lnTo>
                <a:lnTo>
                  <a:pt x="1899539" y="541654"/>
                </a:lnTo>
                <a:close/>
              </a:path>
              <a:path w="3099689" h="1460982">
                <a:moveTo>
                  <a:pt x="1830451" y="573785"/>
                </a:moveTo>
                <a:lnTo>
                  <a:pt x="1795906" y="589914"/>
                </a:lnTo>
                <a:lnTo>
                  <a:pt x="1811908" y="624458"/>
                </a:lnTo>
                <a:lnTo>
                  <a:pt x="1846452" y="608329"/>
                </a:lnTo>
                <a:lnTo>
                  <a:pt x="1830451" y="573785"/>
                </a:lnTo>
                <a:close/>
              </a:path>
              <a:path w="3099689" h="1460982">
                <a:moveTo>
                  <a:pt x="1761363" y="605916"/>
                </a:moveTo>
                <a:lnTo>
                  <a:pt x="1726818" y="622045"/>
                </a:lnTo>
                <a:lnTo>
                  <a:pt x="1742820" y="656589"/>
                </a:lnTo>
                <a:lnTo>
                  <a:pt x="1777364" y="640460"/>
                </a:lnTo>
                <a:lnTo>
                  <a:pt x="1761363" y="605916"/>
                </a:lnTo>
                <a:close/>
              </a:path>
              <a:path w="3099689" h="1460982">
                <a:moveTo>
                  <a:pt x="1692275" y="638175"/>
                </a:moveTo>
                <a:lnTo>
                  <a:pt x="1657730" y="654176"/>
                </a:lnTo>
                <a:lnTo>
                  <a:pt x="1673859" y="688720"/>
                </a:lnTo>
                <a:lnTo>
                  <a:pt x="1708403" y="672719"/>
                </a:lnTo>
                <a:lnTo>
                  <a:pt x="1692275" y="638175"/>
                </a:lnTo>
                <a:close/>
              </a:path>
              <a:path w="3099689" h="1460982">
                <a:moveTo>
                  <a:pt x="1623187" y="670305"/>
                </a:moveTo>
                <a:lnTo>
                  <a:pt x="1588642" y="686434"/>
                </a:lnTo>
                <a:lnTo>
                  <a:pt x="1604771" y="720978"/>
                </a:lnTo>
                <a:lnTo>
                  <a:pt x="1639315" y="704850"/>
                </a:lnTo>
                <a:lnTo>
                  <a:pt x="1623187" y="670305"/>
                </a:lnTo>
                <a:close/>
              </a:path>
              <a:path w="3099689" h="1460982">
                <a:moveTo>
                  <a:pt x="1554099" y="702436"/>
                </a:moveTo>
                <a:lnTo>
                  <a:pt x="1519554" y="718565"/>
                </a:lnTo>
                <a:lnTo>
                  <a:pt x="1535683" y="753109"/>
                </a:lnTo>
                <a:lnTo>
                  <a:pt x="1570227" y="736980"/>
                </a:lnTo>
                <a:lnTo>
                  <a:pt x="1554099" y="702436"/>
                </a:lnTo>
                <a:close/>
              </a:path>
              <a:path w="3099689" h="1460982">
                <a:moveTo>
                  <a:pt x="1485011" y="734694"/>
                </a:moveTo>
                <a:lnTo>
                  <a:pt x="1450466" y="750823"/>
                </a:lnTo>
                <a:lnTo>
                  <a:pt x="1466595" y="785240"/>
                </a:lnTo>
                <a:lnTo>
                  <a:pt x="1501139" y="769238"/>
                </a:lnTo>
                <a:lnTo>
                  <a:pt x="1485011" y="734694"/>
                </a:lnTo>
                <a:close/>
              </a:path>
              <a:path w="3099689" h="1460982">
                <a:moveTo>
                  <a:pt x="1415922" y="766825"/>
                </a:moveTo>
                <a:lnTo>
                  <a:pt x="1381378" y="782954"/>
                </a:lnTo>
                <a:lnTo>
                  <a:pt x="1397507" y="817498"/>
                </a:lnTo>
                <a:lnTo>
                  <a:pt x="1432052" y="801369"/>
                </a:lnTo>
                <a:lnTo>
                  <a:pt x="1415922" y="766825"/>
                </a:lnTo>
                <a:close/>
              </a:path>
              <a:path w="3099689" h="1460982">
                <a:moveTo>
                  <a:pt x="1346834" y="799083"/>
                </a:moveTo>
                <a:lnTo>
                  <a:pt x="1312290" y="815085"/>
                </a:lnTo>
                <a:lnTo>
                  <a:pt x="1328419" y="849629"/>
                </a:lnTo>
                <a:lnTo>
                  <a:pt x="1362964" y="833500"/>
                </a:lnTo>
                <a:lnTo>
                  <a:pt x="1346834" y="799083"/>
                </a:lnTo>
                <a:close/>
              </a:path>
              <a:path w="3099689" h="1460982">
                <a:moveTo>
                  <a:pt x="1277874" y="831214"/>
                </a:moveTo>
                <a:lnTo>
                  <a:pt x="1243329" y="847343"/>
                </a:lnTo>
                <a:lnTo>
                  <a:pt x="1259331" y="881887"/>
                </a:lnTo>
                <a:lnTo>
                  <a:pt x="1293876" y="865758"/>
                </a:lnTo>
                <a:lnTo>
                  <a:pt x="1277874" y="831214"/>
                </a:lnTo>
                <a:close/>
              </a:path>
              <a:path w="3099689" h="1460982">
                <a:moveTo>
                  <a:pt x="1208786" y="863345"/>
                </a:moveTo>
                <a:lnTo>
                  <a:pt x="1174241" y="879474"/>
                </a:lnTo>
                <a:lnTo>
                  <a:pt x="1190243" y="914018"/>
                </a:lnTo>
                <a:lnTo>
                  <a:pt x="1224788" y="897889"/>
                </a:lnTo>
                <a:lnTo>
                  <a:pt x="1208786" y="863345"/>
                </a:lnTo>
                <a:close/>
              </a:path>
              <a:path w="3099689" h="1460982">
                <a:moveTo>
                  <a:pt x="1139697" y="895603"/>
                </a:moveTo>
                <a:lnTo>
                  <a:pt x="1105153" y="911605"/>
                </a:lnTo>
                <a:lnTo>
                  <a:pt x="1121282" y="946149"/>
                </a:lnTo>
                <a:lnTo>
                  <a:pt x="1155700" y="930147"/>
                </a:lnTo>
                <a:lnTo>
                  <a:pt x="1139697" y="895603"/>
                </a:lnTo>
                <a:close/>
              </a:path>
              <a:path w="3099689" h="1460982">
                <a:moveTo>
                  <a:pt x="1070609" y="927734"/>
                </a:moveTo>
                <a:lnTo>
                  <a:pt x="1036065" y="943863"/>
                </a:lnTo>
                <a:lnTo>
                  <a:pt x="1052194" y="978407"/>
                </a:lnTo>
                <a:lnTo>
                  <a:pt x="1086739" y="962278"/>
                </a:lnTo>
                <a:lnTo>
                  <a:pt x="1070609" y="927734"/>
                </a:lnTo>
                <a:close/>
              </a:path>
              <a:path w="3099689" h="1460982">
                <a:moveTo>
                  <a:pt x="1001521" y="959865"/>
                </a:moveTo>
                <a:lnTo>
                  <a:pt x="966977" y="975994"/>
                </a:lnTo>
                <a:lnTo>
                  <a:pt x="983106" y="1010538"/>
                </a:lnTo>
                <a:lnTo>
                  <a:pt x="1017651" y="994409"/>
                </a:lnTo>
                <a:lnTo>
                  <a:pt x="1001521" y="959865"/>
                </a:lnTo>
                <a:close/>
              </a:path>
              <a:path w="3099689" h="1460982">
                <a:moveTo>
                  <a:pt x="932433" y="992123"/>
                </a:moveTo>
                <a:lnTo>
                  <a:pt x="897889" y="1008125"/>
                </a:lnTo>
                <a:lnTo>
                  <a:pt x="914018" y="1042669"/>
                </a:lnTo>
                <a:lnTo>
                  <a:pt x="948563" y="1026667"/>
                </a:lnTo>
                <a:lnTo>
                  <a:pt x="932433" y="992123"/>
                </a:lnTo>
                <a:close/>
              </a:path>
              <a:path w="3099689" h="1460982">
                <a:moveTo>
                  <a:pt x="863345" y="1024254"/>
                </a:moveTo>
                <a:lnTo>
                  <a:pt x="828801" y="1040383"/>
                </a:lnTo>
                <a:lnTo>
                  <a:pt x="844930" y="1074927"/>
                </a:lnTo>
                <a:lnTo>
                  <a:pt x="879475" y="1058798"/>
                </a:lnTo>
                <a:lnTo>
                  <a:pt x="863345" y="1024254"/>
                </a:lnTo>
                <a:close/>
              </a:path>
              <a:path w="3099689" h="1460982">
                <a:moveTo>
                  <a:pt x="794257" y="1056386"/>
                </a:moveTo>
                <a:lnTo>
                  <a:pt x="759713" y="1072514"/>
                </a:lnTo>
                <a:lnTo>
                  <a:pt x="775842" y="1107058"/>
                </a:lnTo>
                <a:lnTo>
                  <a:pt x="810387" y="1090968"/>
                </a:lnTo>
                <a:lnTo>
                  <a:pt x="794257" y="1056386"/>
                </a:lnTo>
                <a:close/>
              </a:path>
              <a:path w="3099689" h="1460982">
                <a:moveTo>
                  <a:pt x="725169" y="1088605"/>
                </a:moveTo>
                <a:lnTo>
                  <a:pt x="690752" y="1104696"/>
                </a:lnTo>
                <a:lnTo>
                  <a:pt x="706754" y="1139228"/>
                </a:lnTo>
                <a:lnTo>
                  <a:pt x="741299" y="1123137"/>
                </a:lnTo>
                <a:lnTo>
                  <a:pt x="725169" y="1088605"/>
                </a:lnTo>
                <a:close/>
              </a:path>
              <a:path w="3099689" h="1460982">
                <a:moveTo>
                  <a:pt x="656208" y="1120774"/>
                </a:moveTo>
                <a:lnTo>
                  <a:pt x="621664" y="1136865"/>
                </a:lnTo>
                <a:lnTo>
                  <a:pt x="637666" y="1171409"/>
                </a:lnTo>
                <a:lnTo>
                  <a:pt x="672211" y="1155318"/>
                </a:lnTo>
                <a:lnTo>
                  <a:pt x="656208" y="1120774"/>
                </a:lnTo>
                <a:close/>
              </a:path>
              <a:path w="3099689" h="1460982">
                <a:moveTo>
                  <a:pt x="587120" y="1152956"/>
                </a:moveTo>
                <a:lnTo>
                  <a:pt x="552576" y="1169047"/>
                </a:lnTo>
                <a:lnTo>
                  <a:pt x="568578" y="1203578"/>
                </a:lnTo>
                <a:lnTo>
                  <a:pt x="603122" y="1187488"/>
                </a:lnTo>
                <a:lnTo>
                  <a:pt x="587120" y="1152956"/>
                </a:lnTo>
                <a:close/>
              </a:path>
              <a:path w="3099689" h="1460982">
                <a:moveTo>
                  <a:pt x="518032" y="1185125"/>
                </a:moveTo>
                <a:lnTo>
                  <a:pt x="483488" y="1201216"/>
                </a:lnTo>
                <a:lnTo>
                  <a:pt x="499617" y="1235760"/>
                </a:lnTo>
                <a:lnTo>
                  <a:pt x="534034" y="1219669"/>
                </a:lnTo>
                <a:lnTo>
                  <a:pt x="518032" y="1185125"/>
                </a:lnTo>
                <a:close/>
              </a:path>
              <a:path w="3099689" h="1460982">
                <a:moveTo>
                  <a:pt x="448944" y="1217307"/>
                </a:moveTo>
                <a:lnTo>
                  <a:pt x="414400" y="1233398"/>
                </a:lnTo>
                <a:lnTo>
                  <a:pt x="430529" y="1267929"/>
                </a:lnTo>
                <a:lnTo>
                  <a:pt x="465074" y="1251839"/>
                </a:lnTo>
                <a:lnTo>
                  <a:pt x="448944" y="1217307"/>
                </a:lnTo>
                <a:close/>
              </a:path>
              <a:path w="3099689" h="1460982">
                <a:moveTo>
                  <a:pt x="379856" y="1249476"/>
                </a:moveTo>
                <a:lnTo>
                  <a:pt x="345313" y="1265567"/>
                </a:lnTo>
                <a:lnTo>
                  <a:pt x="361441" y="1300111"/>
                </a:lnTo>
                <a:lnTo>
                  <a:pt x="395986" y="1284020"/>
                </a:lnTo>
                <a:lnTo>
                  <a:pt x="379856" y="1249476"/>
                </a:lnTo>
                <a:close/>
              </a:path>
              <a:path w="3099689" h="1460982">
                <a:moveTo>
                  <a:pt x="310768" y="1281658"/>
                </a:moveTo>
                <a:lnTo>
                  <a:pt x="276225" y="1297749"/>
                </a:lnTo>
                <a:lnTo>
                  <a:pt x="292353" y="1332280"/>
                </a:lnTo>
                <a:lnTo>
                  <a:pt x="326897" y="1316189"/>
                </a:lnTo>
                <a:lnTo>
                  <a:pt x="310768" y="1281658"/>
                </a:lnTo>
                <a:close/>
              </a:path>
              <a:path w="3099689" h="1460982">
                <a:moveTo>
                  <a:pt x="241680" y="1313827"/>
                </a:moveTo>
                <a:lnTo>
                  <a:pt x="207137" y="1329918"/>
                </a:lnTo>
                <a:lnTo>
                  <a:pt x="223265" y="1364462"/>
                </a:lnTo>
                <a:lnTo>
                  <a:pt x="257809" y="1348371"/>
                </a:lnTo>
                <a:lnTo>
                  <a:pt x="241680" y="1313827"/>
                </a:lnTo>
                <a:close/>
              </a:path>
              <a:path w="3099689" h="1460982">
                <a:moveTo>
                  <a:pt x="172592" y="1346009"/>
                </a:moveTo>
                <a:lnTo>
                  <a:pt x="138049" y="1362100"/>
                </a:lnTo>
                <a:lnTo>
                  <a:pt x="154177" y="1396631"/>
                </a:lnTo>
                <a:lnTo>
                  <a:pt x="188721" y="1380540"/>
                </a:lnTo>
                <a:lnTo>
                  <a:pt x="172592" y="1346009"/>
                </a:lnTo>
                <a:close/>
              </a:path>
              <a:path w="3099689" h="1460982">
                <a:moveTo>
                  <a:pt x="103504" y="1378191"/>
                </a:moveTo>
                <a:lnTo>
                  <a:pt x="69087" y="1394269"/>
                </a:lnTo>
                <a:lnTo>
                  <a:pt x="85089" y="1428813"/>
                </a:lnTo>
                <a:lnTo>
                  <a:pt x="119633" y="1412722"/>
                </a:lnTo>
                <a:lnTo>
                  <a:pt x="103504" y="1378191"/>
                </a:lnTo>
                <a:close/>
              </a:path>
              <a:path w="3099689" h="1460982">
                <a:moveTo>
                  <a:pt x="34543" y="1410360"/>
                </a:moveTo>
                <a:lnTo>
                  <a:pt x="0" y="1426451"/>
                </a:lnTo>
                <a:lnTo>
                  <a:pt x="16001" y="1460982"/>
                </a:lnTo>
                <a:lnTo>
                  <a:pt x="50545" y="1444891"/>
                </a:lnTo>
                <a:lnTo>
                  <a:pt x="34543" y="1410360"/>
                </a:lnTo>
                <a:close/>
              </a:path>
              <a:path w="3099689" h="1460982">
                <a:moveTo>
                  <a:pt x="2970149" y="42925"/>
                </a:moveTo>
                <a:lnTo>
                  <a:pt x="2986151" y="77469"/>
                </a:lnTo>
                <a:lnTo>
                  <a:pt x="3004100" y="69089"/>
                </a:lnTo>
                <a:lnTo>
                  <a:pt x="3020694" y="61340"/>
                </a:lnTo>
                <a:lnTo>
                  <a:pt x="3020187" y="103631"/>
                </a:lnTo>
                <a:lnTo>
                  <a:pt x="3099689" y="3555"/>
                </a:lnTo>
                <a:lnTo>
                  <a:pt x="3004692" y="26796"/>
                </a:lnTo>
                <a:lnTo>
                  <a:pt x="2988029" y="34577"/>
                </a:lnTo>
                <a:lnTo>
                  <a:pt x="2970149" y="42925"/>
                </a:lnTo>
                <a:close/>
              </a:path>
              <a:path w="3099689" h="1460982">
                <a:moveTo>
                  <a:pt x="3004692" y="26796"/>
                </a:moveTo>
                <a:lnTo>
                  <a:pt x="3099689" y="3555"/>
                </a:lnTo>
                <a:lnTo>
                  <a:pt x="2971927" y="0"/>
                </a:lnTo>
                <a:lnTo>
                  <a:pt x="2988029" y="34577"/>
                </a:lnTo>
                <a:lnTo>
                  <a:pt x="3004692" y="26796"/>
                </a:lnTo>
                <a:close/>
              </a:path>
              <a:path w="3099689" h="1460982">
                <a:moveTo>
                  <a:pt x="3020187" y="103631"/>
                </a:moveTo>
                <a:lnTo>
                  <a:pt x="3020694" y="61340"/>
                </a:lnTo>
                <a:lnTo>
                  <a:pt x="3004100" y="69089"/>
                </a:lnTo>
                <a:lnTo>
                  <a:pt x="3020187" y="1036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3540" y="465946"/>
            <a:ext cx="67566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at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04" y="1408015"/>
            <a:ext cx="1487575" cy="1447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Dri</a:t>
            </a:r>
            <a:r>
              <a:rPr dirty="0" smtClean="0" sz="1600" spc="-2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mtClean="0" sz="1600" spc="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16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12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4558" y="2139288"/>
            <a:ext cx="58485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9339" y="2139288"/>
            <a:ext cx="467933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53739" y="2139288"/>
            <a:ext cx="1181466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ai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(S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82793" y="2139288"/>
            <a:ext cx="1550009" cy="623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s[])</a:t>
            </a:r>
            <a:endParaRPr sz="1600">
              <a:latin typeface="Arial"/>
              <a:cs typeface="Arial"/>
            </a:endParaRPr>
          </a:p>
          <a:p>
            <a:pPr marL="238252">
              <a:lnSpc>
                <a:spcPct val="95825"/>
              </a:lnSpc>
              <a:spcBef>
                <a:spcPts val="278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Sorts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46112" y="2432589"/>
            <a:ext cx="14576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gth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4558" y="2627469"/>
            <a:ext cx="64077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9339" y="2627469"/>
            <a:ext cx="17417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53739" y="2627469"/>
            <a:ext cx="4500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68393" y="2627469"/>
            <a:ext cx="7530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5];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84289" y="2798102"/>
            <a:ext cx="64628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0208" y="2871309"/>
            <a:ext cx="178557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Filli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Elements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0208" y="3115149"/>
            <a:ext cx="880407" cy="1203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0" algn="just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xes[0]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xes[1]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xes[2]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xes[3]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xes[4]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4558" y="3115149"/>
            <a:ext cx="265179" cy="1203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03703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037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5218" y="3115149"/>
            <a:ext cx="2020950" cy="1203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mtClean="0" sz="1600" spc="42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10,6,7);</a:t>
            </a:r>
            <a:endParaRPr sz="1600">
              <a:latin typeface="Arial"/>
              <a:cs typeface="Arial"/>
            </a:endParaRPr>
          </a:p>
          <a:p>
            <a:pPr marL="12700" indent="91003">
              <a:lnSpc>
                <a:spcPct val="100041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mtClean="0" sz="1600" spc="42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10,20,5);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mtClean="0" sz="1600" spc="42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5,20,25);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mtClean="0" sz="1600" spc="42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40,30,45);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mtClean="0" sz="1600" spc="42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100,16,8);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2793" y="3934999"/>
            <a:ext cx="2816504" cy="1115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7030"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Sorts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dirty="0" smtClean="0" sz="2400" spc="-7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dirty="0" smtClean="0" sz="24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69238" marR="901293" algn="ctr">
              <a:lnSpc>
                <a:spcPct val="95825"/>
              </a:lnSpc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144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xC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riso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3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gth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208" y="4477986"/>
            <a:ext cx="324962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Creating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parat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Ins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0208" y="4822163"/>
            <a:ext cx="2313177" cy="52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rat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r&lt;Box&gt;</a:t>
            </a:r>
            <a:r>
              <a:rPr dirty="0" smtClean="0" sz="1600" spc="-9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78"/>
              </a:spcBef>
            </a:pP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2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s.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oxes,</a:t>
            </a:r>
            <a:r>
              <a:rPr dirty="0" smtClean="0" sz="1600" spc="-6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3739" y="4822163"/>
            <a:ext cx="17439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8393" y="4822163"/>
            <a:ext cx="45006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208" y="5484106"/>
            <a:ext cx="32518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4558" y="5484106"/>
            <a:ext cx="17417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9339" y="5484106"/>
            <a:ext cx="45003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3739" y="5484106"/>
            <a:ext cx="252905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BoxC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arisonB</a:t>
            </a:r>
            <a:r>
              <a:rPr dirty="0" smtClean="0" sz="1600" spc="-2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-1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04" y="5822434"/>
            <a:ext cx="2884982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504">
              <a:lnSpc>
                <a:spcPts val="1730"/>
              </a:lnSpc>
              <a:spcBef>
                <a:spcPts val="86"/>
              </a:spcBef>
            </a:pP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2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s.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oxe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600" spc="-61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04" y="6407403"/>
            <a:ext cx="201882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6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16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12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2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435598" y="2431541"/>
            <a:ext cx="1054734" cy="936498"/>
          </a:xfrm>
          <a:custGeom>
            <a:avLst/>
            <a:gdLst/>
            <a:ahLst/>
            <a:cxnLst/>
            <a:rect l="l" t="t" r="r" b="b"/>
            <a:pathLst>
              <a:path w="1054734" h="936498">
                <a:moveTo>
                  <a:pt x="911478" y="109600"/>
                </a:moveTo>
                <a:lnTo>
                  <a:pt x="853312" y="161162"/>
                </a:lnTo>
                <a:lnTo>
                  <a:pt x="870457" y="180594"/>
                </a:lnTo>
                <a:lnTo>
                  <a:pt x="928624" y="129032"/>
                </a:lnTo>
                <a:lnTo>
                  <a:pt x="911478" y="109600"/>
                </a:lnTo>
                <a:close/>
              </a:path>
              <a:path w="1054734" h="936498">
                <a:moveTo>
                  <a:pt x="833881" y="178308"/>
                </a:moveTo>
                <a:lnTo>
                  <a:pt x="775716" y="229870"/>
                </a:lnTo>
                <a:lnTo>
                  <a:pt x="792860" y="249300"/>
                </a:lnTo>
                <a:lnTo>
                  <a:pt x="851026" y="197738"/>
                </a:lnTo>
                <a:lnTo>
                  <a:pt x="833881" y="178308"/>
                </a:lnTo>
                <a:close/>
              </a:path>
              <a:path w="1054734" h="936498">
                <a:moveTo>
                  <a:pt x="756284" y="247015"/>
                </a:moveTo>
                <a:lnTo>
                  <a:pt x="698119" y="298577"/>
                </a:lnTo>
                <a:lnTo>
                  <a:pt x="715391" y="318008"/>
                </a:lnTo>
                <a:lnTo>
                  <a:pt x="773556" y="266446"/>
                </a:lnTo>
                <a:lnTo>
                  <a:pt x="756284" y="247015"/>
                </a:lnTo>
                <a:close/>
              </a:path>
              <a:path w="1054734" h="936498">
                <a:moveTo>
                  <a:pt x="678815" y="315849"/>
                </a:moveTo>
                <a:lnTo>
                  <a:pt x="620522" y="367284"/>
                </a:lnTo>
                <a:lnTo>
                  <a:pt x="637794" y="386715"/>
                </a:lnTo>
                <a:lnTo>
                  <a:pt x="695959" y="335153"/>
                </a:lnTo>
                <a:lnTo>
                  <a:pt x="678815" y="315849"/>
                </a:lnTo>
                <a:close/>
              </a:path>
              <a:path w="1054734" h="936498">
                <a:moveTo>
                  <a:pt x="601218" y="384556"/>
                </a:moveTo>
                <a:lnTo>
                  <a:pt x="543051" y="435991"/>
                </a:lnTo>
                <a:lnTo>
                  <a:pt x="560197" y="455422"/>
                </a:lnTo>
                <a:lnTo>
                  <a:pt x="618362" y="403860"/>
                </a:lnTo>
                <a:lnTo>
                  <a:pt x="601218" y="384556"/>
                </a:lnTo>
                <a:close/>
              </a:path>
              <a:path w="1054734" h="936498">
                <a:moveTo>
                  <a:pt x="523621" y="453263"/>
                </a:moveTo>
                <a:lnTo>
                  <a:pt x="465454" y="504825"/>
                </a:lnTo>
                <a:lnTo>
                  <a:pt x="482600" y="524129"/>
                </a:lnTo>
                <a:lnTo>
                  <a:pt x="540766" y="472567"/>
                </a:lnTo>
                <a:lnTo>
                  <a:pt x="523621" y="453263"/>
                </a:lnTo>
                <a:close/>
              </a:path>
              <a:path w="1054734" h="936498">
                <a:moveTo>
                  <a:pt x="446024" y="521970"/>
                </a:moveTo>
                <a:lnTo>
                  <a:pt x="387857" y="573532"/>
                </a:lnTo>
                <a:lnTo>
                  <a:pt x="405002" y="592836"/>
                </a:lnTo>
                <a:lnTo>
                  <a:pt x="463296" y="541401"/>
                </a:lnTo>
                <a:lnTo>
                  <a:pt x="446024" y="521970"/>
                </a:lnTo>
                <a:close/>
              </a:path>
              <a:path w="1054734" h="936498">
                <a:moveTo>
                  <a:pt x="368426" y="590677"/>
                </a:moveTo>
                <a:lnTo>
                  <a:pt x="310260" y="642238"/>
                </a:lnTo>
                <a:lnTo>
                  <a:pt x="327532" y="661670"/>
                </a:lnTo>
                <a:lnTo>
                  <a:pt x="385699" y="610108"/>
                </a:lnTo>
                <a:lnTo>
                  <a:pt x="368426" y="590677"/>
                </a:lnTo>
                <a:close/>
              </a:path>
              <a:path w="1054734" h="936498">
                <a:moveTo>
                  <a:pt x="290956" y="659384"/>
                </a:moveTo>
                <a:lnTo>
                  <a:pt x="232791" y="710946"/>
                </a:lnTo>
                <a:lnTo>
                  <a:pt x="249935" y="730377"/>
                </a:lnTo>
                <a:lnTo>
                  <a:pt x="308101" y="678815"/>
                </a:lnTo>
                <a:lnTo>
                  <a:pt x="290956" y="659384"/>
                </a:lnTo>
                <a:close/>
              </a:path>
              <a:path w="1054734" h="936498">
                <a:moveTo>
                  <a:pt x="213359" y="728091"/>
                </a:moveTo>
                <a:lnTo>
                  <a:pt x="155194" y="779653"/>
                </a:lnTo>
                <a:lnTo>
                  <a:pt x="172338" y="799084"/>
                </a:lnTo>
                <a:lnTo>
                  <a:pt x="230504" y="747522"/>
                </a:lnTo>
                <a:lnTo>
                  <a:pt x="213359" y="728091"/>
                </a:lnTo>
                <a:close/>
              </a:path>
              <a:path w="1054734" h="936498">
                <a:moveTo>
                  <a:pt x="135762" y="796798"/>
                </a:moveTo>
                <a:lnTo>
                  <a:pt x="77597" y="848360"/>
                </a:lnTo>
                <a:lnTo>
                  <a:pt x="94742" y="867791"/>
                </a:lnTo>
                <a:lnTo>
                  <a:pt x="152907" y="816229"/>
                </a:lnTo>
                <a:lnTo>
                  <a:pt x="135762" y="796798"/>
                </a:lnTo>
                <a:close/>
              </a:path>
              <a:path w="1054734" h="936498">
                <a:moveTo>
                  <a:pt x="58165" y="865632"/>
                </a:moveTo>
                <a:lnTo>
                  <a:pt x="0" y="917067"/>
                </a:lnTo>
                <a:lnTo>
                  <a:pt x="17272" y="936498"/>
                </a:lnTo>
                <a:lnTo>
                  <a:pt x="75437" y="884936"/>
                </a:lnTo>
                <a:lnTo>
                  <a:pt x="58165" y="865632"/>
                </a:lnTo>
                <a:close/>
              </a:path>
              <a:path w="1054734" h="936498">
                <a:moveTo>
                  <a:pt x="930909" y="92456"/>
                </a:moveTo>
                <a:lnTo>
                  <a:pt x="948054" y="111887"/>
                </a:lnTo>
                <a:lnTo>
                  <a:pt x="1005166" y="61260"/>
                </a:lnTo>
                <a:lnTo>
                  <a:pt x="1006221" y="60325"/>
                </a:lnTo>
                <a:lnTo>
                  <a:pt x="1022350" y="80645"/>
                </a:lnTo>
                <a:lnTo>
                  <a:pt x="1054734" y="0"/>
                </a:lnTo>
                <a:lnTo>
                  <a:pt x="989076" y="40894"/>
                </a:lnTo>
                <a:lnTo>
                  <a:pt x="987976" y="41868"/>
                </a:lnTo>
                <a:lnTo>
                  <a:pt x="930909" y="92456"/>
                </a:lnTo>
                <a:close/>
              </a:path>
              <a:path w="1054734" h="936498">
                <a:moveTo>
                  <a:pt x="989076" y="40894"/>
                </a:moveTo>
                <a:lnTo>
                  <a:pt x="1054734" y="0"/>
                </a:lnTo>
                <a:lnTo>
                  <a:pt x="970787" y="22479"/>
                </a:lnTo>
                <a:lnTo>
                  <a:pt x="987976" y="41868"/>
                </a:lnTo>
                <a:lnTo>
                  <a:pt x="989076" y="40894"/>
                </a:lnTo>
                <a:close/>
              </a:path>
              <a:path w="1054734" h="936498">
                <a:moveTo>
                  <a:pt x="1022350" y="80645"/>
                </a:moveTo>
                <a:lnTo>
                  <a:pt x="1006221" y="60325"/>
                </a:lnTo>
                <a:lnTo>
                  <a:pt x="1005166" y="61260"/>
                </a:lnTo>
                <a:lnTo>
                  <a:pt x="1022350" y="806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83540" y="465946"/>
            <a:ext cx="440034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04" y="1510808"/>
            <a:ext cx="152806" cy="737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8404" y="1510808"/>
            <a:ext cx="4072927" cy="737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Provides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interface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mpa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192"/>
              </a:spcBef>
            </a:pPr>
            <a:r>
              <a:rPr dirty="0" smtClean="0" sz="2000" spc="0">
                <a:latin typeface="Arial"/>
                <a:cs typeface="Arial"/>
              </a:rPr>
              <a:t>General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Form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14215" y="1510808"/>
            <a:ext cx="350757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two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obje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ts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5954" y="2131623"/>
            <a:ext cx="10369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ir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76769" y="2131623"/>
            <a:ext cx="5747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2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56956" y="2131623"/>
            <a:ext cx="8968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316" y="2329450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3820" y="2329450"/>
            <a:ext cx="278822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Paramete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ized</a:t>
            </a:r>
            <a:r>
              <a:rPr dirty="0" smtClean="0" sz="20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0208" y="2684542"/>
            <a:ext cx="728351" cy="595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7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9339" y="2684542"/>
            <a:ext cx="10396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8393" y="2684542"/>
            <a:ext cx="14506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4558" y="3304563"/>
            <a:ext cx="72919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3739" y="3304563"/>
            <a:ext cx="33270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8393" y="3304563"/>
            <a:ext cx="250528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compa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2000" spc="-214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ject</a:t>
            </a:r>
            <a:r>
              <a:rPr dirty="0" smtClean="0" sz="2000" spc="-3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o);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208" y="3609991"/>
            <a:ext cx="1712340" cy="180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Parameteri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049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00" y="3914791"/>
            <a:ext cx="2762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0428" y="3914791"/>
            <a:ext cx="114852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121610">
              <a:lnSpc>
                <a:spcPct val="95825"/>
              </a:lnSpc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8393" y="4219591"/>
            <a:ext cx="19034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able&lt;T&gt;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53739" y="4828944"/>
            <a:ext cx="33270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8393" y="4828944"/>
            <a:ext cx="222217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compa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2000" spc="-214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T&gt;</a:t>
            </a:r>
            <a:r>
              <a:rPr dirty="0" smtClean="0" sz="2000" spc="-44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o);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04" y="5439070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404" y="5439070"/>
            <a:ext cx="3594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092" y="5439070"/>
            <a:ext cx="67624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impleme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ting</a:t>
            </a:r>
            <a:r>
              <a:rPr dirty="0" smtClean="0" sz="2000" spc="30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this</a:t>
            </a:r>
            <a:r>
              <a:rPr dirty="0" smtClean="0" sz="2000" spc="31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er</a:t>
            </a:r>
            <a:r>
              <a:rPr dirty="0" smtClean="0" sz="2000" spc="-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29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30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ro</a:t>
            </a:r>
            <a:r>
              <a:rPr dirty="0" smtClean="0" sz="2000" spc="-14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ra</a:t>
            </a:r>
            <a:r>
              <a:rPr dirty="0" smtClean="0" sz="2000" spc="-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30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31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mpl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1242" y="5439070"/>
            <a:ext cx="145456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31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logic</a:t>
            </a:r>
            <a:r>
              <a:rPr dirty="0" smtClean="0" sz="2000" spc="31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1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404" y="5743870"/>
            <a:ext cx="866872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-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ring</a:t>
            </a:r>
            <a:r>
              <a:rPr dirty="0" smtClean="0" sz="2000" spc="10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9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obj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cts</a:t>
            </a:r>
            <a:r>
              <a:rPr dirty="0" smtClean="0" sz="2000" spc="8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7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same</a:t>
            </a:r>
            <a:r>
              <a:rPr dirty="0" smtClean="0" sz="2000" spc="7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100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or</a:t>
            </a:r>
            <a:r>
              <a:rPr dirty="0" smtClean="0" sz="2000" spc="8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8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</a:t>
            </a:r>
            <a:r>
              <a:rPr dirty="0" smtClean="0" sz="2000" spc="-1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n,</a:t>
            </a:r>
            <a:r>
              <a:rPr dirty="0" smtClean="0" sz="2000" spc="89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reat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8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99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8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equal</a:t>
            </a:r>
            <a:r>
              <a:rPr dirty="0" smtClean="0" sz="2000" spc="9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lps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Sorting.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980438" y="3917315"/>
            <a:ext cx="1233043" cy="664972"/>
          </a:xfrm>
          <a:custGeom>
            <a:avLst/>
            <a:gdLst/>
            <a:ahLst/>
            <a:cxnLst/>
            <a:rect l="l" t="t" r="r" b="b"/>
            <a:pathLst>
              <a:path w="1233043" h="664972">
                <a:moveTo>
                  <a:pt x="92095" y="594615"/>
                </a:moveTo>
                <a:lnTo>
                  <a:pt x="74294" y="560959"/>
                </a:lnTo>
                <a:lnTo>
                  <a:pt x="0" y="664972"/>
                </a:lnTo>
                <a:lnTo>
                  <a:pt x="127762" y="662051"/>
                </a:lnTo>
                <a:lnTo>
                  <a:pt x="109937" y="628349"/>
                </a:lnTo>
                <a:lnTo>
                  <a:pt x="93091" y="637286"/>
                </a:lnTo>
                <a:lnTo>
                  <a:pt x="75311" y="603504"/>
                </a:lnTo>
                <a:lnTo>
                  <a:pt x="92095" y="594615"/>
                </a:lnTo>
                <a:close/>
              </a:path>
              <a:path w="1233043" h="664972">
                <a:moveTo>
                  <a:pt x="75311" y="603504"/>
                </a:moveTo>
                <a:lnTo>
                  <a:pt x="93091" y="637286"/>
                </a:lnTo>
                <a:lnTo>
                  <a:pt x="109937" y="628349"/>
                </a:lnTo>
                <a:lnTo>
                  <a:pt x="155575" y="604139"/>
                </a:lnTo>
                <a:lnTo>
                  <a:pt x="137668" y="570484"/>
                </a:lnTo>
                <a:lnTo>
                  <a:pt x="92095" y="594615"/>
                </a:lnTo>
                <a:lnTo>
                  <a:pt x="75311" y="603504"/>
                </a:lnTo>
                <a:close/>
              </a:path>
              <a:path w="1233043" h="664972">
                <a:moveTo>
                  <a:pt x="1215263" y="0"/>
                </a:moveTo>
                <a:lnTo>
                  <a:pt x="1114170" y="53593"/>
                </a:lnTo>
                <a:lnTo>
                  <a:pt x="1132078" y="87249"/>
                </a:lnTo>
                <a:lnTo>
                  <a:pt x="1233043" y="33782"/>
                </a:lnTo>
                <a:lnTo>
                  <a:pt x="1215263" y="0"/>
                </a:lnTo>
                <a:close/>
              </a:path>
              <a:path w="1233043" h="664972">
                <a:moveTo>
                  <a:pt x="1080516" y="71374"/>
                </a:moveTo>
                <a:lnTo>
                  <a:pt x="979551" y="124841"/>
                </a:lnTo>
                <a:lnTo>
                  <a:pt x="997331" y="158496"/>
                </a:lnTo>
                <a:lnTo>
                  <a:pt x="1098423" y="105029"/>
                </a:lnTo>
                <a:lnTo>
                  <a:pt x="1080516" y="71374"/>
                </a:lnTo>
                <a:close/>
              </a:path>
              <a:path w="1233043" h="664972">
                <a:moveTo>
                  <a:pt x="945895" y="142621"/>
                </a:moveTo>
                <a:lnTo>
                  <a:pt x="844804" y="196087"/>
                </a:lnTo>
                <a:lnTo>
                  <a:pt x="862711" y="229870"/>
                </a:lnTo>
                <a:lnTo>
                  <a:pt x="963676" y="176276"/>
                </a:lnTo>
                <a:lnTo>
                  <a:pt x="945895" y="142621"/>
                </a:lnTo>
                <a:close/>
              </a:path>
              <a:path w="1233043" h="664972">
                <a:moveTo>
                  <a:pt x="811149" y="213995"/>
                </a:moveTo>
                <a:lnTo>
                  <a:pt x="710184" y="267462"/>
                </a:lnTo>
                <a:lnTo>
                  <a:pt x="727963" y="301117"/>
                </a:lnTo>
                <a:lnTo>
                  <a:pt x="828929" y="247650"/>
                </a:lnTo>
                <a:lnTo>
                  <a:pt x="811149" y="213995"/>
                </a:lnTo>
                <a:close/>
              </a:path>
              <a:path w="1233043" h="664972">
                <a:moveTo>
                  <a:pt x="676529" y="285242"/>
                </a:moveTo>
                <a:lnTo>
                  <a:pt x="575437" y="338709"/>
                </a:lnTo>
                <a:lnTo>
                  <a:pt x="593217" y="372491"/>
                </a:lnTo>
                <a:lnTo>
                  <a:pt x="694309" y="318897"/>
                </a:lnTo>
                <a:lnTo>
                  <a:pt x="676529" y="285242"/>
                </a:lnTo>
                <a:close/>
              </a:path>
              <a:path w="1233043" h="664972">
                <a:moveTo>
                  <a:pt x="541782" y="356616"/>
                </a:moveTo>
                <a:lnTo>
                  <a:pt x="440817" y="410083"/>
                </a:lnTo>
                <a:lnTo>
                  <a:pt x="458597" y="443738"/>
                </a:lnTo>
                <a:lnTo>
                  <a:pt x="559562" y="390271"/>
                </a:lnTo>
                <a:lnTo>
                  <a:pt x="541782" y="356616"/>
                </a:lnTo>
                <a:close/>
              </a:path>
              <a:path w="1233043" h="664972">
                <a:moveTo>
                  <a:pt x="407035" y="427863"/>
                </a:moveTo>
                <a:lnTo>
                  <a:pt x="306069" y="481330"/>
                </a:lnTo>
                <a:lnTo>
                  <a:pt x="323850" y="514985"/>
                </a:lnTo>
                <a:lnTo>
                  <a:pt x="424942" y="461518"/>
                </a:lnTo>
                <a:lnTo>
                  <a:pt x="407035" y="427863"/>
                </a:lnTo>
                <a:close/>
              </a:path>
              <a:path w="1233043" h="664972">
                <a:moveTo>
                  <a:pt x="272414" y="499237"/>
                </a:moveTo>
                <a:lnTo>
                  <a:pt x="171323" y="552704"/>
                </a:lnTo>
                <a:lnTo>
                  <a:pt x="189230" y="586359"/>
                </a:lnTo>
                <a:lnTo>
                  <a:pt x="290194" y="532892"/>
                </a:lnTo>
                <a:lnTo>
                  <a:pt x="272414" y="4992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020306" y="3921505"/>
            <a:ext cx="590296" cy="660781"/>
          </a:xfrm>
          <a:custGeom>
            <a:avLst/>
            <a:gdLst/>
            <a:ahLst/>
            <a:cxnLst/>
            <a:rect l="l" t="t" r="r" b="b"/>
            <a:pathLst>
              <a:path w="590296" h="660780">
                <a:moveTo>
                  <a:pt x="561848" y="0"/>
                </a:moveTo>
                <a:lnTo>
                  <a:pt x="485901" y="85471"/>
                </a:lnTo>
                <a:lnTo>
                  <a:pt x="514350" y="110744"/>
                </a:lnTo>
                <a:lnTo>
                  <a:pt x="590296" y="25400"/>
                </a:lnTo>
                <a:lnTo>
                  <a:pt x="561848" y="0"/>
                </a:lnTo>
                <a:close/>
              </a:path>
              <a:path w="590296" h="660780">
                <a:moveTo>
                  <a:pt x="460628" y="113919"/>
                </a:moveTo>
                <a:lnTo>
                  <a:pt x="384683" y="199390"/>
                </a:lnTo>
                <a:lnTo>
                  <a:pt x="413130" y="224663"/>
                </a:lnTo>
                <a:lnTo>
                  <a:pt x="489076" y="139319"/>
                </a:lnTo>
                <a:lnTo>
                  <a:pt x="460628" y="113919"/>
                </a:lnTo>
                <a:close/>
              </a:path>
              <a:path w="590296" h="660780">
                <a:moveTo>
                  <a:pt x="359283" y="227838"/>
                </a:moveTo>
                <a:lnTo>
                  <a:pt x="283337" y="313309"/>
                </a:lnTo>
                <a:lnTo>
                  <a:pt x="311912" y="338582"/>
                </a:lnTo>
                <a:lnTo>
                  <a:pt x="387858" y="253111"/>
                </a:lnTo>
                <a:lnTo>
                  <a:pt x="359283" y="227838"/>
                </a:lnTo>
                <a:close/>
              </a:path>
              <a:path w="590296" h="660780">
                <a:moveTo>
                  <a:pt x="258064" y="341757"/>
                </a:moveTo>
                <a:lnTo>
                  <a:pt x="182118" y="427228"/>
                </a:lnTo>
                <a:lnTo>
                  <a:pt x="210566" y="452501"/>
                </a:lnTo>
                <a:lnTo>
                  <a:pt x="286512" y="367030"/>
                </a:lnTo>
                <a:lnTo>
                  <a:pt x="258064" y="341757"/>
                </a:lnTo>
                <a:close/>
              </a:path>
              <a:path w="590296" h="660780">
                <a:moveTo>
                  <a:pt x="156845" y="455676"/>
                </a:moveTo>
                <a:lnTo>
                  <a:pt x="80899" y="541147"/>
                </a:lnTo>
                <a:lnTo>
                  <a:pt x="109347" y="566420"/>
                </a:lnTo>
                <a:lnTo>
                  <a:pt x="185293" y="480949"/>
                </a:lnTo>
                <a:lnTo>
                  <a:pt x="156845" y="455676"/>
                </a:lnTo>
                <a:close/>
              </a:path>
              <a:path w="590296" h="660780">
                <a:moveTo>
                  <a:pt x="49022" y="576961"/>
                </a:moveTo>
                <a:lnTo>
                  <a:pt x="77470" y="602234"/>
                </a:lnTo>
                <a:lnTo>
                  <a:pt x="84074" y="594868"/>
                </a:lnTo>
                <a:lnTo>
                  <a:pt x="77470" y="602234"/>
                </a:lnTo>
                <a:lnTo>
                  <a:pt x="49022" y="576961"/>
                </a:lnTo>
                <a:lnTo>
                  <a:pt x="55625" y="569595"/>
                </a:lnTo>
                <a:lnTo>
                  <a:pt x="118618" y="613283"/>
                </a:lnTo>
                <a:lnTo>
                  <a:pt x="33274" y="537337"/>
                </a:lnTo>
                <a:lnTo>
                  <a:pt x="0" y="660781"/>
                </a:lnTo>
                <a:lnTo>
                  <a:pt x="118618" y="613283"/>
                </a:lnTo>
                <a:lnTo>
                  <a:pt x="55625" y="569595"/>
                </a:lnTo>
                <a:lnTo>
                  <a:pt x="49022" y="5769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3540" y="236845"/>
            <a:ext cx="630756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w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o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eme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</a:t>
            </a:r>
            <a:r>
              <a:rPr dirty="0" smtClean="0" sz="3600" spc="-159" b="1">
                <a:latin typeface="Arial"/>
                <a:cs typeface="Arial"/>
              </a:rPr>
              <a:t>bl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-150" b="1">
                <a:latin typeface="Arial"/>
                <a:cs typeface="Arial"/>
              </a:rPr>
              <a:t>Un</a:t>
            </a:r>
            <a:r>
              <a:rPr dirty="0" smtClean="0" sz="3600" spc="-154" b="1">
                <a:latin typeface="Arial"/>
                <a:cs typeface="Arial"/>
              </a:rPr>
              <a:t>-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ete</a:t>
            </a:r>
            <a:r>
              <a:rPr dirty="0" smtClean="0" sz="3600" spc="-139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z</a:t>
            </a:r>
            <a:r>
              <a:rPr dirty="0" smtClean="0" sz="3600" spc="-139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d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1381014"/>
            <a:ext cx="4086584" cy="5157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ss</a:t>
            </a:r>
            <a:r>
              <a:rPr dirty="0" smtClean="0" sz="2000" spc="-14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BOX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mplements</a:t>
            </a:r>
            <a:r>
              <a:rPr dirty="0" smtClean="0" sz="2000" spc="-34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able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192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2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…………………………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……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…………………………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……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…………………………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……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2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int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2000" spc="-214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2000" spc="-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bject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other)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 i="1">
                <a:solidFill>
                  <a:srgbClr val="001F5F"/>
                </a:solidFill>
                <a:latin typeface="Arial"/>
                <a:cs typeface="Arial"/>
              </a:rPr>
              <a:t>BOX</a:t>
            </a:r>
            <a:r>
              <a:rPr dirty="0" smtClean="0" sz="2000" spc="-9" i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 i="1">
                <a:solidFill>
                  <a:srgbClr val="001F5F"/>
                </a:solidFill>
                <a:latin typeface="Arial"/>
                <a:cs typeface="Arial"/>
              </a:rPr>
              <a:t>box</a:t>
            </a:r>
            <a:r>
              <a:rPr dirty="0" smtClean="0" sz="2000" spc="-19" i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 i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2000" spc="-9" i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 i="1">
                <a:solidFill>
                  <a:srgbClr val="001F5F"/>
                </a:solidFill>
                <a:latin typeface="Arial"/>
                <a:cs typeface="Arial"/>
              </a:rPr>
              <a:t>(BOX)</a:t>
            </a:r>
            <a:r>
              <a:rPr dirty="0" smtClean="0" sz="2000" spc="-14" i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 i="1">
                <a:solidFill>
                  <a:srgbClr val="001F5F"/>
                </a:solidFill>
                <a:latin typeface="Arial"/>
                <a:cs typeface="Arial"/>
              </a:rPr>
              <a:t>other;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3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Logic</a:t>
            </a:r>
            <a:r>
              <a:rPr dirty="0" smtClean="0" sz="2000" spc="-1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dirty="0" smtClean="0" sz="2000" spc="-24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2000" spc="-34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299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2000" spc="-4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nd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…………………………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…….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nd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mtClean="0" sz="2000" spc="-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cla</a:t>
            </a:r>
            <a:r>
              <a:rPr dirty="0" smtClean="0" sz="2000" spc="4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2000" spc="-1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001F5F"/>
                </a:solidFill>
                <a:latin typeface="Arial"/>
                <a:cs typeface="Arial"/>
              </a:rPr>
              <a:t>ox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4878" y="1382538"/>
            <a:ext cx="4424570" cy="5157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ss</a:t>
            </a:r>
            <a:r>
              <a:rPr dirty="0" smtClean="0" sz="2000" spc="-14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ude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2000" spc="-4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plements</a:t>
            </a:r>
            <a:r>
              <a:rPr dirty="0" smtClean="0" sz="2000" spc="-34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able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194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…………………………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……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…………………………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……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2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…………………………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……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public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int</a:t>
            </a:r>
            <a:r>
              <a:rPr dirty="0" smtClean="0" sz="2000" spc="-4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2000" spc="-214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000" spc="-4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bject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other)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-4" i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2000" spc="0" i="1">
                <a:solidFill>
                  <a:srgbClr val="00AF50"/>
                </a:solidFill>
                <a:latin typeface="Arial"/>
                <a:cs typeface="Arial"/>
              </a:rPr>
              <a:t>tudent</a:t>
            </a:r>
            <a:r>
              <a:rPr dirty="0" smtClean="0" sz="2000" spc="-24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 i="1">
                <a:solidFill>
                  <a:srgbClr val="00AF50"/>
                </a:solidFill>
                <a:latin typeface="Arial"/>
                <a:cs typeface="Arial"/>
              </a:rPr>
              <a:t>std</a:t>
            </a:r>
            <a:r>
              <a:rPr dirty="0" smtClean="0" sz="2000" spc="-24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 i="1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dirty="0" smtClean="0" sz="2000" spc="-9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 i="1">
                <a:solidFill>
                  <a:srgbClr val="00AF50"/>
                </a:solidFill>
                <a:latin typeface="Arial"/>
                <a:cs typeface="Arial"/>
              </a:rPr>
              <a:t>(S</a:t>
            </a:r>
            <a:r>
              <a:rPr dirty="0" smtClean="0" sz="2000" spc="-9" i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000" spc="0" i="1">
                <a:solidFill>
                  <a:srgbClr val="00AF50"/>
                </a:solidFill>
                <a:latin typeface="Arial"/>
                <a:cs typeface="Arial"/>
              </a:rPr>
              <a:t>udent)</a:t>
            </a:r>
            <a:r>
              <a:rPr dirty="0" smtClean="0" sz="2000" spc="-39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 i="1">
                <a:solidFill>
                  <a:srgbClr val="00AF50"/>
                </a:solidFill>
                <a:latin typeface="Arial"/>
                <a:cs typeface="Arial"/>
              </a:rPr>
              <a:t>other;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3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Logic</a:t>
            </a:r>
            <a:r>
              <a:rPr dirty="0" smtClean="0" sz="2000" spc="-19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dirty="0" smtClean="0" sz="2000" spc="-24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is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2000" spc="-34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299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…………………………</a:t>
            </a:r>
            <a:r>
              <a:rPr dirty="0" smtClean="0" sz="2000" spc="-14">
                <a:solidFill>
                  <a:srgbClr val="00AF50"/>
                </a:solidFill>
                <a:latin typeface="Arial"/>
                <a:cs typeface="Arial"/>
              </a:rPr>
              <a:t>…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…….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}//</a:t>
            </a:r>
            <a:r>
              <a:rPr dirty="0" smtClean="0" sz="2000" spc="-2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End</a:t>
            </a:r>
            <a:r>
              <a:rPr dirty="0" smtClean="0" sz="2000" spc="-14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of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ss</a:t>
            </a:r>
            <a:r>
              <a:rPr dirty="0" smtClean="0" sz="2000" spc="-14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ude</a:t>
            </a:r>
            <a:r>
              <a:rPr dirty="0" smtClean="0" sz="2000" spc="4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253742" y="1558289"/>
            <a:ext cx="1310894" cy="1596263"/>
          </a:xfrm>
          <a:custGeom>
            <a:avLst/>
            <a:gdLst/>
            <a:ahLst/>
            <a:cxnLst/>
            <a:rect l="l" t="t" r="r" b="b"/>
            <a:pathLst>
              <a:path w="1310894" h="1596263">
                <a:moveTo>
                  <a:pt x="72389" y="1483614"/>
                </a:moveTo>
                <a:lnTo>
                  <a:pt x="0" y="1572133"/>
                </a:lnTo>
                <a:lnTo>
                  <a:pt x="29463" y="1596263"/>
                </a:lnTo>
                <a:lnTo>
                  <a:pt x="101853" y="1507744"/>
                </a:lnTo>
                <a:lnTo>
                  <a:pt x="72389" y="1483614"/>
                </a:lnTo>
                <a:close/>
              </a:path>
              <a:path w="1310894" h="1596263">
                <a:moveTo>
                  <a:pt x="168909" y="1365758"/>
                </a:moveTo>
                <a:lnTo>
                  <a:pt x="96519" y="1454150"/>
                </a:lnTo>
                <a:lnTo>
                  <a:pt x="125983" y="1478280"/>
                </a:lnTo>
                <a:lnTo>
                  <a:pt x="198374" y="1389888"/>
                </a:lnTo>
                <a:lnTo>
                  <a:pt x="168909" y="1365758"/>
                </a:lnTo>
                <a:close/>
              </a:path>
              <a:path w="1310894" h="1596263">
                <a:moveTo>
                  <a:pt x="265430" y="1247775"/>
                </a:moveTo>
                <a:lnTo>
                  <a:pt x="193039" y="1336167"/>
                </a:lnTo>
                <a:lnTo>
                  <a:pt x="222503" y="1360297"/>
                </a:lnTo>
                <a:lnTo>
                  <a:pt x="294894" y="1271905"/>
                </a:lnTo>
                <a:lnTo>
                  <a:pt x="265430" y="1247775"/>
                </a:lnTo>
                <a:close/>
              </a:path>
              <a:path w="1310894" h="1596263">
                <a:moveTo>
                  <a:pt x="361822" y="1129792"/>
                </a:moveTo>
                <a:lnTo>
                  <a:pt x="289559" y="1218311"/>
                </a:lnTo>
                <a:lnTo>
                  <a:pt x="319024" y="1242440"/>
                </a:lnTo>
                <a:lnTo>
                  <a:pt x="391413" y="1153922"/>
                </a:lnTo>
                <a:lnTo>
                  <a:pt x="361822" y="1129792"/>
                </a:lnTo>
                <a:close/>
              </a:path>
              <a:path w="1310894" h="1596263">
                <a:moveTo>
                  <a:pt x="458343" y="1011809"/>
                </a:moveTo>
                <a:lnTo>
                  <a:pt x="385952" y="1100327"/>
                </a:lnTo>
                <a:lnTo>
                  <a:pt x="415544" y="1124458"/>
                </a:lnTo>
                <a:lnTo>
                  <a:pt x="487933" y="1035938"/>
                </a:lnTo>
                <a:lnTo>
                  <a:pt x="458343" y="1011809"/>
                </a:lnTo>
                <a:close/>
              </a:path>
              <a:path w="1310894" h="1596263">
                <a:moveTo>
                  <a:pt x="554863" y="893952"/>
                </a:moveTo>
                <a:lnTo>
                  <a:pt x="482472" y="982345"/>
                </a:lnTo>
                <a:lnTo>
                  <a:pt x="512063" y="1006475"/>
                </a:lnTo>
                <a:lnTo>
                  <a:pt x="584326" y="918083"/>
                </a:lnTo>
                <a:lnTo>
                  <a:pt x="554863" y="893952"/>
                </a:lnTo>
                <a:close/>
              </a:path>
              <a:path w="1310894" h="1596263">
                <a:moveTo>
                  <a:pt x="651382" y="775970"/>
                </a:moveTo>
                <a:lnTo>
                  <a:pt x="578993" y="864362"/>
                </a:lnTo>
                <a:lnTo>
                  <a:pt x="608457" y="888492"/>
                </a:lnTo>
                <a:lnTo>
                  <a:pt x="680846" y="800100"/>
                </a:lnTo>
                <a:lnTo>
                  <a:pt x="651382" y="775970"/>
                </a:lnTo>
                <a:close/>
              </a:path>
              <a:path w="1310894" h="1596263">
                <a:moveTo>
                  <a:pt x="747902" y="657987"/>
                </a:moveTo>
                <a:lnTo>
                  <a:pt x="675513" y="746506"/>
                </a:lnTo>
                <a:lnTo>
                  <a:pt x="704976" y="770636"/>
                </a:lnTo>
                <a:lnTo>
                  <a:pt x="777366" y="682117"/>
                </a:lnTo>
                <a:lnTo>
                  <a:pt x="747902" y="657987"/>
                </a:lnTo>
                <a:close/>
              </a:path>
              <a:path w="1310894" h="1596263">
                <a:moveTo>
                  <a:pt x="844422" y="540004"/>
                </a:moveTo>
                <a:lnTo>
                  <a:pt x="772032" y="628523"/>
                </a:lnTo>
                <a:lnTo>
                  <a:pt x="801496" y="652652"/>
                </a:lnTo>
                <a:lnTo>
                  <a:pt x="873887" y="564134"/>
                </a:lnTo>
                <a:lnTo>
                  <a:pt x="844422" y="540004"/>
                </a:lnTo>
                <a:close/>
              </a:path>
              <a:path w="1310894" h="1596263">
                <a:moveTo>
                  <a:pt x="940943" y="422148"/>
                </a:moveTo>
                <a:lnTo>
                  <a:pt x="868552" y="510539"/>
                </a:lnTo>
                <a:lnTo>
                  <a:pt x="898016" y="534670"/>
                </a:lnTo>
                <a:lnTo>
                  <a:pt x="970407" y="446277"/>
                </a:lnTo>
                <a:lnTo>
                  <a:pt x="940943" y="422148"/>
                </a:lnTo>
                <a:close/>
              </a:path>
              <a:path w="1310894" h="1596263">
                <a:moveTo>
                  <a:pt x="1037462" y="304164"/>
                </a:moveTo>
                <a:lnTo>
                  <a:pt x="965072" y="392557"/>
                </a:lnTo>
                <a:lnTo>
                  <a:pt x="994537" y="416687"/>
                </a:lnTo>
                <a:lnTo>
                  <a:pt x="1066927" y="328295"/>
                </a:lnTo>
                <a:lnTo>
                  <a:pt x="1037462" y="304164"/>
                </a:lnTo>
                <a:close/>
              </a:path>
              <a:path w="1310894" h="1596263">
                <a:moveTo>
                  <a:pt x="1133983" y="186182"/>
                </a:moveTo>
                <a:lnTo>
                  <a:pt x="1061593" y="274700"/>
                </a:lnTo>
                <a:lnTo>
                  <a:pt x="1091057" y="298831"/>
                </a:lnTo>
                <a:lnTo>
                  <a:pt x="1163446" y="210312"/>
                </a:lnTo>
                <a:lnTo>
                  <a:pt x="1133983" y="186182"/>
                </a:lnTo>
                <a:close/>
              </a:path>
              <a:path w="1310894" h="1596263">
                <a:moveTo>
                  <a:pt x="1158112" y="156718"/>
                </a:moveTo>
                <a:lnTo>
                  <a:pt x="1187577" y="180848"/>
                </a:lnTo>
                <a:lnTo>
                  <a:pt x="1253224" y="100574"/>
                </a:lnTo>
                <a:lnTo>
                  <a:pt x="1259967" y="92329"/>
                </a:lnTo>
                <a:lnTo>
                  <a:pt x="1282699" y="124713"/>
                </a:lnTo>
                <a:lnTo>
                  <a:pt x="1310894" y="0"/>
                </a:lnTo>
                <a:lnTo>
                  <a:pt x="1230375" y="68199"/>
                </a:lnTo>
                <a:lnTo>
                  <a:pt x="1223690" y="76387"/>
                </a:lnTo>
                <a:lnTo>
                  <a:pt x="1158112" y="156718"/>
                </a:lnTo>
                <a:close/>
              </a:path>
              <a:path w="1310894" h="1596263">
                <a:moveTo>
                  <a:pt x="1230375" y="68199"/>
                </a:moveTo>
                <a:lnTo>
                  <a:pt x="1310894" y="0"/>
                </a:lnTo>
                <a:lnTo>
                  <a:pt x="1194308" y="52324"/>
                </a:lnTo>
                <a:lnTo>
                  <a:pt x="1223690" y="76387"/>
                </a:lnTo>
                <a:lnTo>
                  <a:pt x="1230375" y="68199"/>
                </a:lnTo>
                <a:close/>
              </a:path>
              <a:path w="1310894" h="1596263">
                <a:moveTo>
                  <a:pt x="1282699" y="124713"/>
                </a:moveTo>
                <a:lnTo>
                  <a:pt x="1259967" y="92329"/>
                </a:lnTo>
                <a:lnTo>
                  <a:pt x="1253224" y="100574"/>
                </a:lnTo>
                <a:lnTo>
                  <a:pt x="1282699" y="1247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756654" y="1576577"/>
            <a:ext cx="1632203" cy="1698117"/>
          </a:xfrm>
          <a:custGeom>
            <a:avLst/>
            <a:gdLst/>
            <a:ahLst/>
            <a:cxnLst/>
            <a:rect l="l" t="t" r="r" b="b"/>
            <a:pathLst>
              <a:path w="1632203" h="1698117">
                <a:moveTo>
                  <a:pt x="79121" y="1589277"/>
                </a:moveTo>
                <a:lnTo>
                  <a:pt x="0" y="1671701"/>
                </a:lnTo>
                <a:lnTo>
                  <a:pt x="27431" y="1698117"/>
                </a:lnTo>
                <a:lnTo>
                  <a:pt x="106679" y="1615694"/>
                </a:lnTo>
                <a:lnTo>
                  <a:pt x="79121" y="1589277"/>
                </a:lnTo>
                <a:close/>
              </a:path>
              <a:path w="1632203" h="1698117">
                <a:moveTo>
                  <a:pt x="184785" y="1479296"/>
                </a:moveTo>
                <a:lnTo>
                  <a:pt x="105537" y="1561719"/>
                </a:lnTo>
                <a:lnTo>
                  <a:pt x="132969" y="1588135"/>
                </a:lnTo>
                <a:lnTo>
                  <a:pt x="212217" y="1505712"/>
                </a:lnTo>
                <a:lnTo>
                  <a:pt x="184785" y="1479296"/>
                </a:lnTo>
                <a:close/>
              </a:path>
              <a:path w="1632203" h="1698117">
                <a:moveTo>
                  <a:pt x="290322" y="1369441"/>
                </a:moveTo>
                <a:lnTo>
                  <a:pt x="211074" y="1451864"/>
                </a:lnTo>
                <a:lnTo>
                  <a:pt x="238632" y="1478280"/>
                </a:lnTo>
                <a:lnTo>
                  <a:pt x="317753" y="1395857"/>
                </a:lnTo>
                <a:lnTo>
                  <a:pt x="290322" y="1369441"/>
                </a:lnTo>
                <a:close/>
              </a:path>
              <a:path w="1632203" h="1698117">
                <a:moveTo>
                  <a:pt x="395859" y="1259586"/>
                </a:moveTo>
                <a:lnTo>
                  <a:pt x="316738" y="1342009"/>
                </a:lnTo>
                <a:lnTo>
                  <a:pt x="344170" y="1368298"/>
                </a:lnTo>
                <a:lnTo>
                  <a:pt x="423418" y="1285875"/>
                </a:lnTo>
                <a:lnTo>
                  <a:pt x="395859" y="1259586"/>
                </a:lnTo>
                <a:close/>
              </a:path>
              <a:path w="1632203" h="1698117">
                <a:moveTo>
                  <a:pt x="501523" y="1149604"/>
                </a:moveTo>
                <a:lnTo>
                  <a:pt x="422275" y="1232027"/>
                </a:lnTo>
                <a:lnTo>
                  <a:pt x="449706" y="1258443"/>
                </a:lnTo>
                <a:lnTo>
                  <a:pt x="528954" y="1176020"/>
                </a:lnTo>
                <a:lnTo>
                  <a:pt x="501523" y="1149604"/>
                </a:lnTo>
                <a:close/>
              </a:path>
              <a:path w="1632203" h="1698117">
                <a:moveTo>
                  <a:pt x="607060" y="1039749"/>
                </a:moveTo>
                <a:lnTo>
                  <a:pt x="527812" y="1122172"/>
                </a:lnTo>
                <a:lnTo>
                  <a:pt x="555371" y="1148588"/>
                </a:lnTo>
                <a:lnTo>
                  <a:pt x="634492" y="1066164"/>
                </a:lnTo>
                <a:lnTo>
                  <a:pt x="607060" y="1039749"/>
                </a:lnTo>
                <a:close/>
              </a:path>
              <a:path w="1632203" h="1698117">
                <a:moveTo>
                  <a:pt x="712597" y="929767"/>
                </a:moveTo>
                <a:lnTo>
                  <a:pt x="633476" y="1012189"/>
                </a:lnTo>
                <a:lnTo>
                  <a:pt x="660907" y="1038606"/>
                </a:lnTo>
                <a:lnTo>
                  <a:pt x="740155" y="956183"/>
                </a:lnTo>
                <a:lnTo>
                  <a:pt x="712597" y="929767"/>
                </a:lnTo>
                <a:close/>
              </a:path>
              <a:path w="1632203" h="1698117">
                <a:moveTo>
                  <a:pt x="818261" y="819912"/>
                </a:moveTo>
                <a:lnTo>
                  <a:pt x="739013" y="902335"/>
                </a:lnTo>
                <a:lnTo>
                  <a:pt x="766445" y="928751"/>
                </a:lnTo>
                <a:lnTo>
                  <a:pt x="845693" y="846327"/>
                </a:lnTo>
                <a:lnTo>
                  <a:pt x="818261" y="819912"/>
                </a:lnTo>
                <a:close/>
              </a:path>
              <a:path w="1632203" h="1698117">
                <a:moveTo>
                  <a:pt x="923798" y="710057"/>
                </a:moveTo>
                <a:lnTo>
                  <a:pt x="844550" y="792480"/>
                </a:lnTo>
                <a:lnTo>
                  <a:pt x="872109" y="818769"/>
                </a:lnTo>
                <a:lnTo>
                  <a:pt x="951229" y="736346"/>
                </a:lnTo>
                <a:lnTo>
                  <a:pt x="923798" y="710057"/>
                </a:lnTo>
                <a:close/>
              </a:path>
              <a:path w="1632203" h="1698117">
                <a:moveTo>
                  <a:pt x="1029335" y="600075"/>
                </a:moveTo>
                <a:lnTo>
                  <a:pt x="950214" y="682498"/>
                </a:lnTo>
                <a:lnTo>
                  <a:pt x="977646" y="708913"/>
                </a:lnTo>
                <a:lnTo>
                  <a:pt x="1056894" y="626491"/>
                </a:lnTo>
                <a:lnTo>
                  <a:pt x="1029335" y="600075"/>
                </a:lnTo>
                <a:close/>
              </a:path>
              <a:path w="1632203" h="1698117">
                <a:moveTo>
                  <a:pt x="1134999" y="490220"/>
                </a:moveTo>
                <a:lnTo>
                  <a:pt x="1055751" y="572643"/>
                </a:lnTo>
                <a:lnTo>
                  <a:pt x="1083182" y="599059"/>
                </a:lnTo>
                <a:lnTo>
                  <a:pt x="1162430" y="516636"/>
                </a:lnTo>
                <a:lnTo>
                  <a:pt x="1134999" y="490220"/>
                </a:lnTo>
                <a:close/>
              </a:path>
              <a:path w="1632203" h="1698117">
                <a:moveTo>
                  <a:pt x="1240536" y="380238"/>
                </a:moveTo>
                <a:lnTo>
                  <a:pt x="1161288" y="462661"/>
                </a:lnTo>
                <a:lnTo>
                  <a:pt x="1188847" y="489076"/>
                </a:lnTo>
                <a:lnTo>
                  <a:pt x="1267968" y="406654"/>
                </a:lnTo>
                <a:lnTo>
                  <a:pt x="1240536" y="380238"/>
                </a:lnTo>
                <a:close/>
              </a:path>
              <a:path w="1632203" h="1698117">
                <a:moveTo>
                  <a:pt x="1346073" y="270383"/>
                </a:moveTo>
                <a:lnTo>
                  <a:pt x="1266952" y="352806"/>
                </a:lnTo>
                <a:lnTo>
                  <a:pt x="1294384" y="379222"/>
                </a:lnTo>
                <a:lnTo>
                  <a:pt x="1373504" y="296799"/>
                </a:lnTo>
                <a:lnTo>
                  <a:pt x="1346073" y="270383"/>
                </a:lnTo>
                <a:close/>
              </a:path>
              <a:path w="1632203" h="1698117">
                <a:moveTo>
                  <a:pt x="1451610" y="160527"/>
                </a:moveTo>
                <a:lnTo>
                  <a:pt x="1372489" y="242950"/>
                </a:lnTo>
                <a:lnTo>
                  <a:pt x="1399921" y="269239"/>
                </a:lnTo>
                <a:lnTo>
                  <a:pt x="1479169" y="186817"/>
                </a:lnTo>
                <a:lnTo>
                  <a:pt x="1451610" y="160527"/>
                </a:lnTo>
                <a:close/>
              </a:path>
              <a:path w="1632203" h="1698117">
                <a:moveTo>
                  <a:pt x="1478026" y="132969"/>
                </a:moveTo>
                <a:lnTo>
                  <a:pt x="1505585" y="159385"/>
                </a:lnTo>
                <a:lnTo>
                  <a:pt x="1566795" y="95667"/>
                </a:lnTo>
                <a:lnTo>
                  <a:pt x="1580006" y="81914"/>
                </a:lnTo>
                <a:lnTo>
                  <a:pt x="1594230" y="122047"/>
                </a:lnTo>
                <a:lnTo>
                  <a:pt x="1632203" y="0"/>
                </a:lnTo>
                <a:lnTo>
                  <a:pt x="1552575" y="55499"/>
                </a:lnTo>
                <a:lnTo>
                  <a:pt x="1539331" y="69261"/>
                </a:lnTo>
                <a:lnTo>
                  <a:pt x="1478026" y="132969"/>
                </a:lnTo>
                <a:close/>
              </a:path>
              <a:path w="1632203" h="1698117">
                <a:moveTo>
                  <a:pt x="1552575" y="55499"/>
                </a:moveTo>
                <a:lnTo>
                  <a:pt x="1632203" y="0"/>
                </a:lnTo>
                <a:lnTo>
                  <a:pt x="1511807" y="42799"/>
                </a:lnTo>
                <a:lnTo>
                  <a:pt x="1539331" y="69261"/>
                </a:lnTo>
                <a:lnTo>
                  <a:pt x="1552575" y="55499"/>
                </a:lnTo>
                <a:close/>
              </a:path>
              <a:path w="1632203" h="1698117">
                <a:moveTo>
                  <a:pt x="1594230" y="122047"/>
                </a:moveTo>
                <a:lnTo>
                  <a:pt x="1580006" y="81914"/>
                </a:lnTo>
                <a:lnTo>
                  <a:pt x="1566795" y="95667"/>
                </a:lnTo>
                <a:lnTo>
                  <a:pt x="1594230" y="122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3540" y="236845"/>
            <a:ext cx="630756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H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w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o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eme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</a:t>
            </a:r>
            <a:r>
              <a:rPr dirty="0" smtClean="0" sz="3600" spc="-159" b="1">
                <a:latin typeface="Arial"/>
                <a:cs typeface="Arial"/>
              </a:rPr>
              <a:t>bl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ze</a:t>
            </a:r>
            <a:r>
              <a:rPr dirty="0" smtClean="0" sz="3600" spc="-150" b="1">
                <a:latin typeface="Arial"/>
                <a:cs typeface="Arial"/>
              </a:rPr>
              <a:t>d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1374233"/>
            <a:ext cx="3937822" cy="376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600" spc="-4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BOX</a:t>
            </a:r>
            <a:r>
              <a:rPr dirty="0" smtClean="0" sz="1600" spc="-33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Im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ements</a:t>
            </a:r>
            <a:r>
              <a:rPr dirty="0" smtClean="0" sz="1600" spc="-47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Comparab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e&lt;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600" spc="-4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X&gt;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953"/>
              </a:spcBef>
            </a:pP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………………………………………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2"/>
              </a:spcBef>
            </a:pP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………………………………………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………………………………………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pub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600" spc="-56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nt</a:t>
            </a:r>
            <a:r>
              <a:rPr dirty="0" smtClean="0" sz="1600" spc="-1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ompare</a:t>
            </a:r>
            <a:r>
              <a:rPr dirty="0" smtClean="0" sz="1600" spc="-179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(Box</a:t>
            </a:r>
            <a:r>
              <a:rPr dirty="0" smtClean="0" sz="1600" spc="-8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other)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2"/>
              </a:spcBef>
            </a:pP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404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......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Log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600" spc="-8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dirty="0" smtClean="0" sz="1600" spc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ompar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dirty="0" smtClean="0" sz="1600" spc="-82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….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600" spc="2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End</a:t>
            </a:r>
            <a:r>
              <a:rPr dirty="0" smtClean="0" sz="1600" spc="-28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mtClean="0" sz="1600" spc="-3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………………………………….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600" spc="1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End</a:t>
            </a:r>
            <a:r>
              <a:rPr dirty="0" smtClean="0" sz="1600" spc="-28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mtClean="0" sz="1600" spc="9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ass</a:t>
            </a:r>
            <a:r>
              <a:rPr dirty="0" smtClean="0" sz="1600" spc="-5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1F5F"/>
                </a:solidFill>
                <a:latin typeface="Arial"/>
                <a:cs typeface="Arial"/>
              </a:rPr>
              <a:t>Box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4878" y="1375757"/>
            <a:ext cx="4482150" cy="3764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600" spc="-4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Stu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ent</a:t>
            </a:r>
            <a:r>
              <a:rPr dirty="0" smtClean="0" sz="1600" spc="-5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Im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ements</a:t>
            </a:r>
            <a:r>
              <a:rPr dirty="0" smtClean="0" sz="1600" spc="-32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Comparab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e&lt;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tudent&gt;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953"/>
              </a:spcBef>
            </a:pP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2"/>
              </a:spcBef>
            </a:pP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………………………………………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………………………………………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………………………………………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publ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600" spc="-56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nt</a:t>
            </a:r>
            <a:r>
              <a:rPr dirty="0" smtClean="0" sz="1600" spc="-3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ompa</a:t>
            </a:r>
            <a:r>
              <a:rPr dirty="0" smtClean="0" sz="1600" spc="-4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600" spc="-184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(Stud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600" spc="-8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othe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2"/>
              </a:spcBef>
            </a:pP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899198" marR="983531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......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Log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600" spc="-8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dirty="0" smtClean="0" sz="1600" spc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ompar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on</a:t>
            </a:r>
            <a:r>
              <a:rPr dirty="0" smtClean="0" sz="1600" spc="-82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….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3"/>
              </a:spcBef>
            </a:pP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………………………………….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solidFill>
                  <a:srgbClr val="00AF50"/>
                </a:solidFill>
                <a:latin typeface="Arial"/>
                <a:cs typeface="Arial"/>
              </a:rPr>
              <a:t>}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//</a:t>
            </a:r>
            <a:r>
              <a:rPr dirty="0" smtClean="0" sz="1600" spc="2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End</a:t>
            </a:r>
            <a:r>
              <a:rPr dirty="0" smtClean="0" sz="1600" spc="-28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of</a:t>
            </a:r>
            <a:r>
              <a:rPr dirty="0" smtClean="0" sz="1600" spc="-3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600" spc="-4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Stu</a:t>
            </a:r>
            <a:r>
              <a:rPr dirty="0" smtClean="0" sz="1600" spc="4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dirty="0" smtClean="0" sz="1600" spc="0">
                <a:solidFill>
                  <a:srgbClr val="00AF50"/>
                </a:solidFill>
                <a:latin typeface="Arial"/>
                <a:cs typeface="Arial"/>
              </a:rPr>
              <a:t>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440034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4547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5491" y="465946"/>
            <a:ext cx="220258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01" y="1392521"/>
            <a:ext cx="3949279" cy="2422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Name</a:t>
            </a:r>
            <a:r>
              <a:rPr dirty="0" smtClean="0" sz="1600" spc="-4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Comparab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79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t.</a:t>
            </a:r>
            <a:r>
              <a:rPr dirty="0" smtClean="0" sz="1600" spc="4">
                <a:latin typeface="Arial"/>
                <a:cs typeface="Arial"/>
              </a:rPr>
              <a:t>j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Box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 marR="1045315">
              <a:lnSpc>
                <a:spcPct val="100041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Ins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ance</a:t>
            </a:r>
            <a:r>
              <a:rPr dirty="0" smtClean="0" sz="1600" spc="-29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Fiel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pri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ate</a:t>
            </a:r>
            <a:r>
              <a:rPr dirty="0" smtClean="0" sz="1600" spc="-4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doub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600" spc="-4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ength;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pri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ate</a:t>
            </a:r>
            <a:r>
              <a:rPr dirty="0" smtClean="0" sz="1600" spc="-4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doub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600" spc="-4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-9">
                <a:solidFill>
                  <a:srgbClr val="FF5050"/>
                </a:solidFill>
                <a:latin typeface="Arial"/>
                <a:cs typeface="Arial"/>
              </a:rPr>
              <a:t>w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dth;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pri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ate</a:t>
            </a:r>
            <a:r>
              <a:rPr dirty="0" smtClean="0" sz="1600" spc="-4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doub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600" spc="-4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he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gh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struc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Box</a:t>
            </a:r>
            <a:r>
              <a:rPr dirty="0" smtClean="0" sz="1600" spc="-4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doub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600" spc="-75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,</a:t>
            </a:r>
            <a:r>
              <a:rPr dirty="0" smtClean="0" sz="1600" spc="6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doub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600" spc="-52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,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doub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600" spc="-47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h)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54065" y="1416050"/>
            <a:ext cx="2698094" cy="1351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solidFill>
                  <a:srgbClr val="C0504D"/>
                </a:solidFill>
                <a:latin typeface="Calibri"/>
                <a:cs typeface="Calibri"/>
              </a:rPr>
              <a:t>/</a:t>
            </a:r>
            <a:r>
              <a:rPr dirty="0" smtClean="0" baseline="3034" sz="2700" spc="0" b="1">
                <a:solidFill>
                  <a:srgbClr val="C0504D"/>
                </a:solidFill>
                <a:latin typeface="Calibri"/>
                <a:cs typeface="Calibri"/>
              </a:rPr>
              <a:t>/</a:t>
            </a:r>
            <a:r>
              <a:rPr dirty="0" smtClean="0" baseline="3034" sz="2700" spc="19" b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79" b="1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C0504D"/>
                </a:solidFill>
                <a:latin typeface="Calibri"/>
                <a:cs typeface="Calibri"/>
              </a:rPr>
              <a:t>ol</a:t>
            </a:r>
            <a:r>
              <a:rPr dirty="0" smtClean="0" baseline="3034" sz="2700" spc="9" b="1">
                <a:solidFill>
                  <a:srgbClr val="C0504D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C0504D"/>
                </a:solidFill>
                <a:latin typeface="Calibri"/>
                <a:cs typeface="Calibri"/>
              </a:rPr>
              <a:t>me</a:t>
            </a:r>
            <a:r>
              <a:rPr dirty="0" smtClean="0" baseline="3034" sz="2700" spc="-39" b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9" b="1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C0504D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9" b="1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publ</a:t>
            </a:r>
            <a:r>
              <a:rPr dirty="0" smtClean="0" baseline="1517" sz="2700" spc="-9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2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dou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29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um</a:t>
            </a:r>
            <a:r>
              <a:rPr dirty="0" smtClean="0" baseline="1517" sz="2700" spc="9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-29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9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turn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19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th*w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dth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*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gh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4065" y="2787904"/>
            <a:ext cx="620869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publ</a:t>
            </a:r>
            <a:r>
              <a:rPr dirty="0" smtClean="0" baseline="3034" sz="2700" spc="-9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846" y="2787904"/>
            <a:ext cx="5998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St</a:t>
            </a:r>
            <a:r>
              <a:rPr dirty="0" smtClean="0" baseline="3034" sz="2700" spc="-4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3246" y="2787904"/>
            <a:ext cx="9332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4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oSt</a:t>
            </a:r>
            <a:r>
              <a:rPr dirty="0" smtClean="0" baseline="3034" sz="2700" spc="-4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4">
                <a:solidFill>
                  <a:srgbClr val="C0504D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9665" y="3336315"/>
            <a:ext cx="4226534" cy="2175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072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St</a:t>
            </a:r>
            <a:r>
              <a:rPr dirty="0" smtClean="0" baseline="3034" sz="2700" spc="-9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ng</a:t>
            </a:r>
            <a:r>
              <a:rPr dirty="0" smtClean="0" baseline="3034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s1</a:t>
            </a:r>
            <a:r>
              <a:rPr dirty="0" smtClean="0" baseline="3034" sz="2700" spc="-9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“Le</a:t>
            </a:r>
            <a:r>
              <a:rPr dirty="0" smtClean="0" baseline="3034" sz="2700" spc="4">
                <a:solidFill>
                  <a:srgbClr val="C0504D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“+</a:t>
            </a:r>
            <a:r>
              <a:rPr dirty="0" smtClean="0" baseline="3034" sz="2700" spc="-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-14">
                <a:solidFill>
                  <a:srgbClr val="C0504D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C0504D"/>
                </a:solidFill>
                <a:latin typeface="Calibri"/>
                <a:cs typeface="Calibri"/>
              </a:rPr>
              <a:t>th;</a:t>
            </a:r>
            <a:endParaRPr sz="1800">
              <a:latin typeface="Calibri"/>
              <a:cs typeface="Calibri"/>
            </a:endParaRPr>
          </a:p>
          <a:p>
            <a:pPr marL="1084072" marR="34290">
              <a:lnSpc>
                <a:spcPts val="2165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St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ng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s2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dth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width;</a:t>
            </a:r>
            <a:endParaRPr sz="1800">
              <a:latin typeface="Calibri"/>
              <a:cs typeface="Calibri"/>
            </a:endParaRPr>
          </a:p>
          <a:p>
            <a:pPr marL="1084072" marR="34290">
              <a:lnSpc>
                <a:spcPts val="2160"/>
              </a:lnSpc>
            </a:pP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St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ng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s3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“Heig</a:t>
            </a:r>
            <a:r>
              <a:rPr dirty="0" smtClean="0" baseline="1517" sz="2700" spc="-9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“+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gh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084072" marR="34290">
              <a:lnSpc>
                <a:spcPts val="2160"/>
              </a:lnSpc>
            </a:pP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St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ng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4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54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ea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ea(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084072">
              <a:lnSpc>
                <a:spcPts val="2160"/>
              </a:lnSpc>
            </a:pP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St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ng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5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5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dirty="0" smtClean="0" baseline="1517" sz="2700" spc="-69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um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um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-9">
                <a:solidFill>
                  <a:srgbClr val="C0504D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084072" marR="34290">
              <a:lnSpc>
                <a:spcPts val="2160"/>
              </a:lnSpc>
            </a:pPr>
            <a:r>
              <a:rPr dirty="0" smtClean="0" baseline="1517" sz="2700" spc="-29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9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turn</a:t>
            </a:r>
            <a:r>
              <a:rPr dirty="0" smtClean="0" baseline="1517" sz="2700" spc="9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s1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2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s3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s4</a:t>
            </a:r>
            <a:r>
              <a:rPr dirty="0" smtClean="0" baseline="1517" sz="2700" spc="-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14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s5;</a:t>
            </a:r>
            <a:endParaRPr sz="1800">
              <a:latin typeface="Calibri"/>
              <a:cs typeface="Calibri"/>
            </a:endParaRPr>
          </a:p>
          <a:p>
            <a:pPr marL="927100" marR="34290">
              <a:lnSpc>
                <a:spcPts val="2160"/>
              </a:lnSpc>
            </a:pP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}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//</a:t>
            </a:r>
            <a:r>
              <a:rPr dirty="0" smtClean="0" baseline="1517" sz="2700" spc="9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End</a:t>
            </a:r>
            <a:r>
              <a:rPr dirty="0" smtClean="0" baseline="1517" sz="2700" spc="9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14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C0504D"/>
                </a:solidFill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}//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End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of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4">
                <a:latin typeface="Calibri"/>
                <a:cs typeface="Calibri"/>
              </a:rPr>
              <a:t>B</a:t>
            </a:r>
            <a:r>
              <a:rPr dirty="0" smtClean="0" baseline="1517" sz="2700" spc="-64">
                <a:latin typeface="Calibri"/>
                <a:cs typeface="Calibri"/>
              </a:rPr>
              <a:t>O</a:t>
            </a:r>
            <a:r>
              <a:rPr dirty="0" smtClean="0" baseline="1517" sz="2700" spc="0">
                <a:latin typeface="Calibri"/>
                <a:cs typeface="Calibri"/>
              </a:rPr>
              <a:t>X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-9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481" y="3831175"/>
            <a:ext cx="173009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ength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;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166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-14">
                <a:solidFill>
                  <a:srgbClr val="C0504D"/>
                </a:solidFill>
                <a:latin typeface="Arial"/>
                <a:cs typeface="Arial"/>
              </a:rPr>
              <a:t>w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dth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b;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2662" y="3831175"/>
            <a:ext cx="89701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he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ght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=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h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801" y="4074768"/>
            <a:ext cx="3786289" cy="1935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</a:pPr>
            <a:r>
              <a:rPr dirty="0" smtClean="0" sz="16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600" spc="-3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-50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C0504D"/>
                </a:solidFill>
                <a:latin typeface="Arial"/>
                <a:cs typeface="Arial"/>
              </a:rPr>
              <a:t>ccessor</a:t>
            </a:r>
            <a:r>
              <a:rPr dirty="0" smtClean="0" sz="1600" spc="-21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0504D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C0504D"/>
                </a:solidFill>
                <a:latin typeface="Arial"/>
                <a:cs typeface="Arial"/>
              </a:rPr>
              <a:t>ds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pub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600" spc="-56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doub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600" spc="-42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getLength()</a:t>
            </a:r>
            <a:r>
              <a:rPr dirty="0" smtClean="0" sz="1600" spc="-5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{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retu</a:t>
            </a:r>
            <a:r>
              <a:rPr dirty="0" smtClean="0" sz="1600" spc="-4">
                <a:solidFill>
                  <a:srgbClr val="C0504D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600" spc="-16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ength;}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pub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600" spc="-56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doub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600" spc="-42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get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W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dt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h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()</a:t>
            </a:r>
            <a:r>
              <a:rPr dirty="0" smtClean="0" sz="1600" spc="384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{</a:t>
            </a:r>
            <a:r>
              <a:rPr dirty="0" smtClean="0" sz="1600" spc="19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retu</a:t>
            </a:r>
            <a:r>
              <a:rPr dirty="0" smtClean="0" sz="1600" spc="-4">
                <a:solidFill>
                  <a:srgbClr val="C0504D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600" spc="-16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-14">
                <a:solidFill>
                  <a:srgbClr val="C0504D"/>
                </a:solidFill>
                <a:latin typeface="Arial"/>
                <a:cs typeface="Arial"/>
              </a:rPr>
              <a:t>w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dth;}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pub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600" spc="-56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doub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600" spc="-42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getHe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gh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()</a:t>
            </a:r>
            <a:r>
              <a:rPr dirty="0" smtClean="0" sz="1600" spc="-64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{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retu</a:t>
            </a:r>
            <a:r>
              <a:rPr dirty="0" smtClean="0" sz="1600" spc="-4">
                <a:solidFill>
                  <a:srgbClr val="C0504D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600" spc="-16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he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ght;}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</a:pPr>
            <a:r>
              <a:rPr dirty="0" smtClean="0" sz="16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600" spc="-3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-50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C0504D"/>
                </a:solidFill>
                <a:latin typeface="Arial"/>
                <a:cs typeface="Arial"/>
              </a:rPr>
              <a:t>rea</a:t>
            </a:r>
            <a:r>
              <a:rPr dirty="0" smtClean="0" sz="1600" spc="1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0504D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publ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600" spc="-56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double</a:t>
            </a:r>
            <a:r>
              <a:rPr dirty="0" smtClean="0" sz="1600" spc="-47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600" spc="-4">
                <a:solidFill>
                  <a:srgbClr val="C0504D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ea</a:t>
            </a:r>
            <a:r>
              <a:rPr dirty="0" smtClean="0" sz="1600" spc="-4">
                <a:solidFill>
                  <a:srgbClr val="C0504D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3481" y="6026345"/>
            <a:ext cx="477620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retu</a:t>
            </a:r>
            <a:r>
              <a:rPr dirty="0" smtClean="0" sz="1600" spc="-4">
                <a:solidFill>
                  <a:srgbClr val="C0504D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n</a:t>
            </a:r>
            <a:r>
              <a:rPr dirty="0" smtClean="0" sz="1600" spc="-16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2*(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ength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*</a:t>
            </a:r>
            <a:r>
              <a:rPr dirty="0" smtClean="0" sz="1600" spc="-14">
                <a:solidFill>
                  <a:srgbClr val="C0504D"/>
                </a:solidFill>
                <a:latin typeface="Arial"/>
                <a:cs typeface="Arial"/>
              </a:rPr>
              <a:t>w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dth</a:t>
            </a:r>
            <a:r>
              <a:rPr dirty="0" smtClean="0" sz="1600" spc="-82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mtClean="0" sz="1600" spc="-9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600" spc="-9">
                <a:solidFill>
                  <a:srgbClr val="C0504D"/>
                </a:solidFill>
                <a:latin typeface="Arial"/>
                <a:cs typeface="Arial"/>
              </a:rPr>
              <a:t>w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dth</a:t>
            </a:r>
            <a:r>
              <a:rPr dirty="0" smtClean="0" sz="1600" spc="14">
                <a:solidFill>
                  <a:srgbClr val="C0504D"/>
                </a:solidFill>
                <a:latin typeface="Arial"/>
                <a:cs typeface="Arial"/>
              </a:rPr>
              <a:t>*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he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ght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+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he</a:t>
            </a:r>
            <a:r>
              <a:rPr dirty="0" smtClean="0" sz="1600" spc="4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gh</a:t>
            </a:r>
            <a:r>
              <a:rPr dirty="0" smtClean="0" sz="1600" spc="9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*</a:t>
            </a:r>
            <a:r>
              <a:rPr dirty="0" smtClean="0" sz="1600" spc="9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ength);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801" y="6270185"/>
            <a:ext cx="12350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C0504D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465946"/>
            <a:ext cx="73904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401" y="1392521"/>
            <a:ext cx="942450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71">
                <a:latin typeface="Arial"/>
                <a:cs typeface="Arial"/>
              </a:rPr>
              <a:t> </a:t>
            </a:r>
            <a:r>
              <a:rPr dirty="0" smtClean="0" sz="1600" spc="-184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801" y="1880201"/>
            <a:ext cx="586654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pub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3481" y="1880201"/>
            <a:ext cx="53010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tat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7881" y="1880201"/>
            <a:ext cx="4287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2662" y="1880201"/>
            <a:ext cx="172658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ma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n(String</a:t>
            </a:r>
            <a:r>
              <a:rPr dirty="0" smtClean="0" sz="1600" spc="-6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arg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[])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43481" y="2367881"/>
            <a:ext cx="698540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nt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[]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Str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ng[]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7881" y="2367881"/>
            <a:ext cx="664082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names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2662" y="2367881"/>
            <a:ext cx="4844750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dirty="0" smtClean="0" sz="1600" spc="5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{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10,</a:t>
            </a:r>
            <a:r>
              <a:rPr dirty="0" smtClean="0" sz="1600" spc="-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-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5,</a:t>
            </a:r>
            <a:r>
              <a:rPr dirty="0" smtClean="0" sz="1600" spc="6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56,</a:t>
            </a:r>
            <a:r>
              <a:rPr dirty="0" smtClean="0" sz="1600" spc="-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78,</a:t>
            </a:r>
            <a:r>
              <a:rPr dirty="0" smtClean="0" sz="1600" spc="-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-119">
                <a:solidFill>
                  <a:srgbClr val="FF5050"/>
                </a:solidFill>
                <a:latin typeface="Arial"/>
                <a:cs typeface="Arial"/>
              </a:rPr>
              <a:t>1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1,</a:t>
            </a:r>
            <a:r>
              <a:rPr dirty="0" smtClean="0" sz="1600" spc="-12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89,</a:t>
            </a:r>
            <a:r>
              <a:rPr dirty="0" smtClean="0" sz="1600" spc="-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23};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dirty="0" smtClean="0" sz="1600" spc="5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{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“Co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ne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”,</a:t>
            </a:r>
            <a:r>
              <a:rPr dirty="0" smtClean="0" sz="1600" spc="-45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“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Horst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an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”,</a:t>
            </a:r>
            <a:r>
              <a:rPr dirty="0" smtClean="0" sz="1600" spc="-48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“He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bert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”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,</a:t>
            </a:r>
            <a:r>
              <a:rPr dirty="0" smtClean="0" sz="1600" spc="-1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“Dav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d”,</a:t>
            </a:r>
            <a:r>
              <a:rPr dirty="0" smtClean="0" sz="1600" spc="-45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“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”</a:t>
            </a:r>
            <a:r>
              <a:rPr dirty="0" smtClean="0" sz="1600" spc="-9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3481" y="3099655"/>
            <a:ext cx="814061" cy="1447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9023" algn="just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Box[]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boxes[0]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boxes[1]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boxes[2]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</a:t>
            </a:r>
            <a:r>
              <a:rPr dirty="0" smtClean="0" sz="1600" spc="-9">
                <a:solidFill>
                  <a:srgbClr val="FF5050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es[3]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boxes[4]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7881" y="3099655"/>
            <a:ext cx="59658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2662" y="3099655"/>
            <a:ext cx="17417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7062" y="3099655"/>
            <a:ext cx="111486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new</a:t>
            </a:r>
            <a:r>
              <a:rPr dirty="0" smtClean="0" sz="1600" spc="-2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Box[5];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7881" y="3343495"/>
            <a:ext cx="200307" cy="1203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38182" marR="648">
              <a:lnSpc>
                <a:spcPct val="95825"/>
              </a:lnSpc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38607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8541" y="3343495"/>
            <a:ext cx="444766" cy="1203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925" algn="just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  <a:p>
            <a:pPr marL="12700" indent="24063" algn="just">
              <a:lnSpc>
                <a:spcPct val="100041"/>
              </a:lnSpc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new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new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new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2975" y="3343495"/>
            <a:ext cx="1406343" cy="1203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10,6,7);</a:t>
            </a:r>
            <a:endParaRPr sz="1600">
              <a:latin typeface="Arial"/>
              <a:cs typeface="Arial"/>
            </a:endParaRPr>
          </a:p>
          <a:p>
            <a:pPr marL="13321" indent="24861">
              <a:lnSpc>
                <a:spcPct val="100041"/>
              </a:lnSpc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10,20,5);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ox(5,2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0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,2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5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);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(40,30,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4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5);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ox(10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0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,1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6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,8);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481" y="4806789"/>
            <a:ext cx="16212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Arra</a:t>
            </a:r>
            <a:r>
              <a:rPr dirty="0" smtClean="0" sz="1600" spc="-19">
                <a:solidFill>
                  <a:srgbClr val="FF505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ort(dat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2662" y="4806789"/>
            <a:ext cx="142585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for</a:t>
            </a:r>
            <a:r>
              <a:rPr dirty="0" smtClean="0" sz="1600" spc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nt</a:t>
            </a:r>
            <a:r>
              <a:rPr dirty="0" smtClean="0" sz="1600" spc="435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: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data)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6116" y="4806789"/>
            <a:ext cx="1914857" cy="71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-14">
                <a:solidFill>
                  <a:srgbClr val="FF505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tem.o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t.print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 marR="8054">
              <a:lnSpc>
                <a:spcPct val="100041"/>
              </a:lnSpc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-14">
                <a:solidFill>
                  <a:srgbClr val="FF505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tem.o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t.print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);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-14">
                <a:solidFill>
                  <a:srgbClr val="FF505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tem.o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t.print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l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1" y="5050629"/>
            <a:ext cx="5631591" cy="959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7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Arra</a:t>
            </a:r>
            <a:r>
              <a:rPr dirty="0" smtClean="0" sz="1600" spc="-19">
                <a:solidFill>
                  <a:srgbClr val="FF505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ort(name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)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;</a:t>
            </a:r>
            <a:r>
              <a:rPr dirty="0" smtClean="0" sz="1600" spc="-66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for</a:t>
            </a:r>
            <a:r>
              <a:rPr dirty="0" smtClean="0" sz="1600" spc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(String</a:t>
            </a:r>
            <a:r>
              <a:rPr dirty="0" smtClean="0" sz="1600" spc="426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:</a:t>
            </a:r>
            <a:r>
              <a:rPr dirty="0" smtClean="0" sz="1600" spc="1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name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841779" marR="30403">
              <a:lnSpc>
                <a:spcPct val="95825"/>
              </a:lnSpc>
            </a:pP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Arra</a:t>
            </a:r>
            <a:r>
              <a:rPr dirty="0" smtClean="0" sz="1600" spc="-19">
                <a:solidFill>
                  <a:srgbClr val="FF505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1600" spc="4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ort(bo</a:t>
            </a:r>
            <a:r>
              <a:rPr dirty="0" smtClean="0" sz="1600" spc="-9">
                <a:solidFill>
                  <a:srgbClr val="FF5050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600" spc="19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);</a:t>
            </a:r>
            <a:r>
              <a:rPr dirty="0" smtClean="0" sz="1600" spc="378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for</a:t>
            </a: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</a:t>
            </a:r>
            <a:r>
              <a:rPr dirty="0" smtClean="0" sz="1600" spc="43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: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boxes)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600" spc="1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End</a:t>
            </a:r>
            <a:r>
              <a:rPr dirty="0" smtClean="0" sz="1600" spc="-28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dirty="0" smtClean="0" sz="1600" spc="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5050"/>
                </a:solidFill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81">
                <a:latin typeface="Arial"/>
                <a:cs typeface="Arial"/>
              </a:rPr>
              <a:t> </a:t>
            </a:r>
            <a:r>
              <a:rPr dirty="0" smtClean="0" sz="1600" spc="-184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255828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2488" y="465946"/>
            <a:ext cx="393915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0936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3836" y="465946"/>
            <a:ext cx="5511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1461515"/>
            <a:ext cx="1117205" cy="3272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-5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78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89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Corn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vid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Elina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rb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tmann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0364" y="2144553"/>
            <a:ext cx="13232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4753864"/>
            <a:ext cx="8034698" cy="1625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"mai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a.lang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tE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a.lang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a.util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rt.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dirty="0" smtClean="0" baseline="1517" sz="2700" spc="-50" b="1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(Unk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wn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31800" marR="34290">
              <a:lnSpc>
                <a:spcPts val="2160"/>
              </a:lnSpc>
            </a:pP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a.util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rt(Un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31800" marR="34290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a.util</a:t>
            </a:r>
            <a:r>
              <a:rPr dirty="0" smtClean="0" baseline="1517" sz="2700" spc="1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baseline="1517" sz="2700" spc="-4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(Unk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31800" marR="34290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5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t.mai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(C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-15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t.j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54)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83540" y="465946"/>
            <a:ext cx="684453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6588" y="144198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3100" y="1460373"/>
            <a:ext cx="3242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19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4204" y="1460373"/>
            <a:ext cx="5021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26438" y="1460373"/>
            <a:ext cx="7438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s</a:t>
            </a:r>
            <a:r>
              <a:rPr dirty="0" smtClean="0" baseline="3413" sz="3600" spc="-9">
                <a:latin typeface="Calibri"/>
                <a:cs typeface="Calibri"/>
              </a:rPr>
              <a:t>o</a:t>
            </a:r>
            <a:r>
              <a:rPr dirty="0" smtClean="0" baseline="3413" sz="3600" spc="0">
                <a:latin typeface="Calibri"/>
                <a:cs typeface="Calibri"/>
              </a:rPr>
              <a:t>rt</a:t>
            </a:r>
            <a:r>
              <a:rPr dirty="0" smtClean="0" baseline="3413" sz="3600" spc="4">
                <a:latin typeface="Calibri"/>
                <a:cs typeface="Calibri"/>
              </a:rPr>
              <a:t>(</a:t>
            </a:r>
            <a:r>
              <a:rPr dirty="0" smtClean="0" baseline="3413" sz="3600" spc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9210" y="1460373"/>
            <a:ext cx="11233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9">
                <a:latin typeface="Calibri"/>
                <a:cs typeface="Calibri"/>
              </a:rPr>
              <a:t>m</a:t>
            </a:r>
            <a:r>
              <a:rPr dirty="0" smtClean="0" baseline="3413" sz="3600" spc="0">
                <a:latin typeface="Calibri"/>
                <a:cs typeface="Calibri"/>
              </a:rPr>
              <a:t>et</a:t>
            </a:r>
            <a:r>
              <a:rPr dirty="0" smtClean="0" baseline="3413" sz="3600" spc="-4">
                <a:latin typeface="Calibri"/>
                <a:cs typeface="Calibri"/>
              </a:rPr>
              <a:t>h</a:t>
            </a:r>
            <a:r>
              <a:rPr dirty="0" smtClean="0" baseline="3413" sz="3600" spc="0">
                <a:latin typeface="Calibri"/>
                <a:cs typeface="Calibri"/>
              </a:rPr>
              <a:t>od,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91839" y="1460373"/>
            <a:ext cx="4850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75531" y="1460373"/>
            <a:ext cx="655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cl</a:t>
            </a:r>
            <a:r>
              <a:rPr dirty="0" smtClean="0" baseline="3413" sz="3600" spc="4">
                <a:latin typeface="Calibri"/>
                <a:cs typeface="Calibri"/>
              </a:rPr>
              <a:t>a</a:t>
            </a:r>
            <a:r>
              <a:rPr dirty="0" smtClean="0" baseline="3413" sz="3600" spc="0"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6863" y="1460373"/>
            <a:ext cx="6932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mu</a:t>
            </a:r>
            <a:r>
              <a:rPr dirty="0" smtClean="0" baseline="3413" sz="3600" spc="-19">
                <a:latin typeface="Calibri"/>
                <a:cs typeface="Calibri"/>
              </a:rPr>
              <a:t>s</a:t>
            </a:r>
            <a:r>
              <a:rPr dirty="0" smtClean="0" baseline="3413" sz="3600" spc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8073" y="1460373"/>
            <a:ext cx="14213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impleme</a:t>
            </a:r>
            <a:r>
              <a:rPr dirty="0" smtClean="0" baseline="3413" sz="3600" spc="-19">
                <a:latin typeface="Calibri"/>
                <a:cs typeface="Calibri"/>
              </a:rPr>
              <a:t>n</a:t>
            </a:r>
            <a:r>
              <a:rPr dirty="0" smtClean="0" baseline="3413" sz="3600" spc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37882" y="1460373"/>
            <a:ext cx="15699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C</a:t>
            </a:r>
            <a:r>
              <a:rPr dirty="0" smtClean="0" baseline="3413" sz="3600" spc="-14">
                <a:latin typeface="Calibri"/>
                <a:cs typeface="Calibri"/>
              </a:rPr>
              <a:t>o</a:t>
            </a:r>
            <a:r>
              <a:rPr dirty="0" smtClean="0" baseline="3413" sz="3600" spc="0">
                <a:latin typeface="Calibri"/>
                <a:cs typeface="Calibri"/>
              </a:rPr>
              <a:t>mpa</a:t>
            </a:r>
            <a:r>
              <a:rPr dirty="0" smtClean="0" baseline="3413" sz="3600" spc="-39">
                <a:latin typeface="Calibri"/>
                <a:cs typeface="Calibri"/>
              </a:rPr>
              <a:t>r</a:t>
            </a:r>
            <a:r>
              <a:rPr dirty="0" smtClean="0" baseline="3413" sz="3600" spc="0">
                <a:latin typeface="Calibri"/>
                <a:cs typeface="Calibri"/>
              </a:rPr>
              <a:t>ab</a:t>
            </a:r>
            <a:r>
              <a:rPr dirty="0" smtClean="0" baseline="3413" sz="3600" spc="-9">
                <a:latin typeface="Calibri"/>
                <a:cs typeface="Calibri"/>
              </a:rPr>
              <a:t>l</a:t>
            </a:r>
            <a:r>
              <a:rPr dirty="0" smtClean="0" baseline="3413" sz="3600" spc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100" y="1825904"/>
            <a:ext cx="5930364" cy="671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I</a:t>
            </a:r>
            <a:r>
              <a:rPr dirty="0" smtClean="0" baseline="3413" sz="3600" spc="-29">
                <a:latin typeface="Calibri"/>
                <a:cs typeface="Calibri"/>
              </a:rPr>
              <a:t>n</a:t>
            </a:r>
            <a:r>
              <a:rPr dirty="0" smtClean="0" baseline="3413" sz="3600" spc="-25">
                <a:latin typeface="Calibri"/>
                <a:cs typeface="Calibri"/>
              </a:rPr>
              <a:t>t</a:t>
            </a:r>
            <a:r>
              <a:rPr dirty="0" smtClean="0" baseline="3413" sz="3600" spc="0">
                <a:latin typeface="Calibri"/>
                <a:cs typeface="Calibri"/>
              </a:rPr>
              <a:t>er</a:t>
            </a:r>
            <a:r>
              <a:rPr dirty="0" smtClean="0" baseline="3413" sz="3600" spc="-39">
                <a:latin typeface="Calibri"/>
                <a:cs typeface="Calibri"/>
              </a:rPr>
              <a:t>f</a:t>
            </a:r>
            <a:r>
              <a:rPr dirty="0" smtClean="0" baseline="3413" sz="3600" spc="0">
                <a:latin typeface="Calibri"/>
                <a:cs typeface="Calibri"/>
              </a:rPr>
              <a:t>ac</a:t>
            </a:r>
            <a:r>
              <a:rPr dirty="0" smtClean="0" baseline="3413" sz="3600" spc="9">
                <a:latin typeface="Calibri"/>
                <a:cs typeface="Calibri"/>
              </a:rPr>
              <a:t>e</a:t>
            </a:r>
            <a:r>
              <a:rPr dirty="0" smtClean="0" baseline="3413" sz="3600" spc="0">
                <a:latin typeface="Calibri"/>
                <a:cs typeface="Calibri"/>
              </a:rPr>
              <a:t>.</a:t>
            </a:r>
            <a:r>
              <a:rPr dirty="0" smtClean="0" baseline="3413" sz="3600" spc="-19">
                <a:latin typeface="Calibri"/>
                <a:cs typeface="Calibri"/>
              </a:rPr>
              <a:t> </a:t>
            </a:r>
            <a:r>
              <a:rPr dirty="0" smtClean="0" baseline="3413" sz="3600" spc="0">
                <a:latin typeface="Calibri"/>
                <a:cs typeface="Calibri"/>
              </a:rPr>
              <a:t>Ma</a:t>
            </a:r>
            <a:r>
              <a:rPr dirty="0" smtClean="0" baseline="3413" sz="3600" spc="-75">
                <a:latin typeface="Calibri"/>
                <a:cs typeface="Calibri"/>
              </a:rPr>
              <a:t>k</a:t>
            </a:r>
            <a:r>
              <a:rPr dirty="0" smtClean="0" baseline="3413" sz="3600" spc="0">
                <a:latin typeface="Calibri"/>
                <a:cs typeface="Calibri"/>
              </a:rPr>
              <a:t>e</a:t>
            </a:r>
            <a:r>
              <a:rPr dirty="0" smtClean="0" baseline="3413" sz="3600" spc="-9">
                <a:latin typeface="Calibri"/>
                <a:cs typeface="Calibri"/>
              </a:rPr>
              <a:t> </a:t>
            </a:r>
            <a:r>
              <a:rPr dirty="0" smtClean="0" baseline="3413" sz="3600" spc="0">
                <a:latin typeface="Calibri"/>
                <a:cs typeface="Calibri"/>
              </a:rPr>
              <a:t>A</a:t>
            </a:r>
            <a:r>
              <a:rPr dirty="0" smtClean="0" baseline="3413" sz="3600" spc="-50">
                <a:latin typeface="Calibri"/>
                <a:cs typeface="Calibri"/>
              </a:rPr>
              <a:t>n</a:t>
            </a:r>
            <a:r>
              <a:rPr dirty="0" smtClean="0" baseline="3413" sz="3600" spc="0">
                <a:latin typeface="Calibri"/>
                <a:cs typeface="Calibri"/>
              </a:rPr>
              <a:t>y</a:t>
            </a:r>
            <a:r>
              <a:rPr dirty="0" smtClean="0" baseline="3413" sz="3600" spc="-9">
                <a:latin typeface="Calibri"/>
                <a:cs typeface="Calibri"/>
              </a:rPr>
              <a:t> </a:t>
            </a:r>
            <a:r>
              <a:rPr dirty="0" smtClean="0" baseline="3413" sz="3600" spc="-4">
                <a:latin typeface="Calibri"/>
                <a:cs typeface="Calibri"/>
              </a:rPr>
              <a:t>o</a:t>
            </a:r>
            <a:r>
              <a:rPr dirty="0" smtClean="0" baseline="3413" sz="3600" spc="0">
                <a:latin typeface="Calibri"/>
                <a:cs typeface="Calibri"/>
              </a:rPr>
              <a:t>f</a:t>
            </a:r>
            <a:r>
              <a:rPr dirty="0" smtClean="0" baseline="3413" sz="3600" spc="9">
                <a:latin typeface="Calibri"/>
                <a:cs typeface="Calibri"/>
              </a:rPr>
              <a:t> </a:t>
            </a:r>
            <a:r>
              <a:rPr dirty="0" smtClean="0" baseline="3413" sz="3600" spc="0">
                <a:latin typeface="Calibri"/>
                <a:cs typeface="Calibri"/>
              </a:rPr>
              <a:t>the</a:t>
            </a:r>
            <a:r>
              <a:rPr dirty="0" smtClean="0" baseline="3413" sz="3600" spc="-9">
                <a:latin typeface="Calibri"/>
                <a:cs typeface="Calibri"/>
              </a:rPr>
              <a:t> </a:t>
            </a:r>
            <a:r>
              <a:rPr dirty="0" smtClean="0" baseline="3413" sz="3600" spc="-50">
                <a:latin typeface="Calibri"/>
                <a:cs typeface="Calibri"/>
              </a:rPr>
              <a:t>f</a:t>
            </a:r>
            <a:r>
              <a:rPr dirty="0" smtClean="0" baseline="3413" sz="3600" spc="0">
                <a:latin typeface="Calibri"/>
                <a:cs typeface="Calibri"/>
              </a:rPr>
              <a:t>oll</a:t>
            </a:r>
            <a:r>
              <a:rPr dirty="0" smtClean="0" baseline="3413" sz="3600" spc="-25">
                <a:latin typeface="Calibri"/>
                <a:cs typeface="Calibri"/>
              </a:rPr>
              <a:t>o</a:t>
            </a:r>
            <a:r>
              <a:rPr dirty="0" smtClean="0" baseline="3413" sz="3600" spc="0">
                <a:latin typeface="Calibri"/>
                <a:cs typeface="Calibri"/>
              </a:rPr>
              <a:t>wing</a:t>
            </a:r>
            <a:r>
              <a:rPr dirty="0" smtClean="0" baseline="3413" sz="3600" spc="-9">
                <a:latin typeface="Calibri"/>
                <a:cs typeface="Calibri"/>
              </a:rPr>
              <a:t> </a:t>
            </a:r>
            <a:r>
              <a:rPr dirty="0" smtClean="0" baseline="3413" sz="3600" spc="0">
                <a:latin typeface="Calibri"/>
                <a:cs typeface="Calibri"/>
              </a:rPr>
              <a:t>c</a:t>
            </a:r>
            <a:r>
              <a:rPr dirty="0" smtClean="0" baseline="3413" sz="3600" spc="4">
                <a:latin typeface="Calibri"/>
                <a:cs typeface="Calibri"/>
              </a:rPr>
              <a:t>h</a:t>
            </a:r>
            <a:r>
              <a:rPr dirty="0" smtClean="0" baseline="3413" sz="3600" spc="0">
                <a:latin typeface="Calibri"/>
                <a:cs typeface="Calibri"/>
              </a:rPr>
              <a:t>an</a:t>
            </a:r>
            <a:r>
              <a:rPr dirty="0" smtClean="0" baseline="3413" sz="3600" spc="-19">
                <a:latin typeface="Calibri"/>
                <a:cs typeface="Calibri"/>
              </a:rPr>
              <a:t>g</a:t>
            </a:r>
            <a:r>
              <a:rPr dirty="0" smtClean="0" baseline="3413" sz="3600" spc="0">
                <a:latin typeface="Calibri"/>
                <a:cs typeface="Calibri"/>
              </a:rPr>
              <a:t>es</a:t>
            </a:r>
            <a:r>
              <a:rPr dirty="0" smtClean="0" baseline="3413" sz="3600" spc="-9">
                <a:latin typeface="Calibri"/>
                <a:cs typeface="Calibri"/>
              </a:rPr>
              <a:t> </a:t>
            </a:r>
            <a:r>
              <a:rPr dirty="0" smtClean="0" baseline="3413" sz="3600" spc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30073" marR="45765">
              <a:lnSpc>
                <a:spcPct val="95825"/>
              </a:lnSpc>
              <a:spcBef>
                <a:spcPts val="706"/>
              </a:spcBef>
            </a:pPr>
            <a:r>
              <a:rPr dirty="0" smtClean="0" sz="1600" spc="0" b="1">
                <a:latin typeface="Arial"/>
                <a:cs typeface="Arial"/>
              </a:rPr>
              <a:t>//</a:t>
            </a:r>
            <a:r>
              <a:rPr dirty="0" smtClean="0" sz="1600" spc="9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File</a:t>
            </a:r>
            <a:r>
              <a:rPr dirty="0" smtClean="0" sz="1600" spc="-7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Name</a:t>
            </a:r>
            <a:r>
              <a:rPr dirty="0" smtClean="0" sz="1600" spc="-33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:</a:t>
            </a:r>
            <a:r>
              <a:rPr dirty="0" smtClean="0" sz="1600" spc="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Co</a:t>
            </a:r>
            <a:r>
              <a:rPr dirty="0" smtClean="0" sz="1600" spc="-4" b="1">
                <a:latin typeface="Arial"/>
                <a:cs typeface="Arial"/>
              </a:rPr>
              <a:t>m</a:t>
            </a:r>
            <a:r>
              <a:rPr dirty="0" smtClean="0" sz="1600" spc="0" b="1">
                <a:latin typeface="Arial"/>
                <a:cs typeface="Arial"/>
              </a:rPr>
              <a:t>parable</a:t>
            </a:r>
            <a:r>
              <a:rPr dirty="0" smtClean="0" sz="1600" spc="-125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est.j</a:t>
            </a:r>
            <a:r>
              <a:rPr dirty="0" smtClean="0" sz="1600" spc="9" b="1">
                <a:latin typeface="Arial"/>
                <a:cs typeface="Arial"/>
              </a:rPr>
              <a:t>a</a:t>
            </a:r>
            <a:r>
              <a:rPr dirty="0" smtClean="0" sz="1600" spc="-25" b="1">
                <a:latin typeface="Arial"/>
                <a:cs typeface="Arial"/>
              </a:rPr>
              <a:t>v</a:t>
            </a:r>
            <a:r>
              <a:rPr dirty="0" smtClean="0" sz="1600" spc="0" b="1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00825" y="1825904"/>
            <a:ext cx="111897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E</a:t>
            </a:r>
            <a:r>
              <a:rPr dirty="0" smtClean="0" baseline="3413" sz="3600" spc="-39">
                <a:latin typeface="Calibri"/>
                <a:cs typeface="Calibri"/>
              </a:rPr>
              <a:t>x</a:t>
            </a:r>
            <a:r>
              <a:rPr dirty="0" smtClean="0" baseline="3413" sz="3600" spc="0">
                <a:latin typeface="Calibri"/>
                <a:cs typeface="Calibri"/>
              </a:rPr>
              <a:t>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16774" y="1825904"/>
            <a:ext cx="30211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4">
                <a:latin typeface="Calibri"/>
                <a:cs typeface="Calibri"/>
              </a:rPr>
              <a:t>1</a:t>
            </a:r>
            <a:r>
              <a:rPr dirty="0" smtClean="0" baseline="3413" sz="3600" spc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473" y="2512915"/>
            <a:ext cx="563335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4899" y="2512915"/>
            <a:ext cx="43868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Box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9553" y="2512915"/>
            <a:ext cx="11803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im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lemen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8734" y="2512915"/>
            <a:ext cx="122635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parable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4899" y="3000595"/>
            <a:ext cx="651920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p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3953" y="3000595"/>
            <a:ext cx="30349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8734" y="3000595"/>
            <a:ext cx="182880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pare</a:t>
            </a:r>
            <a:r>
              <a:rPr dirty="0" smtClean="0" sz="1600" spc="-119" b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600" spc="-9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bject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6394" y="3000595"/>
            <a:ext cx="24714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473" y="3488275"/>
            <a:ext cx="5062848" cy="959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79" marR="304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Box</a:t>
            </a:r>
            <a:r>
              <a:rPr dirty="0" smtClean="0" sz="1600" spc="-2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dirty="0" smtClean="0" sz="1600" spc="-9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(B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x)</a:t>
            </a:r>
            <a:r>
              <a:rPr dirty="0" smtClean="0" sz="1600" spc="-2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o;</a:t>
            </a:r>
            <a:endParaRPr sz="1600">
              <a:latin typeface="Arial"/>
              <a:cs typeface="Arial"/>
            </a:endParaRPr>
          </a:p>
          <a:p>
            <a:pPr marL="1841779">
              <a:lnSpc>
                <a:spcPct val="95825"/>
              </a:lnSpc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ret</a:t>
            </a:r>
            <a:r>
              <a:rPr dirty="0" smtClean="0" sz="1600" spc="-9" b="1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rn</a:t>
            </a:r>
            <a:r>
              <a:rPr dirty="0" smtClean="0" sz="1600" spc="-1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)</a:t>
            </a:r>
            <a:r>
              <a:rPr dirty="0" smtClean="0" sz="1600" spc="28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(this.ar</a:t>
            </a:r>
            <a:r>
              <a:rPr dirty="0" smtClean="0" sz="1600" spc="4" b="1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600" spc="-9" b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)</a:t>
            </a:r>
            <a:r>
              <a:rPr dirty="0" smtClean="0" sz="1600" spc="-36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-</a:t>
            </a:r>
            <a:r>
              <a:rPr dirty="0" smtClean="0" sz="1600" spc="14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area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());</a:t>
            </a:r>
            <a:endParaRPr sz="1600">
              <a:latin typeface="Arial"/>
              <a:cs typeface="Arial"/>
            </a:endParaRPr>
          </a:p>
          <a:p>
            <a:pPr marL="927125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1600" spc="8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End</a:t>
            </a:r>
            <a:r>
              <a:rPr dirty="0" smtClean="0" sz="1600" spc="-2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dirty="0" smtClean="0" sz="1600" spc="-1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}</a:t>
            </a:r>
            <a:r>
              <a:rPr dirty="0" smtClean="0" sz="1600" spc="8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//</a:t>
            </a:r>
            <a:r>
              <a:rPr dirty="0" smtClean="0" sz="1600" spc="9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End</a:t>
            </a:r>
            <a:r>
              <a:rPr dirty="0" smtClean="0" sz="1600" spc="-20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of</a:t>
            </a:r>
            <a:r>
              <a:rPr dirty="0" smtClean="0" sz="1600" spc="-10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class</a:t>
            </a:r>
            <a:r>
              <a:rPr dirty="0" smtClean="0" sz="1600" spc="-25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Box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473" y="4653246"/>
            <a:ext cx="338927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//</a:t>
            </a:r>
            <a:r>
              <a:rPr dirty="0" smtClean="0" sz="1600" spc="9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File</a:t>
            </a:r>
            <a:r>
              <a:rPr dirty="0" smtClean="0" sz="1600" spc="-7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Name</a:t>
            </a:r>
            <a:r>
              <a:rPr dirty="0" smtClean="0" sz="1600" spc="-33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:</a:t>
            </a:r>
            <a:r>
              <a:rPr dirty="0" smtClean="0" sz="1600" spc="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Co</a:t>
            </a:r>
            <a:r>
              <a:rPr dirty="0" smtClean="0" sz="1600" spc="-4" b="1">
                <a:latin typeface="Arial"/>
                <a:cs typeface="Arial"/>
              </a:rPr>
              <a:t>m</a:t>
            </a:r>
            <a:r>
              <a:rPr dirty="0" smtClean="0" sz="1600" spc="0" b="1">
                <a:latin typeface="Arial"/>
                <a:cs typeface="Arial"/>
              </a:rPr>
              <a:t>parable</a:t>
            </a:r>
            <a:r>
              <a:rPr dirty="0" smtClean="0" sz="1600" spc="-125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est.j</a:t>
            </a:r>
            <a:r>
              <a:rPr dirty="0" smtClean="0" sz="1600" spc="9" b="1">
                <a:latin typeface="Arial"/>
                <a:cs typeface="Arial"/>
              </a:rPr>
              <a:t>a</a:t>
            </a:r>
            <a:r>
              <a:rPr dirty="0" smtClean="0" sz="1600" spc="-25" b="1">
                <a:latin typeface="Arial"/>
                <a:cs typeface="Arial"/>
              </a:rPr>
              <a:t>v</a:t>
            </a:r>
            <a:r>
              <a:rPr dirty="0" smtClean="0" sz="1600" spc="0" b="1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473" y="4897086"/>
            <a:ext cx="563335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4899" y="4897086"/>
            <a:ext cx="43868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Box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9553" y="4897086"/>
            <a:ext cx="118033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im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lemen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8734" y="4897086"/>
            <a:ext cx="184597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parable&lt;Box&gt;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4899" y="5384766"/>
            <a:ext cx="651920" cy="471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p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blic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3953" y="5384766"/>
            <a:ext cx="30349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734" y="5384766"/>
            <a:ext cx="183346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pare</a:t>
            </a:r>
            <a:r>
              <a:rPr dirty="0" smtClean="0" sz="1600" spc="-119" b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(B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x</a:t>
            </a:r>
            <a:r>
              <a:rPr dirty="0" smtClean="0" sz="1600" spc="-86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5872726"/>
            <a:ext cx="5062803" cy="71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7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return</a:t>
            </a:r>
            <a:r>
              <a:rPr dirty="0" smtClean="0" sz="1600" spc="-26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(in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)</a:t>
            </a:r>
            <a:r>
              <a:rPr dirty="0" smtClean="0" sz="1600" spc="14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(this.</a:t>
            </a:r>
            <a:r>
              <a:rPr dirty="0" smtClean="0" sz="1600" spc="4" b="1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1600" spc="4" b="1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a(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)</a:t>
            </a:r>
            <a:r>
              <a:rPr dirty="0" smtClean="0" sz="1600" spc="-36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-</a:t>
            </a:r>
            <a:r>
              <a:rPr dirty="0" smtClean="0" sz="1600" spc="14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b.area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());</a:t>
            </a:r>
            <a:endParaRPr sz="1600">
              <a:latin typeface="Arial"/>
              <a:cs typeface="Arial"/>
            </a:endParaRPr>
          </a:p>
          <a:p>
            <a:pPr marL="927125" marR="30403">
              <a:lnSpc>
                <a:spcPct val="95825"/>
              </a:lnSpc>
            </a:pP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1600" spc="8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End</a:t>
            </a:r>
            <a:r>
              <a:rPr dirty="0" smtClean="0" sz="1600" spc="-2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dirty="0" smtClean="0" sz="1600" spc="-1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505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}</a:t>
            </a:r>
            <a:r>
              <a:rPr dirty="0" smtClean="0" sz="1600" spc="8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//</a:t>
            </a:r>
            <a:r>
              <a:rPr dirty="0" smtClean="0" sz="1600" spc="9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End</a:t>
            </a:r>
            <a:r>
              <a:rPr dirty="0" smtClean="0" sz="1600" spc="-20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of</a:t>
            </a:r>
            <a:r>
              <a:rPr dirty="0" smtClean="0" sz="1600" spc="-10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class</a:t>
            </a:r>
            <a:r>
              <a:rPr dirty="0" smtClean="0" sz="1600" spc="-25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Box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236845"/>
            <a:ext cx="555131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obl</a:t>
            </a:r>
            <a:r>
              <a:rPr dirty="0" smtClean="0" sz="3600" spc="-154" b="1">
                <a:latin typeface="Arial"/>
                <a:cs typeface="Arial"/>
              </a:rPr>
              <a:t>em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wi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h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ara</a:t>
            </a:r>
            <a:r>
              <a:rPr dirty="0" smtClean="0" sz="3600" spc="-159" b="1">
                <a:latin typeface="Arial"/>
                <a:cs typeface="Arial"/>
              </a:rPr>
              <a:t>bl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1577124"/>
            <a:ext cx="756105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9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9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comp</a:t>
            </a:r>
            <a:r>
              <a:rPr dirty="0" smtClean="0" sz="2400" spc="-9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2400" spc="-264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(Ob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ect</a:t>
            </a:r>
            <a:r>
              <a:rPr dirty="0" smtClean="0" sz="2400" spc="-4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4" u="heavy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6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440" y="1943385"/>
            <a:ext cx="7685832" cy="157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base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itself.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Only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ordering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active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-4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fe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ent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comparison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order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requ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res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chan</a:t>
            </a:r>
            <a:r>
              <a:rPr dirty="0" smtClean="0" sz="2400" spc="-9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ase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itse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f.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2382297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362626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3626262"/>
            <a:ext cx="2662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time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4057" y="3626262"/>
            <a:ext cx="11665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-4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fe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4242" y="3626262"/>
            <a:ext cx="783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0990" y="3626262"/>
            <a:ext cx="4606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5258" y="3626262"/>
            <a:ext cx="7489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need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8782" y="3626262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7720" y="3626262"/>
            <a:ext cx="10690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3992022"/>
            <a:ext cx="4947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4846" y="3992022"/>
            <a:ext cx="7310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0387" y="3992022"/>
            <a:ext cx="7825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itself.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2216" y="1697354"/>
            <a:ext cx="859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40039" y="1697354"/>
            <a:ext cx="843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32856" y="1697354"/>
            <a:ext cx="849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961DE6-D004-4229-8FCA-D06BE7403E4A}"/>
</file>

<file path=customXml/itemProps2.xml><?xml version="1.0" encoding="utf-8"?>
<ds:datastoreItem xmlns:ds="http://schemas.openxmlformats.org/officeDocument/2006/customXml" ds:itemID="{5D580198-90D1-41DA-B7D5-251041B6D29E}"/>
</file>

<file path=customXml/itemProps3.xml><?xml version="1.0" encoding="utf-8"?>
<ds:datastoreItem xmlns:ds="http://schemas.openxmlformats.org/officeDocument/2006/customXml" ds:itemID="{648CCAA4-B18F-4AE2-9054-E090ECE19D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