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591920"/>
            <a:ext cx="137653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Nested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844" y="1591920"/>
            <a:ext cx="153453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Classes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540" y="465946"/>
            <a:ext cx="52295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39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Ne</a:t>
            </a:r>
            <a:r>
              <a:rPr sz="3600" b="1" spc="-139" dirty="0" smtClean="0">
                <a:latin typeface="Arial"/>
                <a:cs typeface="Arial"/>
              </a:rPr>
              <a:t>s</a:t>
            </a:r>
            <a:r>
              <a:rPr sz="3600" b="1" spc="-150" dirty="0" smtClean="0">
                <a:latin typeface="Arial"/>
                <a:cs typeface="Arial"/>
              </a:rPr>
              <a:t>t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8218" y="465946"/>
            <a:ext cx="220487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0" dirty="0" smtClean="0">
                <a:latin typeface="Arial"/>
                <a:cs typeface="Arial"/>
              </a:rPr>
              <a:t>xam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200" y="156848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404" y="1568481"/>
            <a:ext cx="256219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Non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Static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Nested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0254" y="1568481"/>
            <a:ext cx="1088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4845" y="1568481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401" y="1568481"/>
            <a:ext cx="4938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3377" y="1568481"/>
            <a:ext cx="24474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have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7756" y="1568481"/>
            <a:ext cx="578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" y="2842300"/>
            <a:ext cx="1872135" cy="1057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latin typeface="Arial"/>
                <a:cs typeface="Arial"/>
              </a:rPr>
              <a:t>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latin typeface="Arial"/>
                <a:cs typeface="Arial"/>
              </a:rPr>
              <a:t>il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ame</a:t>
            </a:r>
            <a:r>
              <a:rPr sz="1400" b="1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4" dirty="0" smtClean="0">
                <a:latin typeface="Arial"/>
                <a:cs typeface="Arial"/>
              </a:rPr>
              <a:t>z.j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7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100" marR="26746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901026" marR="849601" algn="ctr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918" y="3464145"/>
            <a:ext cx="3149086" cy="959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.j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1600" b="1" spc="-4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1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declaratio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6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1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600" b="1" spc="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c=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2014092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8241" y="3909481"/>
            <a:ext cx="3398022" cy="1057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10;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S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stem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latin typeface="Arial"/>
                <a:cs typeface="Arial"/>
              </a:rPr>
              <a:t>ri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n("Hello</a:t>
            </a:r>
            <a:r>
              <a:rPr sz="1400" b="1" spc="-44" dirty="0" smtClean="0">
                <a:latin typeface="Arial"/>
                <a:cs typeface="Arial"/>
              </a:rPr>
              <a:t> 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r>
              <a:rPr sz="1400" b="1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Cla</a:t>
            </a:r>
            <a:r>
              <a:rPr sz="1400" b="1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latin typeface="Arial"/>
                <a:cs typeface="Arial"/>
              </a:rPr>
              <a:t>s");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7918" y="4439886"/>
            <a:ext cx="324962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.j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8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1600" b="1" spc="-5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918" y="4683726"/>
            <a:ext cx="235656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1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1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declaratio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2318" y="4927566"/>
            <a:ext cx="1083452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4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  <a:p>
            <a:pPr marR="37599" algn="r">
              <a:lnSpc>
                <a:spcPct val="95825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^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668" y="4927566"/>
            <a:ext cx="88501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dis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41" y="4976034"/>
            <a:ext cx="518549" cy="417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641" y="4976034"/>
            <a:ext cx="41727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22" y="4976034"/>
            <a:ext cx="77896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" y="5403255"/>
            <a:ext cx="4951259" cy="843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stem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n("S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");</a:t>
            </a:r>
            <a:endParaRPr sz="1400">
              <a:latin typeface="Arial"/>
              <a:cs typeface="Arial"/>
            </a:endParaRPr>
          </a:p>
          <a:p>
            <a:pPr marL="1815706" marR="3014045" algn="ctr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7100" marR="26746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latin typeface="Arial"/>
                <a:cs typeface="Arial"/>
              </a:rPr>
              <a:t>nn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ter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7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918" y="5415221"/>
            <a:ext cx="8114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600" b="1" spc="-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6" y="1347977"/>
            <a:ext cx="2834640" cy="2031492"/>
          </a:xfrm>
          <a:custGeom>
            <a:avLst/>
            <a:gdLst/>
            <a:ahLst/>
            <a:cxnLst/>
            <a:rect l="l" t="t" r="r" b="b"/>
            <a:pathLst>
              <a:path w="2834640" h="2031492">
                <a:moveTo>
                  <a:pt x="0" y="2031492"/>
                </a:moveTo>
                <a:lnTo>
                  <a:pt x="2834640" y="2031492"/>
                </a:lnTo>
                <a:lnTo>
                  <a:pt x="2834640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6570" y="1347977"/>
            <a:ext cx="6108191" cy="4084320"/>
          </a:xfrm>
          <a:custGeom>
            <a:avLst/>
            <a:gdLst/>
            <a:ahLst/>
            <a:cxnLst/>
            <a:rect l="l" t="t" r="r" b="b"/>
            <a:pathLst>
              <a:path w="6108191" h="4084320">
                <a:moveTo>
                  <a:pt x="6107430" y="0"/>
                </a:moveTo>
                <a:lnTo>
                  <a:pt x="0" y="0"/>
                </a:lnTo>
                <a:lnTo>
                  <a:pt x="0" y="4084320"/>
                </a:lnTo>
                <a:lnTo>
                  <a:pt x="6107430" y="408432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1592" y="1347977"/>
            <a:ext cx="190245" cy="2030984"/>
          </a:xfrm>
          <a:custGeom>
            <a:avLst/>
            <a:gdLst/>
            <a:ahLst/>
            <a:cxnLst/>
            <a:rect l="l" t="t" r="r" b="b"/>
            <a:pathLst>
              <a:path w="190245" h="2030984">
                <a:moveTo>
                  <a:pt x="5587" y="1951609"/>
                </a:moveTo>
                <a:lnTo>
                  <a:pt x="0" y="2029206"/>
                </a:lnTo>
                <a:lnTo>
                  <a:pt x="25907" y="2030984"/>
                </a:lnTo>
                <a:lnTo>
                  <a:pt x="31368" y="1953514"/>
                </a:lnTo>
                <a:lnTo>
                  <a:pt x="5587" y="1951609"/>
                </a:lnTo>
                <a:close/>
              </a:path>
              <a:path w="190245" h="2030984">
                <a:moveTo>
                  <a:pt x="12826" y="1848231"/>
                </a:moveTo>
                <a:lnTo>
                  <a:pt x="7365" y="1925827"/>
                </a:lnTo>
                <a:lnTo>
                  <a:pt x="33146" y="1927606"/>
                </a:lnTo>
                <a:lnTo>
                  <a:pt x="38734" y="1850136"/>
                </a:lnTo>
                <a:lnTo>
                  <a:pt x="12826" y="1848231"/>
                </a:lnTo>
                <a:close/>
              </a:path>
              <a:path w="190245" h="2030984">
                <a:moveTo>
                  <a:pt x="20193" y="1744852"/>
                </a:moveTo>
                <a:lnTo>
                  <a:pt x="14731" y="1822450"/>
                </a:lnTo>
                <a:lnTo>
                  <a:pt x="40512" y="1824227"/>
                </a:lnTo>
                <a:lnTo>
                  <a:pt x="46100" y="1746758"/>
                </a:lnTo>
                <a:lnTo>
                  <a:pt x="20193" y="1744852"/>
                </a:lnTo>
                <a:close/>
              </a:path>
              <a:path w="190245" h="2030984">
                <a:moveTo>
                  <a:pt x="27558" y="1641475"/>
                </a:moveTo>
                <a:lnTo>
                  <a:pt x="21970" y="1719072"/>
                </a:lnTo>
                <a:lnTo>
                  <a:pt x="47878" y="1720850"/>
                </a:lnTo>
                <a:lnTo>
                  <a:pt x="53339" y="1643380"/>
                </a:lnTo>
                <a:lnTo>
                  <a:pt x="27558" y="1641475"/>
                </a:lnTo>
                <a:close/>
              </a:path>
              <a:path w="190245" h="2030984">
                <a:moveTo>
                  <a:pt x="34925" y="1538097"/>
                </a:moveTo>
                <a:lnTo>
                  <a:pt x="29337" y="1615694"/>
                </a:lnTo>
                <a:lnTo>
                  <a:pt x="55244" y="1617472"/>
                </a:lnTo>
                <a:lnTo>
                  <a:pt x="60706" y="1540002"/>
                </a:lnTo>
                <a:lnTo>
                  <a:pt x="34925" y="1538097"/>
                </a:lnTo>
                <a:close/>
              </a:path>
              <a:path w="190245" h="2030984">
                <a:moveTo>
                  <a:pt x="42163" y="1434719"/>
                </a:moveTo>
                <a:lnTo>
                  <a:pt x="36702" y="1512316"/>
                </a:lnTo>
                <a:lnTo>
                  <a:pt x="62483" y="1514094"/>
                </a:lnTo>
                <a:lnTo>
                  <a:pt x="68071" y="1436624"/>
                </a:lnTo>
                <a:lnTo>
                  <a:pt x="42163" y="1434719"/>
                </a:lnTo>
                <a:close/>
              </a:path>
              <a:path w="190245" h="2030984">
                <a:moveTo>
                  <a:pt x="49530" y="1331341"/>
                </a:moveTo>
                <a:lnTo>
                  <a:pt x="44068" y="1408938"/>
                </a:lnTo>
                <a:lnTo>
                  <a:pt x="69850" y="1410716"/>
                </a:lnTo>
                <a:lnTo>
                  <a:pt x="75310" y="1333246"/>
                </a:lnTo>
                <a:lnTo>
                  <a:pt x="49530" y="1331341"/>
                </a:lnTo>
                <a:close/>
              </a:path>
              <a:path w="190245" h="2030984">
                <a:moveTo>
                  <a:pt x="56895" y="1227963"/>
                </a:moveTo>
                <a:lnTo>
                  <a:pt x="51307" y="1305560"/>
                </a:lnTo>
                <a:lnTo>
                  <a:pt x="77215" y="1307338"/>
                </a:lnTo>
                <a:lnTo>
                  <a:pt x="82676" y="1229868"/>
                </a:lnTo>
                <a:lnTo>
                  <a:pt x="56895" y="1227963"/>
                </a:lnTo>
                <a:close/>
              </a:path>
              <a:path w="190245" h="2030984">
                <a:moveTo>
                  <a:pt x="64134" y="1124712"/>
                </a:moveTo>
                <a:lnTo>
                  <a:pt x="58674" y="1202182"/>
                </a:lnTo>
                <a:lnTo>
                  <a:pt x="84581" y="1203960"/>
                </a:lnTo>
                <a:lnTo>
                  <a:pt x="90043" y="1126489"/>
                </a:lnTo>
                <a:lnTo>
                  <a:pt x="64134" y="1124712"/>
                </a:lnTo>
                <a:close/>
              </a:path>
              <a:path w="190245" h="2030984">
                <a:moveTo>
                  <a:pt x="71500" y="1021334"/>
                </a:moveTo>
                <a:lnTo>
                  <a:pt x="66039" y="1098804"/>
                </a:lnTo>
                <a:lnTo>
                  <a:pt x="91820" y="1100582"/>
                </a:lnTo>
                <a:lnTo>
                  <a:pt x="97408" y="1023112"/>
                </a:lnTo>
                <a:lnTo>
                  <a:pt x="71500" y="1021334"/>
                </a:lnTo>
                <a:close/>
              </a:path>
              <a:path w="190245" h="2030984">
                <a:moveTo>
                  <a:pt x="78866" y="917956"/>
                </a:moveTo>
                <a:lnTo>
                  <a:pt x="73406" y="995426"/>
                </a:lnTo>
                <a:lnTo>
                  <a:pt x="99187" y="997331"/>
                </a:lnTo>
                <a:lnTo>
                  <a:pt x="104647" y="919734"/>
                </a:lnTo>
                <a:lnTo>
                  <a:pt x="78866" y="917956"/>
                </a:lnTo>
                <a:close/>
              </a:path>
              <a:path w="190245" h="2030984">
                <a:moveTo>
                  <a:pt x="86232" y="814577"/>
                </a:moveTo>
                <a:lnTo>
                  <a:pt x="80644" y="892048"/>
                </a:lnTo>
                <a:lnTo>
                  <a:pt x="106552" y="893952"/>
                </a:lnTo>
                <a:lnTo>
                  <a:pt x="112013" y="816356"/>
                </a:lnTo>
                <a:lnTo>
                  <a:pt x="86232" y="814577"/>
                </a:lnTo>
                <a:close/>
              </a:path>
              <a:path w="190245" h="2030984">
                <a:moveTo>
                  <a:pt x="93471" y="711200"/>
                </a:moveTo>
                <a:lnTo>
                  <a:pt x="88010" y="788670"/>
                </a:lnTo>
                <a:lnTo>
                  <a:pt x="113918" y="790575"/>
                </a:lnTo>
                <a:lnTo>
                  <a:pt x="119380" y="712977"/>
                </a:lnTo>
                <a:lnTo>
                  <a:pt x="93471" y="711200"/>
                </a:lnTo>
                <a:close/>
              </a:path>
              <a:path w="190245" h="2030984">
                <a:moveTo>
                  <a:pt x="100837" y="607822"/>
                </a:moveTo>
                <a:lnTo>
                  <a:pt x="95376" y="685292"/>
                </a:lnTo>
                <a:lnTo>
                  <a:pt x="121157" y="687197"/>
                </a:lnTo>
                <a:lnTo>
                  <a:pt x="126745" y="609600"/>
                </a:lnTo>
                <a:lnTo>
                  <a:pt x="100837" y="607822"/>
                </a:lnTo>
                <a:close/>
              </a:path>
              <a:path w="190245" h="2030984">
                <a:moveTo>
                  <a:pt x="108203" y="504444"/>
                </a:moveTo>
                <a:lnTo>
                  <a:pt x="102743" y="581913"/>
                </a:lnTo>
                <a:lnTo>
                  <a:pt x="128524" y="583819"/>
                </a:lnTo>
                <a:lnTo>
                  <a:pt x="133984" y="506222"/>
                </a:lnTo>
                <a:lnTo>
                  <a:pt x="108203" y="504444"/>
                </a:lnTo>
                <a:close/>
              </a:path>
              <a:path w="190245" h="2030984">
                <a:moveTo>
                  <a:pt x="115569" y="401066"/>
                </a:moveTo>
                <a:lnTo>
                  <a:pt x="109981" y="478536"/>
                </a:lnTo>
                <a:lnTo>
                  <a:pt x="135889" y="480441"/>
                </a:lnTo>
                <a:lnTo>
                  <a:pt x="141350" y="402844"/>
                </a:lnTo>
                <a:lnTo>
                  <a:pt x="115569" y="401066"/>
                </a:lnTo>
                <a:close/>
              </a:path>
              <a:path w="190245" h="2030984">
                <a:moveTo>
                  <a:pt x="122808" y="297688"/>
                </a:moveTo>
                <a:lnTo>
                  <a:pt x="117347" y="375158"/>
                </a:lnTo>
                <a:lnTo>
                  <a:pt x="143256" y="377063"/>
                </a:lnTo>
                <a:lnTo>
                  <a:pt x="148716" y="299466"/>
                </a:lnTo>
                <a:lnTo>
                  <a:pt x="122808" y="297688"/>
                </a:lnTo>
                <a:close/>
              </a:path>
              <a:path w="190245" h="2030984">
                <a:moveTo>
                  <a:pt x="130175" y="194310"/>
                </a:moveTo>
                <a:lnTo>
                  <a:pt x="124713" y="271780"/>
                </a:lnTo>
                <a:lnTo>
                  <a:pt x="150494" y="273685"/>
                </a:lnTo>
                <a:lnTo>
                  <a:pt x="156082" y="196087"/>
                </a:lnTo>
                <a:lnTo>
                  <a:pt x="130175" y="194310"/>
                </a:lnTo>
                <a:close/>
              </a:path>
              <a:path w="190245" h="2030984">
                <a:moveTo>
                  <a:pt x="137540" y="90932"/>
                </a:moveTo>
                <a:lnTo>
                  <a:pt x="132080" y="168401"/>
                </a:lnTo>
                <a:lnTo>
                  <a:pt x="157860" y="170307"/>
                </a:lnTo>
                <a:lnTo>
                  <a:pt x="163321" y="92710"/>
                </a:lnTo>
                <a:lnTo>
                  <a:pt x="137540" y="90932"/>
                </a:lnTo>
                <a:close/>
              </a:path>
              <a:path w="190245" h="2030984">
                <a:moveTo>
                  <a:pt x="156971" y="0"/>
                </a:moveTo>
                <a:lnTo>
                  <a:pt x="112649" y="74802"/>
                </a:lnTo>
                <a:lnTo>
                  <a:pt x="139319" y="65150"/>
                </a:lnTo>
                <a:lnTo>
                  <a:pt x="190245" y="80263"/>
                </a:lnTo>
                <a:lnTo>
                  <a:pt x="156971" y="0"/>
                </a:lnTo>
                <a:lnTo>
                  <a:pt x="139445" y="63626"/>
                </a:lnTo>
                <a:lnTo>
                  <a:pt x="165353" y="65532"/>
                </a:lnTo>
                <a:lnTo>
                  <a:pt x="165226" y="66929"/>
                </a:lnTo>
                <a:lnTo>
                  <a:pt x="139445" y="63626"/>
                </a:lnTo>
                <a:lnTo>
                  <a:pt x="156971" y="0"/>
                </a:lnTo>
                <a:close/>
              </a:path>
              <a:path w="190245" h="2030984">
                <a:moveTo>
                  <a:pt x="139445" y="63626"/>
                </a:moveTo>
                <a:lnTo>
                  <a:pt x="165226" y="66929"/>
                </a:lnTo>
                <a:lnTo>
                  <a:pt x="165353" y="65532"/>
                </a:lnTo>
                <a:lnTo>
                  <a:pt x="139445" y="63626"/>
                </a:lnTo>
                <a:close/>
              </a:path>
              <a:path w="190245" h="2030984">
                <a:moveTo>
                  <a:pt x="190245" y="80263"/>
                </a:moveTo>
                <a:lnTo>
                  <a:pt x="139319" y="65150"/>
                </a:lnTo>
                <a:lnTo>
                  <a:pt x="112649" y="74802"/>
                </a:lnTo>
                <a:lnTo>
                  <a:pt x="190245" y="802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" y="4472178"/>
            <a:ext cx="2834640" cy="2029968"/>
          </a:xfrm>
          <a:custGeom>
            <a:avLst/>
            <a:gdLst/>
            <a:ahLst/>
            <a:cxnLst/>
            <a:rect l="l" t="t" r="r" b="b"/>
            <a:pathLst>
              <a:path w="2834640" h="2029968">
                <a:moveTo>
                  <a:pt x="0" y="2029968"/>
                </a:moveTo>
                <a:lnTo>
                  <a:pt x="2834640" y="2029968"/>
                </a:lnTo>
                <a:lnTo>
                  <a:pt x="2834640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6832" y="4472178"/>
            <a:ext cx="203200" cy="963041"/>
          </a:xfrm>
          <a:custGeom>
            <a:avLst/>
            <a:gdLst/>
            <a:ahLst/>
            <a:cxnLst/>
            <a:rect l="l" t="t" r="r" b="b"/>
            <a:pathLst>
              <a:path w="203200" h="963041">
                <a:moveTo>
                  <a:pt x="172466" y="779907"/>
                </a:moveTo>
                <a:lnTo>
                  <a:pt x="146938" y="784352"/>
                </a:lnTo>
                <a:lnTo>
                  <a:pt x="160147" y="860933"/>
                </a:lnTo>
                <a:lnTo>
                  <a:pt x="185674" y="856488"/>
                </a:lnTo>
                <a:lnTo>
                  <a:pt x="172466" y="779907"/>
                </a:lnTo>
                <a:close/>
              </a:path>
              <a:path w="203200" h="963041">
                <a:moveTo>
                  <a:pt x="154940" y="677799"/>
                </a:moveTo>
                <a:lnTo>
                  <a:pt x="129412" y="682244"/>
                </a:lnTo>
                <a:lnTo>
                  <a:pt x="142620" y="758825"/>
                </a:lnTo>
                <a:lnTo>
                  <a:pt x="168148" y="754380"/>
                </a:lnTo>
                <a:lnTo>
                  <a:pt x="154940" y="677799"/>
                </a:lnTo>
                <a:close/>
              </a:path>
              <a:path w="203200" h="963041">
                <a:moveTo>
                  <a:pt x="137287" y="575691"/>
                </a:moveTo>
                <a:lnTo>
                  <a:pt x="111760" y="580009"/>
                </a:lnTo>
                <a:lnTo>
                  <a:pt x="124968" y="656717"/>
                </a:lnTo>
                <a:lnTo>
                  <a:pt x="150494" y="652272"/>
                </a:lnTo>
                <a:lnTo>
                  <a:pt x="137287" y="575691"/>
                </a:lnTo>
                <a:close/>
              </a:path>
              <a:path w="203200" h="963041">
                <a:moveTo>
                  <a:pt x="119761" y="473583"/>
                </a:moveTo>
                <a:lnTo>
                  <a:pt x="94234" y="477901"/>
                </a:lnTo>
                <a:lnTo>
                  <a:pt x="107442" y="554482"/>
                </a:lnTo>
                <a:lnTo>
                  <a:pt x="132969" y="550164"/>
                </a:lnTo>
                <a:lnTo>
                  <a:pt x="119761" y="473583"/>
                </a:lnTo>
                <a:close/>
              </a:path>
              <a:path w="203200" h="963041">
                <a:moveTo>
                  <a:pt x="102235" y="371348"/>
                </a:moveTo>
                <a:lnTo>
                  <a:pt x="76707" y="375793"/>
                </a:lnTo>
                <a:lnTo>
                  <a:pt x="89788" y="452374"/>
                </a:lnTo>
                <a:lnTo>
                  <a:pt x="115443" y="448056"/>
                </a:lnTo>
                <a:lnTo>
                  <a:pt x="102235" y="371348"/>
                </a:lnTo>
                <a:close/>
              </a:path>
              <a:path w="203200" h="963041">
                <a:moveTo>
                  <a:pt x="84581" y="269240"/>
                </a:moveTo>
                <a:lnTo>
                  <a:pt x="59055" y="273685"/>
                </a:lnTo>
                <a:lnTo>
                  <a:pt x="72262" y="350266"/>
                </a:lnTo>
                <a:lnTo>
                  <a:pt x="97790" y="345821"/>
                </a:lnTo>
                <a:lnTo>
                  <a:pt x="84581" y="269240"/>
                </a:lnTo>
                <a:close/>
              </a:path>
              <a:path w="203200" h="963041">
                <a:moveTo>
                  <a:pt x="67056" y="167132"/>
                </a:moveTo>
                <a:lnTo>
                  <a:pt x="41529" y="171577"/>
                </a:lnTo>
                <a:lnTo>
                  <a:pt x="54737" y="248158"/>
                </a:lnTo>
                <a:lnTo>
                  <a:pt x="80263" y="243713"/>
                </a:lnTo>
                <a:lnTo>
                  <a:pt x="67056" y="167132"/>
                </a:lnTo>
                <a:close/>
              </a:path>
              <a:path w="203200" h="963041">
                <a:moveTo>
                  <a:pt x="25145" y="0"/>
                </a:moveTo>
                <a:lnTo>
                  <a:pt x="0" y="83185"/>
                </a:lnTo>
                <a:lnTo>
                  <a:pt x="25591" y="78771"/>
                </a:lnTo>
                <a:lnTo>
                  <a:pt x="37084" y="146050"/>
                </a:lnTo>
                <a:lnTo>
                  <a:pt x="62611" y="141605"/>
                </a:lnTo>
                <a:lnTo>
                  <a:pt x="51125" y="74367"/>
                </a:lnTo>
                <a:lnTo>
                  <a:pt x="76581" y="69977"/>
                </a:lnTo>
                <a:lnTo>
                  <a:pt x="49530" y="65024"/>
                </a:lnTo>
                <a:lnTo>
                  <a:pt x="24003" y="69469"/>
                </a:lnTo>
                <a:lnTo>
                  <a:pt x="25145" y="0"/>
                </a:lnTo>
                <a:close/>
              </a:path>
              <a:path w="203200" h="963041">
                <a:moveTo>
                  <a:pt x="25145" y="0"/>
                </a:moveTo>
                <a:lnTo>
                  <a:pt x="24003" y="69469"/>
                </a:lnTo>
                <a:lnTo>
                  <a:pt x="49530" y="65024"/>
                </a:lnTo>
                <a:lnTo>
                  <a:pt x="76581" y="69977"/>
                </a:lnTo>
                <a:lnTo>
                  <a:pt x="25145" y="0"/>
                </a:lnTo>
                <a:close/>
              </a:path>
              <a:path w="203200" h="963041">
                <a:moveTo>
                  <a:pt x="190119" y="882015"/>
                </a:moveTo>
                <a:lnTo>
                  <a:pt x="164592" y="886460"/>
                </a:lnTo>
                <a:lnTo>
                  <a:pt x="177673" y="963041"/>
                </a:lnTo>
                <a:lnTo>
                  <a:pt x="203200" y="958723"/>
                </a:lnTo>
                <a:lnTo>
                  <a:pt x="190119" y="8820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6846" y="1979295"/>
            <a:ext cx="5404993" cy="1966721"/>
          </a:xfrm>
          <a:custGeom>
            <a:avLst/>
            <a:gdLst/>
            <a:ahLst/>
            <a:cxnLst/>
            <a:rect l="l" t="t" r="r" b="b"/>
            <a:pathLst>
              <a:path w="5404993" h="1966722">
                <a:moveTo>
                  <a:pt x="5234305" y="1880869"/>
                </a:moveTo>
                <a:lnTo>
                  <a:pt x="5225542" y="1905253"/>
                </a:lnTo>
                <a:lnTo>
                  <a:pt x="5298694" y="1931542"/>
                </a:lnTo>
                <a:lnTo>
                  <a:pt x="5307457" y="1907158"/>
                </a:lnTo>
                <a:lnTo>
                  <a:pt x="5234305" y="1880869"/>
                </a:lnTo>
                <a:close/>
              </a:path>
              <a:path w="5404993" h="1966722">
                <a:moveTo>
                  <a:pt x="5136896" y="1845817"/>
                </a:moveTo>
                <a:lnTo>
                  <a:pt x="5128133" y="1870202"/>
                </a:lnTo>
                <a:lnTo>
                  <a:pt x="5201158" y="1896490"/>
                </a:lnTo>
                <a:lnTo>
                  <a:pt x="5209921" y="1872106"/>
                </a:lnTo>
                <a:lnTo>
                  <a:pt x="5136896" y="1845817"/>
                </a:lnTo>
                <a:close/>
              </a:path>
              <a:path w="5404993" h="1966722">
                <a:moveTo>
                  <a:pt x="5039359" y="1810638"/>
                </a:moveTo>
                <a:lnTo>
                  <a:pt x="5030597" y="1835022"/>
                </a:lnTo>
                <a:lnTo>
                  <a:pt x="5103749" y="1861438"/>
                </a:lnTo>
                <a:lnTo>
                  <a:pt x="5112511" y="1837054"/>
                </a:lnTo>
                <a:lnTo>
                  <a:pt x="5039359" y="1810638"/>
                </a:lnTo>
                <a:close/>
              </a:path>
              <a:path w="5404993" h="1966722">
                <a:moveTo>
                  <a:pt x="4941824" y="1775586"/>
                </a:moveTo>
                <a:lnTo>
                  <a:pt x="4933060" y="1799970"/>
                </a:lnTo>
                <a:lnTo>
                  <a:pt x="5006212" y="1826259"/>
                </a:lnTo>
                <a:lnTo>
                  <a:pt x="5014976" y="1801875"/>
                </a:lnTo>
                <a:lnTo>
                  <a:pt x="4941824" y="1775586"/>
                </a:lnTo>
                <a:close/>
              </a:path>
              <a:path w="5404993" h="1966722">
                <a:moveTo>
                  <a:pt x="4844287" y="1740534"/>
                </a:moveTo>
                <a:lnTo>
                  <a:pt x="4835525" y="1764791"/>
                </a:lnTo>
                <a:lnTo>
                  <a:pt x="4908677" y="1791207"/>
                </a:lnTo>
                <a:lnTo>
                  <a:pt x="4917439" y="1766823"/>
                </a:lnTo>
                <a:lnTo>
                  <a:pt x="4844287" y="1740534"/>
                </a:lnTo>
                <a:close/>
              </a:path>
              <a:path w="5404993" h="1966722">
                <a:moveTo>
                  <a:pt x="4746879" y="1705355"/>
                </a:moveTo>
                <a:lnTo>
                  <a:pt x="4737988" y="1729739"/>
                </a:lnTo>
                <a:lnTo>
                  <a:pt x="4811140" y="1756028"/>
                </a:lnTo>
                <a:lnTo>
                  <a:pt x="4819904" y="1731644"/>
                </a:lnTo>
                <a:lnTo>
                  <a:pt x="4746879" y="1705355"/>
                </a:lnTo>
                <a:close/>
              </a:path>
              <a:path w="5404993" h="1966722">
                <a:moveTo>
                  <a:pt x="4649343" y="1670303"/>
                </a:moveTo>
                <a:lnTo>
                  <a:pt x="4640580" y="1694687"/>
                </a:lnTo>
                <a:lnTo>
                  <a:pt x="4713732" y="1720977"/>
                </a:lnTo>
                <a:lnTo>
                  <a:pt x="4722495" y="1696592"/>
                </a:lnTo>
                <a:lnTo>
                  <a:pt x="4649343" y="1670303"/>
                </a:lnTo>
                <a:close/>
              </a:path>
              <a:path w="5404993" h="1966722">
                <a:moveTo>
                  <a:pt x="4551807" y="1635124"/>
                </a:moveTo>
                <a:lnTo>
                  <a:pt x="4543044" y="1659508"/>
                </a:lnTo>
                <a:lnTo>
                  <a:pt x="4616196" y="1685924"/>
                </a:lnTo>
                <a:lnTo>
                  <a:pt x="4624958" y="1661540"/>
                </a:lnTo>
                <a:lnTo>
                  <a:pt x="4551807" y="1635124"/>
                </a:lnTo>
                <a:close/>
              </a:path>
              <a:path w="5404993" h="1966722">
                <a:moveTo>
                  <a:pt x="4454271" y="1600072"/>
                </a:moveTo>
                <a:lnTo>
                  <a:pt x="4445508" y="1624456"/>
                </a:lnTo>
                <a:lnTo>
                  <a:pt x="4518659" y="1650745"/>
                </a:lnTo>
                <a:lnTo>
                  <a:pt x="4527423" y="1626362"/>
                </a:lnTo>
                <a:lnTo>
                  <a:pt x="4454271" y="1600072"/>
                </a:lnTo>
                <a:close/>
              </a:path>
              <a:path w="5404993" h="1966722">
                <a:moveTo>
                  <a:pt x="4356734" y="1565020"/>
                </a:moveTo>
                <a:lnTo>
                  <a:pt x="4347972" y="1589404"/>
                </a:lnTo>
                <a:lnTo>
                  <a:pt x="4421124" y="1615693"/>
                </a:lnTo>
                <a:lnTo>
                  <a:pt x="4429886" y="1591309"/>
                </a:lnTo>
                <a:lnTo>
                  <a:pt x="4356734" y="1565020"/>
                </a:lnTo>
                <a:close/>
              </a:path>
              <a:path w="5404993" h="1966722">
                <a:moveTo>
                  <a:pt x="4259326" y="1529841"/>
                </a:moveTo>
                <a:lnTo>
                  <a:pt x="4250563" y="1554226"/>
                </a:lnTo>
                <a:lnTo>
                  <a:pt x="4323587" y="1580514"/>
                </a:lnTo>
                <a:lnTo>
                  <a:pt x="4332478" y="1556130"/>
                </a:lnTo>
                <a:lnTo>
                  <a:pt x="4259326" y="1529841"/>
                </a:lnTo>
                <a:close/>
              </a:path>
              <a:path w="5404993" h="1966722">
                <a:moveTo>
                  <a:pt x="4161790" y="1494789"/>
                </a:moveTo>
                <a:lnTo>
                  <a:pt x="4153027" y="1519174"/>
                </a:lnTo>
                <a:lnTo>
                  <a:pt x="4226179" y="1545463"/>
                </a:lnTo>
                <a:lnTo>
                  <a:pt x="4234942" y="1521078"/>
                </a:lnTo>
                <a:lnTo>
                  <a:pt x="4161790" y="1494789"/>
                </a:lnTo>
                <a:close/>
              </a:path>
              <a:path w="5404993" h="1966722">
                <a:moveTo>
                  <a:pt x="4064254" y="1459610"/>
                </a:moveTo>
                <a:lnTo>
                  <a:pt x="4055491" y="1483994"/>
                </a:lnTo>
                <a:lnTo>
                  <a:pt x="4128643" y="1510410"/>
                </a:lnTo>
                <a:lnTo>
                  <a:pt x="4137405" y="1486027"/>
                </a:lnTo>
                <a:lnTo>
                  <a:pt x="4064254" y="1459610"/>
                </a:lnTo>
                <a:close/>
              </a:path>
              <a:path w="5404993" h="1966722">
                <a:moveTo>
                  <a:pt x="3966718" y="1424558"/>
                </a:moveTo>
                <a:lnTo>
                  <a:pt x="3957954" y="1448942"/>
                </a:lnTo>
                <a:lnTo>
                  <a:pt x="4031106" y="1475231"/>
                </a:lnTo>
                <a:lnTo>
                  <a:pt x="4039870" y="1450847"/>
                </a:lnTo>
                <a:lnTo>
                  <a:pt x="3966718" y="1424558"/>
                </a:lnTo>
                <a:close/>
              </a:path>
              <a:path w="5404993" h="1966722">
                <a:moveTo>
                  <a:pt x="3869308" y="1389506"/>
                </a:moveTo>
                <a:lnTo>
                  <a:pt x="3860546" y="1413890"/>
                </a:lnTo>
                <a:lnTo>
                  <a:pt x="3933571" y="1440179"/>
                </a:lnTo>
                <a:lnTo>
                  <a:pt x="3942461" y="1415795"/>
                </a:lnTo>
                <a:lnTo>
                  <a:pt x="3869308" y="1389506"/>
                </a:lnTo>
                <a:close/>
              </a:path>
              <a:path w="5404993" h="1966722">
                <a:moveTo>
                  <a:pt x="3771773" y="1354327"/>
                </a:moveTo>
                <a:lnTo>
                  <a:pt x="3763009" y="1378712"/>
                </a:lnTo>
                <a:lnTo>
                  <a:pt x="3836162" y="1405001"/>
                </a:lnTo>
                <a:lnTo>
                  <a:pt x="3844925" y="1380616"/>
                </a:lnTo>
                <a:lnTo>
                  <a:pt x="3771773" y="1354327"/>
                </a:lnTo>
                <a:close/>
              </a:path>
              <a:path w="5404993" h="1966722">
                <a:moveTo>
                  <a:pt x="3674237" y="1319276"/>
                </a:moveTo>
                <a:lnTo>
                  <a:pt x="3665474" y="1343659"/>
                </a:lnTo>
                <a:lnTo>
                  <a:pt x="3738626" y="1369949"/>
                </a:lnTo>
                <a:lnTo>
                  <a:pt x="3747389" y="1345564"/>
                </a:lnTo>
                <a:lnTo>
                  <a:pt x="3674237" y="1319276"/>
                </a:lnTo>
                <a:close/>
              </a:path>
              <a:path w="5404993" h="1966722">
                <a:moveTo>
                  <a:pt x="3576701" y="1284096"/>
                </a:moveTo>
                <a:lnTo>
                  <a:pt x="3567938" y="1308480"/>
                </a:lnTo>
                <a:lnTo>
                  <a:pt x="3641090" y="1334896"/>
                </a:lnTo>
                <a:lnTo>
                  <a:pt x="3649853" y="1310513"/>
                </a:lnTo>
                <a:lnTo>
                  <a:pt x="3576701" y="1284096"/>
                </a:lnTo>
                <a:close/>
              </a:path>
              <a:path w="5404993" h="1966722">
                <a:moveTo>
                  <a:pt x="3479292" y="1249044"/>
                </a:moveTo>
                <a:lnTo>
                  <a:pt x="3470529" y="1273428"/>
                </a:lnTo>
                <a:lnTo>
                  <a:pt x="3543554" y="1299717"/>
                </a:lnTo>
                <a:lnTo>
                  <a:pt x="3552317" y="1275333"/>
                </a:lnTo>
                <a:lnTo>
                  <a:pt x="3479292" y="1249044"/>
                </a:lnTo>
                <a:close/>
              </a:path>
              <a:path w="5404993" h="1966722">
                <a:moveTo>
                  <a:pt x="3381755" y="1213992"/>
                </a:moveTo>
                <a:lnTo>
                  <a:pt x="3372993" y="1238377"/>
                </a:lnTo>
                <a:lnTo>
                  <a:pt x="3446145" y="1264665"/>
                </a:lnTo>
                <a:lnTo>
                  <a:pt x="3454907" y="1240281"/>
                </a:lnTo>
                <a:lnTo>
                  <a:pt x="3381755" y="1213992"/>
                </a:lnTo>
                <a:close/>
              </a:path>
              <a:path w="5404993" h="1966722">
                <a:moveTo>
                  <a:pt x="3284220" y="1178814"/>
                </a:moveTo>
                <a:lnTo>
                  <a:pt x="3275456" y="1203197"/>
                </a:lnTo>
                <a:lnTo>
                  <a:pt x="3348608" y="1229487"/>
                </a:lnTo>
                <a:lnTo>
                  <a:pt x="3357372" y="1205229"/>
                </a:lnTo>
                <a:lnTo>
                  <a:pt x="3284220" y="1178814"/>
                </a:lnTo>
                <a:close/>
              </a:path>
              <a:path w="5404993" h="1966722">
                <a:moveTo>
                  <a:pt x="3186684" y="1143762"/>
                </a:moveTo>
                <a:lnTo>
                  <a:pt x="3177921" y="1168145"/>
                </a:lnTo>
                <a:lnTo>
                  <a:pt x="3251073" y="1194434"/>
                </a:lnTo>
                <a:lnTo>
                  <a:pt x="3259836" y="1170051"/>
                </a:lnTo>
                <a:lnTo>
                  <a:pt x="3186684" y="1143762"/>
                </a:lnTo>
                <a:close/>
              </a:path>
              <a:path w="5404993" h="1966722">
                <a:moveTo>
                  <a:pt x="3089275" y="1108582"/>
                </a:moveTo>
                <a:lnTo>
                  <a:pt x="3080385" y="1132966"/>
                </a:lnTo>
                <a:lnTo>
                  <a:pt x="3153537" y="1159382"/>
                </a:lnTo>
                <a:lnTo>
                  <a:pt x="3162300" y="1134999"/>
                </a:lnTo>
                <a:lnTo>
                  <a:pt x="3089275" y="1108582"/>
                </a:lnTo>
                <a:close/>
              </a:path>
              <a:path w="5404993" h="1966722">
                <a:moveTo>
                  <a:pt x="2991739" y="1073530"/>
                </a:moveTo>
                <a:lnTo>
                  <a:pt x="2982976" y="1097914"/>
                </a:lnTo>
                <a:lnTo>
                  <a:pt x="3056128" y="1124203"/>
                </a:lnTo>
                <a:lnTo>
                  <a:pt x="3064891" y="1099819"/>
                </a:lnTo>
                <a:lnTo>
                  <a:pt x="2991739" y="1073530"/>
                </a:lnTo>
                <a:close/>
              </a:path>
              <a:path w="5404993" h="1966722">
                <a:moveTo>
                  <a:pt x="2894203" y="1038478"/>
                </a:moveTo>
                <a:lnTo>
                  <a:pt x="2885440" y="1062863"/>
                </a:lnTo>
                <a:lnTo>
                  <a:pt x="2958592" y="1089152"/>
                </a:lnTo>
                <a:lnTo>
                  <a:pt x="2967355" y="1064767"/>
                </a:lnTo>
                <a:lnTo>
                  <a:pt x="2894203" y="1038478"/>
                </a:lnTo>
                <a:close/>
              </a:path>
              <a:path w="5404993" h="1966722">
                <a:moveTo>
                  <a:pt x="2796667" y="1003300"/>
                </a:moveTo>
                <a:lnTo>
                  <a:pt x="2787904" y="1027683"/>
                </a:lnTo>
                <a:lnTo>
                  <a:pt x="2861056" y="1053972"/>
                </a:lnTo>
                <a:lnTo>
                  <a:pt x="2869819" y="1029715"/>
                </a:lnTo>
                <a:lnTo>
                  <a:pt x="2796667" y="1003300"/>
                </a:lnTo>
                <a:close/>
              </a:path>
              <a:path w="5404993" h="1966722">
                <a:moveTo>
                  <a:pt x="2699258" y="968247"/>
                </a:moveTo>
                <a:lnTo>
                  <a:pt x="2690368" y="992631"/>
                </a:lnTo>
                <a:lnTo>
                  <a:pt x="2763520" y="1018920"/>
                </a:lnTo>
                <a:lnTo>
                  <a:pt x="2772283" y="994537"/>
                </a:lnTo>
                <a:lnTo>
                  <a:pt x="2699258" y="968247"/>
                </a:lnTo>
                <a:close/>
              </a:path>
              <a:path w="5404993" h="1966722">
                <a:moveTo>
                  <a:pt x="2601722" y="933068"/>
                </a:moveTo>
                <a:lnTo>
                  <a:pt x="2592959" y="957452"/>
                </a:lnTo>
                <a:lnTo>
                  <a:pt x="2665984" y="983868"/>
                </a:lnTo>
                <a:lnTo>
                  <a:pt x="2674874" y="959484"/>
                </a:lnTo>
                <a:lnTo>
                  <a:pt x="2601722" y="933068"/>
                </a:lnTo>
                <a:close/>
              </a:path>
              <a:path w="5404993" h="1966722">
                <a:moveTo>
                  <a:pt x="2504186" y="898016"/>
                </a:moveTo>
                <a:lnTo>
                  <a:pt x="2495423" y="922401"/>
                </a:lnTo>
                <a:lnTo>
                  <a:pt x="2568575" y="948689"/>
                </a:lnTo>
                <a:lnTo>
                  <a:pt x="2577338" y="924305"/>
                </a:lnTo>
                <a:lnTo>
                  <a:pt x="2504186" y="898016"/>
                </a:lnTo>
                <a:close/>
              </a:path>
              <a:path w="5404993" h="1966722">
                <a:moveTo>
                  <a:pt x="2406650" y="862964"/>
                </a:moveTo>
                <a:lnTo>
                  <a:pt x="2397887" y="887349"/>
                </a:lnTo>
                <a:lnTo>
                  <a:pt x="2471039" y="913638"/>
                </a:lnTo>
                <a:lnTo>
                  <a:pt x="2479802" y="889253"/>
                </a:lnTo>
                <a:lnTo>
                  <a:pt x="2406650" y="862964"/>
                </a:lnTo>
                <a:close/>
              </a:path>
              <a:path w="5404993" h="1966722">
                <a:moveTo>
                  <a:pt x="2309114" y="827785"/>
                </a:moveTo>
                <a:lnTo>
                  <a:pt x="2300351" y="852169"/>
                </a:lnTo>
                <a:lnTo>
                  <a:pt x="2373503" y="878585"/>
                </a:lnTo>
                <a:lnTo>
                  <a:pt x="2382266" y="854201"/>
                </a:lnTo>
                <a:lnTo>
                  <a:pt x="2309114" y="827785"/>
                </a:lnTo>
                <a:close/>
              </a:path>
              <a:path w="5404993" h="1966722">
                <a:moveTo>
                  <a:pt x="2211705" y="792733"/>
                </a:moveTo>
                <a:lnTo>
                  <a:pt x="2202942" y="817117"/>
                </a:lnTo>
                <a:lnTo>
                  <a:pt x="2275967" y="843406"/>
                </a:lnTo>
                <a:lnTo>
                  <a:pt x="2284857" y="819022"/>
                </a:lnTo>
                <a:lnTo>
                  <a:pt x="2211705" y="792733"/>
                </a:lnTo>
                <a:close/>
              </a:path>
              <a:path w="5404993" h="1966722">
                <a:moveTo>
                  <a:pt x="2114169" y="757554"/>
                </a:moveTo>
                <a:lnTo>
                  <a:pt x="2105406" y="781938"/>
                </a:lnTo>
                <a:lnTo>
                  <a:pt x="2178558" y="808354"/>
                </a:lnTo>
                <a:lnTo>
                  <a:pt x="2187321" y="783970"/>
                </a:lnTo>
                <a:lnTo>
                  <a:pt x="2114169" y="757554"/>
                </a:lnTo>
                <a:close/>
              </a:path>
              <a:path w="5404993" h="1966722">
                <a:moveTo>
                  <a:pt x="2016633" y="722502"/>
                </a:moveTo>
                <a:lnTo>
                  <a:pt x="2007870" y="746887"/>
                </a:lnTo>
                <a:lnTo>
                  <a:pt x="2081021" y="773176"/>
                </a:lnTo>
                <a:lnTo>
                  <a:pt x="2089784" y="748791"/>
                </a:lnTo>
                <a:lnTo>
                  <a:pt x="2016633" y="722502"/>
                </a:lnTo>
                <a:close/>
              </a:path>
              <a:path w="5404993" h="1966722">
                <a:moveTo>
                  <a:pt x="1919096" y="687451"/>
                </a:moveTo>
                <a:lnTo>
                  <a:pt x="1910333" y="711834"/>
                </a:lnTo>
                <a:lnTo>
                  <a:pt x="1983486" y="738124"/>
                </a:lnTo>
                <a:lnTo>
                  <a:pt x="1992249" y="713739"/>
                </a:lnTo>
                <a:lnTo>
                  <a:pt x="1919096" y="687451"/>
                </a:lnTo>
                <a:close/>
              </a:path>
              <a:path w="5404993" h="1966722">
                <a:moveTo>
                  <a:pt x="1821688" y="652271"/>
                </a:moveTo>
                <a:lnTo>
                  <a:pt x="1812925" y="676655"/>
                </a:lnTo>
                <a:lnTo>
                  <a:pt x="1885950" y="703071"/>
                </a:lnTo>
                <a:lnTo>
                  <a:pt x="1894713" y="678688"/>
                </a:lnTo>
                <a:lnTo>
                  <a:pt x="1821688" y="652271"/>
                </a:lnTo>
                <a:close/>
              </a:path>
              <a:path w="5404993" h="1966722">
                <a:moveTo>
                  <a:pt x="1724152" y="617219"/>
                </a:moveTo>
                <a:lnTo>
                  <a:pt x="1715389" y="641603"/>
                </a:lnTo>
                <a:lnTo>
                  <a:pt x="1788541" y="667892"/>
                </a:lnTo>
                <a:lnTo>
                  <a:pt x="1797304" y="643508"/>
                </a:lnTo>
                <a:lnTo>
                  <a:pt x="1724152" y="617219"/>
                </a:lnTo>
                <a:close/>
              </a:path>
              <a:path w="5404993" h="1966722">
                <a:moveTo>
                  <a:pt x="1626616" y="582167"/>
                </a:moveTo>
                <a:lnTo>
                  <a:pt x="1617853" y="606425"/>
                </a:lnTo>
                <a:lnTo>
                  <a:pt x="1691005" y="632840"/>
                </a:lnTo>
                <a:lnTo>
                  <a:pt x="1699768" y="608456"/>
                </a:lnTo>
                <a:lnTo>
                  <a:pt x="1626616" y="582167"/>
                </a:lnTo>
                <a:close/>
              </a:path>
              <a:path w="5404993" h="1966722">
                <a:moveTo>
                  <a:pt x="1529080" y="546988"/>
                </a:moveTo>
                <a:lnTo>
                  <a:pt x="1520317" y="571372"/>
                </a:lnTo>
                <a:lnTo>
                  <a:pt x="1593469" y="597662"/>
                </a:lnTo>
                <a:lnTo>
                  <a:pt x="1602232" y="573277"/>
                </a:lnTo>
                <a:lnTo>
                  <a:pt x="1529080" y="546988"/>
                </a:lnTo>
                <a:close/>
              </a:path>
              <a:path w="5404993" h="1966722">
                <a:moveTo>
                  <a:pt x="1431670" y="511937"/>
                </a:moveTo>
                <a:lnTo>
                  <a:pt x="1422781" y="536320"/>
                </a:lnTo>
                <a:lnTo>
                  <a:pt x="1495933" y="562609"/>
                </a:lnTo>
                <a:lnTo>
                  <a:pt x="1504695" y="538226"/>
                </a:lnTo>
                <a:lnTo>
                  <a:pt x="1431670" y="511937"/>
                </a:lnTo>
                <a:close/>
              </a:path>
              <a:path w="5404993" h="1966722">
                <a:moveTo>
                  <a:pt x="1334134" y="476757"/>
                </a:moveTo>
                <a:lnTo>
                  <a:pt x="1325371" y="501141"/>
                </a:lnTo>
                <a:lnTo>
                  <a:pt x="1398524" y="527557"/>
                </a:lnTo>
                <a:lnTo>
                  <a:pt x="1407287" y="503174"/>
                </a:lnTo>
                <a:lnTo>
                  <a:pt x="1334134" y="476757"/>
                </a:lnTo>
                <a:close/>
              </a:path>
              <a:path w="5404993" h="1966722">
                <a:moveTo>
                  <a:pt x="1236599" y="441705"/>
                </a:moveTo>
                <a:lnTo>
                  <a:pt x="1227836" y="466089"/>
                </a:lnTo>
                <a:lnTo>
                  <a:pt x="1300988" y="492378"/>
                </a:lnTo>
                <a:lnTo>
                  <a:pt x="1309751" y="467994"/>
                </a:lnTo>
                <a:lnTo>
                  <a:pt x="1236599" y="441705"/>
                </a:lnTo>
                <a:close/>
              </a:path>
              <a:path w="5404993" h="1966722">
                <a:moveTo>
                  <a:pt x="1139063" y="406653"/>
                </a:moveTo>
                <a:lnTo>
                  <a:pt x="1130300" y="430910"/>
                </a:lnTo>
                <a:lnTo>
                  <a:pt x="1203452" y="457326"/>
                </a:lnTo>
                <a:lnTo>
                  <a:pt x="1212215" y="432942"/>
                </a:lnTo>
                <a:lnTo>
                  <a:pt x="1139063" y="406653"/>
                </a:lnTo>
                <a:close/>
              </a:path>
              <a:path w="5404993" h="1966722">
                <a:moveTo>
                  <a:pt x="1041654" y="371475"/>
                </a:moveTo>
                <a:lnTo>
                  <a:pt x="1032764" y="395858"/>
                </a:lnTo>
                <a:lnTo>
                  <a:pt x="1105916" y="422147"/>
                </a:lnTo>
                <a:lnTo>
                  <a:pt x="1114679" y="397763"/>
                </a:lnTo>
                <a:lnTo>
                  <a:pt x="1041654" y="371475"/>
                </a:lnTo>
                <a:close/>
              </a:path>
              <a:path w="5404993" h="1966722">
                <a:moveTo>
                  <a:pt x="944118" y="336422"/>
                </a:moveTo>
                <a:lnTo>
                  <a:pt x="935355" y="360806"/>
                </a:lnTo>
                <a:lnTo>
                  <a:pt x="1008380" y="387095"/>
                </a:lnTo>
                <a:lnTo>
                  <a:pt x="1017270" y="362712"/>
                </a:lnTo>
                <a:lnTo>
                  <a:pt x="944118" y="336422"/>
                </a:lnTo>
                <a:close/>
              </a:path>
              <a:path w="5404993" h="1966722">
                <a:moveTo>
                  <a:pt x="846582" y="301243"/>
                </a:moveTo>
                <a:lnTo>
                  <a:pt x="837819" y="325627"/>
                </a:lnTo>
                <a:lnTo>
                  <a:pt x="910971" y="352043"/>
                </a:lnTo>
                <a:lnTo>
                  <a:pt x="919734" y="327659"/>
                </a:lnTo>
                <a:lnTo>
                  <a:pt x="846582" y="301243"/>
                </a:lnTo>
                <a:close/>
              </a:path>
              <a:path w="5404993" h="1966722">
                <a:moveTo>
                  <a:pt x="749046" y="266191"/>
                </a:moveTo>
                <a:lnTo>
                  <a:pt x="740283" y="290575"/>
                </a:lnTo>
                <a:lnTo>
                  <a:pt x="813435" y="316864"/>
                </a:lnTo>
                <a:lnTo>
                  <a:pt x="822198" y="292480"/>
                </a:lnTo>
                <a:lnTo>
                  <a:pt x="749046" y="266191"/>
                </a:lnTo>
                <a:close/>
              </a:path>
              <a:path w="5404993" h="1966722">
                <a:moveTo>
                  <a:pt x="651510" y="231139"/>
                </a:moveTo>
                <a:lnTo>
                  <a:pt x="642747" y="255396"/>
                </a:lnTo>
                <a:lnTo>
                  <a:pt x="715899" y="281813"/>
                </a:lnTo>
                <a:lnTo>
                  <a:pt x="724662" y="257428"/>
                </a:lnTo>
                <a:lnTo>
                  <a:pt x="651510" y="231139"/>
                </a:lnTo>
                <a:close/>
              </a:path>
              <a:path w="5404993" h="1966722">
                <a:moveTo>
                  <a:pt x="554101" y="195960"/>
                </a:moveTo>
                <a:lnTo>
                  <a:pt x="545338" y="220344"/>
                </a:lnTo>
                <a:lnTo>
                  <a:pt x="618363" y="246633"/>
                </a:lnTo>
                <a:lnTo>
                  <a:pt x="627253" y="222250"/>
                </a:lnTo>
                <a:lnTo>
                  <a:pt x="554101" y="195960"/>
                </a:lnTo>
                <a:close/>
              </a:path>
              <a:path w="5404993" h="1966722">
                <a:moveTo>
                  <a:pt x="456565" y="160908"/>
                </a:moveTo>
                <a:lnTo>
                  <a:pt x="447802" y="185292"/>
                </a:lnTo>
                <a:lnTo>
                  <a:pt x="520954" y="211581"/>
                </a:lnTo>
                <a:lnTo>
                  <a:pt x="529717" y="187197"/>
                </a:lnTo>
                <a:lnTo>
                  <a:pt x="456565" y="160908"/>
                </a:lnTo>
                <a:close/>
              </a:path>
              <a:path w="5404993" h="1966722">
                <a:moveTo>
                  <a:pt x="359029" y="125729"/>
                </a:moveTo>
                <a:lnTo>
                  <a:pt x="350266" y="150113"/>
                </a:lnTo>
                <a:lnTo>
                  <a:pt x="423418" y="176529"/>
                </a:lnTo>
                <a:lnTo>
                  <a:pt x="432181" y="152145"/>
                </a:lnTo>
                <a:lnTo>
                  <a:pt x="359029" y="125729"/>
                </a:lnTo>
                <a:close/>
              </a:path>
              <a:path w="5404993" h="1966722">
                <a:moveTo>
                  <a:pt x="261493" y="90677"/>
                </a:moveTo>
                <a:lnTo>
                  <a:pt x="252730" y="115062"/>
                </a:lnTo>
                <a:lnTo>
                  <a:pt x="325881" y="141350"/>
                </a:lnTo>
                <a:lnTo>
                  <a:pt x="334645" y="116966"/>
                </a:lnTo>
                <a:lnTo>
                  <a:pt x="261493" y="90677"/>
                </a:lnTo>
                <a:close/>
              </a:path>
              <a:path w="5404993" h="1966722">
                <a:moveTo>
                  <a:pt x="164084" y="55625"/>
                </a:moveTo>
                <a:lnTo>
                  <a:pt x="155321" y="80009"/>
                </a:lnTo>
                <a:lnTo>
                  <a:pt x="228346" y="106299"/>
                </a:lnTo>
                <a:lnTo>
                  <a:pt x="237109" y="81914"/>
                </a:lnTo>
                <a:lnTo>
                  <a:pt x="164084" y="55625"/>
                </a:lnTo>
                <a:close/>
              </a:path>
              <a:path w="5404993" h="1966722">
                <a:moveTo>
                  <a:pt x="77473" y="24373"/>
                </a:moveTo>
                <a:lnTo>
                  <a:pt x="86233" y="0"/>
                </a:lnTo>
                <a:lnTo>
                  <a:pt x="0" y="10287"/>
                </a:lnTo>
                <a:lnTo>
                  <a:pt x="59943" y="73151"/>
                </a:lnTo>
                <a:lnTo>
                  <a:pt x="68710" y="48757"/>
                </a:lnTo>
                <a:lnTo>
                  <a:pt x="57785" y="44830"/>
                </a:lnTo>
                <a:lnTo>
                  <a:pt x="66548" y="20446"/>
                </a:lnTo>
                <a:lnTo>
                  <a:pt x="77473" y="24373"/>
                </a:lnTo>
                <a:close/>
              </a:path>
              <a:path w="5404993" h="1966722">
                <a:moveTo>
                  <a:pt x="68710" y="48757"/>
                </a:moveTo>
                <a:lnTo>
                  <a:pt x="130937" y="71119"/>
                </a:lnTo>
                <a:lnTo>
                  <a:pt x="139700" y="46735"/>
                </a:lnTo>
                <a:lnTo>
                  <a:pt x="77473" y="24373"/>
                </a:lnTo>
                <a:lnTo>
                  <a:pt x="66548" y="20446"/>
                </a:lnTo>
                <a:lnTo>
                  <a:pt x="57785" y="44830"/>
                </a:lnTo>
                <a:lnTo>
                  <a:pt x="68710" y="48757"/>
                </a:lnTo>
                <a:close/>
              </a:path>
              <a:path w="5404993" h="1966722">
                <a:moveTo>
                  <a:pt x="5331840" y="1916048"/>
                </a:moveTo>
                <a:lnTo>
                  <a:pt x="5323078" y="1940305"/>
                </a:lnTo>
                <a:lnTo>
                  <a:pt x="5396230" y="1966721"/>
                </a:lnTo>
                <a:lnTo>
                  <a:pt x="5404993" y="1942337"/>
                </a:lnTo>
                <a:lnTo>
                  <a:pt x="5331840" y="1916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2942" y="3703574"/>
            <a:ext cx="1587500" cy="458469"/>
          </a:xfrm>
          <a:custGeom>
            <a:avLst/>
            <a:gdLst/>
            <a:ahLst/>
            <a:cxnLst/>
            <a:rect l="l" t="t" r="r" b="b"/>
            <a:pathLst>
              <a:path w="1587500" h="458470">
                <a:moveTo>
                  <a:pt x="1412493" y="386080"/>
                </a:moveTo>
                <a:lnTo>
                  <a:pt x="1405763" y="411099"/>
                </a:lnTo>
                <a:lnTo>
                  <a:pt x="1480819" y="431419"/>
                </a:lnTo>
                <a:lnTo>
                  <a:pt x="1487551" y="406400"/>
                </a:lnTo>
                <a:lnTo>
                  <a:pt x="1412493" y="386080"/>
                </a:lnTo>
                <a:close/>
              </a:path>
              <a:path w="1587500" h="458470">
                <a:moveTo>
                  <a:pt x="1312417" y="359028"/>
                </a:moveTo>
                <a:lnTo>
                  <a:pt x="1305687" y="384048"/>
                </a:lnTo>
                <a:lnTo>
                  <a:pt x="1380743" y="404240"/>
                </a:lnTo>
                <a:lnTo>
                  <a:pt x="1387475" y="379349"/>
                </a:lnTo>
                <a:lnTo>
                  <a:pt x="1312417" y="359028"/>
                </a:lnTo>
                <a:close/>
              </a:path>
              <a:path w="1587500" h="458470">
                <a:moveTo>
                  <a:pt x="1212468" y="331977"/>
                </a:moveTo>
                <a:lnTo>
                  <a:pt x="1205611" y="356869"/>
                </a:lnTo>
                <a:lnTo>
                  <a:pt x="1280667" y="377189"/>
                </a:lnTo>
                <a:lnTo>
                  <a:pt x="1287399" y="352170"/>
                </a:lnTo>
                <a:lnTo>
                  <a:pt x="1212468" y="331977"/>
                </a:lnTo>
                <a:close/>
              </a:path>
              <a:path w="1587500" h="458470">
                <a:moveTo>
                  <a:pt x="1112392" y="304800"/>
                </a:moveTo>
                <a:lnTo>
                  <a:pt x="1105662" y="329819"/>
                </a:lnTo>
                <a:lnTo>
                  <a:pt x="1180591" y="350138"/>
                </a:lnTo>
                <a:lnTo>
                  <a:pt x="1187450" y="325119"/>
                </a:lnTo>
                <a:lnTo>
                  <a:pt x="1112392" y="304800"/>
                </a:lnTo>
                <a:close/>
              </a:path>
              <a:path w="1587500" h="458470">
                <a:moveTo>
                  <a:pt x="1012316" y="277749"/>
                </a:moveTo>
                <a:lnTo>
                  <a:pt x="1005586" y="302768"/>
                </a:lnTo>
                <a:lnTo>
                  <a:pt x="1080642" y="323088"/>
                </a:lnTo>
                <a:lnTo>
                  <a:pt x="1087374" y="298069"/>
                </a:lnTo>
                <a:lnTo>
                  <a:pt x="1012316" y="277749"/>
                </a:lnTo>
                <a:close/>
              </a:path>
              <a:path w="1587500" h="458470">
                <a:moveTo>
                  <a:pt x="912367" y="250698"/>
                </a:moveTo>
                <a:lnTo>
                  <a:pt x="905510" y="275717"/>
                </a:lnTo>
                <a:lnTo>
                  <a:pt x="980566" y="296037"/>
                </a:lnTo>
                <a:lnTo>
                  <a:pt x="987298" y="271018"/>
                </a:lnTo>
                <a:lnTo>
                  <a:pt x="912367" y="250698"/>
                </a:lnTo>
                <a:close/>
              </a:path>
              <a:path w="1587500" h="458470">
                <a:moveTo>
                  <a:pt x="812291" y="223646"/>
                </a:moveTo>
                <a:lnTo>
                  <a:pt x="805561" y="248665"/>
                </a:lnTo>
                <a:lnTo>
                  <a:pt x="880490" y="268986"/>
                </a:lnTo>
                <a:lnTo>
                  <a:pt x="887349" y="243967"/>
                </a:lnTo>
                <a:lnTo>
                  <a:pt x="812291" y="223646"/>
                </a:lnTo>
                <a:close/>
              </a:path>
              <a:path w="1587500" h="458470">
                <a:moveTo>
                  <a:pt x="712215" y="196595"/>
                </a:moveTo>
                <a:lnTo>
                  <a:pt x="705485" y="221614"/>
                </a:lnTo>
                <a:lnTo>
                  <a:pt x="780541" y="241934"/>
                </a:lnTo>
                <a:lnTo>
                  <a:pt x="787273" y="216915"/>
                </a:lnTo>
                <a:lnTo>
                  <a:pt x="712215" y="196595"/>
                </a:lnTo>
                <a:close/>
              </a:path>
              <a:path w="1587500" h="458470">
                <a:moveTo>
                  <a:pt x="612266" y="169544"/>
                </a:moveTo>
                <a:lnTo>
                  <a:pt x="605409" y="194563"/>
                </a:lnTo>
                <a:lnTo>
                  <a:pt x="680465" y="214756"/>
                </a:lnTo>
                <a:lnTo>
                  <a:pt x="687197" y="189864"/>
                </a:lnTo>
                <a:lnTo>
                  <a:pt x="612266" y="169544"/>
                </a:lnTo>
                <a:close/>
              </a:path>
              <a:path w="1587500" h="458470">
                <a:moveTo>
                  <a:pt x="512190" y="142494"/>
                </a:moveTo>
                <a:lnTo>
                  <a:pt x="505460" y="167512"/>
                </a:lnTo>
                <a:lnTo>
                  <a:pt x="580389" y="187706"/>
                </a:lnTo>
                <a:lnTo>
                  <a:pt x="587248" y="162687"/>
                </a:lnTo>
                <a:lnTo>
                  <a:pt x="512190" y="142494"/>
                </a:lnTo>
                <a:close/>
              </a:path>
              <a:path w="1587500" h="458470">
                <a:moveTo>
                  <a:pt x="412115" y="115315"/>
                </a:moveTo>
                <a:lnTo>
                  <a:pt x="405384" y="140334"/>
                </a:lnTo>
                <a:lnTo>
                  <a:pt x="480441" y="160655"/>
                </a:lnTo>
                <a:lnTo>
                  <a:pt x="487172" y="135636"/>
                </a:lnTo>
                <a:lnTo>
                  <a:pt x="412115" y="115315"/>
                </a:lnTo>
                <a:close/>
              </a:path>
              <a:path w="1587500" h="458470">
                <a:moveTo>
                  <a:pt x="312166" y="88264"/>
                </a:moveTo>
                <a:lnTo>
                  <a:pt x="305308" y="113283"/>
                </a:lnTo>
                <a:lnTo>
                  <a:pt x="380365" y="133603"/>
                </a:lnTo>
                <a:lnTo>
                  <a:pt x="387096" y="108584"/>
                </a:lnTo>
                <a:lnTo>
                  <a:pt x="312166" y="88264"/>
                </a:lnTo>
                <a:close/>
              </a:path>
              <a:path w="1587500" h="458470">
                <a:moveTo>
                  <a:pt x="212090" y="61213"/>
                </a:moveTo>
                <a:lnTo>
                  <a:pt x="205359" y="86232"/>
                </a:lnTo>
                <a:lnTo>
                  <a:pt x="280288" y="106552"/>
                </a:lnTo>
                <a:lnTo>
                  <a:pt x="287147" y="81533"/>
                </a:lnTo>
                <a:lnTo>
                  <a:pt x="212090" y="61213"/>
                </a:lnTo>
                <a:close/>
              </a:path>
              <a:path w="1587500" h="458470">
                <a:moveTo>
                  <a:pt x="112013" y="34162"/>
                </a:moveTo>
                <a:lnTo>
                  <a:pt x="105283" y="59181"/>
                </a:lnTo>
                <a:lnTo>
                  <a:pt x="180340" y="79501"/>
                </a:lnTo>
                <a:lnTo>
                  <a:pt x="187071" y="54482"/>
                </a:lnTo>
                <a:lnTo>
                  <a:pt x="112013" y="34162"/>
                </a:lnTo>
                <a:close/>
              </a:path>
              <a:path w="1587500" h="458470">
                <a:moveTo>
                  <a:pt x="78419" y="25107"/>
                </a:moveTo>
                <a:lnTo>
                  <a:pt x="85217" y="0"/>
                </a:lnTo>
                <a:lnTo>
                  <a:pt x="0" y="17271"/>
                </a:lnTo>
                <a:lnTo>
                  <a:pt x="64897" y="75056"/>
                </a:lnTo>
                <a:lnTo>
                  <a:pt x="71649" y="50115"/>
                </a:lnTo>
                <a:lnTo>
                  <a:pt x="59182" y="46736"/>
                </a:lnTo>
                <a:lnTo>
                  <a:pt x="65912" y="21717"/>
                </a:lnTo>
                <a:lnTo>
                  <a:pt x="78419" y="25107"/>
                </a:lnTo>
                <a:close/>
              </a:path>
              <a:path w="1587500" h="458470">
                <a:moveTo>
                  <a:pt x="71649" y="50115"/>
                </a:moveTo>
                <a:lnTo>
                  <a:pt x="80263" y="52450"/>
                </a:lnTo>
                <a:lnTo>
                  <a:pt x="86995" y="27431"/>
                </a:lnTo>
                <a:lnTo>
                  <a:pt x="78419" y="25107"/>
                </a:lnTo>
                <a:lnTo>
                  <a:pt x="65912" y="21717"/>
                </a:lnTo>
                <a:lnTo>
                  <a:pt x="59182" y="46736"/>
                </a:lnTo>
                <a:lnTo>
                  <a:pt x="71649" y="50115"/>
                </a:lnTo>
                <a:close/>
              </a:path>
              <a:path w="1587500" h="458470">
                <a:moveTo>
                  <a:pt x="1512569" y="413131"/>
                </a:moveTo>
                <a:lnTo>
                  <a:pt x="1505712" y="438150"/>
                </a:lnTo>
                <a:lnTo>
                  <a:pt x="1580768" y="458469"/>
                </a:lnTo>
                <a:lnTo>
                  <a:pt x="1587500" y="433450"/>
                </a:lnTo>
                <a:lnTo>
                  <a:pt x="1512569" y="4131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6870" y="1989582"/>
            <a:ext cx="2924048" cy="2387980"/>
          </a:xfrm>
          <a:custGeom>
            <a:avLst/>
            <a:gdLst/>
            <a:ahLst/>
            <a:cxnLst/>
            <a:rect l="l" t="t" r="r" b="b"/>
            <a:pathLst>
              <a:path w="2924048" h="2387980">
                <a:moveTo>
                  <a:pt x="2783458" y="2253360"/>
                </a:moveTo>
                <a:lnTo>
                  <a:pt x="2767076" y="2273426"/>
                </a:lnTo>
                <a:lnTo>
                  <a:pt x="2827274" y="2322448"/>
                </a:lnTo>
                <a:lnTo>
                  <a:pt x="2843656" y="2302382"/>
                </a:lnTo>
                <a:lnTo>
                  <a:pt x="2783458" y="2253360"/>
                </a:lnTo>
                <a:close/>
              </a:path>
              <a:path w="2924048" h="2387980">
                <a:moveTo>
                  <a:pt x="2703195" y="2187829"/>
                </a:moveTo>
                <a:lnTo>
                  <a:pt x="2686811" y="2207894"/>
                </a:lnTo>
                <a:lnTo>
                  <a:pt x="2747009" y="2257043"/>
                </a:lnTo>
                <a:lnTo>
                  <a:pt x="2763393" y="2236978"/>
                </a:lnTo>
                <a:lnTo>
                  <a:pt x="2703195" y="2187829"/>
                </a:lnTo>
                <a:close/>
              </a:path>
              <a:path w="2924048" h="2387980">
                <a:moveTo>
                  <a:pt x="2622804" y="2122297"/>
                </a:moveTo>
                <a:lnTo>
                  <a:pt x="2606421" y="2142362"/>
                </a:lnTo>
                <a:lnTo>
                  <a:pt x="2666746" y="2191511"/>
                </a:lnTo>
                <a:lnTo>
                  <a:pt x="2683129" y="2171445"/>
                </a:lnTo>
                <a:lnTo>
                  <a:pt x="2622804" y="2122297"/>
                </a:lnTo>
                <a:close/>
              </a:path>
              <a:path w="2924048" h="2387980">
                <a:moveTo>
                  <a:pt x="2542539" y="2056764"/>
                </a:moveTo>
                <a:lnTo>
                  <a:pt x="2526156" y="2076830"/>
                </a:lnTo>
                <a:lnTo>
                  <a:pt x="2586354" y="2125979"/>
                </a:lnTo>
                <a:lnTo>
                  <a:pt x="2602737" y="2105913"/>
                </a:lnTo>
                <a:lnTo>
                  <a:pt x="2542539" y="2056764"/>
                </a:lnTo>
                <a:close/>
              </a:path>
              <a:path w="2924048" h="2387980">
                <a:moveTo>
                  <a:pt x="2462276" y="1991359"/>
                </a:moveTo>
                <a:lnTo>
                  <a:pt x="2445893" y="2011425"/>
                </a:lnTo>
                <a:lnTo>
                  <a:pt x="2506090" y="2060574"/>
                </a:lnTo>
                <a:lnTo>
                  <a:pt x="2522474" y="2040381"/>
                </a:lnTo>
                <a:lnTo>
                  <a:pt x="2462276" y="1991359"/>
                </a:lnTo>
                <a:close/>
              </a:path>
              <a:path w="2924048" h="2387980">
                <a:moveTo>
                  <a:pt x="2381884" y="1925827"/>
                </a:moveTo>
                <a:lnTo>
                  <a:pt x="2365502" y="1945893"/>
                </a:lnTo>
                <a:lnTo>
                  <a:pt x="2425700" y="1995042"/>
                </a:lnTo>
                <a:lnTo>
                  <a:pt x="2442082" y="1974976"/>
                </a:lnTo>
                <a:lnTo>
                  <a:pt x="2381884" y="1925827"/>
                </a:lnTo>
                <a:close/>
              </a:path>
              <a:path w="2924048" h="2387980">
                <a:moveTo>
                  <a:pt x="2301621" y="1860295"/>
                </a:moveTo>
                <a:lnTo>
                  <a:pt x="2285237" y="1880361"/>
                </a:lnTo>
                <a:lnTo>
                  <a:pt x="2345435" y="1929510"/>
                </a:lnTo>
                <a:lnTo>
                  <a:pt x="2361819" y="1909444"/>
                </a:lnTo>
                <a:lnTo>
                  <a:pt x="2301621" y="1860295"/>
                </a:lnTo>
                <a:close/>
              </a:path>
              <a:path w="2924048" h="2387980">
                <a:moveTo>
                  <a:pt x="2221229" y="1794890"/>
                </a:moveTo>
                <a:lnTo>
                  <a:pt x="2204847" y="1814956"/>
                </a:lnTo>
                <a:lnTo>
                  <a:pt x="2265172" y="1863978"/>
                </a:lnTo>
                <a:lnTo>
                  <a:pt x="2281554" y="1843912"/>
                </a:lnTo>
                <a:lnTo>
                  <a:pt x="2221229" y="1794890"/>
                </a:lnTo>
                <a:close/>
              </a:path>
              <a:path w="2924048" h="2387980">
                <a:moveTo>
                  <a:pt x="2140965" y="1729358"/>
                </a:moveTo>
                <a:lnTo>
                  <a:pt x="2124582" y="1749424"/>
                </a:lnTo>
                <a:lnTo>
                  <a:pt x="2184780" y="1798573"/>
                </a:lnTo>
                <a:lnTo>
                  <a:pt x="2201163" y="1778507"/>
                </a:lnTo>
                <a:lnTo>
                  <a:pt x="2140965" y="1729358"/>
                </a:lnTo>
                <a:close/>
              </a:path>
              <a:path w="2924048" h="2387980">
                <a:moveTo>
                  <a:pt x="2060702" y="1663826"/>
                </a:moveTo>
                <a:lnTo>
                  <a:pt x="2044319" y="1683892"/>
                </a:lnTo>
                <a:lnTo>
                  <a:pt x="2104516" y="1733041"/>
                </a:lnTo>
                <a:lnTo>
                  <a:pt x="2120900" y="1712975"/>
                </a:lnTo>
                <a:lnTo>
                  <a:pt x="2060702" y="1663826"/>
                </a:lnTo>
                <a:close/>
              </a:path>
              <a:path w="2924048" h="2387980">
                <a:moveTo>
                  <a:pt x="1980310" y="1598294"/>
                </a:moveTo>
                <a:lnTo>
                  <a:pt x="1963927" y="1618360"/>
                </a:lnTo>
                <a:lnTo>
                  <a:pt x="2024252" y="1667509"/>
                </a:lnTo>
                <a:lnTo>
                  <a:pt x="2040635" y="1647443"/>
                </a:lnTo>
                <a:lnTo>
                  <a:pt x="1980310" y="1598294"/>
                </a:lnTo>
                <a:close/>
              </a:path>
              <a:path w="2924048" h="2387980">
                <a:moveTo>
                  <a:pt x="1900047" y="1532889"/>
                </a:moveTo>
                <a:lnTo>
                  <a:pt x="1883663" y="1552955"/>
                </a:lnTo>
                <a:lnTo>
                  <a:pt x="1943861" y="1602104"/>
                </a:lnTo>
                <a:lnTo>
                  <a:pt x="1960245" y="1581912"/>
                </a:lnTo>
                <a:lnTo>
                  <a:pt x="1900047" y="1532889"/>
                </a:lnTo>
                <a:close/>
              </a:path>
              <a:path w="2924048" h="2387980">
                <a:moveTo>
                  <a:pt x="1819782" y="1467357"/>
                </a:moveTo>
                <a:lnTo>
                  <a:pt x="1803400" y="1487423"/>
                </a:lnTo>
                <a:lnTo>
                  <a:pt x="1863598" y="1536572"/>
                </a:lnTo>
                <a:lnTo>
                  <a:pt x="1879980" y="1516506"/>
                </a:lnTo>
                <a:lnTo>
                  <a:pt x="1819782" y="1467357"/>
                </a:lnTo>
                <a:close/>
              </a:path>
              <a:path w="2924048" h="2387980">
                <a:moveTo>
                  <a:pt x="1739391" y="1401826"/>
                </a:moveTo>
                <a:lnTo>
                  <a:pt x="1723008" y="1421891"/>
                </a:lnTo>
                <a:lnTo>
                  <a:pt x="1783333" y="1471040"/>
                </a:lnTo>
                <a:lnTo>
                  <a:pt x="1799589" y="1450975"/>
                </a:lnTo>
                <a:lnTo>
                  <a:pt x="1739391" y="1401826"/>
                </a:lnTo>
                <a:close/>
              </a:path>
              <a:path w="2924048" h="2387980">
                <a:moveTo>
                  <a:pt x="1659127" y="1336293"/>
                </a:moveTo>
                <a:lnTo>
                  <a:pt x="1642745" y="1356487"/>
                </a:lnTo>
                <a:lnTo>
                  <a:pt x="1702943" y="1405508"/>
                </a:lnTo>
                <a:lnTo>
                  <a:pt x="1719326" y="1385442"/>
                </a:lnTo>
                <a:lnTo>
                  <a:pt x="1659127" y="1336293"/>
                </a:lnTo>
                <a:close/>
              </a:path>
              <a:path w="2924048" h="2387980">
                <a:moveTo>
                  <a:pt x="1578736" y="1270889"/>
                </a:moveTo>
                <a:lnTo>
                  <a:pt x="1562480" y="1290954"/>
                </a:lnTo>
                <a:lnTo>
                  <a:pt x="1622678" y="1340103"/>
                </a:lnTo>
                <a:lnTo>
                  <a:pt x="1639061" y="1320038"/>
                </a:lnTo>
                <a:lnTo>
                  <a:pt x="1578736" y="1270889"/>
                </a:lnTo>
                <a:close/>
              </a:path>
              <a:path w="2924048" h="2387980">
                <a:moveTo>
                  <a:pt x="1498473" y="1205356"/>
                </a:moveTo>
                <a:lnTo>
                  <a:pt x="1482089" y="1225422"/>
                </a:lnTo>
                <a:lnTo>
                  <a:pt x="1542287" y="1274571"/>
                </a:lnTo>
                <a:lnTo>
                  <a:pt x="1558671" y="1254505"/>
                </a:lnTo>
                <a:lnTo>
                  <a:pt x="1498473" y="1205356"/>
                </a:lnTo>
                <a:close/>
              </a:path>
              <a:path w="2924048" h="2387980">
                <a:moveTo>
                  <a:pt x="1418208" y="1139825"/>
                </a:moveTo>
                <a:lnTo>
                  <a:pt x="1401826" y="1159890"/>
                </a:lnTo>
                <a:lnTo>
                  <a:pt x="1462024" y="1209039"/>
                </a:lnTo>
                <a:lnTo>
                  <a:pt x="1478406" y="1188973"/>
                </a:lnTo>
                <a:lnTo>
                  <a:pt x="1418208" y="1139825"/>
                </a:lnTo>
                <a:close/>
              </a:path>
              <a:path w="2924048" h="2387980">
                <a:moveTo>
                  <a:pt x="1337818" y="1074419"/>
                </a:moveTo>
                <a:lnTo>
                  <a:pt x="1321434" y="1094485"/>
                </a:lnTo>
                <a:lnTo>
                  <a:pt x="1381759" y="1143507"/>
                </a:lnTo>
                <a:lnTo>
                  <a:pt x="1398143" y="1123441"/>
                </a:lnTo>
                <a:lnTo>
                  <a:pt x="1337818" y="1074419"/>
                </a:lnTo>
                <a:close/>
              </a:path>
              <a:path w="2924048" h="2387980">
                <a:moveTo>
                  <a:pt x="1257553" y="1008888"/>
                </a:moveTo>
                <a:lnTo>
                  <a:pt x="1241171" y="1028953"/>
                </a:lnTo>
                <a:lnTo>
                  <a:pt x="1301369" y="1078102"/>
                </a:lnTo>
                <a:lnTo>
                  <a:pt x="1317752" y="1058037"/>
                </a:lnTo>
                <a:lnTo>
                  <a:pt x="1257553" y="1008888"/>
                </a:lnTo>
                <a:close/>
              </a:path>
              <a:path w="2924048" h="2387980">
                <a:moveTo>
                  <a:pt x="1177289" y="943355"/>
                </a:moveTo>
                <a:lnTo>
                  <a:pt x="1160906" y="963421"/>
                </a:lnTo>
                <a:lnTo>
                  <a:pt x="1221104" y="1012570"/>
                </a:lnTo>
                <a:lnTo>
                  <a:pt x="1237487" y="992504"/>
                </a:lnTo>
                <a:lnTo>
                  <a:pt x="1177289" y="943355"/>
                </a:lnTo>
                <a:close/>
              </a:path>
              <a:path w="2924048" h="2387980">
                <a:moveTo>
                  <a:pt x="1096899" y="877823"/>
                </a:moveTo>
                <a:lnTo>
                  <a:pt x="1080515" y="898016"/>
                </a:lnTo>
                <a:lnTo>
                  <a:pt x="1140840" y="947038"/>
                </a:lnTo>
                <a:lnTo>
                  <a:pt x="1157224" y="926972"/>
                </a:lnTo>
                <a:lnTo>
                  <a:pt x="1096899" y="877823"/>
                </a:lnTo>
                <a:close/>
              </a:path>
              <a:path w="2924048" h="2387980">
                <a:moveTo>
                  <a:pt x="1016634" y="812418"/>
                </a:moveTo>
                <a:lnTo>
                  <a:pt x="1000251" y="832484"/>
                </a:lnTo>
                <a:lnTo>
                  <a:pt x="1060450" y="881633"/>
                </a:lnTo>
                <a:lnTo>
                  <a:pt x="1076832" y="861440"/>
                </a:lnTo>
                <a:lnTo>
                  <a:pt x="1016634" y="812418"/>
                </a:lnTo>
                <a:close/>
              </a:path>
              <a:path w="2924048" h="2387980">
                <a:moveTo>
                  <a:pt x="936370" y="746887"/>
                </a:moveTo>
                <a:lnTo>
                  <a:pt x="919988" y="766952"/>
                </a:lnTo>
                <a:lnTo>
                  <a:pt x="980185" y="816101"/>
                </a:lnTo>
                <a:lnTo>
                  <a:pt x="996568" y="796035"/>
                </a:lnTo>
                <a:lnTo>
                  <a:pt x="936370" y="746887"/>
                </a:lnTo>
                <a:close/>
              </a:path>
              <a:path w="2924048" h="2387980">
                <a:moveTo>
                  <a:pt x="855979" y="681354"/>
                </a:moveTo>
                <a:lnTo>
                  <a:pt x="839596" y="701420"/>
                </a:lnTo>
                <a:lnTo>
                  <a:pt x="899921" y="750569"/>
                </a:lnTo>
                <a:lnTo>
                  <a:pt x="916177" y="730503"/>
                </a:lnTo>
                <a:lnTo>
                  <a:pt x="855979" y="681354"/>
                </a:lnTo>
                <a:close/>
              </a:path>
              <a:path w="2924048" h="2387980">
                <a:moveTo>
                  <a:pt x="775715" y="615950"/>
                </a:moveTo>
                <a:lnTo>
                  <a:pt x="759332" y="636015"/>
                </a:lnTo>
                <a:lnTo>
                  <a:pt x="819530" y="685038"/>
                </a:lnTo>
                <a:lnTo>
                  <a:pt x="835913" y="664971"/>
                </a:lnTo>
                <a:lnTo>
                  <a:pt x="775715" y="615950"/>
                </a:lnTo>
                <a:close/>
              </a:path>
              <a:path w="2924048" h="2387980">
                <a:moveTo>
                  <a:pt x="695325" y="550417"/>
                </a:moveTo>
                <a:lnTo>
                  <a:pt x="679068" y="570483"/>
                </a:lnTo>
                <a:lnTo>
                  <a:pt x="739266" y="619632"/>
                </a:lnTo>
                <a:lnTo>
                  <a:pt x="755650" y="599566"/>
                </a:lnTo>
                <a:lnTo>
                  <a:pt x="695325" y="550417"/>
                </a:lnTo>
                <a:close/>
              </a:path>
              <a:path w="2924048" h="2387980">
                <a:moveTo>
                  <a:pt x="615060" y="484885"/>
                </a:moveTo>
                <a:lnTo>
                  <a:pt x="598677" y="504951"/>
                </a:lnTo>
                <a:lnTo>
                  <a:pt x="658876" y="554101"/>
                </a:lnTo>
                <a:lnTo>
                  <a:pt x="675258" y="534034"/>
                </a:lnTo>
                <a:lnTo>
                  <a:pt x="615060" y="484885"/>
                </a:lnTo>
                <a:close/>
              </a:path>
              <a:path w="2924048" h="2387980">
                <a:moveTo>
                  <a:pt x="534796" y="419353"/>
                </a:moveTo>
                <a:lnTo>
                  <a:pt x="518413" y="439419"/>
                </a:lnTo>
                <a:lnTo>
                  <a:pt x="578612" y="488568"/>
                </a:lnTo>
                <a:lnTo>
                  <a:pt x="594994" y="468502"/>
                </a:lnTo>
                <a:lnTo>
                  <a:pt x="534796" y="419353"/>
                </a:lnTo>
                <a:close/>
              </a:path>
              <a:path w="2924048" h="2387980">
                <a:moveTo>
                  <a:pt x="454405" y="353948"/>
                </a:moveTo>
                <a:lnTo>
                  <a:pt x="438022" y="374014"/>
                </a:lnTo>
                <a:lnTo>
                  <a:pt x="498347" y="423163"/>
                </a:lnTo>
                <a:lnTo>
                  <a:pt x="514730" y="402970"/>
                </a:lnTo>
                <a:lnTo>
                  <a:pt x="454405" y="353948"/>
                </a:lnTo>
                <a:close/>
              </a:path>
              <a:path w="2924048" h="2387980">
                <a:moveTo>
                  <a:pt x="374141" y="288416"/>
                </a:moveTo>
                <a:lnTo>
                  <a:pt x="357758" y="308482"/>
                </a:lnTo>
                <a:lnTo>
                  <a:pt x="417956" y="357631"/>
                </a:lnTo>
                <a:lnTo>
                  <a:pt x="434339" y="337565"/>
                </a:lnTo>
                <a:lnTo>
                  <a:pt x="374141" y="288416"/>
                </a:lnTo>
                <a:close/>
              </a:path>
              <a:path w="2924048" h="2387980">
                <a:moveTo>
                  <a:pt x="293877" y="222884"/>
                </a:moveTo>
                <a:lnTo>
                  <a:pt x="277494" y="242950"/>
                </a:lnTo>
                <a:lnTo>
                  <a:pt x="337692" y="292100"/>
                </a:lnTo>
                <a:lnTo>
                  <a:pt x="354075" y="272033"/>
                </a:lnTo>
                <a:lnTo>
                  <a:pt x="293877" y="222884"/>
                </a:lnTo>
                <a:close/>
              </a:path>
              <a:path w="2924048" h="2387980">
                <a:moveTo>
                  <a:pt x="213487" y="157352"/>
                </a:moveTo>
                <a:lnTo>
                  <a:pt x="197103" y="177545"/>
                </a:lnTo>
                <a:lnTo>
                  <a:pt x="257428" y="226567"/>
                </a:lnTo>
                <a:lnTo>
                  <a:pt x="273812" y="206501"/>
                </a:lnTo>
                <a:lnTo>
                  <a:pt x="213487" y="157352"/>
                </a:lnTo>
                <a:close/>
              </a:path>
              <a:path w="2924048" h="2387980">
                <a:moveTo>
                  <a:pt x="133222" y="91947"/>
                </a:moveTo>
                <a:lnTo>
                  <a:pt x="116839" y="112013"/>
                </a:lnTo>
                <a:lnTo>
                  <a:pt x="177037" y="161162"/>
                </a:lnTo>
                <a:lnTo>
                  <a:pt x="193420" y="141096"/>
                </a:lnTo>
                <a:lnTo>
                  <a:pt x="133222" y="91947"/>
                </a:lnTo>
                <a:close/>
              </a:path>
              <a:path w="2924048" h="2387980">
                <a:moveTo>
                  <a:pt x="58419" y="30860"/>
                </a:moveTo>
                <a:lnTo>
                  <a:pt x="52099" y="59145"/>
                </a:lnTo>
                <a:lnTo>
                  <a:pt x="96774" y="95630"/>
                </a:lnTo>
                <a:lnTo>
                  <a:pt x="113156" y="75564"/>
                </a:lnTo>
                <a:lnTo>
                  <a:pt x="68482" y="39079"/>
                </a:lnTo>
                <a:lnTo>
                  <a:pt x="84835" y="19050"/>
                </a:lnTo>
                <a:lnTo>
                  <a:pt x="0" y="0"/>
                </a:lnTo>
                <a:lnTo>
                  <a:pt x="42037" y="50926"/>
                </a:lnTo>
                <a:lnTo>
                  <a:pt x="52099" y="59145"/>
                </a:lnTo>
                <a:lnTo>
                  <a:pt x="58419" y="30860"/>
                </a:lnTo>
                <a:close/>
              </a:path>
              <a:path w="2924048" h="2387980">
                <a:moveTo>
                  <a:pt x="42037" y="50926"/>
                </a:moveTo>
                <a:lnTo>
                  <a:pt x="0" y="0"/>
                </a:lnTo>
                <a:lnTo>
                  <a:pt x="35687" y="79247"/>
                </a:lnTo>
                <a:lnTo>
                  <a:pt x="52099" y="59145"/>
                </a:lnTo>
                <a:lnTo>
                  <a:pt x="42037" y="50926"/>
                </a:lnTo>
                <a:close/>
              </a:path>
              <a:path w="2924048" h="2387980">
                <a:moveTo>
                  <a:pt x="2863723" y="2318766"/>
                </a:moveTo>
                <a:lnTo>
                  <a:pt x="2847339" y="2338831"/>
                </a:lnTo>
                <a:lnTo>
                  <a:pt x="2907664" y="2387980"/>
                </a:lnTo>
                <a:lnTo>
                  <a:pt x="2924048" y="2367915"/>
                </a:lnTo>
                <a:lnTo>
                  <a:pt x="2863723" y="23187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562" y="2274697"/>
            <a:ext cx="6232397" cy="2360929"/>
          </a:xfrm>
          <a:custGeom>
            <a:avLst/>
            <a:gdLst/>
            <a:ahLst/>
            <a:cxnLst/>
            <a:rect l="l" t="t" r="r" b="b"/>
            <a:pathLst>
              <a:path w="6232397" h="2360929">
                <a:moveTo>
                  <a:pt x="6062598" y="2272919"/>
                </a:moveTo>
                <a:lnTo>
                  <a:pt x="6053455" y="2297176"/>
                </a:lnTo>
                <a:lnTo>
                  <a:pt x="6126226" y="2324480"/>
                </a:lnTo>
                <a:lnTo>
                  <a:pt x="6135370" y="2300223"/>
                </a:lnTo>
                <a:lnTo>
                  <a:pt x="6062598" y="2272919"/>
                </a:lnTo>
                <a:close/>
              </a:path>
              <a:path w="6232397" h="2360929">
                <a:moveTo>
                  <a:pt x="5965570" y="2236470"/>
                </a:moveTo>
                <a:lnTo>
                  <a:pt x="5956427" y="2260727"/>
                </a:lnTo>
                <a:lnTo>
                  <a:pt x="6029197" y="2288032"/>
                </a:lnTo>
                <a:lnTo>
                  <a:pt x="6038342" y="2263775"/>
                </a:lnTo>
                <a:lnTo>
                  <a:pt x="5965570" y="2236470"/>
                </a:lnTo>
                <a:close/>
              </a:path>
              <a:path w="6232397" h="2360929">
                <a:moveTo>
                  <a:pt x="5868543" y="2200021"/>
                </a:moveTo>
                <a:lnTo>
                  <a:pt x="5859398" y="2224278"/>
                </a:lnTo>
                <a:lnTo>
                  <a:pt x="5932170" y="2251583"/>
                </a:lnTo>
                <a:lnTo>
                  <a:pt x="5941314" y="2227326"/>
                </a:lnTo>
                <a:lnTo>
                  <a:pt x="5868543" y="2200021"/>
                </a:lnTo>
                <a:close/>
              </a:path>
              <a:path w="6232397" h="2360929">
                <a:moveTo>
                  <a:pt x="5771515" y="2163572"/>
                </a:moveTo>
                <a:lnTo>
                  <a:pt x="5762370" y="2187829"/>
                </a:lnTo>
                <a:lnTo>
                  <a:pt x="5835142" y="2215134"/>
                </a:lnTo>
                <a:lnTo>
                  <a:pt x="5844286" y="2190877"/>
                </a:lnTo>
                <a:lnTo>
                  <a:pt x="5771515" y="2163572"/>
                </a:lnTo>
                <a:close/>
              </a:path>
              <a:path w="6232397" h="2360929">
                <a:moveTo>
                  <a:pt x="5674487" y="2127122"/>
                </a:moveTo>
                <a:lnTo>
                  <a:pt x="5665470" y="2151379"/>
                </a:lnTo>
                <a:lnTo>
                  <a:pt x="5738241" y="2178685"/>
                </a:lnTo>
                <a:lnTo>
                  <a:pt x="5747258" y="2154428"/>
                </a:lnTo>
                <a:lnTo>
                  <a:pt x="5674487" y="2127122"/>
                </a:lnTo>
                <a:close/>
              </a:path>
              <a:path w="6232397" h="2360929">
                <a:moveTo>
                  <a:pt x="5577459" y="2090673"/>
                </a:moveTo>
                <a:lnTo>
                  <a:pt x="5568442" y="2114930"/>
                </a:lnTo>
                <a:lnTo>
                  <a:pt x="5641213" y="2142235"/>
                </a:lnTo>
                <a:lnTo>
                  <a:pt x="5650230" y="2117979"/>
                </a:lnTo>
                <a:lnTo>
                  <a:pt x="5577459" y="2090673"/>
                </a:lnTo>
                <a:close/>
              </a:path>
              <a:path w="6232397" h="2360929">
                <a:moveTo>
                  <a:pt x="5480558" y="2054225"/>
                </a:moveTo>
                <a:lnTo>
                  <a:pt x="5471414" y="2078482"/>
                </a:lnTo>
                <a:lnTo>
                  <a:pt x="5544185" y="2105786"/>
                </a:lnTo>
                <a:lnTo>
                  <a:pt x="5553329" y="2081529"/>
                </a:lnTo>
                <a:lnTo>
                  <a:pt x="5480558" y="2054225"/>
                </a:lnTo>
                <a:close/>
              </a:path>
              <a:path w="6232397" h="2360929">
                <a:moveTo>
                  <a:pt x="5383530" y="2017776"/>
                </a:moveTo>
                <a:lnTo>
                  <a:pt x="5374386" y="2042033"/>
                </a:lnTo>
                <a:lnTo>
                  <a:pt x="5447157" y="2069338"/>
                </a:lnTo>
                <a:lnTo>
                  <a:pt x="5456301" y="2045080"/>
                </a:lnTo>
                <a:lnTo>
                  <a:pt x="5383530" y="2017776"/>
                </a:lnTo>
                <a:close/>
              </a:path>
              <a:path w="6232397" h="2360929">
                <a:moveTo>
                  <a:pt x="5286502" y="1981327"/>
                </a:moveTo>
                <a:lnTo>
                  <a:pt x="5277358" y="2005583"/>
                </a:lnTo>
                <a:lnTo>
                  <a:pt x="5350129" y="2032889"/>
                </a:lnTo>
                <a:lnTo>
                  <a:pt x="5359272" y="2008632"/>
                </a:lnTo>
                <a:lnTo>
                  <a:pt x="5286502" y="1981327"/>
                </a:lnTo>
                <a:close/>
              </a:path>
              <a:path w="6232397" h="2360929">
                <a:moveTo>
                  <a:pt x="5189473" y="1944877"/>
                </a:moveTo>
                <a:lnTo>
                  <a:pt x="5180330" y="1969134"/>
                </a:lnTo>
                <a:lnTo>
                  <a:pt x="5253101" y="1996439"/>
                </a:lnTo>
                <a:lnTo>
                  <a:pt x="5262245" y="1972183"/>
                </a:lnTo>
                <a:lnTo>
                  <a:pt x="5189473" y="1944877"/>
                </a:lnTo>
                <a:close/>
              </a:path>
              <a:path w="6232397" h="2360929">
                <a:moveTo>
                  <a:pt x="5092445" y="1908428"/>
                </a:moveTo>
                <a:lnTo>
                  <a:pt x="5083302" y="1932685"/>
                </a:lnTo>
                <a:lnTo>
                  <a:pt x="5156072" y="1959990"/>
                </a:lnTo>
                <a:lnTo>
                  <a:pt x="5165217" y="1935733"/>
                </a:lnTo>
                <a:lnTo>
                  <a:pt x="5092445" y="1908428"/>
                </a:lnTo>
                <a:close/>
              </a:path>
              <a:path w="6232397" h="2360929">
                <a:moveTo>
                  <a:pt x="4995418" y="1871979"/>
                </a:moveTo>
                <a:lnTo>
                  <a:pt x="4986401" y="1896236"/>
                </a:lnTo>
                <a:lnTo>
                  <a:pt x="5059045" y="1923541"/>
                </a:lnTo>
                <a:lnTo>
                  <a:pt x="5068189" y="1899284"/>
                </a:lnTo>
                <a:lnTo>
                  <a:pt x="4995418" y="1871979"/>
                </a:lnTo>
                <a:close/>
              </a:path>
              <a:path w="6232397" h="2360929">
                <a:moveTo>
                  <a:pt x="4898390" y="1835530"/>
                </a:moveTo>
                <a:lnTo>
                  <a:pt x="4889372" y="1859788"/>
                </a:lnTo>
                <a:lnTo>
                  <a:pt x="4962144" y="1887092"/>
                </a:lnTo>
                <a:lnTo>
                  <a:pt x="4971161" y="1862835"/>
                </a:lnTo>
                <a:lnTo>
                  <a:pt x="4898390" y="1835530"/>
                </a:lnTo>
                <a:close/>
              </a:path>
              <a:path w="6232397" h="2360929">
                <a:moveTo>
                  <a:pt x="4801489" y="1799082"/>
                </a:moveTo>
                <a:lnTo>
                  <a:pt x="4792345" y="1823339"/>
                </a:lnTo>
                <a:lnTo>
                  <a:pt x="4865116" y="1850644"/>
                </a:lnTo>
                <a:lnTo>
                  <a:pt x="4874133" y="1826386"/>
                </a:lnTo>
                <a:lnTo>
                  <a:pt x="4801489" y="1799082"/>
                </a:lnTo>
                <a:close/>
              </a:path>
              <a:path w="6232397" h="2360929">
                <a:moveTo>
                  <a:pt x="4704461" y="1762633"/>
                </a:moveTo>
                <a:lnTo>
                  <a:pt x="4695317" y="1786889"/>
                </a:lnTo>
                <a:lnTo>
                  <a:pt x="4768088" y="1814195"/>
                </a:lnTo>
                <a:lnTo>
                  <a:pt x="4777232" y="1789938"/>
                </a:lnTo>
                <a:lnTo>
                  <a:pt x="4704461" y="1762633"/>
                </a:lnTo>
                <a:close/>
              </a:path>
              <a:path w="6232397" h="2360929">
                <a:moveTo>
                  <a:pt x="4607433" y="1726183"/>
                </a:moveTo>
                <a:lnTo>
                  <a:pt x="4598289" y="1750440"/>
                </a:lnTo>
                <a:lnTo>
                  <a:pt x="4671060" y="1777745"/>
                </a:lnTo>
                <a:lnTo>
                  <a:pt x="4680204" y="1753489"/>
                </a:lnTo>
                <a:lnTo>
                  <a:pt x="4607433" y="1726183"/>
                </a:lnTo>
                <a:close/>
              </a:path>
              <a:path w="6232397" h="2360929">
                <a:moveTo>
                  <a:pt x="4510405" y="1689734"/>
                </a:moveTo>
                <a:lnTo>
                  <a:pt x="4501261" y="1713991"/>
                </a:lnTo>
                <a:lnTo>
                  <a:pt x="4574032" y="1741296"/>
                </a:lnTo>
                <a:lnTo>
                  <a:pt x="4583176" y="1717039"/>
                </a:lnTo>
                <a:lnTo>
                  <a:pt x="4510405" y="1689734"/>
                </a:lnTo>
                <a:close/>
              </a:path>
              <a:path w="6232397" h="2360929">
                <a:moveTo>
                  <a:pt x="4413377" y="1653285"/>
                </a:moveTo>
                <a:lnTo>
                  <a:pt x="4404233" y="1677542"/>
                </a:lnTo>
                <a:lnTo>
                  <a:pt x="4477004" y="1704847"/>
                </a:lnTo>
                <a:lnTo>
                  <a:pt x="4486147" y="1680590"/>
                </a:lnTo>
                <a:lnTo>
                  <a:pt x="4413377" y="1653285"/>
                </a:lnTo>
                <a:close/>
              </a:path>
              <a:path w="6232397" h="2360929">
                <a:moveTo>
                  <a:pt x="4316348" y="1616836"/>
                </a:moveTo>
                <a:lnTo>
                  <a:pt x="4307205" y="1641094"/>
                </a:lnTo>
                <a:lnTo>
                  <a:pt x="4379976" y="1668398"/>
                </a:lnTo>
                <a:lnTo>
                  <a:pt x="4389120" y="1644141"/>
                </a:lnTo>
                <a:lnTo>
                  <a:pt x="4316348" y="1616836"/>
                </a:lnTo>
                <a:close/>
              </a:path>
              <a:path w="6232397" h="2360929">
                <a:moveTo>
                  <a:pt x="4219321" y="1580388"/>
                </a:moveTo>
                <a:lnTo>
                  <a:pt x="4210304" y="1604645"/>
                </a:lnTo>
                <a:lnTo>
                  <a:pt x="4282948" y="1631950"/>
                </a:lnTo>
                <a:lnTo>
                  <a:pt x="4292092" y="1607692"/>
                </a:lnTo>
                <a:lnTo>
                  <a:pt x="4219321" y="1580388"/>
                </a:lnTo>
                <a:close/>
              </a:path>
              <a:path w="6232397" h="2360929">
                <a:moveTo>
                  <a:pt x="4122292" y="1543939"/>
                </a:moveTo>
                <a:lnTo>
                  <a:pt x="4113276" y="1568195"/>
                </a:lnTo>
                <a:lnTo>
                  <a:pt x="4186047" y="1595501"/>
                </a:lnTo>
                <a:lnTo>
                  <a:pt x="4195064" y="1571244"/>
                </a:lnTo>
                <a:lnTo>
                  <a:pt x="4122292" y="1543939"/>
                </a:lnTo>
                <a:close/>
              </a:path>
              <a:path w="6232397" h="2360929">
                <a:moveTo>
                  <a:pt x="4025391" y="1507489"/>
                </a:moveTo>
                <a:lnTo>
                  <a:pt x="4016248" y="1531746"/>
                </a:lnTo>
                <a:lnTo>
                  <a:pt x="4089018" y="1559052"/>
                </a:lnTo>
                <a:lnTo>
                  <a:pt x="4098163" y="1534795"/>
                </a:lnTo>
                <a:lnTo>
                  <a:pt x="4025391" y="1507489"/>
                </a:lnTo>
                <a:close/>
              </a:path>
              <a:path w="6232397" h="2360929">
                <a:moveTo>
                  <a:pt x="3928364" y="1471040"/>
                </a:moveTo>
                <a:lnTo>
                  <a:pt x="3919220" y="1495297"/>
                </a:lnTo>
                <a:lnTo>
                  <a:pt x="3991991" y="1522602"/>
                </a:lnTo>
                <a:lnTo>
                  <a:pt x="4001135" y="1498345"/>
                </a:lnTo>
                <a:lnTo>
                  <a:pt x="3928364" y="1471040"/>
                </a:lnTo>
                <a:close/>
              </a:path>
              <a:path w="6232397" h="2360929">
                <a:moveTo>
                  <a:pt x="3831336" y="1434591"/>
                </a:moveTo>
                <a:lnTo>
                  <a:pt x="3822191" y="1458848"/>
                </a:lnTo>
                <a:lnTo>
                  <a:pt x="3894963" y="1486153"/>
                </a:lnTo>
                <a:lnTo>
                  <a:pt x="3904107" y="1461896"/>
                </a:lnTo>
                <a:lnTo>
                  <a:pt x="3831336" y="1434591"/>
                </a:lnTo>
                <a:close/>
              </a:path>
              <a:path w="6232397" h="2360929">
                <a:moveTo>
                  <a:pt x="3734308" y="1398142"/>
                </a:moveTo>
                <a:lnTo>
                  <a:pt x="3725164" y="1422400"/>
                </a:lnTo>
                <a:lnTo>
                  <a:pt x="3797935" y="1449704"/>
                </a:lnTo>
                <a:lnTo>
                  <a:pt x="3807079" y="1425447"/>
                </a:lnTo>
                <a:lnTo>
                  <a:pt x="3734308" y="1398142"/>
                </a:lnTo>
                <a:close/>
              </a:path>
              <a:path w="6232397" h="2360929">
                <a:moveTo>
                  <a:pt x="3637279" y="1361694"/>
                </a:moveTo>
                <a:lnTo>
                  <a:pt x="3628136" y="1385951"/>
                </a:lnTo>
                <a:lnTo>
                  <a:pt x="3700907" y="1413255"/>
                </a:lnTo>
                <a:lnTo>
                  <a:pt x="3710051" y="1388998"/>
                </a:lnTo>
                <a:lnTo>
                  <a:pt x="3637279" y="1361694"/>
                </a:lnTo>
                <a:close/>
              </a:path>
              <a:path w="6232397" h="2360929">
                <a:moveTo>
                  <a:pt x="3540252" y="1325244"/>
                </a:moveTo>
                <a:lnTo>
                  <a:pt x="3531235" y="1349502"/>
                </a:lnTo>
                <a:lnTo>
                  <a:pt x="3603879" y="1376807"/>
                </a:lnTo>
                <a:lnTo>
                  <a:pt x="3613023" y="1352550"/>
                </a:lnTo>
                <a:lnTo>
                  <a:pt x="3540252" y="1325244"/>
                </a:lnTo>
                <a:close/>
              </a:path>
              <a:path w="6232397" h="2360929">
                <a:moveTo>
                  <a:pt x="3443224" y="1288795"/>
                </a:moveTo>
                <a:lnTo>
                  <a:pt x="3434207" y="1313052"/>
                </a:lnTo>
                <a:lnTo>
                  <a:pt x="3506978" y="1340358"/>
                </a:lnTo>
                <a:lnTo>
                  <a:pt x="3515995" y="1316101"/>
                </a:lnTo>
                <a:lnTo>
                  <a:pt x="3443224" y="1288795"/>
                </a:lnTo>
                <a:close/>
              </a:path>
              <a:path w="6232397" h="2360929">
                <a:moveTo>
                  <a:pt x="3346323" y="1252347"/>
                </a:moveTo>
                <a:lnTo>
                  <a:pt x="3337179" y="1276603"/>
                </a:lnTo>
                <a:lnTo>
                  <a:pt x="3409950" y="1303908"/>
                </a:lnTo>
                <a:lnTo>
                  <a:pt x="3418966" y="1279652"/>
                </a:lnTo>
                <a:lnTo>
                  <a:pt x="3346323" y="1252347"/>
                </a:lnTo>
                <a:close/>
              </a:path>
              <a:path w="6232397" h="2360929">
                <a:moveTo>
                  <a:pt x="3249295" y="1215898"/>
                </a:moveTo>
                <a:lnTo>
                  <a:pt x="3240151" y="1240154"/>
                </a:lnTo>
                <a:lnTo>
                  <a:pt x="3312922" y="1267460"/>
                </a:lnTo>
                <a:lnTo>
                  <a:pt x="3322066" y="1243202"/>
                </a:lnTo>
                <a:lnTo>
                  <a:pt x="3249295" y="1215898"/>
                </a:lnTo>
                <a:close/>
              </a:path>
              <a:path w="6232397" h="2360929">
                <a:moveTo>
                  <a:pt x="3152266" y="1179449"/>
                </a:moveTo>
                <a:lnTo>
                  <a:pt x="3143123" y="1203705"/>
                </a:lnTo>
                <a:lnTo>
                  <a:pt x="3215893" y="1231011"/>
                </a:lnTo>
                <a:lnTo>
                  <a:pt x="3225038" y="1206753"/>
                </a:lnTo>
                <a:lnTo>
                  <a:pt x="3152266" y="1179449"/>
                </a:lnTo>
                <a:close/>
              </a:path>
              <a:path w="6232397" h="2360929">
                <a:moveTo>
                  <a:pt x="3055239" y="1143000"/>
                </a:moveTo>
                <a:lnTo>
                  <a:pt x="3046095" y="1167256"/>
                </a:lnTo>
                <a:lnTo>
                  <a:pt x="3118866" y="1194562"/>
                </a:lnTo>
                <a:lnTo>
                  <a:pt x="3128010" y="1170304"/>
                </a:lnTo>
                <a:lnTo>
                  <a:pt x="3055239" y="1143000"/>
                </a:lnTo>
                <a:close/>
              </a:path>
              <a:path w="6232397" h="2360929">
                <a:moveTo>
                  <a:pt x="2958211" y="1106551"/>
                </a:moveTo>
                <a:lnTo>
                  <a:pt x="2949066" y="1130807"/>
                </a:lnTo>
                <a:lnTo>
                  <a:pt x="3021838" y="1158113"/>
                </a:lnTo>
                <a:lnTo>
                  <a:pt x="3030982" y="1133855"/>
                </a:lnTo>
                <a:lnTo>
                  <a:pt x="2958211" y="1106551"/>
                </a:lnTo>
                <a:close/>
              </a:path>
              <a:path w="6232397" h="2360929">
                <a:moveTo>
                  <a:pt x="2861183" y="1070102"/>
                </a:moveTo>
                <a:lnTo>
                  <a:pt x="2852039" y="1094358"/>
                </a:lnTo>
                <a:lnTo>
                  <a:pt x="2924810" y="1121664"/>
                </a:lnTo>
                <a:lnTo>
                  <a:pt x="2933954" y="1097406"/>
                </a:lnTo>
                <a:lnTo>
                  <a:pt x="2861183" y="1070102"/>
                </a:lnTo>
                <a:close/>
              </a:path>
              <a:path w="6232397" h="2360929">
                <a:moveTo>
                  <a:pt x="2764154" y="1033652"/>
                </a:moveTo>
                <a:lnTo>
                  <a:pt x="2755138" y="1057910"/>
                </a:lnTo>
                <a:lnTo>
                  <a:pt x="2827782" y="1085214"/>
                </a:lnTo>
                <a:lnTo>
                  <a:pt x="2836926" y="1061085"/>
                </a:lnTo>
                <a:lnTo>
                  <a:pt x="2764154" y="1033652"/>
                </a:lnTo>
                <a:close/>
              </a:path>
              <a:path w="6232397" h="2360929">
                <a:moveTo>
                  <a:pt x="2667127" y="997203"/>
                </a:moveTo>
                <a:lnTo>
                  <a:pt x="2658110" y="1021461"/>
                </a:lnTo>
                <a:lnTo>
                  <a:pt x="2730880" y="1048765"/>
                </a:lnTo>
                <a:lnTo>
                  <a:pt x="2739898" y="1024636"/>
                </a:lnTo>
                <a:lnTo>
                  <a:pt x="2667127" y="997203"/>
                </a:lnTo>
                <a:close/>
              </a:path>
              <a:path w="6232397" h="2360929">
                <a:moveTo>
                  <a:pt x="2570226" y="960754"/>
                </a:moveTo>
                <a:lnTo>
                  <a:pt x="2561082" y="985012"/>
                </a:lnTo>
                <a:lnTo>
                  <a:pt x="2633853" y="1012316"/>
                </a:lnTo>
                <a:lnTo>
                  <a:pt x="2642870" y="988187"/>
                </a:lnTo>
                <a:lnTo>
                  <a:pt x="2570226" y="960754"/>
                </a:lnTo>
                <a:close/>
              </a:path>
              <a:path w="6232397" h="2360929">
                <a:moveTo>
                  <a:pt x="2473198" y="924305"/>
                </a:moveTo>
                <a:lnTo>
                  <a:pt x="2464054" y="948563"/>
                </a:lnTo>
                <a:lnTo>
                  <a:pt x="2536825" y="975994"/>
                </a:lnTo>
                <a:lnTo>
                  <a:pt x="2545968" y="951738"/>
                </a:lnTo>
                <a:lnTo>
                  <a:pt x="2473198" y="924305"/>
                </a:lnTo>
                <a:close/>
              </a:path>
              <a:path w="6232397" h="2360929">
                <a:moveTo>
                  <a:pt x="2376170" y="887856"/>
                </a:moveTo>
                <a:lnTo>
                  <a:pt x="2367026" y="912113"/>
                </a:lnTo>
                <a:lnTo>
                  <a:pt x="2439797" y="939545"/>
                </a:lnTo>
                <a:lnTo>
                  <a:pt x="2448941" y="915288"/>
                </a:lnTo>
                <a:lnTo>
                  <a:pt x="2376170" y="887856"/>
                </a:lnTo>
                <a:close/>
              </a:path>
              <a:path w="6232397" h="2360929">
                <a:moveTo>
                  <a:pt x="2279141" y="851407"/>
                </a:moveTo>
                <a:lnTo>
                  <a:pt x="2269998" y="875664"/>
                </a:lnTo>
                <a:lnTo>
                  <a:pt x="2342768" y="903097"/>
                </a:lnTo>
                <a:lnTo>
                  <a:pt x="2351913" y="878839"/>
                </a:lnTo>
                <a:lnTo>
                  <a:pt x="2279141" y="851407"/>
                </a:lnTo>
                <a:close/>
              </a:path>
              <a:path w="6232397" h="2360929">
                <a:moveTo>
                  <a:pt x="2182114" y="814958"/>
                </a:moveTo>
                <a:lnTo>
                  <a:pt x="2172970" y="839215"/>
                </a:lnTo>
                <a:lnTo>
                  <a:pt x="2245741" y="866648"/>
                </a:lnTo>
                <a:lnTo>
                  <a:pt x="2254885" y="842390"/>
                </a:lnTo>
                <a:lnTo>
                  <a:pt x="2182114" y="814958"/>
                </a:lnTo>
                <a:close/>
              </a:path>
              <a:path w="6232397" h="2360929">
                <a:moveTo>
                  <a:pt x="2085086" y="778510"/>
                </a:moveTo>
                <a:lnTo>
                  <a:pt x="2075941" y="802766"/>
                </a:lnTo>
                <a:lnTo>
                  <a:pt x="2148713" y="830199"/>
                </a:lnTo>
                <a:lnTo>
                  <a:pt x="2157857" y="805941"/>
                </a:lnTo>
                <a:lnTo>
                  <a:pt x="2085086" y="778510"/>
                </a:lnTo>
                <a:close/>
              </a:path>
              <a:path w="6232397" h="2360929">
                <a:moveTo>
                  <a:pt x="1988058" y="742061"/>
                </a:moveTo>
                <a:lnTo>
                  <a:pt x="1979040" y="766317"/>
                </a:lnTo>
                <a:lnTo>
                  <a:pt x="2051812" y="793750"/>
                </a:lnTo>
                <a:lnTo>
                  <a:pt x="2060828" y="769492"/>
                </a:lnTo>
                <a:lnTo>
                  <a:pt x="1988058" y="742061"/>
                </a:lnTo>
                <a:close/>
              </a:path>
              <a:path w="6232397" h="2360929">
                <a:moveTo>
                  <a:pt x="1891157" y="705612"/>
                </a:moveTo>
                <a:lnTo>
                  <a:pt x="1882013" y="729868"/>
                </a:lnTo>
                <a:lnTo>
                  <a:pt x="1954784" y="757301"/>
                </a:lnTo>
                <a:lnTo>
                  <a:pt x="1963801" y="733043"/>
                </a:lnTo>
                <a:lnTo>
                  <a:pt x="1891157" y="705612"/>
                </a:lnTo>
                <a:close/>
              </a:path>
              <a:path w="6232397" h="2360929">
                <a:moveTo>
                  <a:pt x="1794128" y="669163"/>
                </a:moveTo>
                <a:lnTo>
                  <a:pt x="1784985" y="693419"/>
                </a:lnTo>
                <a:lnTo>
                  <a:pt x="1857755" y="720851"/>
                </a:lnTo>
                <a:lnTo>
                  <a:pt x="1866900" y="696594"/>
                </a:lnTo>
                <a:lnTo>
                  <a:pt x="1794128" y="669163"/>
                </a:lnTo>
                <a:close/>
              </a:path>
              <a:path w="6232397" h="2360929">
                <a:moveTo>
                  <a:pt x="1697101" y="632713"/>
                </a:moveTo>
                <a:lnTo>
                  <a:pt x="1687957" y="656970"/>
                </a:lnTo>
                <a:lnTo>
                  <a:pt x="1760727" y="684402"/>
                </a:lnTo>
                <a:lnTo>
                  <a:pt x="1769872" y="660145"/>
                </a:lnTo>
                <a:lnTo>
                  <a:pt x="1697101" y="632713"/>
                </a:lnTo>
                <a:close/>
              </a:path>
              <a:path w="6232397" h="2360929">
                <a:moveTo>
                  <a:pt x="1600073" y="596264"/>
                </a:moveTo>
                <a:lnTo>
                  <a:pt x="1590928" y="620522"/>
                </a:lnTo>
                <a:lnTo>
                  <a:pt x="1663700" y="647953"/>
                </a:lnTo>
                <a:lnTo>
                  <a:pt x="1672843" y="623697"/>
                </a:lnTo>
                <a:lnTo>
                  <a:pt x="1600073" y="596264"/>
                </a:lnTo>
                <a:close/>
              </a:path>
              <a:path w="6232397" h="2360929">
                <a:moveTo>
                  <a:pt x="1503045" y="559815"/>
                </a:moveTo>
                <a:lnTo>
                  <a:pt x="1493901" y="584073"/>
                </a:lnTo>
                <a:lnTo>
                  <a:pt x="1566672" y="611504"/>
                </a:lnTo>
                <a:lnTo>
                  <a:pt x="1575815" y="587248"/>
                </a:lnTo>
                <a:lnTo>
                  <a:pt x="1503045" y="559815"/>
                </a:lnTo>
                <a:close/>
              </a:path>
              <a:path w="6232397" h="2360929">
                <a:moveTo>
                  <a:pt x="1406016" y="523366"/>
                </a:moveTo>
                <a:lnTo>
                  <a:pt x="1396873" y="547624"/>
                </a:lnTo>
                <a:lnTo>
                  <a:pt x="1469643" y="575055"/>
                </a:lnTo>
                <a:lnTo>
                  <a:pt x="1478788" y="550799"/>
                </a:lnTo>
                <a:lnTo>
                  <a:pt x="1406016" y="523366"/>
                </a:lnTo>
                <a:close/>
              </a:path>
              <a:path w="6232397" h="2360929">
                <a:moveTo>
                  <a:pt x="1308989" y="486917"/>
                </a:moveTo>
                <a:lnTo>
                  <a:pt x="1299972" y="511175"/>
                </a:lnTo>
                <a:lnTo>
                  <a:pt x="1372615" y="538606"/>
                </a:lnTo>
                <a:lnTo>
                  <a:pt x="1381760" y="514350"/>
                </a:lnTo>
                <a:lnTo>
                  <a:pt x="1308989" y="486917"/>
                </a:lnTo>
                <a:close/>
              </a:path>
              <a:path w="6232397" h="2360929">
                <a:moveTo>
                  <a:pt x="1211961" y="450468"/>
                </a:moveTo>
                <a:lnTo>
                  <a:pt x="1202943" y="474725"/>
                </a:lnTo>
                <a:lnTo>
                  <a:pt x="1275714" y="502157"/>
                </a:lnTo>
                <a:lnTo>
                  <a:pt x="1284732" y="477900"/>
                </a:lnTo>
                <a:lnTo>
                  <a:pt x="1211961" y="450468"/>
                </a:lnTo>
                <a:close/>
              </a:path>
              <a:path w="6232397" h="2360929">
                <a:moveTo>
                  <a:pt x="1115060" y="414147"/>
                </a:moveTo>
                <a:lnTo>
                  <a:pt x="1105915" y="438276"/>
                </a:lnTo>
                <a:lnTo>
                  <a:pt x="1178687" y="465708"/>
                </a:lnTo>
                <a:lnTo>
                  <a:pt x="1187703" y="441451"/>
                </a:lnTo>
                <a:lnTo>
                  <a:pt x="1115060" y="414147"/>
                </a:lnTo>
                <a:close/>
              </a:path>
              <a:path w="6232397" h="2360929">
                <a:moveTo>
                  <a:pt x="1018032" y="377698"/>
                </a:moveTo>
                <a:lnTo>
                  <a:pt x="1008888" y="401827"/>
                </a:lnTo>
                <a:lnTo>
                  <a:pt x="1081659" y="429260"/>
                </a:lnTo>
                <a:lnTo>
                  <a:pt x="1090802" y="405002"/>
                </a:lnTo>
                <a:lnTo>
                  <a:pt x="1018032" y="377698"/>
                </a:lnTo>
                <a:close/>
              </a:path>
              <a:path w="6232397" h="2360929">
                <a:moveTo>
                  <a:pt x="921004" y="341249"/>
                </a:moveTo>
                <a:lnTo>
                  <a:pt x="911860" y="365505"/>
                </a:lnTo>
                <a:lnTo>
                  <a:pt x="984631" y="392811"/>
                </a:lnTo>
                <a:lnTo>
                  <a:pt x="993775" y="368553"/>
                </a:lnTo>
                <a:lnTo>
                  <a:pt x="921004" y="341249"/>
                </a:lnTo>
                <a:close/>
              </a:path>
              <a:path w="6232397" h="2360929">
                <a:moveTo>
                  <a:pt x="823976" y="304800"/>
                </a:moveTo>
                <a:lnTo>
                  <a:pt x="814832" y="329056"/>
                </a:lnTo>
                <a:lnTo>
                  <a:pt x="887602" y="356362"/>
                </a:lnTo>
                <a:lnTo>
                  <a:pt x="896746" y="332104"/>
                </a:lnTo>
                <a:lnTo>
                  <a:pt x="823976" y="304800"/>
                </a:lnTo>
                <a:close/>
              </a:path>
              <a:path w="6232397" h="2360929">
                <a:moveTo>
                  <a:pt x="726948" y="268350"/>
                </a:moveTo>
                <a:lnTo>
                  <a:pt x="717804" y="292607"/>
                </a:lnTo>
                <a:lnTo>
                  <a:pt x="790575" y="319913"/>
                </a:lnTo>
                <a:lnTo>
                  <a:pt x="799719" y="295655"/>
                </a:lnTo>
                <a:lnTo>
                  <a:pt x="726948" y="268350"/>
                </a:lnTo>
                <a:close/>
              </a:path>
              <a:path w="6232397" h="2360929">
                <a:moveTo>
                  <a:pt x="629919" y="231901"/>
                </a:moveTo>
                <a:lnTo>
                  <a:pt x="620776" y="256158"/>
                </a:lnTo>
                <a:lnTo>
                  <a:pt x="693546" y="283463"/>
                </a:lnTo>
                <a:lnTo>
                  <a:pt x="702690" y="259206"/>
                </a:lnTo>
                <a:lnTo>
                  <a:pt x="629919" y="231901"/>
                </a:lnTo>
                <a:close/>
              </a:path>
              <a:path w="6232397" h="2360929">
                <a:moveTo>
                  <a:pt x="532892" y="195452"/>
                </a:moveTo>
                <a:lnTo>
                  <a:pt x="523875" y="219710"/>
                </a:lnTo>
                <a:lnTo>
                  <a:pt x="596645" y="247014"/>
                </a:lnTo>
                <a:lnTo>
                  <a:pt x="605663" y="222757"/>
                </a:lnTo>
                <a:lnTo>
                  <a:pt x="532892" y="195452"/>
                </a:lnTo>
                <a:close/>
              </a:path>
              <a:path w="6232397" h="2360929">
                <a:moveTo>
                  <a:pt x="435863" y="159003"/>
                </a:moveTo>
                <a:lnTo>
                  <a:pt x="426846" y="183261"/>
                </a:lnTo>
                <a:lnTo>
                  <a:pt x="499618" y="210565"/>
                </a:lnTo>
                <a:lnTo>
                  <a:pt x="508635" y="186308"/>
                </a:lnTo>
                <a:lnTo>
                  <a:pt x="435863" y="159003"/>
                </a:lnTo>
                <a:close/>
              </a:path>
              <a:path w="6232397" h="2360929">
                <a:moveTo>
                  <a:pt x="338963" y="122554"/>
                </a:moveTo>
                <a:lnTo>
                  <a:pt x="329819" y="146812"/>
                </a:lnTo>
                <a:lnTo>
                  <a:pt x="402589" y="174116"/>
                </a:lnTo>
                <a:lnTo>
                  <a:pt x="411606" y="149860"/>
                </a:lnTo>
                <a:lnTo>
                  <a:pt x="338963" y="122554"/>
                </a:lnTo>
                <a:close/>
              </a:path>
              <a:path w="6232397" h="2360929">
                <a:moveTo>
                  <a:pt x="241935" y="86105"/>
                </a:moveTo>
                <a:lnTo>
                  <a:pt x="232790" y="110362"/>
                </a:lnTo>
                <a:lnTo>
                  <a:pt x="305562" y="137667"/>
                </a:lnTo>
                <a:lnTo>
                  <a:pt x="314706" y="113411"/>
                </a:lnTo>
                <a:lnTo>
                  <a:pt x="241935" y="86105"/>
                </a:lnTo>
                <a:close/>
              </a:path>
              <a:path w="6232397" h="2360929">
                <a:moveTo>
                  <a:pt x="144906" y="49656"/>
                </a:moveTo>
                <a:lnTo>
                  <a:pt x="135762" y="73913"/>
                </a:lnTo>
                <a:lnTo>
                  <a:pt x="208533" y="101218"/>
                </a:lnTo>
                <a:lnTo>
                  <a:pt x="217677" y="76962"/>
                </a:lnTo>
                <a:lnTo>
                  <a:pt x="144906" y="49656"/>
                </a:lnTo>
                <a:close/>
              </a:path>
              <a:path w="6232397" h="2360929">
                <a:moveTo>
                  <a:pt x="77341" y="24260"/>
                </a:moveTo>
                <a:lnTo>
                  <a:pt x="86487" y="0"/>
                </a:lnTo>
                <a:lnTo>
                  <a:pt x="0" y="9016"/>
                </a:lnTo>
                <a:lnTo>
                  <a:pt x="59055" y="72770"/>
                </a:lnTo>
                <a:lnTo>
                  <a:pt x="68197" y="48517"/>
                </a:lnTo>
                <a:lnTo>
                  <a:pt x="56006" y="43941"/>
                </a:lnTo>
                <a:lnTo>
                  <a:pt x="65150" y="19685"/>
                </a:lnTo>
                <a:lnTo>
                  <a:pt x="77341" y="24260"/>
                </a:lnTo>
                <a:close/>
              </a:path>
              <a:path w="6232397" h="2360929">
                <a:moveTo>
                  <a:pt x="68197" y="48517"/>
                </a:moveTo>
                <a:lnTo>
                  <a:pt x="111506" y="64769"/>
                </a:lnTo>
                <a:lnTo>
                  <a:pt x="120650" y="40512"/>
                </a:lnTo>
                <a:lnTo>
                  <a:pt x="77341" y="24260"/>
                </a:lnTo>
                <a:lnTo>
                  <a:pt x="65150" y="19685"/>
                </a:lnTo>
                <a:lnTo>
                  <a:pt x="56006" y="43941"/>
                </a:lnTo>
                <a:lnTo>
                  <a:pt x="68197" y="48517"/>
                </a:lnTo>
                <a:close/>
              </a:path>
              <a:path w="6232397" h="2360929">
                <a:moveTo>
                  <a:pt x="6159627" y="2309367"/>
                </a:moveTo>
                <a:lnTo>
                  <a:pt x="6150483" y="2333625"/>
                </a:lnTo>
                <a:lnTo>
                  <a:pt x="6223254" y="2360929"/>
                </a:lnTo>
                <a:lnTo>
                  <a:pt x="6232397" y="2336672"/>
                </a:lnTo>
                <a:lnTo>
                  <a:pt x="6159627" y="23093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374771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39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Ne</a:t>
            </a:r>
            <a:r>
              <a:rPr sz="3600" b="1" spc="-139" dirty="0" smtClean="0">
                <a:latin typeface="Arial"/>
                <a:cs typeface="Arial"/>
              </a:rPr>
              <a:t>s</a:t>
            </a:r>
            <a:r>
              <a:rPr sz="3600" b="1" spc="-150" dirty="0" smtClean="0">
                <a:latin typeface="Arial"/>
                <a:cs typeface="Arial"/>
              </a:rPr>
              <a:t>t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1919" y="465946"/>
            <a:ext cx="12365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6816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8218" y="465946"/>
            <a:ext cx="18569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0" dirty="0" smtClean="0">
                <a:latin typeface="Arial"/>
                <a:cs typeface="Arial"/>
              </a:rPr>
              <a:t>xam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4907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" y="4472178"/>
            <a:ext cx="2834640" cy="2029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8"/>
              </a:spcBef>
            </a:pPr>
            <a:endParaRPr sz="800"/>
          </a:p>
          <a:p>
            <a:pPr marL="968806">
              <a:lnSpc>
                <a:spcPct val="95825"/>
              </a:lnSpc>
              <a:spcBef>
                <a:spcPts val="600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sz="1600" b="1" i="1" spc="-11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b1</a:t>
            </a:r>
            <a:r>
              <a:rPr sz="1600" b="1" i="1" spc="-8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sz="1600" b="1" i="1" spc="5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sz="1600" b="1" i="1" spc="-16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B(30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68806">
              <a:lnSpc>
                <a:spcPct val="95825"/>
              </a:lnSpc>
              <a:spcBef>
                <a:spcPts val="8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b1.sh</a:t>
            </a:r>
            <a:r>
              <a:rPr sz="1600" b="1" i="1" spc="-9" dirty="0" smtClean="0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w();</a:t>
            </a:r>
            <a:endParaRPr sz="1600">
              <a:latin typeface="Arial"/>
              <a:cs typeface="Arial"/>
            </a:endParaRPr>
          </a:p>
          <a:p>
            <a:pPr marL="968806">
              <a:lnSpc>
                <a:spcPct val="95825"/>
              </a:lnSpc>
              <a:spcBef>
                <a:spcPts val="8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sz="1600" b="1" i="1" spc="8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sz="1600" b="1" i="1" spc="9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sz="1600" b="1" i="1" spc="-2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sz="1600" b="1" i="1" spc="-1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-9" dirty="0" smtClean="0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et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od</a:t>
            </a:r>
            <a:endParaRPr sz="1600">
              <a:latin typeface="Arial"/>
              <a:cs typeface="Arial"/>
            </a:endParaRPr>
          </a:p>
          <a:p>
            <a:pPr marL="54102">
              <a:lnSpc>
                <a:spcPct val="95825"/>
              </a:lnSpc>
              <a:spcBef>
                <a:spcPts val="8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sz="1600" b="1" i="1" spc="8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sz="1600" b="1" i="1" spc="9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sz="1600" b="1" i="1" spc="-2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sz="1600" b="1" i="1" spc="-1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er</a:t>
            </a:r>
            <a:r>
              <a:rPr sz="1600" b="1" i="1" spc="-2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sz="1600" b="1" i="1" spc="-84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" y="1327848"/>
            <a:ext cx="2834640" cy="2051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982">
              <a:lnSpc>
                <a:spcPct val="95825"/>
              </a:lnSpc>
              <a:spcBef>
                <a:spcPts val="325"/>
              </a:spcBef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sz="1600" b="1" spc="-84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90982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005687" marR="228547">
              <a:lnSpc>
                <a:spcPct val="100041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pri</a:t>
            </a:r>
            <a:r>
              <a:rPr sz="1600" b="1" spc="-34" dirty="0" smtClean="0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ate</a:t>
            </a:r>
            <a:r>
              <a:rPr sz="1600" b="1" spc="7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int a; pri</a:t>
            </a:r>
            <a:r>
              <a:rPr sz="1600" b="1" spc="-34" dirty="0" smtClean="0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ate</a:t>
            </a:r>
            <a:r>
              <a:rPr sz="1600" b="1" spc="7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int b=10; </a:t>
            </a:r>
            <a:r>
              <a:rPr sz="1600" b="1" spc="-5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1600" b="1" spc="33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977785" marR="1722203" algn="ctr">
              <a:lnSpc>
                <a:spcPct val="95825"/>
              </a:lnSpc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R="86554" algn="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is.a</a:t>
            </a:r>
            <a:r>
              <a:rPr sz="1600" b="1" spc="4" dirty="0" smtClean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a;</a:t>
            </a:r>
            <a:endParaRPr sz="1600">
              <a:latin typeface="Arial"/>
              <a:cs typeface="Arial"/>
            </a:endParaRPr>
          </a:p>
          <a:p>
            <a:pPr marL="977762" marR="1722061" algn="ct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546" y="1327848"/>
            <a:ext cx="192024" cy="2051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036570" y="1327848"/>
            <a:ext cx="6107430" cy="4104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259206">
              <a:lnSpc>
                <a:spcPct val="95825"/>
              </a:lnSpc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class</a:t>
            </a:r>
            <a:r>
              <a:rPr sz="1600" b="1" spc="-25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59206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173988" marR="3677474">
              <a:lnSpc>
                <a:spcPct val="100041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pri</a:t>
            </a:r>
            <a:r>
              <a:rPr sz="1600" b="1" spc="-34" dirty="0" smtClean="0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ate</a:t>
            </a:r>
            <a:r>
              <a:rPr sz="1600" b="1" spc="7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int 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b;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int</a:t>
            </a:r>
            <a:r>
              <a:rPr sz="1600" b="1" spc="-6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1173988">
              <a:lnSpc>
                <a:spcPct val="95825"/>
              </a:lnSpc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058085" marR="3077962" algn="ct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is.b</a:t>
            </a:r>
            <a:r>
              <a:rPr sz="1600" b="1" spc="-7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b;</a:t>
            </a:r>
            <a:endParaRPr sz="1600">
              <a:latin typeface="Arial"/>
              <a:cs typeface="Arial"/>
            </a:endParaRPr>
          </a:p>
          <a:p>
            <a:pPr marL="117398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73988">
              <a:lnSpc>
                <a:spcPct val="95825"/>
              </a:lnSpc>
              <a:spcBef>
                <a:spcPts val="80"/>
              </a:spcBef>
            </a:pPr>
            <a:r>
              <a:rPr sz="1600" b="1" spc="-34" dirty="0" smtClean="0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oid</a:t>
            </a:r>
            <a:r>
              <a:rPr sz="1600" b="1" spc="12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sh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sz="1600" b="1" spc="39" dirty="0" smtClean="0">
                <a:solidFill>
                  <a:srgbClr val="3366FF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1173988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088388" marR="97285">
              <a:lnSpc>
                <a:spcPct val="100041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int b=20;</a:t>
            </a:r>
            <a:r>
              <a:rPr sz="1600" b="1" spc="-46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("a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"+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)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; S</a:t>
            </a:r>
            <a:r>
              <a:rPr sz="1600" b="1" spc="-29" dirty="0" smtClean="0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("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="</a:t>
            </a:r>
            <a:r>
              <a:rPr sz="1600" b="1" spc="19" dirty="0" smtClean="0">
                <a:solidFill>
                  <a:srgbClr val="3366FF"/>
                </a:solidFill>
                <a:latin typeface="Arial"/>
                <a:cs typeface="Arial"/>
              </a:rPr>
              <a:t>+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)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; S</a:t>
            </a:r>
            <a:r>
              <a:rPr sz="1600" b="1" spc="-34" dirty="0" smtClean="0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.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t.p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nt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"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this.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"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+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this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.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);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"O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er</a:t>
            </a:r>
            <a:r>
              <a:rPr sz="1600" b="1" spc="-12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b="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+</a:t>
            </a:r>
            <a:r>
              <a:rPr sz="1600" b="1" spc="-50" dirty="0" smtClean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.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is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.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173988">
              <a:lnSpc>
                <a:spcPct val="95825"/>
              </a:lnSpc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}//</a:t>
            </a:r>
            <a:r>
              <a:rPr sz="1600" b="1" spc="14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End</a:t>
            </a:r>
            <a:r>
              <a:rPr sz="1600" b="1" spc="-3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f</a:t>
            </a:r>
            <a:r>
              <a:rPr sz="1600" b="1" spc="4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259206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}</a:t>
            </a:r>
            <a:r>
              <a:rPr sz="1600" b="1" spc="8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//</a:t>
            </a:r>
            <a:r>
              <a:rPr sz="1600" b="1" spc="9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End</a:t>
            </a:r>
            <a:r>
              <a:rPr sz="1600" b="1" spc="-2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1600" b="1" spc="-1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sz="1600" b="1" spc="-11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in</a:t>
            </a:r>
            <a:r>
              <a:rPr sz="1600" b="1" spc="-4" dirty="0" smtClean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er</a:t>
            </a:r>
            <a:r>
              <a:rPr sz="1600" b="1" spc="-9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3366FF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" y="3379470"/>
            <a:ext cx="3026664" cy="2052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0"/>
              </a:spcBef>
            </a:pPr>
            <a:endParaRPr sz="550"/>
          </a:p>
          <a:p>
            <a:pPr marL="959662">
              <a:lnSpc>
                <a:spcPct val="95825"/>
              </a:lnSpc>
              <a:spcBef>
                <a:spcPts val="1100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void</a:t>
            </a:r>
            <a:r>
              <a:rPr sz="1600" b="1" i="1" spc="-27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sh</a:t>
            </a:r>
            <a:r>
              <a:rPr sz="1600" b="1" i="1" spc="-4" dirty="0" smtClean="0">
                <a:solidFill>
                  <a:srgbClr val="FF5050"/>
                </a:solidFill>
                <a:latin typeface="Arial"/>
                <a:cs typeface="Arial"/>
              </a:rPr>
              <a:t>ow</a:t>
            </a: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959662">
              <a:lnSpc>
                <a:spcPct val="95825"/>
              </a:lnSpc>
              <a:spcBef>
                <a:spcPts val="80"/>
              </a:spcBef>
            </a:pPr>
            <a:r>
              <a:rPr sz="16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5210" y="3304794"/>
            <a:ext cx="627888" cy="339851"/>
          </a:xfrm>
          <a:custGeom>
            <a:avLst/>
            <a:gdLst/>
            <a:ahLst/>
            <a:cxnLst/>
            <a:rect l="l" t="t" r="r" b="b"/>
            <a:pathLst>
              <a:path w="627888" h="339851">
                <a:moveTo>
                  <a:pt x="457962" y="254888"/>
                </a:moveTo>
                <a:lnTo>
                  <a:pt x="457962" y="339851"/>
                </a:lnTo>
                <a:lnTo>
                  <a:pt x="627888" y="169925"/>
                </a:lnTo>
                <a:lnTo>
                  <a:pt x="457962" y="0"/>
                </a:lnTo>
                <a:lnTo>
                  <a:pt x="457962" y="84962"/>
                </a:lnTo>
                <a:lnTo>
                  <a:pt x="0" y="84962"/>
                </a:lnTo>
                <a:lnTo>
                  <a:pt x="0" y="254888"/>
                </a:lnTo>
                <a:lnTo>
                  <a:pt x="457962" y="25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5210" y="3304794"/>
            <a:ext cx="627888" cy="339851"/>
          </a:xfrm>
          <a:custGeom>
            <a:avLst/>
            <a:gdLst/>
            <a:ahLst/>
            <a:cxnLst/>
            <a:rect l="l" t="t" r="r" b="b"/>
            <a:pathLst>
              <a:path w="627888" h="339851">
                <a:moveTo>
                  <a:pt x="0" y="84962"/>
                </a:moveTo>
                <a:lnTo>
                  <a:pt x="457962" y="84962"/>
                </a:lnTo>
                <a:lnTo>
                  <a:pt x="457962" y="0"/>
                </a:lnTo>
                <a:lnTo>
                  <a:pt x="627888" y="169925"/>
                </a:lnTo>
                <a:lnTo>
                  <a:pt x="457962" y="339851"/>
                </a:lnTo>
                <a:lnTo>
                  <a:pt x="457962" y="254888"/>
                </a:lnTo>
                <a:lnTo>
                  <a:pt x="0" y="254888"/>
                </a:lnTo>
                <a:lnTo>
                  <a:pt x="0" y="8496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3954" y="3475482"/>
            <a:ext cx="368808" cy="1808987"/>
          </a:xfrm>
          <a:custGeom>
            <a:avLst/>
            <a:gdLst/>
            <a:ahLst/>
            <a:cxnLst/>
            <a:rect l="l" t="t" r="r" b="b"/>
            <a:pathLst>
              <a:path w="368808" h="1808988">
                <a:moveTo>
                  <a:pt x="184404" y="1808987"/>
                </a:moveTo>
                <a:lnTo>
                  <a:pt x="368808" y="1624583"/>
                </a:lnTo>
                <a:lnTo>
                  <a:pt x="276606" y="1624583"/>
                </a:lnTo>
                <a:lnTo>
                  <a:pt x="276606" y="0"/>
                </a:lnTo>
                <a:lnTo>
                  <a:pt x="92201" y="0"/>
                </a:lnTo>
                <a:lnTo>
                  <a:pt x="92201" y="1624583"/>
                </a:lnTo>
                <a:lnTo>
                  <a:pt x="0" y="1624583"/>
                </a:lnTo>
                <a:lnTo>
                  <a:pt x="184404" y="180898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954" y="3475482"/>
            <a:ext cx="368808" cy="1808987"/>
          </a:xfrm>
          <a:custGeom>
            <a:avLst/>
            <a:gdLst/>
            <a:ahLst/>
            <a:cxnLst/>
            <a:rect l="l" t="t" r="r" b="b"/>
            <a:pathLst>
              <a:path w="368808" h="1808988">
                <a:moveTo>
                  <a:pt x="0" y="1624583"/>
                </a:moveTo>
                <a:lnTo>
                  <a:pt x="92201" y="1624583"/>
                </a:lnTo>
                <a:lnTo>
                  <a:pt x="92201" y="0"/>
                </a:lnTo>
                <a:lnTo>
                  <a:pt x="276606" y="0"/>
                </a:lnTo>
                <a:lnTo>
                  <a:pt x="276606" y="1624583"/>
                </a:lnTo>
                <a:lnTo>
                  <a:pt x="368808" y="1624583"/>
                </a:lnTo>
                <a:lnTo>
                  <a:pt x="184404" y="1808987"/>
                </a:lnTo>
                <a:lnTo>
                  <a:pt x="0" y="162458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7778" y="4243578"/>
            <a:ext cx="2167128" cy="341376"/>
          </a:xfrm>
          <a:custGeom>
            <a:avLst/>
            <a:gdLst/>
            <a:ahLst/>
            <a:cxnLst/>
            <a:rect l="l" t="t" r="r" b="b"/>
            <a:pathLst>
              <a:path w="2167128" h="341375">
                <a:moveTo>
                  <a:pt x="1996439" y="256032"/>
                </a:moveTo>
                <a:lnTo>
                  <a:pt x="1996439" y="341376"/>
                </a:lnTo>
                <a:lnTo>
                  <a:pt x="2167128" y="170688"/>
                </a:lnTo>
                <a:lnTo>
                  <a:pt x="1996439" y="0"/>
                </a:lnTo>
                <a:lnTo>
                  <a:pt x="1996439" y="85344"/>
                </a:lnTo>
                <a:lnTo>
                  <a:pt x="0" y="85344"/>
                </a:lnTo>
                <a:lnTo>
                  <a:pt x="0" y="256032"/>
                </a:lnTo>
                <a:lnTo>
                  <a:pt x="1996439" y="2560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7778" y="4243578"/>
            <a:ext cx="2167128" cy="341376"/>
          </a:xfrm>
          <a:custGeom>
            <a:avLst/>
            <a:gdLst/>
            <a:ahLst/>
            <a:cxnLst/>
            <a:rect l="l" t="t" r="r" b="b"/>
            <a:pathLst>
              <a:path w="2167128" h="341375">
                <a:moveTo>
                  <a:pt x="0" y="85344"/>
                </a:moveTo>
                <a:lnTo>
                  <a:pt x="1996439" y="85344"/>
                </a:lnTo>
                <a:lnTo>
                  <a:pt x="1996439" y="0"/>
                </a:lnTo>
                <a:lnTo>
                  <a:pt x="2167128" y="170688"/>
                </a:lnTo>
                <a:lnTo>
                  <a:pt x="1996439" y="341376"/>
                </a:lnTo>
                <a:lnTo>
                  <a:pt x="1996439" y="256032"/>
                </a:lnTo>
                <a:lnTo>
                  <a:pt x="0" y="256032"/>
                </a:lnTo>
                <a:lnTo>
                  <a:pt x="0" y="853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4426" y="4414266"/>
            <a:ext cx="368808" cy="870203"/>
          </a:xfrm>
          <a:custGeom>
            <a:avLst/>
            <a:gdLst/>
            <a:ahLst/>
            <a:cxnLst/>
            <a:rect l="l" t="t" r="r" b="b"/>
            <a:pathLst>
              <a:path w="368808" h="870203">
                <a:moveTo>
                  <a:pt x="184403" y="870203"/>
                </a:moveTo>
                <a:lnTo>
                  <a:pt x="368808" y="685799"/>
                </a:lnTo>
                <a:lnTo>
                  <a:pt x="276606" y="685799"/>
                </a:lnTo>
                <a:lnTo>
                  <a:pt x="276606" y="0"/>
                </a:lnTo>
                <a:lnTo>
                  <a:pt x="92201" y="0"/>
                </a:lnTo>
                <a:lnTo>
                  <a:pt x="92201" y="685799"/>
                </a:lnTo>
                <a:lnTo>
                  <a:pt x="0" y="685799"/>
                </a:lnTo>
                <a:lnTo>
                  <a:pt x="184403" y="87020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4426" y="4414266"/>
            <a:ext cx="368808" cy="870203"/>
          </a:xfrm>
          <a:custGeom>
            <a:avLst/>
            <a:gdLst/>
            <a:ahLst/>
            <a:cxnLst/>
            <a:rect l="l" t="t" r="r" b="b"/>
            <a:pathLst>
              <a:path w="368808" h="870203">
                <a:moveTo>
                  <a:pt x="0" y="685799"/>
                </a:moveTo>
                <a:lnTo>
                  <a:pt x="92201" y="685799"/>
                </a:lnTo>
                <a:lnTo>
                  <a:pt x="92201" y="0"/>
                </a:lnTo>
                <a:lnTo>
                  <a:pt x="276606" y="0"/>
                </a:lnTo>
                <a:lnTo>
                  <a:pt x="276606" y="685799"/>
                </a:lnTo>
                <a:lnTo>
                  <a:pt x="368808" y="685799"/>
                </a:lnTo>
                <a:lnTo>
                  <a:pt x="184403" y="870203"/>
                </a:lnTo>
                <a:lnTo>
                  <a:pt x="0" y="6857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465946"/>
            <a:ext cx="70816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39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Ne</a:t>
            </a:r>
            <a:r>
              <a:rPr sz="3600" b="1" spc="-139" dirty="0" smtClean="0">
                <a:latin typeface="Arial"/>
                <a:cs typeface="Arial"/>
              </a:rPr>
              <a:t>s</a:t>
            </a:r>
            <a:r>
              <a:rPr sz="3600" b="1" spc="-150" dirty="0" smtClean="0">
                <a:latin typeface="Arial"/>
                <a:cs typeface="Arial"/>
              </a:rPr>
              <a:t>t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0" dirty="0" smtClean="0">
                <a:latin typeface="Arial"/>
                <a:cs typeface="Arial"/>
              </a:rPr>
              <a:t>xam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64907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08264" y="465946"/>
            <a:ext cx="5511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471184"/>
            <a:ext cx="70035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i="1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7932" y="1471184"/>
            <a:ext cx="11994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Inner</a:t>
            </a:r>
            <a:r>
              <a:rPr sz="2000" b="1" i="1" spc="-75" dirty="0" smtClean="0">
                <a:latin typeface="Arial"/>
                <a:cs typeface="Arial"/>
              </a:rPr>
              <a:t>T</a:t>
            </a:r>
            <a:r>
              <a:rPr sz="2000" b="1" i="1" spc="0" dirty="0" smtClean="0">
                <a:latin typeface="Arial"/>
                <a:cs typeface="Arial"/>
              </a:rPr>
              <a:t>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2080784"/>
            <a:ext cx="812338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pub</a:t>
            </a:r>
            <a:r>
              <a:rPr sz="2000" b="1" i="1" spc="-4" dirty="0" smtClean="0">
                <a:latin typeface="Arial"/>
                <a:cs typeface="Arial"/>
              </a:rPr>
              <a:t>l</a:t>
            </a:r>
            <a:r>
              <a:rPr sz="2000" b="1" i="1" spc="0" dirty="0" smtClean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i="1" spc="0" dirty="0" smtClean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5058" y="2080784"/>
            <a:ext cx="7293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s</a:t>
            </a:r>
            <a:r>
              <a:rPr sz="2000" b="1" i="1" spc="4" dirty="0" smtClean="0">
                <a:latin typeface="Arial"/>
                <a:cs typeface="Arial"/>
              </a:rPr>
              <a:t>t</a:t>
            </a:r>
            <a:r>
              <a:rPr sz="2000" b="1" i="1" spc="0" dirty="0" smtClean="0">
                <a:latin typeface="Arial"/>
                <a:cs typeface="Arial"/>
              </a:rPr>
              <a:t>a</a:t>
            </a:r>
            <a:r>
              <a:rPr sz="2000" b="1" i="1" spc="4" dirty="0" smtClean="0">
                <a:latin typeface="Arial"/>
                <a:cs typeface="Arial"/>
              </a:rPr>
              <a:t>t</a:t>
            </a:r>
            <a:r>
              <a:rPr sz="2000" b="1" i="1" spc="0" dirty="0" smtClean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7532" y="2080784"/>
            <a:ext cx="20678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void</a:t>
            </a:r>
            <a:r>
              <a:rPr sz="2000" b="1" i="1" spc="-19" dirty="0" smtClean="0">
                <a:latin typeface="Arial"/>
                <a:cs typeface="Arial"/>
              </a:rPr>
              <a:t> </a:t>
            </a:r>
            <a:r>
              <a:rPr sz="2000" b="1" i="1" spc="0" dirty="0" smtClean="0">
                <a:latin typeface="Arial"/>
                <a:cs typeface="Arial"/>
              </a:rPr>
              <a:t>ma</a:t>
            </a:r>
            <a:r>
              <a:rPr sz="2000" b="1" i="1" spc="-9" dirty="0" smtClean="0">
                <a:latin typeface="Arial"/>
                <a:cs typeface="Arial"/>
              </a:rPr>
              <a:t>i</a:t>
            </a:r>
            <a:r>
              <a:rPr sz="2000" b="1" i="1" spc="0" dirty="0" smtClean="0">
                <a:latin typeface="Arial"/>
                <a:cs typeface="Arial"/>
              </a:rPr>
              <a:t>n(String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9853" y="2080784"/>
            <a:ext cx="85834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arg</a:t>
            </a:r>
            <a:r>
              <a:rPr sz="2000" b="1" i="1" spc="4" dirty="0" smtClean="0">
                <a:latin typeface="Arial"/>
                <a:cs typeface="Arial"/>
              </a:rPr>
              <a:t>s</a:t>
            </a:r>
            <a:r>
              <a:rPr sz="2000" b="1" i="1" spc="0" dirty="0" smtClean="0">
                <a:latin typeface="Arial"/>
                <a:cs typeface="Arial"/>
              </a:rPr>
              <a:t>[</a:t>
            </a:r>
            <a:r>
              <a:rPr sz="2000" b="1" i="1" spc="19" dirty="0" smtClean="0">
                <a:latin typeface="Arial"/>
                <a:cs typeface="Arial"/>
              </a:rPr>
              <a:t>]</a:t>
            </a:r>
            <a:r>
              <a:rPr sz="2000" b="1" i="1" spc="0" dirty="0" smtClean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2690638"/>
            <a:ext cx="5018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2690638"/>
            <a:ext cx="36058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45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2690638"/>
            <a:ext cx="21220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429" y="2690638"/>
            <a:ext cx="17878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sz="2000" b="1" i="1" spc="-84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000" b="1" i="1" spc="9" dirty="0" smtClean="0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20</a:t>
            </a:r>
            <a:r>
              <a:rPr sz="2000" b="1" i="1" spc="4" dirty="0" smtClean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a1.new</a:t>
            </a:r>
            <a:r>
              <a:rPr sz="2000" b="1" i="1" spc="-24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000" b="1" i="1" spc="4" dirty="0" smtClean="0">
                <a:solidFill>
                  <a:srgbClr val="FF5050"/>
                </a:solidFill>
                <a:latin typeface="Arial"/>
                <a:cs typeface="Arial"/>
              </a:rPr>
              <a:t>B(-</a:t>
            </a: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30</a:t>
            </a:r>
            <a:r>
              <a:rPr sz="2000" b="1" i="1" spc="4" dirty="0" smtClean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594" y="3300238"/>
            <a:ext cx="13380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b1.show</a:t>
            </a:r>
            <a:r>
              <a:rPr sz="2000" b="1" i="1" spc="4" dirty="0" smtClean="0">
                <a:solidFill>
                  <a:srgbClr val="FF5050"/>
                </a:solidFill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3910219"/>
            <a:ext cx="5018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A.B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3910219"/>
            <a:ext cx="3605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3910219"/>
            <a:ext cx="2122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9" y="3910219"/>
            <a:ext cx="18221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new</a:t>
            </a:r>
            <a:r>
              <a:rPr sz="2000" b="1" i="1" spc="-84" dirty="0" smtClean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2000" b="1" i="1" spc="9" dirty="0" smtClean="0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30</a:t>
            </a:r>
            <a:r>
              <a:rPr sz="2000" b="1" i="1" spc="4" dirty="0" smtClean="0">
                <a:solidFill>
                  <a:srgbClr val="C0504D"/>
                </a:solidFill>
                <a:latin typeface="Arial"/>
                <a:cs typeface="Arial"/>
              </a:rPr>
              <a:t>)</a:t>
            </a: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.new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8614" y="3910219"/>
            <a:ext cx="8728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sz="2000" b="1" i="1" spc="14" dirty="0" smtClean="0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sz="2000" b="1" i="1" spc="4" dirty="0" smtClean="0">
                <a:solidFill>
                  <a:srgbClr val="C0504D"/>
                </a:solidFill>
                <a:latin typeface="Arial"/>
                <a:cs typeface="Arial"/>
              </a:rPr>
              <a:t>-</a:t>
            </a: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40</a:t>
            </a:r>
            <a:r>
              <a:rPr sz="2000" b="1" i="1" spc="4" dirty="0" smtClean="0">
                <a:solidFill>
                  <a:srgbClr val="C0504D"/>
                </a:solidFill>
                <a:latin typeface="Arial"/>
                <a:cs typeface="Arial"/>
              </a:rPr>
              <a:t>)</a:t>
            </a: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4215019"/>
            <a:ext cx="13380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solidFill>
                  <a:srgbClr val="C0504D"/>
                </a:solidFill>
                <a:latin typeface="Arial"/>
                <a:cs typeface="Arial"/>
              </a:rPr>
              <a:t>b2.show</a:t>
            </a:r>
            <a:r>
              <a:rPr sz="2000" b="1" i="1" spc="4" dirty="0" smtClean="0">
                <a:solidFill>
                  <a:srgbClr val="C0504D"/>
                </a:solidFill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4519819"/>
            <a:ext cx="162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824619"/>
            <a:ext cx="1625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0" dirty="0" smtClean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017" y="5353812"/>
            <a:ext cx="1128787" cy="1076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663300"/>
                </a:solidFill>
                <a:latin typeface="Calibri"/>
                <a:cs typeface="Calibri"/>
              </a:rPr>
              <a:t>a=20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=20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th</a:t>
            </a:r>
            <a:r>
              <a:rPr sz="2700" b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s.</a:t>
            </a:r>
            <a:r>
              <a:rPr sz="2700" b="1" spc="9" baseline="1517" dirty="0" smtClean="0">
                <a:solidFill>
                  <a:srgbClr val="663300"/>
                </a:solidFill>
                <a:latin typeface="Calibri"/>
                <a:cs typeface="Calibri"/>
              </a:rPr>
              <a:t>b</a:t>
            </a:r>
            <a:r>
              <a:rPr sz="2700" b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=</a:t>
            </a: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-30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Ou</a:t>
            </a:r>
            <a:r>
              <a:rPr sz="2700" b="1" spc="-25" baseline="1517" dirty="0" smtClean="0">
                <a:solidFill>
                  <a:srgbClr val="663300"/>
                </a:solidFill>
                <a:latin typeface="Calibri"/>
                <a:cs typeface="Calibri"/>
              </a:rPr>
              <a:t>t</a:t>
            </a:r>
            <a:r>
              <a:rPr sz="2700" b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r</a:t>
            </a:r>
            <a:r>
              <a:rPr sz="2700" b="1" spc="-14" baseline="1517" dirty="0" smtClean="0">
                <a:solidFill>
                  <a:srgbClr val="6633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=10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885" y="5360416"/>
            <a:ext cx="1121434" cy="1077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b="1" i="1" spc="0" baseline="3034" dirty="0" smtClean="0">
                <a:solidFill>
                  <a:srgbClr val="663300"/>
                </a:solidFill>
                <a:latin typeface="Calibri"/>
                <a:cs typeface="Calibri"/>
              </a:rPr>
              <a:t>a=30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b=20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this.</a:t>
            </a:r>
            <a:r>
              <a:rPr sz="2700" b="1" i="1" spc="-4" baseline="1517" dirty="0" smtClean="0">
                <a:solidFill>
                  <a:srgbClr val="663300"/>
                </a:solidFill>
                <a:latin typeface="Calibri"/>
                <a:cs typeface="Calibri"/>
              </a:rPr>
              <a:t>b</a:t>
            </a:r>
            <a:r>
              <a:rPr sz="2700" b="1" i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=</a:t>
            </a: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-40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Ou</a:t>
            </a:r>
            <a:r>
              <a:rPr sz="2700" b="1" i="1" spc="-14" baseline="1517" dirty="0" smtClean="0">
                <a:solidFill>
                  <a:srgbClr val="663300"/>
                </a:solidFill>
                <a:latin typeface="Calibri"/>
                <a:cs typeface="Calibri"/>
              </a:rPr>
              <a:t>t</a:t>
            </a: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er</a:t>
            </a:r>
            <a:r>
              <a:rPr sz="2700" b="1" i="1" spc="4" baseline="1517" dirty="0" smtClean="0">
                <a:solidFill>
                  <a:srgbClr val="663300"/>
                </a:solidFill>
                <a:latin typeface="Calibri"/>
                <a:cs typeface="Calibri"/>
              </a:rPr>
              <a:t> </a:t>
            </a:r>
            <a:r>
              <a:rPr sz="2700" b="1" i="1" spc="0" baseline="1517" dirty="0" smtClean="0">
                <a:solidFill>
                  <a:srgbClr val="663300"/>
                </a:solidFill>
                <a:latin typeface="Calibri"/>
                <a:cs typeface="Calibri"/>
              </a:rPr>
              <a:t>b=10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2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4702" y="3670554"/>
            <a:ext cx="5687568" cy="1078992"/>
          </a:xfrm>
          <a:custGeom>
            <a:avLst/>
            <a:gdLst/>
            <a:ahLst/>
            <a:cxnLst/>
            <a:rect l="l" t="t" r="r" b="b"/>
            <a:pathLst>
              <a:path w="5687568" h="1078992">
                <a:moveTo>
                  <a:pt x="0" y="1078992"/>
                </a:moveTo>
                <a:lnTo>
                  <a:pt x="5687568" y="1078992"/>
                </a:lnTo>
                <a:lnTo>
                  <a:pt x="5687568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2082" y="3670554"/>
            <a:ext cx="484632" cy="1078991"/>
          </a:xfrm>
          <a:custGeom>
            <a:avLst/>
            <a:gdLst/>
            <a:ahLst/>
            <a:cxnLst/>
            <a:rect l="l" t="t" r="r" b="b"/>
            <a:pathLst>
              <a:path w="484632" h="1078991">
                <a:moveTo>
                  <a:pt x="0" y="0"/>
                </a:moveTo>
                <a:lnTo>
                  <a:pt x="19877" y="537"/>
                </a:lnTo>
                <a:lnTo>
                  <a:pt x="39312" y="2123"/>
                </a:lnTo>
                <a:lnTo>
                  <a:pt x="58241" y="4715"/>
                </a:lnTo>
                <a:lnTo>
                  <a:pt x="76602" y="8271"/>
                </a:lnTo>
                <a:lnTo>
                  <a:pt x="94333" y="12749"/>
                </a:lnTo>
                <a:lnTo>
                  <a:pt x="111371" y="18108"/>
                </a:lnTo>
                <a:lnTo>
                  <a:pt x="127655" y="24306"/>
                </a:lnTo>
                <a:lnTo>
                  <a:pt x="143121" y="31300"/>
                </a:lnTo>
                <a:lnTo>
                  <a:pt x="157709" y="39050"/>
                </a:lnTo>
                <a:lnTo>
                  <a:pt x="171354" y="47513"/>
                </a:lnTo>
                <a:lnTo>
                  <a:pt x="183996" y="56648"/>
                </a:lnTo>
                <a:lnTo>
                  <a:pt x="195571" y="66412"/>
                </a:lnTo>
                <a:lnTo>
                  <a:pt x="206018" y="76765"/>
                </a:lnTo>
                <a:lnTo>
                  <a:pt x="215274" y="87663"/>
                </a:lnTo>
                <a:lnTo>
                  <a:pt x="223277" y="99065"/>
                </a:lnTo>
                <a:lnTo>
                  <a:pt x="229965" y="110930"/>
                </a:lnTo>
                <a:lnTo>
                  <a:pt x="235275" y="123216"/>
                </a:lnTo>
                <a:lnTo>
                  <a:pt x="239145" y="135880"/>
                </a:lnTo>
                <a:lnTo>
                  <a:pt x="241512" y="148882"/>
                </a:lnTo>
                <a:lnTo>
                  <a:pt x="242316" y="162179"/>
                </a:lnTo>
                <a:lnTo>
                  <a:pt x="242316" y="377317"/>
                </a:lnTo>
                <a:lnTo>
                  <a:pt x="243119" y="390613"/>
                </a:lnTo>
                <a:lnTo>
                  <a:pt x="245486" y="403615"/>
                </a:lnTo>
                <a:lnTo>
                  <a:pt x="249356" y="416279"/>
                </a:lnTo>
                <a:lnTo>
                  <a:pt x="254666" y="428565"/>
                </a:lnTo>
                <a:lnTo>
                  <a:pt x="261354" y="440430"/>
                </a:lnTo>
                <a:lnTo>
                  <a:pt x="269357" y="451832"/>
                </a:lnTo>
                <a:lnTo>
                  <a:pt x="278613" y="462730"/>
                </a:lnTo>
                <a:lnTo>
                  <a:pt x="289060" y="473083"/>
                </a:lnTo>
                <a:lnTo>
                  <a:pt x="300635" y="482847"/>
                </a:lnTo>
                <a:lnTo>
                  <a:pt x="313277" y="491982"/>
                </a:lnTo>
                <a:lnTo>
                  <a:pt x="326922" y="500445"/>
                </a:lnTo>
                <a:lnTo>
                  <a:pt x="341510" y="508195"/>
                </a:lnTo>
                <a:lnTo>
                  <a:pt x="356976" y="515189"/>
                </a:lnTo>
                <a:lnTo>
                  <a:pt x="373260" y="521387"/>
                </a:lnTo>
                <a:lnTo>
                  <a:pt x="390298" y="526746"/>
                </a:lnTo>
                <a:lnTo>
                  <a:pt x="408029" y="531224"/>
                </a:lnTo>
                <a:lnTo>
                  <a:pt x="426390" y="534780"/>
                </a:lnTo>
                <a:lnTo>
                  <a:pt x="445319" y="537372"/>
                </a:lnTo>
                <a:lnTo>
                  <a:pt x="464754" y="538958"/>
                </a:lnTo>
                <a:lnTo>
                  <a:pt x="484632" y="539496"/>
                </a:lnTo>
                <a:lnTo>
                  <a:pt x="464754" y="540033"/>
                </a:lnTo>
                <a:lnTo>
                  <a:pt x="445319" y="541619"/>
                </a:lnTo>
                <a:lnTo>
                  <a:pt x="426390" y="544211"/>
                </a:lnTo>
                <a:lnTo>
                  <a:pt x="408029" y="547767"/>
                </a:lnTo>
                <a:lnTo>
                  <a:pt x="390298" y="552245"/>
                </a:lnTo>
                <a:lnTo>
                  <a:pt x="373260" y="557604"/>
                </a:lnTo>
                <a:lnTo>
                  <a:pt x="356976" y="563802"/>
                </a:lnTo>
                <a:lnTo>
                  <a:pt x="341510" y="570796"/>
                </a:lnTo>
                <a:lnTo>
                  <a:pt x="326922" y="578546"/>
                </a:lnTo>
                <a:lnTo>
                  <a:pt x="313277" y="587009"/>
                </a:lnTo>
                <a:lnTo>
                  <a:pt x="300635" y="596144"/>
                </a:lnTo>
                <a:lnTo>
                  <a:pt x="289060" y="605908"/>
                </a:lnTo>
                <a:lnTo>
                  <a:pt x="278613" y="616261"/>
                </a:lnTo>
                <a:lnTo>
                  <a:pt x="269357" y="627159"/>
                </a:lnTo>
                <a:lnTo>
                  <a:pt x="261354" y="638561"/>
                </a:lnTo>
                <a:lnTo>
                  <a:pt x="254666" y="650426"/>
                </a:lnTo>
                <a:lnTo>
                  <a:pt x="249356" y="662712"/>
                </a:lnTo>
                <a:lnTo>
                  <a:pt x="245486" y="675376"/>
                </a:lnTo>
                <a:lnTo>
                  <a:pt x="243119" y="688378"/>
                </a:lnTo>
                <a:lnTo>
                  <a:pt x="242316" y="701675"/>
                </a:lnTo>
                <a:lnTo>
                  <a:pt x="242316" y="916813"/>
                </a:lnTo>
                <a:lnTo>
                  <a:pt x="241512" y="930109"/>
                </a:lnTo>
                <a:lnTo>
                  <a:pt x="239145" y="943111"/>
                </a:lnTo>
                <a:lnTo>
                  <a:pt x="235275" y="955775"/>
                </a:lnTo>
                <a:lnTo>
                  <a:pt x="229965" y="968061"/>
                </a:lnTo>
                <a:lnTo>
                  <a:pt x="223277" y="979926"/>
                </a:lnTo>
                <a:lnTo>
                  <a:pt x="215274" y="991328"/>
                </a:lnTo>
                <a:lnTo>
                  <a:pt x="206018" y="1002226"/>
                </a:lnTo>
                <a:lnTo>
                  <a:pt x="195571" y="1012579"/>
                </a:lnTo>
                <a:lnTo>
                  <a:pt x="183996" y="1022343"/>
                </a:lnTo>
                <a:lnTo>
                  <a:pt x="171354" y="1031478"/>
                </a:lnTo>
                <a:lnTo>
                  <a:pt x="157709" y="1039941"/>
                </a:lnTo>
                <a:lnTo>
                  <a:pt x="143121" y="1047691"/>
                </a:lnTo>
                <a:lnTo>
                  <a:pt x="127655" y="1054685"/>
                </a:lnTo>
                <a:lnTo>
                  <a:pt x="111371" y="1060883"/>
                </a:lnTo>
                <a:lnTo>
                  <a:pt x="94333" y="1066242"/>
                </a:lnTo>
                <a:lnTo>
                  <a:pt x="76602" y="1070720"/>
                </a:lnTo>
                <a:lnTo>
                  <a:pt x="58241" y="1074276"/>
                </a:lnTo>
                <a:lnTo>
                  <a:pt x="39312" y="1076868"/>
                </a:lnTo>
                <a:lnTo>
                  <a:pt x="19877" y="1078454"/>
                </a:lnTo>
                <a:lnTo>
                  <a:pt x="0" y="1078992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2990" y="5127498"/>
            <a:ext cx="5689092" cy="1080515"/>
          </a:xfrm>
          <a:custGeom>
            <a:avLst/>
            <a:gdLst/>
            <a:ahLst/>
            <a:cxnLst/>
            <a:rect l="l" t="t" r="r" b="b"/>
            <a:pathLst>
              <a:path w="5689092" h="1080515">
                <a:moveTo>
                  <a:pt x="0" y="1080515"/>
                </a:moveTo>
                <a:lnTo>
                  <a:pt x="5689092" y="1080515"/>
                </a:lnTo>
                <a:lnTo>
                  <a:pt x="5689092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3418" y="5139690"/>
            <a:ext cx="486155" cy="1080516"/>
          </a:xfrm>
          <a:custGeom>
            <a:avLst/>
            <a:gdLst/>
            <a:ahLst/>
            <a:cxnLst/>
            <a:rect l="l" t="t" r="r" b="b"/>
            <a:pathLst>
              <a:path w="486155" h="1080515">
                <a:moveTo>
                  <a:pt x="0" y="0"/>
                </a:moveTo>
                <a:lnTo>
                  <a:pt x="19934" y="539"/>
                </a:lnTo>
                <a:lnTo>
                  <a:pt x="39426" y="2130"/>
                </a:lnTo>
                <a:lnTo>
                  <a:pt x="58411" y="4731"/>
                </a:lnTo>
                <a:lnTo>
                  <a:pt x="76827" y="8299"/>
                </a:lnTo>
                <a:lnTo>
                  <a:pt x="94613" y="12793"/>
                </a:lnTo>
                <a:lnTo>
                  <a:pt x="111704" y="18170"/>
                </a:lnTo>
                <a:lnTo>
                  <a:pt x="128039" y="24388"/>
                </a:lnTo>
                <a:lnTo>
                  <a:pt x="143554" y="31406"/>
                </a:lnTo>
                <a:lnTo>
                  <a:pt x="158188" y="39181"/>
                </a:lnTo>
                <a:lnTo>
                  <a:pt x="171878" y="47672"/>
                </a:lnTo>
                <a:lnTo>
                  <a:pt x="184561" y="56836"/>
                </a:lnTo>
                <a:lnTo>
                  <a:pt x="196175" y="66632"/>
                </a:lnTo>
                <a:lnTo>
                  <a:pt x="206657" y="77017"/>
                </a:lnTo>
                <a:lnTo>
                  <a:pt x="215944" y="87949"/>
                </a:lnTo>
                <a:lnTo>
                  <a:pt x="223974" y="99387"/>
                </a:lnTo>
                <a:lnTo>
                  <a:pt x="230684" y="111288"/>
                </a:lnTo>
                <a:lnTo>
                  <a:pt x="236012" y="123611"/>
                </a:lnTo>
                <a:lnTo>
                  <a:pt x="239896" y="136313"/>
                </a:lnTo>
                <a:lnTo>
                  <a:pt x="242272" y="149352"/>
                </a:lnTo>
                <a:lnTo>
                  <a:pt x="243077" y="162687"/>
                </a:lnTo>
                <a:lnTo>
                  <a:pt x="243077" y="377571"/>
                </a:lnTo>
                <a:lnTo>
                  <a:pt x="243883" y="390912"/>
                </a:lnTo>
                <a:lnTo>
                  <a:pt x="246259" y="403957"/>
                </a:lnTo>
                <a:lnTo>
                  <a:pt x="250143" y="416663"/>
                </a:lnTo>
                <a:lnTo>
                  <a:pt x="255471" y="428988"/>
                </a:lnTo>
                <a:lnTo>
                  <a:pt x="262181" y="440892"/>
                </a:lnTo>
                <a:lnTo>
                  <a:pt x="270211" y="452330"/>
                </a:lnTo>
                <a:lnTo>
                  <a:pt x="279498" y="463263"/>
                </a:lnTo>
                <a:lnTo>
                  <a:pt x="289980" y="473647"/>
                </a:lnTo>
                <a:lnTo>
                  <a:pt x="301594" y="483441"/>
                </a:lnTo>
                <a:lnTo>
                  <a:pt x="314277" y="492604"/>
                </a:lnTo>
                <a:lnTo>
                  <a:pt x="327967" y="501093"/>
                </a:lnTo>
                <a:lnTo>
                  <a:pt x="342601" y="508866"/>
                </a:lnTo>
                <a:lnTo>
                  <a:pt x="358116" y="515881"/>
                </a:lnTo>
                <a:lnTo>
                  <a:pt x="374451" y="522097"/>
                </a:lnTo>
                <a:lnTo>
                  <a:pt x="391542" y="527471"/>
                </a:lnTo>
                <a:lnTo>
                  <a:pt x="409328" y="531963"/>
                </a:lnTo>
                <a:lnTo>
                  <a:pt x="427744" y="535529"/>
                </a:lnTo>
                <a:lnTo>
                  <a:pt x="446729" y="538128"/>
                </a:lnTo>
                <a:lnTo>
                  <a:pt x="466221" y="539718"/>
                </a:lnTo>
                <a:lnTo>
                  <a:pt x="486155" y="540258"/>
                </a:lnTo>
                <a:lnTo>
                  <a:pt x="466221" y="540797"/>
                </a:lnTo>
                <a:lnTo>
                  <a:pt x="446729" y="542387"/>
                </a:lnTo>
                <a:lnTo>
                  <a:pt x="427744" y="544986"/>
                </a:lnTo>
                <a:lnTo>
                  <a:pt x="409328" y="548553"/>
                </a:lnTo>
                <a:lnTo>
                  <a:pt x="391542" y="553044"/>
                </a:lnTo>
                <a:lnTo>
                  <a:pt x="374451" y="558419"/>
                </a:lnTo>
                <a:lnTo>
                  <a:pt x="358116" y="564635"/>
                </a:lnTo>
                <a:lnTo>
                  <a:pt x="342601" y="571651"/>
                </a:lnTo>
                <a:lnTo>
                  <a:pt x="327967" y="579425"/>
                </a:lnTo>
                <a:lnTo>
                  <a:pt x="314277" y="587914"/>
                </a:lnTo>
                <a:lnTo>
                  <a:pt x="301594" y="597078"/>
                </a:lnTo>
                <a:lnTo>
                  <a:pt x="289980" y="606873"/>
                </a:lnTo>
                <a:lnTo>
                  <a:pt x="279498" y="617259"/>
                </a:lnTo>
                <a:lnTo>
                  <a:pt x="270211" y="628193"/>
                </a:lnTo>
                <a:lnTo>
                  <a:pt x="262181" y="639634"/>
                </a:lnTo>
                <a:lnTo>
                  <a:pt x="255471" y="651540"/>
                </a:lnTo>
                <a:lnTo>
                  <a:pt x="250143" y="663868"/>
                </a:lnTo>
                <a:lnTo>
                  <a:pt x="246259" y="676577"/>
                </a:lnTo>
                <a:lnTo>
                  <a:pt x="243883" y="689625"/>
                </a:lnTo>
                <a:lnTo>
                  <a:pt x="243077" y="702970"/>
                </a:lnTo>
                <a:lnTo>
                  <a:pt x="243077" y="917803"/>
                </a:lnTo>
                <a:lnTo>
                  <a:pt x="242272" y="931148"/>
                </a:lnTo>
                <a:lnTo>
                  <a:pt x="239896" y="944196"/>
                </a:lnTo>
                <a:lnTo>
                  <a:pt x="236012" y="956905"/>
                </a:lnTo>
                <a:lnTo>
                  <a:pt x="230684" y="969233"/>
                </a:lnTo>
                <a:lnTo>
                  <a:pt x="223974" y="981139"/>
                </a:lnTo>
                <a:lnTo>
                  <a:pt x="215944" y="992580"/>
                </a:lnTo>
                <a:lnTo>
                  <a:pt x="206657" y="1003514"/>
                </a:lnTo>
                <a:lnTo>
                  <a:pt x="196175" y="1013900"/>
                </a:lnTo>
                <a:lnTo>
                  <a:pt x="184561" y="1023695"/>
                </a:lnTo>
                <a:lnTo>
                  <a:pt x="171878" y="1032859"/>
                </a:lnTo>
                <a:lnTo>
                  <a:pt x="158188" y="1041348"/>
                </a:lnTo>
                <a:lnTo>
                  <a:pt x="143554" y="1049122"/>
                </a:lnTo>
                <a:lnTo>
                  <a:pt x="128039" y="1056138"/>
                </a:lnTo>
                <a:lnTo>
                  <a:pt x="111704" y="1062354"/>
                </a:lnTo>
                <a:lnTo>
                  <a:pt x="94613" y="1067729"/>
                </a:lnTo>
                <a:lnTo>
                  <a:pt x="76827" y="1072220"/>
                </a:lnTo>
                <a:lnTo>
                  <a:pt x="58411" y="1075787"/>
                </a:lnTo>
                <a:lnTo>
                  <a:pt x="39426" y="1078386"/>
                </a:lnTo>
                <a:lnTo>
                  <a:pt x="19934" y="1079976"/>
                </a:lnTo>
                <a:lnTo>
                  <a:pt x="0" y="1080516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27521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este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40" y="1577124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640" y="1577124"/>
            <a:ext cx="18678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With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7949" y="1577124"/>
            <a:ext cx="430571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 B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ry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-1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other 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640" y="2016537"/>
            <a:ext cx="15780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wo For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2391" y="2016537"/>
            <a:ext cx="155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2575" y="2016537"/>
            <a:ext cx="32532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6975" y="2016537"/>
            <a:ext cx="27459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Static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sted Cla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5" y="2382297"/>
            <a:ext cx="14933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5735" y="2382297"/>
            <a:ext cx="1036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Nested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6075" y="2382297"/>
            <a:ext cx="8322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2942971"/>
            <a:ext cx="655185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813" y="2942971"/>
            <a:ext cx="7892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Ou</a:t>
            </a:r>
            <a:r>
              <a:rPr sz="3600" spc="-2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2124" y="3748728"/>
            <a:ext cx="980158" cy="974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" marR="24096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Nest</a:t>
            </a:r>
            <a:r>
              <a:rPr sz="2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72047" marR="96794" algn="ctr">
              <a:lnSpc>
                <a:spcPct val="95825"/>
              </a:lnSpc>
              <a:spcBef>
                <a:spcPts val="110"/>
              </a:spcBef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8375" y="5227262"/>
            <a:ext cx="1441247" cy="975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2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-Static</a:t>
            </a:r>
            <a:endParaRPr sz="2200">
              <a:latin typeface="Arial"/>
              <a:cs typeface="Arial"/>
            </a:endParaRPr>
          </a:p>
          <a:p>
            <a:pPr marL="248699" marR="188293" algn="ctr">
              <a:lnSpc>
                <a:spcPct val="95825"/>
              </a:lnSpc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Nest</a:t>
            </a:r>
            <a:r>
              <a:rPr sz="2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344843" marR="285087" algn="ctr">
              <a:lnSpc>
                <a:spcPct val="95825"/>
              </a:lnSpc>
              <a:spcBef>
                <a:spcPts val="110"/>
              </a:spcBef>
            </a:pPr>
            <a:r>
              <a:rPr sz="22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6235700"/>
            <a:ext cx="402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}//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34" y="6235700"/>
            <a:ext cx="15159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End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of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332" y="6235700"/>
            <a:ext cx="7892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Ou</a:t>
            </a:r>
            <a:r>
              <a:rPr sz="3600" spc="-2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990" y="5127498"/>
            <a:ext cx="5689092" cy="108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454">
              <a:lnSpc>
                <a:spcPts val="2630"/>
              </a:lnSpc>
              <a:spcBef>
                <a:spcPts val="131"/>
              </a:spcBef>
            </a:pPr>
            <a:r>
              <a:rPr sz="3600" spc="0" baseline="2275" dirty="0" smtClean="0">
                <a:latin typeface="Calibri"/>
                <a:cs typeface="Calibri"/>
              </a:rPr>
              <a:t>c</a:t>
            </a:r>
            <a:r>
              <a:rPr sz="3600" spc="9" baseline="2275" dirty="0" smtClean="0">
                <a:latin typeface="Calibri"/>
                <a:cs typeface="Calibri"/>
              </a:rPr>
              <a:t>l</a:t>
            </a:r>
            <a:r>
              <a:rPr sz="3600" spc="0" baseline="2275" dirty="0" smtClean="0">
                <a:latin typeface="Calibri"/>
                <a:cs typeface="Calibri"/>
              </a:rPr>
              <a:t>ass   </a:t>
            </a:r>
            <a:r>
              <a:rPr sz="3600" spc="432" baseline="2275" dirty="0" smtClean="0">
                <a:latin typeface="Calibri"/>
                <a:cs typeface="Calibri"/>
              </a:rPr>
              <a:t> </a:t>
            </a:r>
            <a:r>
              <a:rPr sz="3600" spc="0" baseline="2275" dirty="0" smtClean="0">
                <a:latin typeface="Calibri"/>
                <a:cs typeface="Calibri"/>
              </a:rPr>
              <a:t>non_</a:t>
            </a:r>
            <a:r>
              <a:rPr sz="3600" spc="-29" baseline="2275" dirty="0" smtClean="0">
                <a:latin typeface="Calibri"/>
                <a:cs typeface="Calibri"/>
              </a:rPr>
              <a:t>s</a:t>
            </a:r>
            <a:r>
              <a:rPr sz="3600" spc="-25" baseline="2275" dirty="0" smtClean="0">
                <a:latin typeface="Calibri"/>
                <a:cs typeface="Calibri"/>
              </a:rPr>
              <a:t>t</a:t>
            </a:r>
            <a:r>
              <a:rPr sz="3600" spc="-19" baseline="2275" dirty="0" smtClean="0">
                <a:latin typeface="Calibri"/>
                <a:cs typeface="Calibri"/>
              </a:rPr>
              <a:t>a</a:t>
            </a:r>
            <a:r>
              <a:rPr sz="3600" spc="0" baseline="2275" dirty="0" smtClean="0">
                <a:latin typeface="Calibri"/>
                <a:cs typeface="Calibri"/>
              </a:rPr>
              <a:t>tic</a:t>
            </a:r>
            <a:r>
              <a:rPr sz="3600" spc="9" baseline="2275" dirty="0" smtClean="0">
                <a:latin typeface="Calibri"/>
                <a:cs typeface="Calibri"/>
              </a:rPr>
              <a:t>_</a:t>
            </a:r>
            <a:r>
              <a:rPr sz="3600" spc="0" baseline="2275" dirty="0" smtClean="0">
                <a:latin typeface="Calibri"/>
                <a:cs typeface="Calibri"/>
              </a:rPr>
              <a:t>ne</a:t>
            </a:r>
            <a:r>
              <a:rPr sz="3600" spc="-19" baseline="2275" dirty="0" smtClean="0">
                <a:latin typeface="Calibri"/>
                <a:cs typeface="Calibri"/>
              </a:rPr>
              <a:t>s</a:t>
            </a:r>
            <a:r>
              <a:rPr sz="3600" spc="-25" baseline="2275" dirty="0" smtClean="0">
                <a:latin typeface="Calibri"/>
                <a:cs typeface="Calibri"/>
              </a:rPr>
              <a:t>t</a:t>
            </a:r>
            <a:r>
              <a:rPr sz="3600" spc="0" baseline="2275" dirty="0" smtClean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338454">
              <a:lnSpc>
                <a:spcPts val="2880"/>
              </a:lnSpc>
              <a:spcBef>
                <a:spcPts val="12"/>
              </a:spcBef>
            </a:pPr>
            <a:r>
              <a:rPr sz="3600" spc="0" baseline="1137" dirty="0" smtClean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38454">
              <a:lnSpc>
                <a:spcPts val="2880"/>
              </a:lnSpc>
            </a:pPr>
            <a:r>
              <a:rPr sz="3600" spc="0" baseline="1137" dirty="0" smtClean="0">
                <a:latin typeface="Calibri"/>
                <a:cs typeface="Calibri"/>
              </a:rPr>
              <a:t>}//</a:t>
            </a:r>
            <a:r>
              <a:rPr sz="3600" spc="-1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Endof class</a:t>
            </a:r>
            <a:r>
              <a:rPr sz="3600" spc="-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non_</a:t>
            </a:r>
            <a:r>
              <a:rPr sz="3600" spc="-19" baseline="1137" dirty="0" smtClean="0">
                <a:latin typeface="Calibri"/>
                <a:cs typeface="Calibri"/>
              </a:rPr>
              <a:t>sta</a:t>
            </a:r>
            <a:r>
              <a:rPr sz="3600" spc="0" baseline="1137" dirty="0" smtClean="0">
                <a:latin typeface="Calibri"/>
                <a:cs typeface="Calibri"/>
              </a:rPr>
              <a:t>ti</a:t>
            </a:r>
            <a:r>
              <a:rPr sz="3600" spc="9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_n</a:t>
            </a:r>
            <a:r>
              <a:rPr sz="3600" spc="9" baseline="1137" dirty="0" smtClean="0">
                <a:latin typeface="Calibri"/>
                <a:cs typeface="Calibri"/>
              </a:rPr>
              <a:t>e</a:t>
            </a:r>
            <a:r>
              <a:rPr sz="3600" spc="-25" baseline="1137" dirty="0" smtClean="0">
                <a:latin typeface="Calibri"/>
                <a:cs typeface="Calibri"/>
              </a:rPr>
              <a:t>s</a:t>
            </a:r>
            <a:r>
              <a:rPr sz="3600" spc="-19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4702" y="3670554"/>
            <a:ext cx="5687568" cy="107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742">
              <a:lnSpc>
                <a:spcPts val="2580"/>
              </a:lnSpc>
              <a:spcBef>
                <a:spcPts val="129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s</a:t>
            </a:r>
            <a:r>
              <a:rPr sz="3600" spc="-19" baseline="3413" dirty="0" smtClean="0">
                <a:latin typeface="Calibri"/>
                <a:cs typeface="Calibri"/>
              </a:rPr>
              <a:t>ta</a:t>
            </a:r>
            <a:r>
              <a:rPr sz="3600" spc="0" baseline="3413" dirty="0" smtClean="0">
                <a:latin typeface="Calibri"/>
                <a:cs typeface="Calibri"/>
              </a:rPr>
              <a:t>tic  </a:t>
            </a:r>
            <a:r>
              <a:rPr sz="3600" spc="377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ss   </a:t>
            </a:r>
            <a:r>
              <a:rPr sz="3600" spc="432" baseline="3413" dirty="0" smtClean="0">
                <a:latin typeface="Calibri"/>
                <a:cs typeface="Calibri"/>
              </a:rPr>
              <a:t> </a:t>
            </a:r>
            <a:r>
              <a:rPr sz="3600" spc="-25" baseline="3413" dirty="0" smtClean="0">
                <a:latin typeface="Calibri"/>
                <a:cs typeface="Calibri"/>
              </a:rPr>
              <a:t>s</a:t>
            </a:r>
            <a:r>
              <a:rPr sz="3600" spc="-19" baseline="3413" dirty="0" smtClean="0">
                <a:latin typeface="Calibri"/>
                <a:cs typeface="Calibri"/>
              </a:rPr>
              <a:t>ta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_</a:t>
            </a:r>
            <a:r>
              <a:rPr sz="3600" spc="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4" baseline="3413" dirty="0" smtClean="0">
                <a:latin typeface="Calibri"/>
                <a:cs typeface="Calibri"/>
              </a:rPr>
              <a:t>s</a:t>
            </a:r>
            <a:r>
              <a:rPr sz="3600" spc="-1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  <a:p>
            <a:pPr marL="356742">
              <a:lnSpc>
                <a:spcPts val="2880"/>
              </a:lnSpc>
              <a:spcBef>
                <a:spcPts val="15"/>
              </a:spcBef>
            </a:pPr>
            <a:r>
              <a:rPr sz="3600" spc="0" baseline="1137" dirty="0" smtClean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6742">
              <a:lnSpc>
                <a:spcPts val="2880"/>
              </a:lnSpc>
            </a:pPr>
            <a:r>
              <a:rPr sz="3600" spc="0" baseline="1137" dirty="0" smtClean="0">
                <a:latin typeface="Calibri"/>
                <a:cs typeface="Calibri"/>
              </a:rPr>
              <a:t>}//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4" baseline="1137" dirty="0" smtClean="0">
                <a:latin typeface="Calibri"/>
                <a:cs typeface="Calibri"/>
              </a:rPr>
              <a:t>E</a:t>
            </a:r>
            <a:r>
              <a:rPr sz="3600" spc="0" baseline="1137" dirty="0" smtClean="0">
                <a:latin typeface="Calibri"/>
                <a:cs typeface="Calibri"/>
              </a:rPr>
              <a:t>nd</a:t>
            </a:r>
            <a:r>
              <a:rPr sz="3600" spc="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of </a:t>
            </a:r>
            <a:r>
              <a:rPr sz="3600" spc="4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l</a:t>
            </a:r>
            <a:r>
              <a:rPr sz="3600" spc="4" baseline="1137" dirty="0" smtClean="0">
                <a:latin typeface="Calibri"/>
                <a:cs typeface="Calibri"/>
              </a:rPr>
              <a:t>a</a:t>
            </a:r>
            <a:r>
              <a:rPr sz="3600" spc="0" baseline="1137" dirty="0" smtClean="0">
                <a:latin typeface="Calibri"/>
                <a:cs typeface="Calibri"/>
              </a:rPr>
              <a:t>ss</a:t>
            </a:r>
            <a:r>
              <a:rPr sz="3600" spc="-3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ne</a:t>
            </a:r>
            <a:r>
              <a:rPr sz="3600" spc="-19" baseline="1137" dirty="0" smtClean="0">
                <a:latin typeface="Calibri"/>
                <a:cs typeface="Calibri"/>
              </a:rPr>
              <a:t>s</a:t>
            </a:r>
            <a:r>
              <a:rPr sz="3600" spc="-25" baseline="1137" dirty="0" smtClean="0">
                <a:latin typeface="Calibri"/>
                <a:cs typeface="Calibri"/>
              </a:rPr>
              <a:t>t</a:t>
            </a:r>
            <a:r>
              <a:rPr sz="3600" spc="0" baseline="1137" dirty="0" smtClean="0">
                <a:latin typeface="Calibri"/>
                <a:cs typeface="Calibri"/>
              </a:rPr>
              <a:t>ed</a:t>
            </a:r>
            <a:r>
              <a:rPr sz="3600" spc="4" baseline="1137" dirty="0" smtClean="0">
                <a:latin typeface="Calibri"/>
                <a:cs typeface="Calibri"/>
              </a:rPr>
              <a:t>_</a:t>
            </a:r>
            <a:r>
              <a:rPr sz="3600" spc="-25" baseline="1137" dirty="0" smtClean="0">
                <a:latin typeface="Calibri"/>
                <a:cs typeface="Calibri"/>
              </a:rPr>
              <a:t>st</a:t>
            </a:r>
            <a:r>
              <a:rPr sz="3600" spc="-19" baseline="1137" dirty="0" smtClean="0">
                <a:latin typeface="Calibri"/>
                <a:cs typeface="Calibri"/>
              </a:rPr>
              <a:t>a</a:t>
            </a:r>
            <a:r>
              <a:rPr sz="3600" spc="0" baseline="1137" dirty="0" smtClean="0">
                <a:latin typeface="Calibri"/>
                <a:cs typeface="Calibri"/>
              </a:rPr>
              <a:t>tic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3540" y="465946"/>
            <a:ext cx="398886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este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6334" y="1538681"/>
            <a:ext cx="164998" cy="682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234" y="1538681"/>
            <a:ext cx="8471091" cy="682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Static keyword</a:t>
            </a:r>
            <a:r>
              <a:rPr sz="2200" spc="-5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app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ied</a:t>
            </a:r>
            <a:r>
              <a:rPr sz="2200" spc="-7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ass</a:t>
            </a:r>
            <a:r>
              <a:rPr sz="2200" spc="-5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lar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7"/>
              </a:spcBef>
            </a:pP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Stat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329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Ne</a:t>
            </a:r>
            <a:r>
              <a:rPr sz="2200" u="heavy" spc="14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sz="2200" u="heavy" spc="299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334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sz="2200" u="heavy" spc="333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343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the</a:t>
            </a:r>
            <a:r>
              <a:rPr sz="2200" u="heavy" spc="348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2200" u="heavy" spc="19" dirty="0" smtClean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an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1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-fi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/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ob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j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14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-me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ho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93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234" y="2218886"/>
            <a:ext cx="566555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the</a:t>
            </a:r>
            <a:r>
              <a:rPr sz="2200" u="heavy" spc="-2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ou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er</a:t>
            </a:r>
            <a:r>
              <a:rPr sz="2200" u="heavy" spc="-25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u="heavy" spc="-50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on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sz="2200" u="heavy" spc="-45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thr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ugh</a:t>
            </a:r>
            <a:r>
              <a:rPr sz="2200" u="heavy" spc="-49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ob</a:t>
            </a:r>
            <a:r>
              <a:rPr sz="2200" u="heavy" spc="9" dirty="0" smtClean="0">
                <a:solidFill>
                  <a:srgbClr val="FF5050"/>
                </a:solidFill>
                <a:latin typeface="Arial"/>
                <a:cs typeface="Arial"/>
              </a:rPr>
              <a:t>j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u="heavy" spc="-47" dirty="0" smtClean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ref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re</a:t>
            </a:r>
            <a:r>
              <a:rPr sz="2200" u="heavy" spc="4" dirty="0" smtClean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u="heavy" spc="1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u="heavy" spc="0" dirty="0" smtClean="0">
                <a:solidFill>
                  <a:srgbClr val="FF505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334" y="2596838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234" y="2596838"/>
            <a:ext cx="7510016" cy="606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Stat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-5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Ne</a:t>
            </a:r>
            <a:r>
              <a:rPr sz="2200" spc="1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5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ou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de</a:t>
            </a:r>
            <a:r>
              <a:rPr sz="2200" spc="-7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ter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ts val="2375"/>
              </a:lnSpc>
              <a:spcBef>
                <a:spcPts val="1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200" u="heavy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vided</a:t>
            </a:r>
            <a:r>
              <a:rPr sz="2200" u="heavy" spc="-6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2200" u="heavy" spc="-1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u="heavy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u="heavy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2200" u="heavy" spc="-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u="heavy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200" u="heavy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200" u="heavy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u="heavy" spc="0" dirty="0" smtClean="0">
                <a:solidFill>
                  <a:srgbClr val="FF0000"/>
                </a:solidFill>
                <a:latin typeface="Arial"/>
                <a:cs typeface="Arial"/>
              </a:rPr>
              <a:t>vat</a:t>
            </a:r>
            <a:r>
              <a:rPr sz="2200" u="heavy" spc="3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200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5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owi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8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synt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34" y="3276923"/>
            <a:ext cx="7787346" cy="682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0018" marR="41833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&lt;O</a:t>
            </a:r>
            <a:r>
              <a:rPr sz="2200" spc="4" dirty="0" smtClean="0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-Cla</a:t>
            </a:r>
            <a:r>
              <a:rPr sz="2200" spc="9" dirty="0" smtClean="0">
                <a:solidFill>
                  <a:srgbClr val="FF5050"/>
                </a:solidFill>
                <a:latin typeface="Arial"/>
                <a:cs typeface="Arial"/>
              </a:rPr>
              <a:t>ss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-Name&gt;</a:t>
            </a:r>
            <a:r>
              <a:rPr sz="2200" spc="4" dirty="0" smtClean="0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&lt;St</a:t>
            </a:r>
            <a:r>
              <a:rPr sz="2200" spc="4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ti</a:t>
            </a:r>
            <a:r>
              <a:rPr sz="2200" spc="9" dirty="0" smtClean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-Ne</a:t>
            </a:r>
            <a:r>
              <a:rPr sz="2200" spc="14" dirty="0" smtClean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-Cla</a:t>
            </a:r>
            <a:r>
              <a:rPr sz="2200" spc="9" dirty="0" smtClean="0">
                <a:solidFill>
                  <a:srgbClr val="FF5050"/>
                </a:solidFill>
                <a:latin typeface="Arial"/>
                <a:cs typeface="Arial"/>
              </a:rPr>
              <a:t>ss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-N</a:t>
            </a:r>
            <a:r>
              <a:rPr sz="2200" spc="14" dirty="0" smtClean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5050"/>
                </a:solidFill>
                <a:latin typeface="Arial"/>
                <a:cs typeface="Arial"/>
              </a:rPr>
              <a:t>me&gt;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7"/>
              </a:spcBef>
            </a:pPr>
            <a:r>
              <a:rPr sz="2200" i="1" spc="-200" dirty="0" smtClean="0">
                <a:latin typeface="Arial"/>
                <a:cs typeface="Arial"/>
              </a:rPr>
              <a:t>T</a:t>
            </a:r>
            <a:r>
              <a:rPr sz="2200" i="1" spc="0" dirty="0" smtClean="0">
                <a:latin typeface="Arial"/>
                <a:cs typeface="Arial"/>
              </a:rPr>
              <a:t>o</a:t>
            </a:r>
            <a:r>
              <a:rPr sz="2200" i="1" spc="-5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c</a:t>
            </a:r>
            <a:r>
              <a:rPr sz="2200" i="1" spc="4" dirty="0" smtClean="0">
                <a:latin typeface="Arial"/>
                <a:cs typeface="Arial"/>
              </a:rPr>
              <a:t>r</a:t>
            </a:r>
            <a:r>
              <a:rPr sz="2200" i="1" spc="0" dirty="0" smtClean="0">
                <a:latin typeface="Arial"/>
                <a:cs typeface="Arial"/>
              </a:rPr>
              <a:t>ea</a:t>
            </a:r>
            <a:r>
              <a:rPr sz="2200" i="1" spc="4" dirty="0" smtClean="0">
                <a:latin typeface="Arial"/>
                <a:cs typeface="Arial"/>
              </a:rPr>
              <a:t>t</a:t>
            </a:r>
            <a:r>
              <a:rPr sz="2200" i="1" spc="0" dirty="0" smtClean="0">
                <a:latin typeface="Arial"/>
                <a:cs typeface="Arial"/>
              </a:rPr>
              <a:t>e</a:t>
            </a:r>
            <a:r>
              <a:rPr sz="2200" i="1" spc="-61" dirty="0" smtClean="0">
                <a:latin typeface="Arial"/>
                <a:cs typeface="Arial"/>
              </a:rPr>
              <a:t> </a:t>
            </a:r>
            <a:r>
              <a:rPr sz="2200" i="1" spc="4" dirty="0" smtClean="0">
                <a:latin typeface="Arial"/>
                <a:cs typeface="Arial"/>
              </a:rPr>
              <a:t>a</a:t>
            </a:r>
            <a:r>
              <a:rPr sz="2200" i="1" spc="0" dirty="0" smtClean="0">
                <a:latin typeface="Arial"/>
                <a:cs typeface="Arial"/>
              </a:rPr>
              <a:t>n</a:t>
            </a:r>
            <a:r>
              <a:rPr sz="2200" i="1" spc="-24" dirty="0" smtClean="0">
                <a:latin typeface="Arial"/>
                <a:cs typeface="Arial"/>
              </a:rPr>
              <a:t> </a:t>
            </a:r>
            <a:r>
              <a:rPr sz="2200" i="1" spc="4" dirty="0" smtClean="0">
                <a:latin typeface="Arial"/>
                <a:cs typeface="Arial"/>
              </a:rPr>
              <a:t>o</a:t>
            </a:r>
            <a:r>
              <a:rPr sz="2200" i="1" spc="0" dirty="0" smtClean="0">
                <a:latin typeface="Arial"/>
                <a:cs typeface="Arial"/>
              </a:rPr>
              <a:t>b</a:t>
            </a:r>
            <a:r>
              <a:rPr sz="2200" i="1" spc="4" dirty="0" smtClean="0">
                <a:latin typeface="Arial"/>
                <a:cs typeface="Arial"/>
              </a:rPr>
              <a:t>j</a:t>
            </a:r>
            <a:r>
              <a:rPr sz="2200" i="1" spc="0" dirty="0" smtClean="0">
                <a:latin typeface="Arial"/>
                <a:cs typeface="Arial"/>
              </a:rPr>
              <a:t>e</a:t>
            </a:r>
            <a:r>
              <a:rPr sz="2200" i="1" spc="4" dirty="0" smtClean="0">
                <a:latin typeface="Arial"/>
                <a:cs typeface="Arial"/>
              </a:rPr>
              <a:t>c</a:t>
            </a:r>
            <a:r>
              <a:rPr sz="2200" i="1" spc="0" dirty="0" smtClean="0">
                <a:latin typeface="Arial"/>
                <a:cs typeface="Arial"/>
              </a:rPr>
              <a:t>t</a:t>
            </a:r>
            <a:r>
              <a:rPr sz="2200" i="1" spc="-52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f</a:t>
            </a:r>
            <a:r>
              <a:rPr sz="2200" i="1" spc="4" dirty="0" smtClean="0">
                <a:latin typeface="Arial"/>
                <a:cs typeface="Arial"/>
              </a:rPr>
              <a:t>o</a:t>
            </a:r>
            <a:r>
              <a:rPr sz="2200" i="1" spc="0" dirty="0" smtClean="0">
                <a:latin typeface="Arial"/>
                <a:cs typeface="Arial"/>
              </a:rPr>
              <a:t>r</a:t>
            </a:r>
            <a:r>
              <a:rPr sz="2200" i="1" spc="-15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the</a:t>
            </a:r>
            <a:r>
              <a:rPr sz="2200" i="1" spc="9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s</a:t>
            </a:r>
            <a:r>
              <a:rPr sz="2200" i="1" spc="4" dirty="0" smtClean="0">
                <a:latin typeface="Arial"/>
                <a:cs typeface="Arial"/>
              </a:rPr>
              <a:t>t</a:t>
            </a:r>
            <a:r>
              <a:rPr sz="2200" i="1" spc="0" dirty="0" smtClean="0">
                <a:latin typeface="Arial"/>
                <a:cs typeface="Arial"/>
              </a:rPr>
              <a:t>at</a:t>
            </a:r>
            <a:r>
              <a:rPr sz="2200" i="1" spc="4" dirty="0" smtClean="0">
                <a:latin typeface="Arial"/>
                <a:cs typeface="Arial"/>
              </a:rPr>
              <a:t>i</a:t>
            </a:r>
            <a:r>
              <a:rPr sz="2200" i="1" spc="9" dirty="0" smtClean="0">
                <a:latin typeface="Arial"/>
                <a:cs typeface="Arial"/>
              </a:rPr>
              <a:t>c</a:t>
            </a:r>
            <a:r>
              <a:rPr sz="2200" i="1" spc="0" dirty="0" smtClean="0">
                <a:latin typeface="Arial"/>
                <a:cs typeface="Arial"/>
              </a:rPr>
              <a:t>-ne</a:t>
            </a:r>
            <a:r>
              <a:rPr sz="2200" i="1" spc="9" dirty="0" smtClean="0">
                <a:latin typeface="Arial"/>
                <a:cs typeface="Arial"/>
              </a:rPr>
              <a:t>s</a:t>
            </a:r>
            <a:r>
              <a:rPr sz="2200" i="1" spc="0" dirty="0" smtClean="0">
                <a:latin typeface="Arial"/>
                <a:cs typeface="Arial"/>
              </a:rPr>
              <a:t>te</a:t>
            </a:r>
            <a:r>
              <a:rPr sz="2200" i="1" spc="14" dirty="0" smtClean="0">
                <a:latin typeface="Arial"/>
                <a:cs typeface="Arial"/>
              </a:rPr>
              <a:t>d</a:t>
            </a:r>
            <a:r>
              <a:rPr sz="2200" i="1" spc="0" dirty="0" smtClean="0">
                <a:latin typeface="Arial"/>
                <a:cs typeface="Arial"/>
              </a:rPr>
              <a:t>-c</a:t>
            </a:r>
            <a:r>
              <a:rPr sz="2200" i="1" spc="9" dirty="0" smtClean="0">
                <a:latin typeface="Arial"/>
                <a:cs typeface="Arial"/>
              </a:rPr>
              <a:t>l</a:t>
            </a:r>
            <a:r>
              <a:rPr sz="2200" i="1" spc="0" dirty="0" smtClean="0">
                <a:latin typeface="Arial"/>
                <a:cs typeface="Arial"/>
              </a:rPr>
              <a:t>a</a:t>
            </a:r>
            <a:r>
              <a:rPr sz="2200" i="1" spc="4" dirty="0" smtClean="0">
                <a:latin typeface="Arial"/>
                <a:cs typeface="Arial"/>
              </a:rPr>
              <a:t>s</a:t>
            </a:r>
            <a:r>
              <a:rPr sz="2200" i="1" spc="9" dirty="0" smtClean="0">
                <a:latin typeface="Arial"/>
                <a:cs typeface="Arial"/>
              </a:rPr>
              <a:t>s</a:t>
            </a:r>
            <a:r>
              <a:rPr sz="2200" i="1" spc="0" dirty="0" smtClean="0">
                <a:latin typeface="Arial"/>
                <a:cs typeface="Arial"/>
              </a:rPr>
              <a:t>,</a:t>
            </a:r>
            <a:r>
              <a:rPr sz="2200" i="1" spc="-191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u</a:t>
            </a:r>
            <a:r>
              <a:rPr sz="2200" i="1" spc="4" dirty="0" smtClean="0">
                <a:latin typeface="Arial"/>
                <a:cs typeface="Arial"/>
              </a:rPr>
              <a:t>s</a:t>
            </a:r>
            <a:r>
              <a:rPr sz="2200" i="1" spc="0" dirty="0" smtClean="0">
                <a:latin typeface="Arial"/>
                <a:cs typeface="Arial"/>
              </a:rPr>
              <a:t>e</a:t>
            </a:r>
            <a:r>
              <a:rPr sz="2200" i="1" spc="-35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t</a:t>
            </a:r>
            <a:r>
              <a:rPr sz="2200" i="1" spc="4" dirty="0" smtClean="0">
                <a:latin typeface="Arial"/>
                <a:cs typeface="Arial"/>
              </a:rPr>
              <a:t>h</a:t>
            </a:r>
            <a:r>
              <a:rPr sz="2200" i="1" spc="0" dirty="0" smtClean="0">
                <a:latin typeface="Arial"/>
                <a:cs typeface="Arial"/>
              </a:rPr>
              <a:t>is</a:t>
            </a:r>
            <a:r>
              <a:rPr sz="2200" i="1" spc="-34" dirty="0" smtClean="0">
                <a:latin typeface="Arial"/>
                <a:cs typeface="Arial"/>
              </a:rPr>
              <a:t> </a:t>
            </a:r>
            <a:r>
              <a:rPr sz="2200" i="1" spc="0" dirty="0" smtClean="0">
                <a:latin typeface="Arial"/>
                <a:cs typeface="Arial"/>
              </a:rPr>
              <a:t>s</a:t>
            </a:r>
            <a:r>
              <a:rPr sz="2200" i="1" spc="9" dirty="0" smtClean="0">
                <a:latin typeface="Arial"/>
                <a:cs typeface="Arial"/>
              </a:rPr>
              <a:t>y</a:t>
            </a:r>
            <a:r>
              <a:rPr sz="2200" i="1" spc="0" dirty="0" smtClean="0">
                <a:latin typeface="Arial"/>
                <a:cs typeface="Arial"/>
              </a:rPr>
              <a:t>nt</a:t>
            </a:r>
            <a:r>
              <a:rPr sz="2200" i="1" spc="4" dirty="0" smtClean="0">
                <a:latin typeface="Arial"/>
                <a:cs typeface="Arial"/>
              </a:rPr>
              <a:t>a</a:t>
            </a:r>
            <a:r>
              <a:rPr sz="2200" i="1" spc="19" dirty="0" smtClean="0">
                <a:latin typeface="Arial"/>
                <a:cs typeface="Arial"/>
              </a:rPr>
              <a:t>x</a:t>
            </a:r>
            <a:r>
              <a:rPr sz="2200" i="1" spc="0" dirty="0" smtClean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334" y="365487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682" y="4094573"/>
            <a:ext cx="4681507" cy="465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&lt;Oute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.&lt;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735253" algn="r">
              <a:lnSpc>
                <a:spcPct val="95825"/>
              </a:lnSpc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3262" y="4094573"/>
            <a:ext cx="25961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1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4970" y="4551526"/>
            <a:ext cx="42787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5758" y="4551526"/>
            <a:ext cx="487440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ute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Name&gt;.&lt;Stat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Nested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Name&gt;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998" y="4995068"/>
            <a:ext cx="4680813" cy="848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24992" algn="r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&lt;Oute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1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.&lt;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Name&gt;</a:t>
            </a:r>
            <a:endParaRPr sz="1600">
              <a:latin typeface="Arial"/>
              <a:cs typeface="Arial"/>
            </a:endParaRPr>
          </a:p>
          <a:p>
            <a:pPr marR="595875" algn="r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3262" y="5396323"/>
            <a:ext cx="25961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1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tan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2154" y="5835235"/>
            <a:ext cx="4277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3298" y="5835235"/>
            <a:ext cx="613972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&lt;Oute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-Name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.&lt;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&gt;(&lt;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ram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ters</a:t>
            </a:r>
            <a:r>
              <a:rPr sz="1600" spc="19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0279" y="2016125"/>
            <a:ext cx="1261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252432" y="2016125"/>
            <a:ext cx="124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014454" y="2016125"/>
            <a:ext cx="1262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591120" y="2016125"/>
            <a:ext cx="1243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165922" y="2016125"/>
            <a:ext cx="1256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679243" y="2016125"/>
            <a:ext cx="1259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585458" y="2016125"/>
            <a:ext cx="1263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29594" y="2317877"/>
            <a:ext cx="786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644431" y="2317877"/>
            <a:ext cx="804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362182" y="2317877"/>
            <a:ext cx="774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52273" y="2317877"/>
            <a:ext cx="771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976017" y="2317877"/>
            <a:ext cx="808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802924" y="2317877"/>
            <a:ext cx="784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89767" y="2997580"/>
            <a:ext cx="794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048143" y="2997580"/>
            <a:ext cx="786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872269" y="2997580"/>
            <a:ext cx="775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151161" y="2997580"/>
            <a:ext cx="780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616910" y="2997580"/>
            <a:ext cx="780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0245" y="5575935"/>
            <a:ext cx="724026" cy="256146"/>
          </a:xfrm>
          <a:custGeom>
            <a:avLst/>
            <a:gdLst/>
            <a:ahLst/>
            <a:cxnLst/>
            <a:rect l="l" t="t" r="r" b="b"/>
            <a:pathLst>
              <a:path w="724026" h="256146">
                <a:moveTo>
                  <a:pt x="567563" y="49822"/>
                </a:moveTo>
                <a:lnTo>
                  <a:pt x="493521" y="73520"/>
                </a:lnTo>
                <a:lnTo>
                  <a:pt x="501395" y="98196"/>
                </a:lnTo>
                <a:lnTo>
                  <a:pt x="575437" y="74498"/>
                </a:lnTo>
                <a:lnTo>
                  <a:pt x="567563" y="49822"/>
                </a:lnTo>
                <a:close/>
              </a:path>
              <a:path w="724026" h="256146">
                <a:moveTo>
                  <a:pt x="468756" y="81419"/>
                </a:moveTo>
                <a:lnTo>
                  <a:pt x="394842" y="105117"/>
                </a:lnTo>
                <a:lnTo>
                  <a:pt x="402716" y="129781"/>
                </a:lnTo>
                <a:lnTo>
                  <a:pt x="476757" y="106095"/>
                </a:lnTo>
                <a:lnTo>
                  <a:pt x="468756" y="81419"/>
                </a:lnTo>
                <a:close/>
              </a:path>
              <a:path w="724026" h="256146">
                <a:moveTo>
                  <a:pt x="370077" y="113004"/>
                </a:moveTo>
                <a:lnTo>
                  <a:pt x="296037" y="136702"/>
                </a:lnTo>
                <a:lnTo>
                  <a:pt x="304038" y="161378"/>
                </a:lnTo>
                <a:lnTo>
                  <a:pt x="377951" y="137680"/>
                </a:lnTo>
                <a:lnTo>
                  <a:pt x="370077" y="113004"/>
                </a:lnTo>
                <a:close/>
              </a:path>
              <a:path w="724026" h="256146">
                <a:moveTo>
                  <a:pt x="271399" y="144602"/>
                </a:moveTo>
                <a:lnTo>
                  <a:pt x="197357" y="168287"/>
                </a:lnTo>
                <a:lnTo>
                  <a:pt x="205231" y="192963"/>
                </a:lnTo>
                <a:lnTo>
                  <a:pt x="279272" y="169278"/>
                </a:lnTo>
                <a:lnTo>
                  <a:pt x="271399" y="144602"/>
                </a:lnTo>
                <a:close/>
              </a:path>
              <a:path w="724026" h="256146">
                <a:moveTo>
                  <a:pt x="172719" y="176187"/>
                </a:moveTo>
                <a:lnTo>
                  <a:pt x="98678" y="199885"/>
                </a:lnTo>
                <a:lnTo>
                  <a:pt x="106552" y="224561"/>
                </a:lnTo>
                <a:lnTo>
                  <a:pt x="180593" y="200863"/>
                </a:lnTo>
                <a:lnTo>
                  <a:pt x="172719" y="176187"/>
                </a:lnTo>
                <a:close/>
              </a:path>
              <a:path w="724026" h="256146">
                <a:moveTo>
                  <a:pt x="74040" y="207784"/>
                </a:moveTo>
                <a:lnTo>
                  <a:pt x="0" y="231470"/>
                </a:lnTo>
                <a:lnTo>
                  <a:pt x="7874" y="256146"/>
                </a:lnTo>
                <a:lnTo>
                  <a:pt x="81914" y="232460"/>
                </a:lnTo>
                <a:lnTo>
                  <a:pt x="74040" y="207784"/>
                </a:lnTo>
                <a:close/>
              </a:path>
              <a:path w="724026" h="256146">
                <a:moveTo>
                  <a:pt x="592201" y="41935"/>
                </a:moveTo>
                <a:lnTo>
                  <a:pt x="600075" y="66598"/>
                </a:lnTo>
                <a:lnTo>
                  <a:pt x="653922" y="49359"/>
                </a:lnTo>
                <a:lnTo>
                  <a:pt x="666241" y="45415"/>
                </a:lnTo>
                <a:lnTo>
                  <a:pt x="661796" y="74040"/>
                </a:lnTo>
                <a:lnTo>
                  <a:pt x="724026" y="13334"/>
                </a:lnTo>
                <a:lnTo>
                  <a:pt x="658367" y="20739"/>
                </a:lnTo>
                <a:lnTo>
                  <a:pt x="646050" y="24684"/>
                </a:lnTo>
                <a:lnTo>
                  <a:pt x="592201" y="41935"/>
                </a:lnTo>
                <a:close/>
              </a:path>
              <a:path w="724026" h="256146">
                <a:moveTo>
                  <a:pt x="658367" y="20739"/>
                </a:moveTo>
                <a:lnTo>
                  <a:pt x="724026" y="13334"/>
                </a:lnTo>
                <a:lnTo>
                  <a:pt x="638175" y="0"/>
                </a:lnTo>
                <a:lnTo>
                  <a:pt x="646050" y="24684"/>
                </a:lnTo>
                <a:lnTo>
                  <a:pt x="658367" y="20739"/>
                </a:lnTo>
                <a:close/>
              </a:path>
              <a:path w="724026" h="256146">
                <a:moveTo>
                  <a:pt x="661796" y="74040"/>
                </a:moveTo>
                <a:lnTo>
                  <a:pt x="666241" y="45415"/>
                </a:lnTo>
                <a:lnTo>
                  <a:pt x="653922" y="49359"/>
                </a:lnTo>
                <a:lnTo>
                  <a:pt x="661796" y="740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3914" y="4273169"/>
            <a:ext cx="2491866" cy="597026"/>
          </a:xfrm>
          <a:custGeom>
            <a:avLst/>
            <a:gdLst/>
            <a:ahLst/>
            <a:cxnLst/>
            <a:rect l="l" t="t" r="r" b="b"/>
            <a:pathLst>
              <a:path w="2491866" h="597026">
                <a:moveTo>
                  <a:pt x="2416048" y="554608"/>
                </a:moveTo>
                <a:lnTo>
                  <a:pt x="2410333" y="579881"/>
                </a:lnTo>
                <a:lnTo>
                  <a:pt x="2486152" y="597026"/>
                </a:lnTo>
                <a:lnTo>
                  <a:pt x="2491866" y="571753"/>
                </a:lnTo>
                <a:lnTo>
                  <a:pt x="2416048" y="554608"/>
                </a:lnTo>
                <a:close/>
              </a:path>
              <a:path w="2491866" h="597026">
                <a:moveTo>
                  <a:pt x="2314956" y="531748"/>
                </a:moveTo>
                <a:lnTo>
                  <a:pt x="2309241" y="557021"/>
                </a:lnTo>
                <a:lnTo>
                  <a:pt x="2385060" y="574166"/>
                </a:lnTo>
                <a:lnTo>
                  <a:pt x="2390775" y="548893"/>
                </a:lnTo>
                <a:lnTo>
                  <a:pt x="2314956" y="531748"/>
                </a:lnTo>
                <a:close/>
              </a:path>
              <a:path w="2491866" h="597026">
                <a:moveTo>
                  <a:pt x="2213864" y="508888"/>
                </a:moveTo>
                <a:lnTo>
                  <a:pt x="2208149" y="534034"/>
                </a:lnTo>
                <a:lnTo>
                  <a:pt x="2283968" y="551306"/>
                </a:lnTo>
                <a:lnTo>
                  <a:pt x="2289683" y="526033"/>
                </a:lnTo>
                <a:lnTo>
                  <a:pt x="2213864" y="508888"/>
                </a:lnTo>
                <a:close/>
              </a:path>
              <a:path w="2491866" h="597026">
                <a:moveTo>
                  <a:pt x="2112772" y="485901"/>
                </a:moveTo>
                <a:lnTo>
                  <a:pt x="2107057" y="511174"/>
                </a:lnTo>
                <a:lnTo>
                  <a:pt x="2182876" y="528319"/>
                </a:lnTo>
                <a:lnTo>
                  <a:pt x="2188591" y="503046"/>
                </a:lnTo>
                <a:lnTo>
                  <a:pt x="2112772" y="485901"/>
                </a:lnTo>
                <a:close/>
              </a:path>
              <a:path w="2491866" h="597026">
                <a:moveTo>
                  <a:pt x="2011680" y="463041"/>
                </a:moveTo>
                <a:lnTo>
                  <a:pt x="2005964" y="488314"/>
                </a:lnTo>
                <a:lnTo>
                  <a:pt x="2081784" y="505459"/>
                </a:lnTo>
                <a:lnTo>
                  <a:pt x="2087499" y="480186"/>
                </a:lnTo>
                <a:lnTo>
                  <a:pt x="2011680" y="463041"/>
                </a:lnTo>
                <a:close/>
              </a:path>
              <a:path w="2491866" h="597026">
                <a:moveTo>
                  <a:pt x="1910714" y="440181"/>
                </a:moveTo>
                <a:lnTo>
                  <a:pt x="1904873" y="465454"/>
                </a:lnTo>
                <a:lnTo>
                  <a:pt x="1980691" y="482599"/>
                </a:lnTo>
                <a:lnTo>
                  <a:pt x="1986407" y="457326"/>
                </a:lnTo>
                <a:lnTo>
                  <a:pt x="1910714" y="440181"/>
                </a:lnTo>
                <a:close/>
              </a:path>
              <a:path w="2491866" h="597026">
                <a:moveTo>
                  <a:pt x="1809623" y="417321"/>
                </a:moveTo>
                <a:lnTo>
                  <a:pt x="1803908" y="442467"/>
                </a:lnTo>
                <a:lnTo>
                  <a:pt x="1879600" y="459739"/>
                </a:lnTo>
                <a:lnTo>
                  <a:pt x="1885441" y="434466"/>
                </a:lnTo>
                <a:lnTo>
                  <a:pt x="1809623" y="417321"/>
                </a:lnTo>
                <a:close/>
              </a:path>
              <a:path w="2491866" h="597026">
                <a:moveTo>
                  <a:pt x="1708531" y="394334"/>
                </a:moveTo>
                <a:lnTo>
                  <a:pt x="1702815" y="419607"/>
                </a:lnTo>
                <a:lnTo>
                  <a:pt x="1778635" y="436752"/>
                </a:lnTo>
                <a:lnTo>
                  <a:pt x="1784350" y="411479"/>
                </a:lnTo>
                <a:lnTo>
                  <a:pt x="1708531" y="394334"/>
                </a:lnTo>
                <a:close/>
              </a:path>
              <a:path w="2491866" h="597026">
                <a:moveTo>
                  <a:pt x="1607439" y="371474"/>
                </a:moveTo>
                <a:lnTo>
                  <a:pt x="1601724" y="396747"/>
                </a:lnTo>
                <a:lnTo>
                  <a:pt x="1677543" y="413892"/>
                </a:lnTo>
                <a:lnTo>
                  <a:pt x="1683258" y="388619"/>
                </a:lnTo>
                <a:lnTo>
                  <a:pt x="1607439" y="371474"/>
                </a:lnTo>
                <a:close/>
              </a:path>
              <a:path w="2491866" h="597026">
                <a:moveTo>
                  <a:pt x="1506347" y="348614"/>
                </a:moveTo>
                <a:lnTo>
                  <a:pt x="1500632" y="373887"/>
                </a:lnTo>
                <a:lnTo>
                  <a:pt x="1576451" y="391032"/>
                </a:lnTo>
                <a:lnTo>
                  <a:pt x="1582165" y="365759"/>
                </a:lnTo>
                <a:lnTo>
                  <a:pt x="1506347" y="348614"/>
                </a:lnTo>
                <a:close/>
              </a:path>
              <a:path w="2491866" h="597026">
                <a:moveTo>
                  <a:pt x="1405255" y="325754"/>
                </a:moveTo>
                <a:lnTo>
                  <a:pt x="1399539" y="351027"/>
                </a:lnTo>
                <a:lnTo>
                  <a:pt x="1475359" y="368172"/>
                </a:lnTo>
                <a:lnTo>
                  <a:pt x="1481074" y="342899"/>
                </a:lnTo>
                <a:lnTo>
                  <a:pt x="1405255" y="325754"/>
                </a:lnTo>
                <a:close/>
              </a:path>
              <a:path w="2491866" h="597026">
                <a:moveTo>
                  <a:pt x="1304163" y="302767"/>
                </a:moveTo>
                <a:lnTo>
                  <a:pt x="1298448" y="328040"/>
                </a:lnTo>
                <a:lnTo>
                  <a:pt x="1374266" y="345185"/>
                </a:lnTo>
                <a:lnTo>
                  <a:pt x="1379982" y="319912"/>
                </a:lnTo>
                <a:lnTo>
                  <a:pt x="1304163" y="302767"/>
                </a:lnTo>
                <a:close/>
              </a:path>
              <a:path w="2491866" h="597026">
                <a:moveTo>
                  <a:pt x="1203198" y="279907"/>
                </a:moveTo>
                <a:lnTo>
                  <a:pt x="1197483" y="305180"/>
                </a:lnTo>
                <a:lnTo>
                  <a:pt x="1273175" y="322325"/>
                </a:lnTo>
                <a:lnTo>
                  <a:pt x="1278889" y="297052"/>
                </a:lnTo>
                <a:lnTo>
                  <a:pt x="1203198" y="279907"/>
                </a:lnTo>
                <a:close/>
              </a:path>
              <a:path w="2491866" h="597026">
                <a:moveTo>
                  <a:pt x="1102106" y="257047"/>
                </a:moveTo>
                <a:lnTo>
                  <a:pt x="1096390" y="282320"/>
                </a:lnTo>
                <a:lnTo>
                  <a:pt x="1172210" y="299465"/>
                </a:lnTo>
                <a:lnTo>
                  <a:pt x="1177925" y="274192"/>
                </a:lnTo>
                <a:lnTo>
                  <a:pt x="1102106" y="257047"/>
                </a:lnTo>
                <a:close/>
              </a:path>
              <a:path w="2491866" h="597026">
                <a:moveTo>
                  <a:pt x="1001013" y="234187"/>
                </a:moveTo>
                <a:lnTo>
                  <a:pt x="995299" y="259460"/>
                </a:lnTo>
                <a:lnTo>
                  <a:pt x="1071118" y="276605"/>
                </a:lnTo>
                <a:lnTo>
                  <a:pt x="1076833" y="251332"/>
                </a:lnTo>
                <a:lnTo>
                  <a:pt x="1001013" y="234187"/>
                </a:lnTo>
                <a:close/>
              </a:path>
              <a:path w="2491866" h="597026">
                <a:moveTo>
                  <a:pt x="899922" y="211200"/>
                </a:moveTo>
                <a:lnTo>
                  <a:pt x="894207" y="236473"/>
                </a:lnTo>
                <a:lnTo>
                  <a:pt x="970026" y="253618"/>
                </a:lnTo>
                <a:lnTo>
                  <a:pt x="975740" y="228345"/>
                </a:lnTo>
                <a:lnTo>
                  <a:pt x="899922" y="211200"/>
                </a:lnTo>
                <a:close/>
              </a:path>
              <a:path w="2491866" h="597026">
                <a:moveTo>
                  <a:pt x="798830" y="188340"/>
                </a:moveTo>
                <a:lnTo>
                  <a:pt x="793114" y="213613"/>
                </a:lnTo>
                <a:lnTo>
                  <a:pt x="868934" y="230758"/>
                </a:lnTo>
                <a:lnTo>
                  <a:pt x="874649" y="205485"/>
                </a:lnTo>
                <a:lnTo>
                  <a:pt x="798830" y="188340"/>
                </a:lnTo>
                <a:close/>
              </a:path>
              <a:path w="2491866" h="597026">
                <a:moveTo>
                  <a:pt x="697738" y="165480"/>
                </a:moveTo>
                <a:lnTo>
                  <a:pt x="692023" y="190753"/>
                </a:lnTo>
                <a:lnTo>
                  <a:pt x="767841" y="207898"/>
                </a:lnTo>
                <a:lnTo>
                  <a:pt x="773557" y="182625"/>
                </a:lnTo>
                <a:lnTo>
                  <a:pt x="697738" y="165480"/>
                </a:lnTo>
                <a:close/>
              </a:path>
              <a:path w="2491866" h="597026">
                <a:moveTo>
                  <a:pt x="596773" y="142620"/>
                </a:moveTo>
                <a:lnTo>
                  <a:pt x="590931" y="167893"/>
                </a:lnTo>
                <a:lnTo>
                  <a:pt x="666750" y="185038"/>
                </a:lnTo>
                <a:lnTo>
                  <a:pt x="672464" y="159765"/>
                </a:lnTo>
                <a:lnTo>
                  <a:pt x="596773" y="142620"/>
                </a:lnTo>
                <a:close/>
              </a:path>
              <a:path w="2491866" h="597026">
                <a:moveTo>
                  <a:pt x="495681" y="119633"/>
                </a:moveTo>
                <a:lnTo>
                  <a:pt x="489965" y="144906"/>
                </a:lnTo>
                <a:lnTo>
                  <a:pt x="565785" y="162051"/>
                </a:lnTo>
                <a:lnTo>
                  <a:pt x="571500" y="136905"/>
                </a:lnTo>
                <a:lnTo>
                  <a:pt x="495681" y="119633"/>
                </a:lnTo>
                <a:close/>
              </a:path>
              <a:path w="2491866" h="597026">
                <a:moveTo>
                  <a:pt x="394588" y="96773"/>
                </a:moveTo>
                <a:lnTo>
                  <a:pt x="388874" y="122046"/>
                </a:lnTo>
                <a:lnTo>
                  <a:pt x="464693" y="139191"/>
                </a:lnTo>
                <a:lnTo>
                  <a:pt x="470408" y="113918"/>
                </a:lnTo>
                <a:lnTo>
                  <a:pt x="394588" y="96773"/>
                </a:lnTo>
                <a:close/>
              </a:path>
              <a:path w="2491866" h="597026">
                <a:moveTo>
                  <a:pt x="293497" y="73913"/>
                </a:moveTo>
                <a:lnTo>
                  <a:pt x="287782" y="99186"/>
                </a:lnTo>
                <a:lnTo>
                  <a:pt x="363600" y="116331"/>
                </a:lnTo>
                <a:lnTo>
                  <a:pt x="369315" y="91058"/>
                </a:lnTo>
                <a:lnTo>
                  <a:pt x="293497" y="73913"/>
                </a:lnTo>
                <a:close/>
              </a:path>
              <a:path w="2491866" h="597026">
                <a:moveTo>
                  <a:pt x="192405" y="51053"/>
                </a:moveTo>
                <a:lnTo>
                  <a:pt x="186689" y="76326"/>
                </a:lnTo>
                <a:lnTo>
                  <a:pt x="262509" y="93471"/>
                </a:lnTo>
                <a:lnTo>
                  <a:pt x="268224" y="68198"/>
                </a:lnTo>
                <a:lnTo>
                  <a:pt x="192405" y="51053"/>
                </a:lnTo>
                <a:close/>
              </a:path>
              <a:path w="2491866" h="597026">
                <a:moveTo>
                  <a:pt x="91312" y="28066"/>
                </a:moveTo>
                <a:lnTo>
                  <a:pt x="85598" y="53339"/>
                </a:lnTo>
                <a:lnTo>
                  <a:pt x="161416" y="70484"/>
                </a:lnTo>
                <a:lnTo>
                  <a:pt x="167132" y="45338"/>
                </a:lnTo>
                <a:lnTo>
                  <a:pt x="91312" y="28066"/>
                </a:lnTo>
                <a:close/>
              </a:path>
              <a:path w="2491866" h="597026">
                <a:moveTo>
                  <a:pt x="84327" y="0"/>
                </a:moveTo>
                <a:lnTo>
                  <a:pt x="0" y="20700"/>
                </a:lnTo>
                <a:lnTo>
                  <a:pt x="67183" y="75818"/>
                </a:lnTo>
                <a:lnTo>
                  <a:pt x="843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0302" y="3917442"/>
            <a:ext cx="1306322" cy="1664208"/>
          </a:xfrm>
          <a:custGeom>
            <a:avLst/>
            <a:gdLst/>
            <a:ahLst/>
            <a:cxnLst/>
            <a:rect l="l" t="t" r="r" b="b"/>
            <a:pathLst>
              <a:path w="1306322" h="1664207">
                <a:moveTo>
                  <a:pt x="47878" y="1586991"/>
                </a:moveTo>
                <a:lnTo>
                  <a:pt x="0" y="1648205"/>
                </a:lnTo>
                <a:lnTo>
                  <a:pt x="20320" y="1664207"/>
                </a:lnTo>
                <a:lnTo>
                  <a:pt x="68199" y="1602993"/>
                </a:lnTo>
                <a:lnTo>
                  <a:pt x="47878" y="1586991"/>
                </a:lnTo>
                <a:close/>
              </a:path>
              <a:path w="1306322" h="1664207">
                <a:moveTo>
                  <a:pt x="111760" y="1505330"/>
                </a:moveTo>
                <a:lnTo>
                  <a:pt x="63881" y="1566544"/>
                </a:lnTo>
                <a:lnTo>
                  <a:pt x="84200" y="1582546"/>
                </a:lnTo>
                <a:lnTo>
                  <a:pt x="132080" y="1521332"/>
                </a:lnTo>
                <a:lnTo>
                  <a:pt x="111760" y="1505330"/>
                </a:lnTo>
                <a:close/>
              </a:path>
              <a:path w="1306322" h="1664207">
                <a:moveTo>
                  <a:pt x="175640" y="1423796"/>
                </a:moveTo>
                <a:lnTo>
                  <a:pt x="127635" y="1485010"/>
                </a:lnTo>
                <a:lnTo>
                  <a:pt x="148082" y="1500885"/>
                </a:lnTo>
                <a:lnTo>
                  <a:pt x="195961" y="1439798"/>
                </a:lnTo>
                <a:lnTo>
                  <a:pt x="175640" y="1423796"/>
                </a:lnTo>
                <a:close/>
              </a:path>
              <a:path w="1306322" h="1664207">
                <a:moveTo>
                  <a:pt x="239522" y="1342135"/>
                </a:moveTo>
                <a:lnTo>
                  <a:pt x="191515" y="1403349"/>
                </a:lnTo>
                <a:lnTo>
                  <a:pt x="211962" y="1419351"/>
                </a:lnTo>
                <a:lnTo>
                  <a:pt x="259842" y="1358137"/>
                </a:lnTo>
                <a:lnTo>
                  <a:pt x="239522" y="1342135"/>
                </a:lnTo>
                <a:close/>
              </a:path>
              <a:path w="1306322" h="1664207">
                <a:moveTo>
                  <a:pt x="303275" y="1260601"/>
                </a:moveTo>
                <a:lnTo>
                  <a:pt x="255397" y="1321815"/>
                </a:lnTo>
                <a:lnTo>
                  <a:pt x="275844" y="1337690"/>
                </a:lnTo>
                <a:lnTo>
                  <a:pt x="323723" y="1276476"/>
                </a:lnTo>
                <a:lnTo>
                  <a:pt x="303275" y="1260601"/>
                </a:lnTo>
                <a:close/>
              </a:path>
              <a:path w="1306322" h="1664207">
                <a:moveTo>
                  <a:pt x="367157" y="1178940"/>
                </a:moveTo>
                <a:lnTo>
                  <a:pt x="319277" y="1240154"/>
                </a:lnTo>
                <a:lnTo>
                  <a:pt x="339725" y="1256156"/>
                </a:lnTo>
                <a:lnTo>
                  <a:pt x="387603" y="1194942"/>
                </a:lnTo>
                <a:lnTo>
                  <a:pt x="367157" y="1178940"/>
                </a:lnTo>
                <a:close/>
              </a:path>
              <a:path w="1306322" h="1664207">
                <a:moveTo>
                  <a:pt x="431038" y="1097279"/>
                </a:moveTo>
                <a:lnTo>
                  <a:pt x="383159" y="1158493"/>
                </a:lnTo>
                <a:lnTo>
                  <a:pt x="403606" y="1174495"/>
                </a:lnTo>
                <a:lnTo>
                  <a:pt x="451485" y="1113281"/>
                </a:lnTo>
                <a:lnTo>
                  <a:pt x="431038" y="1097279"/>
                </a:lnTo>
                <a:close/>
              </a:path>
              <a:path w="1306322" h="1664207">
                <a:moveTo>
                  <a:pt x="494919" y="1015745"/>
                </a:moveTo>
                <a:lnTo>
                  <a:pt x="447039" y="1076959"/>
                </a:lnTo>
                <a:lnTo>
                  <a:pt x="467487" y="1092834"/>
                </a:lnTo>
                <a:lnTo>
                  <a:pt x="515365" y="1031747"/>
                </a:lnTo>
                <a:lnTo>
                  <a:pt x="494919" y="1015745"/>
                </a:lnTo>
                <a:close/>
              </a:path>
              <a:path w="1306322" h="1664207">
                <a:moveTo>
                  <a:pt x="558800" y="934084"/>
                </a:moveTo>
                <a:lnTo>
                  <a:pt x="510921" y="995298"/>
                </a:lnTo>
                <a:lnTo>
                  <a:pt x="531368" y="1011300"/>
                </a:lnTo>
                <a:lnTo>
                  <a:pt x="579247" y="950086"/>
                </a:lnTo>
                <a:lnTo>
                  <a:pt x="558800" y="934084"/>
                </a:lnTo>
                <a:close/>
              </a:path>
              <a:path w="1306322" h="1664207">
                <a:moveTo>
                  <a:pt x="622681" y="852550"/>
                </a:moveTo>
                <a:lnTo>
                  <a:pt x="574801" y="913764"/>
                </a:lnTo>
                <a:lnTo>
                  <a:pt x="595122" y="929639"/>
                </a:lnTo>
                <a:lnTo>
                  <a:pt x="643127" y="868425"/>
                </a:lnTo>
                <a:lnTo>
                  <a:pt x="622681" y="852550"/>
                </a:lnTo>
                <a:close/>
              </a:path>
              <a:path w="1306322" h="1664207">
                <a:moveTo>
                  <a:pt x="686562" y="770889"/>
                </a:moveTo>
                <a:lnTo>
                  <a:pt x="638683" y="832103"/>
                </a:lnTo>
                <a:lnTo>
                  <a:pt x="659002" y="848105"/>
                </a:lnTo>
                <a:lnTo>
                  <a:pt x="707009" y="786891"/>
                </a:lnTo>
                <a:lnTo>
                  <a:pt x="686562" y="770889"/>
                </a:lnTo>
                <a:close/>
              </a:path>
              <a:path w="1306322" h="1664207">
                <a:moveTo>
                  <a:pt x="750443" y="689228"/>
                </a:moveTo>
                <a:lnTo>
                  <a:pt x="702563" y="750442"/>
                </a:lnTo>
                <a:lnTo>
                  <a:pt x="722884" y="766444"/>
                </a:lnTo>
                <a:lnTo>
                  <a:pt x="770763" y="705230"/>
                </a:lnTo>
                <a:lnTo>
                  <a:pt x="750443" y="689228"/>
                </a:lnTo>
                <a:close/>
              </a:path>
              <a:path w="1306322" h="1664207">
                <a:moveTo>
                  <a:pt x="814324" y="607694"/>
                </a:moveTo>
                <a:lnTo>
                  <a:pt x="766445" y="668908"/>
                </a:lnTo>
                <a:lnTo>
                  <a:pt x="786764" y="684783"/>
                </a:lnTo>
                <a:lnTo>
                  <a:pt x="834644" y="623569"/>
                </a:lnTo>
                <a:lnTo>
                  <a:pt x="814324" y="607694"/>
                </a:lnTo>
                <a:close/>
              </a:path>
              <a:path w="1306322" h="1664207">
                <a:moveTo>
                  <a:pt x="878205" y="526033"/>
                </a:moveTo>
                <a:lnTo>
                  <a:pt x="830199" y="587247"/>
                </a:lnTo>
                <a:lnTo>
                  <a:pt x="850646" y="603249"/>
                </a:lnTo>
                <a:lnTo>
                  <a:pt x="898525" y="542035"/>
                </a:lnTo>
                <a:lnTo>
                  <a:pt x="878205" y="526033"/>
                </a:lnTo>
                <a:close/>
              </a:path>
              <a:path w="1306322" h="1664207">
                <a:moveTo>
                  <a:pt x="942086" y="444499"/>
                </a:moveTo>
                <a:lnTo>
                  <a:pt x="894080" y="505713"/>
                </a:lnTo>
                <a:lnTo>
                  <a:pt x="914526" y="521588"/>
                </a:lnTo>
                <a:lnTo>
                  <a:pt x="962406" y="460374"/>
                </a:lnTo>
                <a:lnTo>
                  <a:pt x="942086" y="444499"/>
                </a:lnTo>
                <a:close/>
              </a:path>
              <a:path w="1306322" h="1664207">
                <a:moveTo>
                  <a:pt x="1005839" y="362838"/>
                </a:moveTo>
                <a:lnTo>
                  <a:pt x="957961" y="424052"/>
                </a:lnTo>
                <a:lnTo>
                  <a:pt x="978408" y="440054"/>
                </a:lnTo>
                <a:lnTo>
                  <a:pt x="1026287" y="378840"/>
                </a:lnTo>
                <a:lnTo>
                  <a:pt x="1005839" y="362838"/>
                </a:lnTo>
                <a:close/>
              </a:path>
              <a:path w="1306322" h="1664207">
                <a:moveTo>
                  <a:pt x="1069721" y="281177"/>
                </a:moveTo>
                <a:lnTo>
                  <a:pt x="1021842" y="342391"/>
                </a:lnTo>
                <a:lnTo>
                  <a:pt x="1042288" y="358393"/>
                </a:lnTo>
                <a:lnTo>
                  <a:pt x="1090168" y="297179"/>
                </a:lnTo>
                <a:lnTo>
                  <a:pt x="1069721" y="281177"/>
                </a:lnTo>
                <a:close/>
              </a:path>
              <a:path w="1306322" h="1664207">
                <a:moveTo>
                  <a:pt x="1133602" y="199643"/>
                </a:moveTo>
                <a:lnTo>
                  <a:pt x="1085723" y="260857"/>
                </a:lnTo>
                <a:lnTo>
                  <a:pt x="1106170" y="276732"/>
                </a:lnTo>
                <a:lnTo>
                  <a:pt x="1154049" y="215518"/>
                </a:lnTo>
                <a:lnTo>
                  <a:pt x="1133602" y="199643"/>
                </a:lnTo>
                <a:close/>
              </a:path>
              <a:path w="1306322" h="1664207">
                <a:moveTo>
                  <a:pt x="1197483" y="117982"/>
                </a:moveTo>
                <a:lnTo>
                  <a:pt x="1149603" y="179196"/>
                </a:lnTo>
                <a:lnTo>
                  <a:pt x="1170051" y="195198"/>
                </a:lnTo>
                <a:lnTo>
                  <a:pt x="1217930" y="133984"/>
                </a:lnTo>
                <a:lnTo>
                  <a:pt x="1197483" y="117982"/>
                </a:lnTo>
                <a:close/>
              </a:path>
              <a:path w="1306322" h="1664207">
                <a:moveTo>
                  <a:pt x="1213485" y="97535"/>
                </a:moveTo>
                <a:lnTo>
                  <a:pt x="1233932" y="113537"/>
                </a:lnTo>
                <a:lnTo>
                  <a:pt x="1268595" y="69176"/>
                </a:lnTo>
                <a:lnTo>
                  <a:pt x="1276603" y="58927"/>
                </a:lnTo>
                <a:lnTo>
                  <a:pt x="1289050" y="85216"/>
                </a:lnTo>
                <a:lnTo>
                  <a:pt x="1306322" y="0"/>
                </a:lnTo>
                <a:lnTo>
                  <a:pt x="1256157" y="43052"/>
                </a:lnTo>
                <a:lnTo>
                  <a:pt x="1248215" y="53193"/>
                </a:lnTo>
                <a:lnTo>
                  <a:pt x="1213485" y="97535"/>
                </a:lnTo>
                <a:close/>
              </a:path>
              <a:path w="1306322" h="1664207">
                <a:moveTo>
                  <a:pt x="1256157" y="43052"/>
                </a:moveTo>
                <a:lnTo>
                  <a:pt x="1306322" y="0"/>
                </a:lnTo>
                <a:lnTo>
                  <a:pt x="1227836" y="37210"/>
                </a:lnTo>
                <a:lnTo>
                  <a:pt x="1248215" y="53193"/>
                </a:lnTo>
                <a:lnTo>
                  <a:pt x="1256157" y="43052"/>
                </a:lnTo>
                <a:close/>
              </a:path>
              <a:path w="1306322" h="1664207">
                <a:moveTo>
                  <a:pt x="1289050" y="85216"/>
                </a:moveTo>
                <a:lnTo>
                  <a:pt x="1276603" y="58927"/>
                </a:lnTo>
                <a:lnTo>
                  <a:pt x="1268595" y="69176"/>
                </a:lnTo>
                <a:lnTo>
                  <a:pt x="1289050" y="85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27795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este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4636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5419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7735" y="465946"/>
            <a:ext cx="22007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1592" y="1362549"/>
            <a:ext cx="1792395" cy="266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51826"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sta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ic</a:t>
            </a:r>
            <a:r>
              <a:rPr sz="1600" b="1" spc="-1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b;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-4" dirty="0" smtClean="0">
                <a:latin typeface="Arial"/>
                <a:cs typeface="Arial"/>
              </a:rPr>
              <a:t>(</a:t>
            </a:r>
            <a:r>
              <a:rPr sz="1600" b="1" spc="0" dirty="0" smtClean="0">
                <a:latin typeface="Arial"/>
                <a:cs typeface="Arial"/>
              </a:rPr>
              <a:t>int</a:t>
            </a:r>
            <a:r>
              <a:rPr sz="1600" b="1" spc="-6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int c</a:t>
            </a:r>
            <a:r>
              <a:rPr sz="1600" b="1" spc="-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=</a:t>
            </a:r>
            <a:r>
              <a:rPr sz="1600" b="1" spc="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b+10;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h</a:t>
            </a:r>
            <a:r>
              <a:rPr sz="1600" b="1" spc="0" dirty="0" smtClean="0">
                <a:latin typeface="Arial"/>
                <a:cs typeface="Arial"/>
              </a:rPr>
              <a:t>is.b</a:t>
            </a:r>
            <a:r>
              <a:rPr sz="1600" b="1" spc="-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=</a:t>
            </a:r>
            <a:r>
              <a:rPr sz="1600" b="1" spc="-9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-34" dirty="0" smtClean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600" b="1" spc="3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600" b="1" spc="34" dirty="0" smtClean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355854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515" y="1479897"/>
            <a:ext cx="759955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8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916" y="1967958"/>
            <a:ext cx="3611703" cy="2179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pri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ate</a:t>
            </a:r>
            <a:r>
              <a:rPr sz="1600" b="1" spc="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int a;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-4" dirty="0" smtClean="0">
                <a:latin typeface="Arial"/>
                <a:cs typeface="Arial"/>
              </a:rPr>
              <a:t>(</a:t>
            </a:r>
            <a:r>
              <a:rPr sz="1600" b="1" spc="0" dirty="0" smtClean="0">
                <a:latin typeface="Arial"/>
                <a:cs typeface="Arial"/>
              </a:rPr>
              <a:t>i</a:t>
            </a:r>
            <a:r>
              <a:rPr sz="1600" b="1" spc="9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3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h</a:t>
            </a:r>
            <a:r>
              <a:rPr sz="1600" b="1" spc="0" dirty="0" smtClean="0">
                <a:latin typeface="Arial"/>
                <a:cs typeface="Arial"/>
              </a:rPr>
              <a:t>is.a</a:t>
            </a:r>
            <a:r>
              <a:rPr sz="1600" b="1" spc="-1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=a;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("a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"+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9393" y="3801584"/>
            <a:ext cx="84569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600" b="1" spc="-1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-5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1592" y="4045424"/>
            <a:ext cx="3626735" cy="1691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22349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71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a1</a:t>
            </a:r>
            <a:r>
              <a:rPr sz="1600" b="1" spc="-7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600" b="1" spc="-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1600" b="1" spc="-7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(1</a:t>
            </a:r>
            <a:r>
              <a:rPr sz="1600" b="1" spc="9" dirty="0" smtClean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ct val="100041"/>
              </a:lnSpc>
            </a:pP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a1.prin</a:t>
            </a:r>
            <a:r>
              <a:rPr sz="1600" b="1" spc="-4" dirty="0" smtClean="0">
                <a:solidFill>
                  <a:srgbClr val="001F5F"/>
                </a:solidFill>
                <a:latin typeface="Arial"/>
                <a:cs typeface="Arial"/>
              </a:rPr>
              <a:t>t();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("</a:t>
            </a:r>
            <a:r>
              <a:rPr sz="1600" b="1" spc="4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="</a:t>
            </a:r>
            <a:r>
              <a:rPr sz="1600" b="1" spc="19" dirty="0" smtClean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1F5F"/>
                </a:solidFill>
                <a:latin typeface="Arial"/>
                <a:cs typeface="Arial"/>
              </a:rPr>
              <a:t>);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854" marR="22349">
              <a:lnSpc>
                <a:spcPct val="95825"/>
              </a:lnSpc>
              <a:spcBef>
                <a:spcPts val="5"/>
              </a:spcBef>
            </a:pP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sz="1600" b="1" spc="8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sz="1600" b="1" spc="9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sz="1600" b="1" spc="-2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1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r>
              <a:rPr sz="1600" b="1" spc="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nd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of</a:t>
            </a:r>
            <a:r>
              <a:rPr sz="1600" b="1" spc="-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</a:t>
            </a:r>
            <a:r>
              <a:rPr sz="1600" b="1" spc="4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ss</a:t>
            </a:r>
            <a:r>
              <a:rPr sz="1600" b="1" spc="-3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}</a:t>
            </a:r>
            <a:r>
              <a:rPr sz="1600" b="1" spc="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//</a:t>
            </a:r>
            <a:r>
              <a:rPr sz="1600" b="1" spc="14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nd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of</a:t>
            </a:r>
            <a:r>
              <a:rPr sz="1600" b="1" spc="-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</a:t>
            </a:r>
            <a:r>
              <a:rPr sz="1600" b="1" spc="4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ss</a:t>
            </a:r>
            <a:r>
              <a:rPr sz="1600" b="1" spc="-9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916" y="4162772"/>
            <a:ext cx="584424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0570" y="4162772"/>
            <a:ext cx="4680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4970" y="4162772"/>
            <a:ext cx="88501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dis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0570" y="4650833"/>
            <a:ext cx="25474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.o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6077" y="4650833"/>
            <a:ext cx="83373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916" y="4894673"/>
            <a:ext cx="13465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559" y="5889409"/>
            <a:ext cx="5888837" cy="696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sted 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Invoke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hods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spc="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Direc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27795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este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4636" y="465946"/>
            <a:ext cx="123469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5419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7735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0309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3209" y="465946"/>
            <a:ext cx="5511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081434"/>
            <a:ext cx="764539" cy="696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732" y="2081434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194" y="2813335"/>
            <a:ext cx="865124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2813335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2813335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2813335"/>
            <a:ext cx="1629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main(String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6425" y="2813335"/>
            <a:ext cx="9367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args</a:t>
            </a:r>
            <a:r>
              <a:rPr sz="2400" spc="4" dirty="0" smtClean="0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3544855"/>
            <a:ext cx="5959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A.B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3544855"/>
            <a:ext cx="4262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3544855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9" y="3544855"/>
            <a:ext cx="66304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0829" y="3544855"/>
            <a:ext cx="12394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A.B(10);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3910869"/>
            <a:ext cx="15975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b1.sho</a:t>
            </a:r>
            <a:r>
              <a:rPr sz="2400" b="1" spc="1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4276629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42389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3554" y="5046884"/>
            <a:ext cx="10705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136" y="5412644"/>
            <a:ext cx="1781888" cy="1061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a=10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b=20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Outer 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9602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Nes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4" y="1424336"/>
            <a:ext cx="177952" cy="77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1424336"/>
            <a:ext cx="8680124" cy="1138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Stati</a:t>
            </a:r>
            <a:r>
              <a:rPr sz="2400" spc="-4" dirty="0" smtClean="0">
                <a:latin typeface="Arial"/>
                <a:cs typeface="Arial"/>
              </a:rPr>
              <a:t>c</a:t>
            </a:r>
            <a:r>
              <a:rPr sz="2400" spc="9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sted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do not have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stat</a:t>
            </a:r>
            <a:r>
              <a:rPr sz="2400" b="1" i="1" spc="4" dirty="0" smtClean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sz="2400" b="1" i="1" spc="0" dirty="0" smtClean="0">
                <a:solidFill>
                  <a:srgbClr val="FF5050"/>
                </a:solidFill>
                <a:latin typeface="Arial"/>
                <a:cs typeface="Arial"/>
              </a:rPr>
              <a:t>c </a:t>
            </a:r>
            <a:r>
              <a:rPr sz="2400" spc="0" dirty="0" smtClean="0">
                <a:latin typeface="Arial"/>
                <a:cs typeface="Arial"/>
              </a:rPr>
              <a:t>keyw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ap</a:t>
            </a: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400" spc="0" dirty="0" smtClean="0">
                <a:latin typeface="Arial"/>
                <a:cs typeface="Arial"/>
              </a:rPr>
              <a:t>Non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Stati</a:t>
            </a: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sted</a:t>
            </a:r>
            <a:r>
              <a:rPr sz="2400" spc="9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r>
              <a:rPr sz="2400" spc="1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</a:t>
            </a:r>
            <a:r>
              <a:rPr sz="2400" spc="9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se</a:t>
            </a:r>
            <a:r>
              <a:rPr sz="2400" spc="1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1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fields</a:t>
            </a:r>
            <a:r>
              <a:rPr sz="2400" spc="9" dirty="0" smtClean="0">
                <a:latin typeface="Arial"/>
                <a:cs typeface="Arial"/>
              </a:rPr>
              <a:t>/</a:t>
            </a:r>
            <a:r>
              <a:rPr sz="2400" spc="0" dirty="0" smtClean="0">
                <a:latin typeface="Arial"/>
                <a:cs typeface="Arial"/>
              </a:rPr>
              <a:t>metho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of the outer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17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94" y="267427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94" y="2674270"/>
            <a:ext cx="359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64" dirty="0" smtClean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758" y="2674270"/>
            <a:ext cx="23736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create</a:t>
            </a:r>
            <a:r>
              <a:rPr sz="2400" spc="5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5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278" y="2674270"/>
            <a:ext cx="4256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024" y="2674270"/>
            <a:ext cx="39645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5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non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5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nes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ed</a:t>
            </a:r>
            <a:r>
              <a:rPr sz="2400" spc="5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1879" y="2674270"/>
            <a:ext cx="1188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use</a:t>
            </a:r>
            <a:r>
              <a:rPr sz="2400" spc="5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94" y="3040030"/>
            <a:ext cx="10351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synta</a:t>
            </a:r>
            <a:r>
              <a:rPr sz="2400" spc="-9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14" y="3849705"/>
            <a:ext cx="5152593" cy="199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772" marR="52573">
              <a:lnSpc>
                <a:spcPts val="2039"/>
              </a:lnSpc>
              <a:spcBef>
                <a:spcPts val="102"/>
              </a:spcBef>
            </a:pPr>
            <a:r>
              <a:rPr sz="1900" i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Oute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&gt;.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900">
              <a:latin typeface="Arial"/>
              <a:cs typeface="Arial"/>
            </a:endParaRPr>
          </a:p>
          <a:p>
            <a:pPr marR="677731" algn="r">
              <a:lnSpc>
                <a:spcPct val="95825"/>
              </a:lnSpc>
              <a:spcBef>
                <a:spcPts val="1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119098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Oute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Clas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bjec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ef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ren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e.n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  <a:p>
            <a:pPr marR="521886" algn="r">
              <a:lnSpc>
                <a:spcPct val="95825"/>
              </a:lnSpc>
              <a:spcBef>
                <a:spcPts val="720"/>
              </a:spcBef>
            </a:pPr>
            <a:r>
              <a:rPr sz="2400" b="1" spc="4" dirty="0" smtClean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591"/>
              </a:spcBef>
            </a:pPr>
            <a:r>
              <a:rPr sz="1900" i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Oute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900" spc="1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&gt;.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Nes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900">
              <a:latin typeface="Arial"/>
              <a:cs typeface="Arial"/>
            </a:endParaRPr>
          </a:p>
          <a:p>
            <a:pPr marR="677731" algn="r">
              <a:lnSpc>
                <a:spcPct val="95825"/>
              </a:lnSpc>
              <a:spcBef>
                <a:spcPts val="204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1904" y="3849705"/>
            <a:ext cx="348403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efe</a:t>
            </a:r>
            <a:r>
              <a:rPr sz="1900" spc="1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9776" y="4448191"/>
            <a:ext cx="25939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s-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e(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4" y="5256611"/>
            <a:ext cx="3484036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9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900" spc="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efe</a:t>
            </a:r>
            <a:r>
              <a:rPr sz="1900" spc="1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900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06" y="5865790"/>
            <a:ext cx="820732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Oute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Clas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bjec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ren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e.n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d-C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e(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ers&gt;</a:t>
            </a:r>
            <a:r>
              <a:rPr sz="2000" spc="-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868" y="3069336"/>
            <a:ext cx="6696456" cy="309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9602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Nes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7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4" y="1424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94" y="1424336"/>
            <a:ext cx="7783423" cy="1138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-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tance</a:t>
            </a:r>
            <a:r>
              <a:rPr sz="2400" spc="2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2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Static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sted</a:t>
            </a:r>
            <a:r>
              <a:rPr sz="2400" spc="2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2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</a:t>
            </a:r>
            <a:r>
              <a:rPr sz="2400" spc="2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ists</a:t>
            </a:r>
            <a:r>
              <a:rPr sz="2400" spc="225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an 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Ou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r-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22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20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order</a:t>
            </a:r>
            <a:r>
              <a:rPr sz="2400" spc="20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1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Create</a:t>
            </a:r>
            <a:r>
              <a:rPr sz="2400" spc="2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2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ance</a:t>
            </a:r>
            <a:r>
              <a:rPr sz="2400" spc="20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20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-S</a:t>
            </a:r>
            <a:r>
              <a:rPr sz="2400" spc="0" dirty="0" smtClean="0">
                <a:latin typeface="Arial"/>
                <a:cs typeface="Arial"/>
              </a:rPr>
              <a:t>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5155" y="1424336"/>
            <a:ext cx="8849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Insi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94" y="22323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61731" y="2232310"/>
            <a:ext cx="8492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794" y="2598070"/>
            <a:ext cx="5853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1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6726" y="2598070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3461" y="2598070"/>
            <a:ext cx="3271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170" y="2598070"/>
            <a:ext cx="6627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7302" y="2598070"/>
            <a:ext cx="9858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8824" y="2598070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496" y="2598070"/>
            <a:ext cx="12238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8460" y="2598070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7042" y="2598070"/>
            <a:ext cx="16975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Ou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r-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7046" y="3934205"/>
            <a:ext cx="1306321" cy="1664169"/>
          </a:xfrm>
          <a:custGeom>
            <a:avLst/>
            <a:gdLst/>
            <a:ahLst/>
            <a:cxnLst/>
            <a:rect l="l" t="t" r="r" b="b"/>
            <a:pathLst>
              <a:path w="1306321" h="1664169">
                <a:moveTo>
                  <a:pt x="47878" y="1586992"/>
                </a:moveTo>
                <a:lnTo>
                  <a:pt x="0" y="1648206"/>
                </a:lnTo>
                <a:lnTo>
                  <a:pt x="20319" y="1664169"/>
                </a:lnTo>
                <a:lnTo>
                  <a:pt x="68199" y="1602994"/>
                </a:lnTo>
                <a:lnTo>
                  <a:pt x="47878" y="1586992"/>
                </a:lnTo>
                <a:close/>
              </a:path>
              <a:path w="1306321" h="1664169">
                <a:moveTo>
                  <a:pt x="111759" y="1505331"/>
                </a:moveTo>
                <a:lnTo>
                  <a:pt x="63880" y="1566545"/>
                </a:lnTo>
                <a:lnTo>
                  <a:pt x="84200" y="1582547"/>
                </a:lnTo>
                <a:lnTo>
                  <a:pt x="132079" y="1521333"/>
                </a:lnTo>
                <a:lnTo>
                  <a:pt x="111759" y="1505331"/>
                </a:lnTo>
                <a:close/>
              </a:path>
              <a:path w="1306321" h="1664169">
                <a:moveTo>
                  <a:pt x="175640" y="1423797"/>
                </a:moveTo>
                <a:lnTo>
                  <a:pt x="127634" y="1485011"/>
                </a:lnTo>
                <a:lnTo>
                  <a:pt x="148081" y="1500886"/>
                </a:lnTo>
                <a:lnTo>
                  <a:pt x="195961" y="1439799"/>
                </a:lnTo>
                <a:lnTo>
                  <a:pt x="175640" y="1423797"/>
                </a:lnTo>
                <a:close/>
              </a:path>
              <a:path w="1306321" h="1664169">
                <a:moveTo>
                  <a:pt x="239521" y="1342136"/>
                </a:moveTo>
                <a:lnTo>
                  <a:pt x="191515" y="1403350"/>
                </a:lnTo>
                <a:lnTo>
                  <a:pt x="211962" y="1419352"/>
                </a:lnTo>
                <a:lnTo>
                  <a:pt x="259841" y="1358138"/>
                </a:lnTo>
                <a:lnTo>
                  <a:pt x="239521" y="1342136"/>
                </a:lnTo>
                <a:close/>
              </a:path>
              <a:path w="1306321" h="1664169">
                <a:moveTo>
                  <a:pt x="303275" y="1260602"/>
                </a:moveTo>
                <a:lnTo>
                  <a:pt x="255396" y="1321816"/>
                </a:lnTo>
                <a:lnTo>
                  <a:pt x="275843" y="1337691"/>
                </a:lnTo>
                <a:lnTo>
                  <a:pt x="323723" y="1276477"/>
                </a:lnTo>
                <a:lnTo>
                  <a:pt x="303275" y="1260602"/>
                </a:lnTo>
                <a:close/>
              </a:path>
              <a:path w="1306321" h="1664169">
                <a:moveTo>
                  <a:pt x="367156" y="1178941"/>
                </a:moveTo>
                <a:lnTo>
                  <a:pt x="319277" y="1240155"/>
                </a:lnTo>
                <a:lnTo>
                  <a:pt x="339725" y="1256157"/>
                </a:lnTo>
                <a:lnTo>
                  <a:pt x="387603" y="1194943"/>
                </a:lnTo>
                <a:lnTo>
                  <a:pt x="367156" y="1178941"/>
                </a:lnTo>
                <a:close/>
              </a:path>
              <a:path w="1306321" h="1664169">
                <a:moveTo>
                  <a:pt x="431038" y="1097280"/>
                </a:moveTo>
                <a:lnTo>
                  <a:pt x="383158" y="1158494"/>
                </a:lnTo>
                <a:lnTo>
                  <a:pt x="403605" y="1174496"/>
                </a:lnTo>
                <a:lnTo>
                  <a:pt x="451484" y="1113282"/>
                </a:lnTo>
                <a:lnTo>
                  <a:pt x="431038" y="1097280"/>
                </a:lnTo>
                <a:close/>
              </a:path>
              <a:path w="1306321" h="1664169">
                <a:moveTo>
                  <a:pt x="494918" y="1015746"/>
                </a:moveTo>
                <a:lnTo>
                  <a:pt x="447039" y="1076960"/>
                </a:lnTo>
                <a:lnTo>
                  <a:pt x="467487" y="1092835"/>
                </a:lnTo>
                <a:lnTo>
                  <a:pt x="515365" y="1031748"/>
                </a:lnTo>
                <a:lnTo>
                  <a:pt x="494918" y="1015746"/>
                </a:lnTo>
                <a:close/>
              </a:path>
              <a:path w="1306321" h="1664169">
                <a:moveTo>
                  <a:pt x="558800" y="934085"/>
                </a:moveTo>
                <a:lnTo>
                  <a:pt x="510920" y="995299"/>
                </a:lnTo>
                <a:lnTo>
                  <a:pt x="531367" y="1011301"/>
                </a:lnTo>
                <a:lnTo>
                  <a:pt x="579246" y="950087"/>
                </a:lnTo>
                <a:lnTo>
                  <a:pt x="558800" y="934085"/>
                </a:lnTo>
                <a:close/>
              </a:path>
              <a:path w="1306321" h="1664169">
                <a:moveTo>
                  <a:pt x="622680" y="852551"/>
                </a:moveTo>
                <a:lnTo>
                  <a:pt x="574801" y="913765"/>
                </a:lnTo>
                <a:lnTo>
                  <a:pt x="595121" y="929640"/>
                </a:lnTo>
                <a:lnTo>
                  <a:pt x="643127" y="868426"/>
                </a:lnTo>
                <a:lnTo>
                  <a:pt x="622680" y="852551"/>
                </a:lnTo>
                <a:close/>
              </a:path>
              <a:path w="1306321" h="1664169">
                <a:moveTo>
                  <a:pt x="686562" y="770890"/>
                </a:moveTo>
                <a:lnTo>
                  <a:pt x="638682" y="832104"/>
                </a:lnTo>
                <a:lnTo>
                  <a:pt x="659002" y="848106"/>
                </a:lnTo>
                <a:lnTo>
                  <a:pt x="707008" y="786892"/>
                </a:lnTo>
                <a:lnTo>
                  <a:pt x="686562" y="770890"/>
                </a:lnTo>
                <a:close/>
              </a:path>
              <a:path w="1306321" h="1664169">
                <a:moveTo>
                  <a:pt x="750442" y="689229"/>
                </a:moveTo>
                <a:lnTo>
                  <a:pt x="702563" y="750443"/>
                </a:lnTo>
                <a:lnTo>
                  <a:pt x="722883" y="766445"/>
                </a:lnTo>
                <a:lnTo>
                  <a:pt x="770763" y="705231"/>
                </a:lnTo>
                <a:lnTo>
                  <a:pt x="750442" y="689229"/>
                </a:lnTo>
                <a:close/>
              </a:path>
              <a:path w="1306321" h="1664169">
                <a:moveTo>
                  <a:pt x="814324" y="607695"/>
                </a:moveTo>
                <a:lnTo>
                  <a:pt x="766444" y="668909"/>
                </a:lnTo>
                <a:lnTo>
                  <a:pt x="786764" y="684784"/>
                </a:lnTo>
                <a:lnTo>
                  <a:pt x="834643" y="623570"/>
                </a:lnTo>
                <a:lnTo>
                  <a:pt x="814324" y="607695"/>
                </a:lnTo>
                <a:close/>
              </a:path>
              <a:path w="1306321" h="1664169">
                <a:moveTo>
                  <a:pt x="878204" y="526034"/>
                </a:moveTo>
                <a:lnTo>
                  <a:pt x="830199" y="587248"/>
                </a:lnTo>
                <a:lnTo>
                  <a:pt x="850645" y="603250"/>
                </a:lnTo>
                <a:lnTo>
                  <a:pt x="898525" y="542036"/>
                </a:lnTo>
                <a:lnTo>
                  <a:pt x="878204" y="526034"/>
                </a:lnTo>
                <a:close/>
              </a:path>
              <a:path w="1306321" h="1664169">
                <a:moveTo>
                  <a:pt x="942086" y="444500"/>
                </a:moveTo>
                <a:lnTo>
                  <a:pt x="894079" y="505714"/>
                </a:lnTo>
                <a:lnTo>
                  <a:pt x="914526" y="521589"/>
                </a:lnTo>
                <a:lnTo>
                  <a:pt x="962405" y="460375"/>
                </a:lnTo>
                <a:lnTo>
                  <a:pt x="942086" y="444500"/>
                </a:lnTo>
                <a:close/>
              </a:path>
              <a:path w="1306321" h="1664169">
                <a:moveTo>
                  <a:pt x="1005839" y="362839"/>
                </a:moveTo>
                <a:lnTo>
                  <a:pt x="957961" y="424053"/>
                </a:lnTo>
                <a:lnTo>
                  <a:pt x="978407" y="440055"/>
                </a:lnTo>
                <a:lnTo>
                  <a:pt x="1026287" y="378841"/>
                </a:lnTo>
                <a:lnTo>
                  <a:pt x="1005839" y="362839"/>
                </a:lnTo>
                <a:close/>
              </a:path>
              <a:path w="1306321" h="1664169">
                <a:moveTo>
                  <a:pt x="1069720" y="281178"/>
                </a:moveTo>
                <a:lnTo>
                  <a:pt x="1021841" y="342392"/>
                </a:lnTo>
                <a:lnTo>
                  <a:pt x="1042288" y="358394"/>
                </a:lnTo>
                <a:lnTo>
                  <a:pt x="1090167" y="297180"/>
                </a:lnTo>
                <a:lnTo>
                  <a:pt x="1069720" y="281178"/>
                </a:lnTo>
                <a:close/>
              </a:path>
              <a:path w="1306321" h="1664169">
                <a:moveTo>
                  <a:pt x="1133602" y="199644"/>
                </a:moveTo>
                <a:lnTo>
                  <a:pt x="1085723" y="260858"/>
                </a:lnTo>
                <a:lnTo>
                  <a:pt x="1106169" y="276733"/>
                </a:lnTo>
                <a:lnTo>
                  <a:pt x="1154049" y="215519"/>
                </a:lnTo>
                <a:lnTo>
                  <a:pt x="1133602" y="199644"/>
                </a:lnTo>
                <a:close/>
              </a:path>
              <a:path w="1306321" h="1664169">
                <a:moveTo>
                  <a:pt x="1197482" y="117983"/>
                </a:moveTo>
                <a:lnTo>
                  <a:pt x="1149603" y="179197"/>
                </a:lnTo>
                <a:lnTo>
                  <a:pt x="1170051" y="195199"/>
                </a:lnTo>
                <a:lnTo>
                  <a:pt x="1217929" y="133985"/>
                </a:lnTo>
                <a:lnTo>
                  <a:pt x="1197482" y="117983"/>
                </a:lnTo>
                <a:close/>
              </a:path>
              <a:path w="1306321" h="1664169">
                <a:moveTo>
                  <a:pt x="1213484" y="97536"/>
                </a:moveTo>
                <a:lnTo>
                  <a:pt x="1233931" y="113538"/>
                </a:lnTo>
                <a:lnTo>
                  <a:pt x="1268595" y="69176"/>
                </a:lnTo>
                <a:lnTo>
                  <a:pt x="1276603" y="58928"/>
                </a:lnTo>
                <a:lnTo>
                  <a:pt x="1289050" y="85217"/>
                </a:lnTo>
                <a:lnTo>
                  <a:pt x="1306321" y="0"/>
                </a:lnTo>
                <a:lnTo>
                  <a:pt x="1256156" y="43053"/>
                </a:lnTo>
                <a:lnTo>
                  <a:pt x="1248215" y="53193"/>
                </a:lnTo>
                <a:lnTo>
                  <a:pt x="1213484" y="97536"/>
                </a:lnTo>
                <a:close/>
              </a:path>
              <a:path w="1306321" h="1664169">
                <a:moveTo>
                  <a:pt x="1256156" y="43053"/>
                </a:moveTo>
                <a:lnTo>
                  <a:pt x="1306321" y="0"/>
                </a:lnTo>
                <a:lnTo>
                  <a:pt x="1227836" y="37211"/>
                </a:lnTo>
                <a:lnTo>
                  <a:pt x="1248215" y="53193"/>
                </a:lnTo>
                <a:lnTo>
                  <a:pt x="1256156" y="43053"/>
                </a:lnTo>
                <a:close/>
              </a:path>
              <a:path w="1306321" h="1664169">
                <a:moveTo>
                  <a:pt x="1289050" y="85217"/>
                </a:moveTo>
                <a:lnTo>
                  <a:pt x="1276603" y="58928"/>
                </a:lnTo>
                <a:lnTo>
                  <a:pt x="1268595" y="69176"/>
                </a:lnTo>
                <a:lnTo>
                  <a:pt x="1289050" y="85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2417" y="5575935"/>
            <a:ext cx="724027" cy="256146"/>
          </a:xfrm>
          <a:custGeom>
            <a:avLst/>
            <a:gdLst/>
            <a:ahLst/>
            <a:cxnLst/>
            <a:rect l="l" t="t" r="r" b="b"/>
            <a:pathLst>
              <a:path w="724027" h="256146">
                <a:moveTo>
                  <a:pt x="567563" y="49822"/>
                </a:moveTo>
                <a:lnTo>
                  <a:pt x="493522" y="73520"/>
                </a:lnTo>
                <a:lnTo>
                  <a:pt x="501396" y="98196"/>
                </a:lnTo>
                <a:lnTo>
                  <a:pt x="575437" y="74498"/>
                </a:lnTo>
                <a:lnTo>
                  <a:pt x="567563" y="49822"/>
                </a:lnTo>
                <a:close/>
              </a:path>
              <a:path w="724027" h="256146">
                <a:moveTo>
                  <a:pt x="468757" y="81419"/>
                </a:moveTo>
                <a:lnTo>
                  <a:pt x="394843" y="105117"/>
                </a:lnTo>
                <a:lnTo>
                  <a:pt x="402717" y="129781"/>
                </a:lnTo>
                <a:lnTo>
                  <a:pt x="476758" y="106095"/>
                </a:lnTo>
                <a:lnTo>
                  <a:pt x="468757" y="81419"/>
                </a:lnTo>
                <a:close/>
              </a:path>
              <a:path w="724027" h="256146">
                <a:moveTo>
                  <a:pt x="370078" y="113004"/>
                </a:moveTo>
                <a:lnTo>
                  <a:pt x="296037" y="136702"/>
                </a:lnTo>
                <a:lnTo>
                  <a:pt x="304038" y="161378"/>
                </a:lnTo>
                <a:lnTo>
                  <a:pt x="377952" y="137680"/>
                </a:lnTo>
                <a:lnTo>
                  <a:pt x="370078" y="113004"/>
                </a:lnTo>
                <a:close/>
              </a:path>
              <a:path w="724027" h="256146">
                <a:moveTo>
                  <a:pt x="271399" y="144602"/>
                </a:moveTo>
                <a:lnTo>
                  <a:pt x="197358" y="168287"/>
                </a:lnTo>
                <a:lnTo>
                  <a:pt x="205232" y="192963"/>
                </a:lnTo>
                <a:lnTo>
                  <a:pt x="279273" y="169278"/>
                </a:lnTo>
                <a:lnTo>
                  <a:pt x="271399" y="144602"/>
                </a:lnTo>
                <a:close/>
              </a:path>
              <a:path w="724027" h="256146">
                <a:moveTo>
                  <a:pt x="172720" y="176187"/>
                </a:moveTo>
                <a:lnTo>
                  <a:pt x="98679" y="199885"/>
                </a:lnTo>
                <a:lnTo>
                  <a:pt x="106553" y="224561"/>
                </a:lnTo>
                <a:lnTo>
                  <a:pt x="180594" y="200863"/>
                </a:lnTo>
                <a:lnTo>
                  <a:pt x="172720" y="176187"/>
                </a:lnTo>
                <a:close/>
              </a:path>
              <a:path w="724027" h="256146">
                <a:moveTo>
                  <a:pt x="74041" y="207784"/>
                </a:moveTo>
                <a:lnTo>
                  <a:pt x="0" y="231470"/>
                </a:lnTo>
                <a:lnTo>
                  <a:pt x="7874" y="256146"/>
                </a:lnTo>
                <a:lnTo>
                  <a:pt x="81915" y="232460"/>
                </a:lnTo>
                <a:lnTo>
                  <a:pt x="74041" y="207784"/>
                </a:lnTo>
                <a:close/>
              </a:path>
              <a:path w="724027" h="256146">
                <a:moveTo>
                  <a:pt x="592201" y="41935"/>
                </a:moveTo>
                <a:lnTo>
                  <a:pt x="600075" y="66598"/>
                </a:lnTo>
                <a:lnTo>
                  <a:pt x="653922" y="49359"/>
                </a:lnTo>
                <a:lnTo>
                  <a:pt x="666242" y="45415"/>
                </a:lnTo>
                <a:lnTo>
                  <a:pt x="661797" y="74040"/>
                </a:lnTo>
                <a:lnTo>
                  <a:pt x="724027" y="13334"/>
                </a:lnTo>
                <a:lnTo>
                  <a:pt x="658368" y="20739"/>
                </a:lnTo>
                <a:lnTo>
                  <a:pt x="646050" y="24684"/>
                </a:lnTo>
                <a:lnTo>
                  <a:pt x="592201" y="41935"/>
                </a:lnTo>
                <a:close/>
              </a:path>
              <a:path w="724027" h="256146">
                <a:moveTo>
                  <a:pt x="658368" y="20739"/>
                </a:moveTo>
                <a:lnTo>
                  <a:pt x="724027" y="13334"/>
                </a:lnTo>
                <a:lnTo>
                  <a:pt x="638175" y="0"/>
                </a:lnTo>
                <a:lnTo>
                  <a:pt x="646050" y="24684"/>
                </a:lnTo>
                <a:lnTo>
                  <a:pt x="658368" y="20739"/>
                </a:lnTo>
                <a:close/>
              </a:path>
              <a:path w="724027" h="256146">
                <a:moveTo>
                  <a:pt x="661797" y="74040"/>
                </a:moveTo>
                <a:lnTo>
                  <a:pt x="666242" y="45415"/>
                </a:lnTo>
                <a:lnTo>
                  <a:pt x="653922" y="49359"/>
                </a:lnTo>
                <a:lnTo>
                  <a:pt x="661797" y="740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3914" y="4257294"/>
            <a:ext cx="2489327" cy="121538"/>
          </a:xfrm>
          <a:custGeom>
            <a:avLst/>
            <a:gdLst/>
            <a:ahLst/>
            <a:cxnLst/>
            <a:rect l="l" t="t" r="r" b="b"/>
            <a:pathLst>
              <a:path w="2489327" h="121538">
                <a:moveTo>
                  <a:pt x="2308098" y="90423"/>
                </a:moveTo>
                <a:lnTo>
                  <a:pt x="2307336" y="116331"/>
                </a:lnTo>
                <a:lnTo>
                  <a:pt x="2384933" y="118490"/>
                </a:lnTo>
                <a:lnTo>
                  <a:pt x="2385695" y="92582"/>
                </a:lnTo>
                <a:lnTo>
                  <a:pt x="2308098" y="90423"/>
                </a:lnTo>
                <a:close/>
              </a:path>
              <a:path w="2489327" h="121538">
                <a:moveTo>
                  <a:pt x="2204466" y="87375"/>
                </a:moveTo>
                <a:lnTo>
                  <a:pt x="2203704" y="113283"/>
                </a:lnTo>
                <a:lnTo>
                  <a:pt x="2281428" y="115569"/>
                </a:lnTo>
                <a:lnTo>
                  <a:pt x="2282190" y="89661"/>
                </a:lnTo>
                <a:lnTo>
                  <a:pt x="2204466" y="87375"/>
                </a:lnTo>
                <a:close/>
              </a:path>
              <a:path w="2489327" h="121538">
                <a:moveTo>
                  <a:pt x="2100834" y="84454"/>
                </a:moveTo>
                <a:lnTo>
                  <a:pt x="2100072" y="110235"/>
                </a:lnTo>
                <a:lnTo>
                  <a:pt x="2177796" y="112521"/>
                </a:lnTo>
                <a:lnTo>
                  <a:pt x="2178558" y="86613"/>
                </a:lnTo>
                <a:lnTo>
                  <a:pt x="2100834" y="84454"/>
                </a:lnTo>
                <a:close/>
              </a:path>
              <a:path w="2489327" h="121538">
                <a:moveTo>
                  <a:pt x="1997328" y="81406"/>
                </a:moveTo>
                <a:lnTo>
                  <a:pt x="1996566" y="107314"/>
                </a:lnTo>
                <a:lnTo>
                  <a:pt x="2074290" y="109600"/>
                </a:lnTo>
                <a:lnTo>
                  <a:pt x="2074926" y="83692"/>
                </a:lnTo>
                <a:lnTo>
                  <a:pt x="1997328" y="81406"/>
                </a:lnTo>
                <a:close/>
              </a:path>
              <a:path w="2489327" h="121538">
                <a:moveTo>
                  <a:pt x="1893697" y="78358"/>
                </a:moveTo>
                <a:lnTo>
                  <a:pt x="1892935" y="104266"/>
                </a:lnTo>
                <a:lnTo>
                  <a:pt x="1970659" y="106552"/>
                </a:lnTo>
                <a:lnTo>
                  <a:pt x="1971421" y="80644"/>
                </a:lnTo>
                <a:lnTo>
                  <a:pt x="1893697" y="78358"/>
                </a:lnTo>
                <a:close/>
              </a:path>
              <a:path w="2489327" h="121538">
                <a:moveTo>
                  <a:pt x="1790064" y="75437"/>
                </a:moveTo>
                <a:lnTo>
                  <a:pt x="1789302" y="101345"/>
                </a:lnTo>
                <a:lnTo>
                  <a:pt x="1867027" y="103504"/>
                </a:lnTo>
                <a:lnTo>
                  <a:pt x="1867789" y="77596"/>
                </a:lnTo>
                <a:lnTo>
                  <a:pt x="1790064" y="75437"/>
                </a:lnTo>
                <a:close/>
              </a:path>
              <a:path w="2489327" h="121538">
                <a:moveTo>
                  <a:pt x="1686560" y="72389"/>
                </a:moveTo>
                <a:lnTo>
                  <a:pt x="1685798" y="98297"/>
                </a:lnTo>
                <a:lnTo>
                  <a:pt x="1763522" y="100583"/>
                </a:lnTo>
                <a:lnTo>
                  <a:pt x="1764157" y="74675"/>
                </a:lnTo>
                <a:lnTo>
                  <a:pt x="1686560" y="72389"/>
                </a:lnTo>
                <a:close/>
              </a:path>
              <a:path w="2489327" h="121538">
                <a:moveTo>
                  <a:pt x="1582927" y="69468"/>
                </a:moveTo>
                <a:lnTo>
                  <a:pt x="1582165" y="95249"/>
                </a:lnTo>
                <a:lnTo>
                  <a:pt x="1659889" y="97535"/>
                </a:lnTo>
                <a:lnTo>
                  <a:pt x="1660652" y="71627"/>
                </a:lnTo>
                <a:lnTo>
                  <a:pt x="1582927" y="69468"/>
                </a:lnTo>
                <a:close/>
              </a:path>
              <a:path w="2489327" h="121538">
                <a:moveTo>
                  <a:pt x="1479296" y="66420"/>
                </a:moveTo>
                <a:lnTo>
                  <a:pt x="1478534" y="92328"/>
                </a:lnTo>
                <a:lnTo>
                  <a:pt x="1556258" y="94614"/>
                </a:lnTo>
                <a:lnTo>
                  <a:pt x="1557020" y="68706"/>
                </a:lnTo>
                <a:lnTo>
                  <a:pt x="1479296" y="66420"/>
                </a:lnTo>
                <a:close/>
              </a:path>
              <a:path w="2489327" h="121538">
                <a:moveTo>
                  <a:pt x="1375790" y="63372"/>
                </a:moveTo>
                <a:lnTo>
                  <a:pt x="1375028" y="89280"/>
                </a:lnTo>
                <a:lnTo>
                  <a:pt x="1452752" y="91566"/>
                </a:lnTo>
                <a:lnTo>
                  <a:pt x="1453388" y="65658"/>
                </a:lnTo>
                <a:lnTo>
                  <a:pt x="1375790" y="63372"/>
                </a:lnTo>
                <a:close/>
              </a:path>
              <a:path w="2489327" h="121538">
                <a:moveTo>
                  <a:pt x="1272159" y="60451"/>
                </a:moveTo>
                <a:lnTo>
                  <a:pt x="1271397" y="86359"/>
                </a:lnTo>
                <a:lnTo>
                  <a:pt x="1349121" y="88518"/>
                </a:lnTo>
                <a:lnTo>
                  <a:pt x="1349883" y="62610"/>
                </a:lnTo>
                <a:lnTo>
                  <a:pt x="1272159" y="60451"/>
                </a:lnTo>
                <a:close/>
              </a:path>
              <a:path w="2489327" h="121538">
                <a:moveTo>
                  <a:pt x="1168527" y="57403"/>
                </a:moveTo>
                <a:lnTo>
                  <a:pt x="1167764" y="83311"/>
                </a:lnTo>
                <a:lnTo>
                  <a:pt x="1245489" y="85597"/>
                </a:lnTo>
                <a:lnTo>
                  <a:pt x="1246251" y="59689"/>
                </a:lnTo>
                <a:lnTo>
                  <a:pt x="1168527" y="57403"/>
                </a:lnTo>
                <a:close/>
              </a:path>
              <a:path w="2489327" h="121538">
                <a:moveTo>
                  <a:pt x="1065022" y="54482"/>
                </a:moveTo>
                <a:lnTo>
                  <a:pt x="1064260" y="80263"/>
                </a:lnTo>
                <a:lnTo>
                  <a:pt x="1141984" y="82549"/>
                </a:lnTo>
                <a:lnTo>
                  <a:pt x="1142619" y="56641"/>
                </a:lnTo>
                <a:lnTo>
                  <a:pt x="1065022" y="54482"/>
                </a:lnTo>
                <a:close/>
              </a:path>
              <a:path w="2489327" h="121538">
                <a:moveTo>
                  <a:pt x="961389" y="51434"/>
                </a:moveTo>
                <a:lnTo>
                  <a:pt x="960627" y="77342"/>
                </a:lnTo>
                <a:lnTo>
                  <a:pt x="1038351" y="79628"/>
                </a:lnTo>
                <a:lnTo>
                  <a:pt x="1039113" y="53720"/>
                </a:lnTo>
                <a:lnTo>
                  <a:pt x="961389" y="51434"/>
                </a:lnTo>
                <a:close/>
              </a:path>
              <a:path w="2489327" h="121538">
                <a:moveTo>
                  <a:pt x="857758" y="48386"/>
                </a:moveTo>
                <a:lnTo>
                  <a:pt x="857123" y="74294"/>
                </a:lnTo>
                <a:lnTo>
                  <a:pt x="934720" y="76580"/>
                </a:lnTo>
                <a:lnTo>
                  <a:pt x="935482" y="50672"/>
                </a:lnTo>
                <a:lnTo>
                  <a:pt x="857758" y="48386"/>
                </a:lnTo>
                <a:close/>
              </a:path>
              <a:path w="2489327" h="121538">
                <a:moveTo>
                  <a:pt x="754252" y="45465"/>
                </a:moveTo>
                <a:lnTo>
                  <a:pt x="753490" y="71373"/>
                </a:lnTo>
                <a:lnTo>
                  <a:pt x="831214" y="73532"/>
                </a:lnTo>
                <a:lnTo>
                  <a:pt x="831976" y="47624"/>
                </a:lnTo>
                <a:lnTo>
                  <a:pt x="754252" y="45465"/>
                </a:lnTo>
                <a:close/>
              </a:path>
              <a:path w="2489327" h="121538">
                <a:moveTo>
                  <a:pt x="650621" y="42417"/>
                </a:moveTo>
                <a:lnTo>
                  <a:pt x="649859" y="68325"/>
                </a:lnTo>
                <a:lnTo>
                  <a:pt x="727583" y="70611"/>
                </a:lnTo>
                <a:lnTo>
                  <a:pt x="728345" y="44703"/>
                </a:lnTo>
                <a:lnTo>
                  <a:pt x="650621" y="42417"/>
                </a:lnTo>
                <a:close/>
              </a:path>
              <a:path w="2489327" h="121538">
                <a:moveTo>
                  <a:pt x="546988" y="39496"/>
                </a:moveTo>
                <a:lnTo>
                  <a:pt x="546353" y="65277"/>
                </a:lnTo>
                <a:lnTo>
                  <a:pt x="623951" y="67563"/>
                </a:lnTo>
                <a:lnTo>
                  <a:pt x="624713" y="41655"/>
                </a:lnTo>
                <a:lnTo>
                  <a:pt x="546988" y="39496"/>
                </a:lnTo>
                <a:close/>
              </a:path>
              <a:path w="2489327" h="121538">
                <a:moveTo>
                  <a:pt x="443484" y="36448"/>
                </a:moveTo>
                <a:lnTo>
                  <a:pt x="442722" y="62356"/>
                </a:lnTo>
                <a:lnTo>
                  <a:pt x="520446" y="64642"/>
                </a:lnTo>
                <a:lnTo>
                  <a:pt x="521208" y="38734"/>
                </a:lnTo>
                <a:lnTo>
                  <a:pt x="443484" y="36448"/>
                </a:lnTo>
                <a:close/>
              </a:path>
              <a:path w="2489327" h="121538">
                <a:moveTo>
                  <a:pt x="339851" y="33400"/>
                </a:moveTo>
                <a:lnTo>
                  <a:pt x="339089" y="59308"/>
                </a:lnTo>
                <a:lnTo>
                  <a:pt x="416813" y="61594"/>
                </a:lnTo>
                <a:lnTo>
                  <a:pt x="417575" y="35686"/>
                </a:lnTo>
                <a:lnTo>
                  <a:pt x="339851" y="33400"/>
                </a:lnTo>
                <a:close/>
              </a:path>
              <a:path w="2489327" h="121538">
                <a:moveTo>
                  <a:pt x="236220" y="30479"/>
                </a:moveTo>
                <a:lnTo>
                  <a:pt x="235585" y="56387"/>
                </a:lnTo>
                <a:lnTo>
                  <a:pt x="313182" y="58546"/>
                </a:lnTo>
                <a:lnTo>
                  <a:pt x="313944" y="32638"/>
                </a:lnTo>
                <a:lnTo>
                  <a:pt x="236220" y="30479"/>
                </a:lnTo>
                <a:close/>
              </a:path>
              <a:path w="2489327" h="121538">
                <a:moveTo>
                  <a:pt x="132714" y="27431"/>
                </a:moveTo>
                <a:lnTo>
                  <a:pt x="131952" y="53339"/>
                </a:lnTo>
                <a:lnTo>
                  <a:pt x="209676" y="55625"/>
                </a:lnTo>
                <a:lnTo>
                  <a:pt x="210438" y="29717"/>
                </a:lnTo>
                <a:lnTo>
                  <a:pt x="132714" y="27431"/>
                </a:lnTo>
                <a:close/>
              </a:path>
              <a:path w="2489327" h="121538">
                <a:moveTo>
                  <a:pt x="78105" y="25882"/>
                </a:moveTo>
                <a:lnTo>
                  <a:pt x="78866" y="0"/>
                </a:lnTo>
                <a:lnTo>
                  <a:pt x="0" y="36575"/>
                </a:lnTo>
                <a:lnTo>
                  <a:pt x="76581" y="77723"/>
                </a:lnTo>
                <a:lnTo>
                  <a:pt x="77343" y="51790"/>
                </a:lnTo>
                <a:lnTo>
                  <a:pt x="64388" y="51434"/>
                </a:lnTo>
                <a:lnTo>
                  <a:pt x="65150" y="25526"/>
                </a:lnTo>
                <a:lnTo>
                  <a:pt x="78105" y="25882"/>
                </a:lnTo>
                <a:close/>
              </a:path>
              <a:path w="2489327" h="121538">
                <a:moveTo>
                  <a:pt x="77343" y="51790"/>
                </a:moveTo>
                <a:lnTo>
                  <a:pt x="106045" y="52577"/>
                </a:lnTo>
                <a:lnTo>
                  <a:pt x="106807" y="26669"/>
                </a:lnTo>
                <a:lnTo>
                  <a:pt x="78105" y="25882"/>
                </a:lnTo>
                <a:lnTo>
                  <a:pt x="65150" y="25526"/>
                </a:lnTo>
                <a:lnTo>
                  <a:pt x="64388" y="51434"/>
                </a:lnTo>
                <a:lnTo>
                  <a:pt x="77343" y="51790"/>
                </a:lnTo>
                <a:close/>
              </a:path>
              <a:path w="2489327" h="121538">
                <a:moveTo>
                  <a:pt x="2411603" y="93344"/>
                </a:moveTo>
                <a:lnTo>
                  <a:pt x="2410841" y="119252"/>
                </a:lnTo>
                <a:lnTo>
                  <a:pt x="2488565" y="121538"/>
                </a:lnTo>
                <a:lnTo>
                  <a:pt x="2489327" y="95630"/>
                </a:lnTo>
                <a:lnTo>
                  <a:pt x="2411603" y="93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236845"/>
            <a:ext cx="375803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44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Ne</a:t>
            </a:r>
            <a:r>
              <a:rPr sz="3600" b="1" spc="-13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1564" y="236845"/>
            <a:ext cx="123687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6827" y="236845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9796" y="1362549"/>
            <a:ext cx="2583967" cy="3886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88486" algn="ctr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b;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-4" dirty="0" smtClean="0">
                <a:latin typeface="Arial"/>
                <a:cs typeface="Arial"/>
              </a:rPr>
              <a:t>(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b+</a:t>
            </a:r>
            <a:r>
              <a:rPr sz="1600" spc="4" dirty="0" smtClean="0">
                <a:latin typeface="Arial"/>
                <a:cs typeface="Arial"/>
              </a:rPr>
              <a:t>1</a:t>
            </a:r>
            <a:r>
              <a:rPr sz="1600" spc="0" dirty="0" smtClean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th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.b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oid</a:t>
            </a:r>
            <a:r>
              <a:rPr sz="1600" spc="-3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ho</a:t>
            </a:r>
            <a:r>
              <a:rPr sz="1600" spc="-14" dirty="0" smtClean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99198" marR="977453" algn="ct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spc="-9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a1</a:t>
            </a:r>
            <a:r>
              <a:rPr sz="1600" spc="-17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1600" spc="-11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A(10);</a:t>
            </a:r>
            <a:endParaRPr sz="1600">
              <a:latin typeface="Arial"/>
              <a:cs typeface="Arial"/>
            </a:endParaRPr>
          </a:p>
          <a:p>
            <a:pPr marL="927100" marR="35049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dis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6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}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ass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}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//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End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515" y="1479897"/>
            <a:ext cx="697932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916" y="1967958"/>
            <a:ext cx="3391086" cy="2179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pri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ate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(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nt</a:t>
            </a:r>
            <a:r>
              <a:rPr sz="1600" spc="-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th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.a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=a;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600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tem.o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t.print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a="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a);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916" y="4162772"/>
            <a:ext cx="530103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tat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0570" y="4162772"/>
            <a:ext cx="4287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4970" y="4162772"/>
            <a:ext cx="82116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0570" y="4650833"/>
            <a:ext cx="308471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4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tem.o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t.print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ln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“O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1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916" y="4894673"/>
            <a:ext cx="1235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5791815"/>
            <a:ext cx="40533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sted</a:t>
            </a:r>
            <a:r>
              <a:rPr sz="2400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963" y="5791815"/>
            <a:ext cx="9690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Invoke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6157575"/>
            <a:ext cx="58778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 of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Outer</a:t>
            </a:r>
            <a:r>
              <a:rPr sz="2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rec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236845"/>
            <a:ext cx="708255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9" dirty="0" smtClean="0">
                <a:latin typeface="Arial"/>
                <a:cs typeface="Arial"/>
              </a:rPr>
              <a:t>on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44" dirty="0" smtClean="0">
                <a:latin typeface="Arial"/>
                <a:cs typeface="Arial"/>
              </a:rPr>
              <a:t>c</a:t>
            </a:r>
            <a:r>
              <a:rPr sz="3600" b="1" spc="-154" dirty="0" smtClean="0">
                <a:latin typeface="Arial"/>
                <a:cs typeface="Arial"/>
              </a:rPr>
              <a:t>-</a:t>
            </a:r>
            <a:r>
              <a:rPr sz="3600" b="1" spc="-150" dirty="0" smtClean="0">
                <a:latin typeface="Arial"/>
                <a:cs typeface="Arial"/>
              </a:rPr>
              <a:t>Ne</a:t>
            </a:r>
            <a:r>
              <a:rPr sz="3600" b="1" spc="-139" dirty="0" smtClean="0">
                <a:latin typeface="Arial"/>
                <a:cs typeface="Arial"/>
              </a:rPr>
              <a:t>s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39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0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0" dirty="0" smtClean="0">
                <a:latin typeface="Arial"/>
                <a:cs typeface="Arial"/>
              </a:rPr>
              <a:t>xam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sz="3600" b="1" spc="0" dirty="0" smtClean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5859" y="236845"/>
            <a:ext cx="34839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470" y="1378870"/>
            <a:ext cx="764539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5662" y="1378870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175" y="2110771"/>
            <a:ext cx="86512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0626" y="2110771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5280" y="2110771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9679" y="2110771"/>
            <a:ext cx="25814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main(String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args</a:t>
            </a:r>
            <a:r>
              <a:rPr sz="2400" spc="4" dirty="0" smtClean="0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0626" y="2842291"/>
            <a:ext cx="5959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A.B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5280" y="2842291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9679" y="2842291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4334" y="2842291"/>
            <a:ext cx="2174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2400" b="1" spc="-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A(20).new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2188" y="2842291"/>
            <a:ext cx="9362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B(1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0);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0626" y="3207804"/>
            <a:ext cx="15984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.sh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2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0626" y="3574065"/>
            <a:ext cx="595985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A.B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280" y="3574065"/>
            <a:ext cx="426212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9679" y="3574065"/>
            <a:ext cx="24912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334" y="3574065"/>
            <a:ext cx="918159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a.new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8734" y="3574065"/>
            <a:ext cx="949858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A(30);</a:t>
            </a:r>
            <a:endParaRPr sz="2400">
              <a:latin typeface="Arial"/>
              <a:cs typeface="Arial"/>
            </a:endParaRPr>
          </a:p>
          <a:p>
            <a:pPr marL="27939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B(40);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626" y="4305585"/>
            <a:ext cx="15975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b2.sho</a:t>
            </a:r>
            <a:r>
              <a:rPr sz="2400" b="1" spc="1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175" y="4671098"/>
            <a:ext cx="1730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5999" y="4953666"/>
            <a:ext cx="1781888" cy="142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a=20</a:t>
            </a:r>
            <a:endParaRPr sz="2400" dirty="0">
              <a:latin typeface="Arial"/>
              <a:cs typeface="Arial"/>
            </a:endParaRPr>
          </a:p>
          <a:p>
            <a:pPr marL="12700" marR="6077">
              <a:lnSpc>
                <a:spcPct val="9994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er Class a=30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Outer 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lass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70" y="5037486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B851C8-EDA3-485B-84BE-38F14E714D4A}"/>
</file>

<file path=customXml/itemProps2.xml><?xml version="1.0" encoding="utf-8"?>
<ds:datastoreItem xmlns:ds="http://schemas.openxmlformats.org/officeDocument/2006/customXml" ds:itemID="{8D75AE19-07DD-47D8-8426-0955872B8F10}"/>
</file>

<file path=customXml/itemProps3.xml><?xml version="1.0" encoding="utf-8"?>
<ds:datastoreItem xmlns:ds="http://schemas.openxmlformats.org/officeDocument/2006/customXml" ds:itemID="{5E54559D-5A03-44D6-8545-420D74BBF1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882</Words>
  <Application>Microsoft Office PowerPoint</Application>
  <PresentationFormat>On-screen Show (4:3)</PresentationFormat>
  <Paragraphs>372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Rishi Gupta [MU - Jaipur]</cp:lastModifiedBy>
  <cp:revision>1</cp:revision>
  <dcterms:modified xsi:type="dcterms:W3CDTF">2018-09-26T04:52:05Z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